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263" r:id="rId5"/>
    <p:sldId id="287" r:id="rId6"/>
    <p:sldId id="294" r:id="rId7"/>
    <p:sldId id="264" r:id="rId8"/>
    <p:sldId id="279" r:id="rId9"/>
    <p:sldId id="271" r:id="rId10"/>
    <p:sldId id="296" r:id="rId11"/>
    <p:sldId id="300" r:id="rId12"/>
    <p:sldId id="291" r:id="rId13"/>
    <p:sldId id="269" r:id="rId14"/>
    <p:sldId id="292" r:id="rId15"/>
    <p:sldId id="262" r:id="rId16"/>
    <p:sldId id="273" r:id="rId17"/>
    <p:sldId id="301" r:id="rId18"/>
    <p:sldId id="270" r:id="rId19"/>
    <p:sldId id="261" r:id="rId20"/>
    <p:sldId id="298" r:id="rId21"/>
    <p:sldId id="303" r:id="rId22"/>
    <p:sldId id="302" r:id="rId23"/>
    <p:sldId id="272" r:id="rId24"/>
    <p:sldId id="305" r:id="rId25"/>
    <p:sldId id="286" r:id="rId26"/>
    <p:sldId id="281" r:id="rId27"/>
    <p:sldId id="304" r:id="rId28"/>
    <p:sldId id="284" r:id="rId29"/>
    <p:sldId id="319"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D8EC"/>
    <a:srgbClr val="19B4C9"/>
    <a:srgbClr val="20B6BE"/>
    <a:srgbClr val="D6F133"/>
    <a:srgbClr val="FF8599"/>
    <a:srgbClr val="FDDF03"/>
    <a:srgbClr val="FFD1E1"/>
    <a:srgbClr val="22F1F6"/>
    <a:srgbClr val="9FB70D"/>
    <a:srgbClr val="F9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5" autoAdjust="0"/>
    <p:restoredTop sz="96578" autoAdjust="0"/>
  </p:normalViewPr>
  <p:slideViewPr>
    <p:cSldViewPr snapToGrid="0" showGuides="1">
      <p:cViewPr varScale="1">
        <p:scale>
          <a:sx n="84" d="100"/>
          <a:sy n="84" d="100"/>
        </p:scale>
        <p:origin x="16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42FE942-8C21-4115-8680-D8899511748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9" Type="http://schemas.openxmlformats.org/officeDocument/2006/relationships/themeOverride" Target="../theme/themeOverride6.xml"/><Relationship Id="rId8" Type="http://schemas.openxmlformats.org/officeDocument/2006/relationships/image" Target="../media/image27.jpeg"/><Relationship Id="rId7" Type="http://schemas.openxmlformats.org/officeDocument/2006/relationships/image" Target="../media/image26.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1.png"/><Relationship Id="rId2" Type="http://schemas.openxmlformats.org/officeDocument/2006/relationships/image" Target="../media/image8.png"/><Relationship Id="rId11" Type="http://schemas.openxmlformats.org/officeDocument/2006/relationships/notesSlide" Target="../notesSlides/notesSlide11.xml"/><Relationship Id="rId10" Type="http://schemas.openxmlformats.org/officeDocument/2006/relationships/slideLayout" Target="../slideLayouts/slideLayout7.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hemeOverride" Target="../theme/themeOverride7.xml"/><Relationship Id="rId7" Type="http://schemas.openxmlformats.org/officeDocument/2006/relationships/image" Target="../media/image2.png"/><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14.png"/><Relationship Id="rId10" Type="http://schemas.openxmlformats.org/officeDocument/2006/relationships/notesSlide" Target="../notesSlides/notesSlide13.xml"/><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9" Type="http://schemas.openxmlformats.org/officeDocument/2006/relationships/themeOverride" Target="../theme/themeOverride8.xml"/><Relationship Id="rId8" Type="http://schemas.microsoft.com/office/2007/relationships/hdphoto" Target="../media/image40.wdp"/><Relationship Id="rId7" Type="http://schemas.openxmlformats.org/officeDocument/2006/relationships/image" Target="../media/image39.pn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jpeg"/><Relationship Id="rId11" Type="http://schemas.openxmlformats.org/officeDocument/2006/relationships/notesSlide" Target="../notesSlides/notesSlide14.xml"/><Relationship Id="rId10" Type="http://schemas.openxmlformats.org/officeDocument/2006/relationships/slideLayout" Target="../slideLayouts/slideLayout7.xml"/><Relationship Id="rId1"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7.xml"/><Relationship Id="rId7" Type="http://schemas.openxmlformats.org/officeDocument/2006/relationships/themeOverride" Target="../theme/themeOverride9.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hemeOverride" Target="../theme/themeOverride10.xml"/><Relationship Id="rId2" Type="http://schemas.openxmlformats.org/officeDocument/2006/relationships/image" Target="../media/image2.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microsoft.com/office/2007/relationships/hdphoto" Target="../media/image49.wdp"/><Relationship Id="rId2" Type="http://schemas.openxmlformats.org/officeDocument/2006/relationships/image" Target="../media/image48.png"/><Relationship Id="rId1" Type="http://schemas.openxmlformats.org/officeDocument/2006/relationships/image" Target="../media/image47.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hemeOverride" Target="../theme/themeOverride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9" Type="http://schemas.openxmlformats.org/officeDocument/2006/relationships/image" Target="../media/image55.jpeg"/><Relationship Id="rId8" Type="http://schemas.openxmlformats.org/officeDocument/2006/relationships/image" Target="../media/image54.jpeg"/><Relationship Id="rId7" Type="http://schemas.openxmlformats.org/officeDocument/2006/relationships/image" Target="../media/image53.jpeg"/><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50.png"/><Relationship Id="rId14" Type="http://schemas.openxmlformats.org/officeDocument/2006/relationships/notesSlide" Target="../notesSlides/notesSlide21.xml"/><Relationship Id="rId13" Type="http://schemas.openxmlformats.org/officeDocument/2006/relationships/slideLayout" Target="../slideLayouts/slideLayout7.xml"/><Relationship Id="rId12" Type="http://schemas.openxmlformats.org/officeDocument/2006/relationships/themeOverride" Target="../theme/themeOverride11.xml"/><Relationship Id="rId11" Type="http://schemas.openxmlformats.org/officeDocument/2006/relationships/image" Target="../media/image57.png"/><Relationship Id="rId10" Type="http://schemas.openxmlformats.org/officeDocument/2006/relationships/image" Target="../media/image56.jpeg"/><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9" Type="http://schemas.openxmlformats.org/officeDocument/2006/relationships/image" Target="../media/image65.jpeg"/><Relationship Id="rId8" Type="http://schemas.openxmlformats.org/officeDocument/2006/relationships/image" Target="../media/image64.jpeg"/><Relationship Id="rId7" Type="http://schemas.openxmlformats.org/officeDocument/2006/relationships/image" Target="../media/image63.jpeg"/><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8.png"/><Relationship Id="rId13" Type="http://schemas.openxmlformats.org/officeDocument/2006/relationships/notesSlide" Target="../notesSlides/notesSlide23.xml"/><Relationship Id="rId12" Type="http://schemas.openxmlformats.org/officeDocument/2006/relationships/slideLayout" Target="../slideLayouts/slideLayout7.xml"/><Relationship Id="rId11" Type="http://schemas.openxmlformats.org/officeDocument/2006/relationships/themeOverride" Target="../theme/themeOverride12.xml"/><Relationship Id="rId10" Type="http://schemas.openxmlformats.org/officeDocument/2006/relationships/image" Target="../media/image66.png"/><Relationship Id="rId1" Type="http://schemas.openxmlformats.org/officeDocument/2006/relationships/image" Target="../media/image58.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openxmlformats.org/officeDocument/2006/relationships/themeOverride" Target="../theme/themeOverride13.xml"/><Relationship Id="rId4" Type="http://schemas.openxmlformats.org/officeDocument/2006/relationships/image" Target="../media/image70.jpeg"/><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image" Target="../media/image73.jpeg"/><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themeOverride" Target="../theme/themeOverride14.xml"/><Relationship Id="rId2" Type="http://schemas.openxmlformats.org/officeDocument/2006/relationships/image" Target="../media/image75.png"/><Relationship Id="rId1" Type="http://schemas.openxmlformats.org/officeDocument/2006/relationships/image" Target="../media/image74.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hemeOverride" Target="../theme/themeOverride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hemeOverride" Target="../theme/themeOverride4.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png"/><Relationship Id="rId7" Type="http://schemas.openxmlformats.org/officeDocument/2006/relationships/image" Target="../media/image18.jpeg"/><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image" Target="../media/image13.png"/><Relationship Id="rId13" Type="http://schemas.openxmlformats.org/officeDocument/2006/relationships/notesSlide" Target="../notesSlides/notesSlide7.xml"/><Relationship Id="rId12" Type="http://schemas.openxmlformats.org/officeDocument/2006/relationships/slideLayout" Target="../slideLayouts/slideLayout7.xml"/><Relationship Id="rId11" Type="http://schemas.openxmlformats.org/officeDocument/2006/relationships/themeOverride" Target="../theme/themeOverride5.xml"/><Relationship Id="rId10" Type="http://schemas.openxmlformats.org/officeDocument/2006/relationships/image" Target="../media/image20.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323640" y="1793323"/>
            <a:ext cx="3643927" cy="707886"/>
          </a:xfrm>
          <a:prstGeom prst="rect">
            <a:avLst/>
          </a:prstGeom>
          <a:noFill/>
        </p:spPr>
        <p:txBody>
          <a:bodyPr wrap="square" rtlCol="0">
            <a:spAutoFit/>
          </a:bodyPr>
          <a:lstStyle/>
          <a:p>
            <a:pPr algn="dist"/>
            <a:r>
              <a:rPr lang="zh-CN" altLang="en-US" sz="4000" dirty="0" smtClean="0">
                <a:solidFill>
                  <a:srgbClr val="22F1F6"/>
                </a:solidFill>
                <a:latin typeface="叶根友行书繁" panose="02010601030101010101" pitchFamily="2" charset="-122"/>
                <a:ea typeface="叶根友行书繁" panose="02010601030101010101" pitchFamily="2" charset="-122"/>
              </a:rPr>
              <a:t>小学生</a:t>
            </a:r>
            <a:r>
              <a:rPr lang="en-US" altLang="zh-CN" sz="4000" dirty="0" smtClean="0">
                <a:solidFill>
                  <a:srgbClr val="22F1F6"/>
                </a:solidFill>
                <a:latin typeface="叶根友行书繁" panose="02010601030101010101" pitchFamily="2" charset="-122"/>
                <a:ea typeface="叶根友行书繁" panose="02010601030101010101" pitchFamily="2" charset="-122"/>
              </a:rPr>
              <a:t>/</a:t>
            </a:r>
            <a:r>
              <a:rPr lang="zh-CN" altLang="en-US" sz="4000" dirty="0" smtClean="0">
                <a:solidFill>
                  <a:srgbClr val="22F1F6"/>
                </a:solidFill>
                <a:latin typeface="叶根友行书繁" panose="02010601030101010101" pitchFamily="2" charset="-122"/>
                <a:ea typeface="叶根友行书繁" panose="02010601030101010101" pitchFamily="2" charset="-122"/>
              </a:rPr>
              <a:t>幼儿园</a:t>
            </a:r>
            <a:endParaRPr lang="zh-CN" altLang="en-US" sz="4000" dirty="0">
              <a:solidFill>
                <a:srgbClr val="22F1F6"/>
              </a:solidFill>
              <a:latin typeface="叶根友行书繁" panose="02010601030101010101" pitchFamily="2" charset="-122"/>
              <a:ea typeface="叶根友行书繁" panose="02010601030101010101" pitchFamily="2" charset="-122"/>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66360" y="587582"/>
            <a:ext cx="2954279" cy="190244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flipH="1">
            <a:off x="558694" y="1589017"/>
            <a:ext cx="3021982" cy="1854485"/>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683224" y="2776966"/>
            <a:ext cx="1419581" cy="1584898"/>
            <a:chOff x="4219471" y="1964174"/>
            <a:chExt cx="1419581" cy="1584898"/>
          </a:xfrm>
        </p:grpSpPr>
        <p:sp>
          <p:nvSpPr>
            <p:cNvPr id="9" name="矩形 8"/>
            <p:cNvSpPr/>
            <p:nvPr/>
          </p:nvSpPr>
          <p:spPr>
            <a:xfrm rot="21070279">
              <a:off x="4219471" y="1964174"/>
              <a:ext cx="1415772" cy="1569660"/>
            </a:xfrm>
            <a:prstGeom prst="rect">
              <a:avLst/>
            </a:prstGeom>
            <a:noFill/>
            <a:ln>
              <a:noFill/>
            </a:ln>
          </p:spPr>
          <p:txBody>
            <a:bodyPr wrap="square" rtlCol="0">
              <a:spAutoFit/>
            </a:bodyPr>
            <a:lstStyle/>
            <a:p>
              <a:pPr algn="dist"/>
              <a:r>
                <a:rPr lang="zh-CN" altLang="en-US" sz="9600" b="1" dirty="0">
                  <a:ln w="107950">
                    <a:solidFill>
                      <a:schemeClr val="bg1"/>
                    </a:solidFill>
                  </a:ln>
                  <a:solidFill>
                    <a:srgbClr val="BCDE12"/>
                  </a:solidFill>
                  <a:effectLst>
                    <a:outerShdw blurRad="203200" dist="76200" dir="5400000" algn="t" rotWithShape="0">
                      <a:prstClr val="black">
                        <a:alpha val="9000"/>
                      </a:prstClr>
                    </a:outerShdw>
                  </a:effectLst>
                  <a:latin typeface="张海山锐谐体" panose="02000000000000000000" pitchFamily="2" charset="-122"/>
                  <a:ea typeface="张海山锐谐体" panose="02000000000000000000" pitchFamily="2" charset="-122"/>
                </a:rPr>
                <a:t>家</a:t>
              </a:r>
              <a:endParaRPr lang="zh-CN" altLang="en-US" sz="9600" b="1" dirty="0">
                <a:ln w="107950">
                  <a:solidFill>
                    <a:schemeClr val="bg1"/>
                  </a:solidFill>
                </a:ln>
                <a:solidFill>
                  <a:srgbClr val="BCDE12"/>
                </a:solidFill>
                <a:effectLst>
                  <a:outerShdw blurRad="203200" dist="76200" dir="5400000" algn="t" rotWithShape="0">
                    <a:prstClr val="black">
                      <a:alpha val="9000"/>
                    </a:prstClr>
                  </a:outerShdw>
                </a:effectLst>
                <a:latin typeface="张海山锐谐体" panose="02000000000000000000" pitchFamily="2" charset="-122"/>
                <a:ea typeface="张海山锐谐体" panose="02000000000000000000" pitchFamily="2" charset="-122"/>
              </a:endParaRPr>
            </a:p>
          </p:txBody>
        </p:sp>
        <p:sp>
          <p:nvSpPr>
            <p:cNvPr id="60" name="矩形 59"/>
            <p:cNvSpPr/>
            <p:nvPr/>
          </p:nvSpPr>
          <p:spPr>
            <a:xfrm rot="21070279">
              <a:off x="4223280" y="1979412"/>
              <a:ext cx="1415772" cy="1569660"/>
            </a:xfrm>
            <a:prstGeom prst="rect">
              <a:avLst/>
            </a:prstGeom>
            <a:noFill/>
            <a:ln>
              <a:noFill/>
            </a:ln>
          </p:spPr>
          <p:txBody>
            <a:bodyPr wrap="square" rtlCol="0">
              <a:spAutoFit/>
            </a:bodyPr>
            <a:lstStyle/>
            <a:p>
              <a:pPr algn="dist"/>
              <a:r>
                <a:rPr lang="zh-CN" altLang="en-US" sz="9600" b="1" dirty="0">
                  <a:ln w="63500">
                    <a:noFill/>
                  </a:ln>
                  <a:solidFill>
                    <a:srgbClr val="A8D111"/>
                  </a:solidFill>
                  <a:latin typeface="张海山锐谐体" panose="02000000000000000000" pitchFamily="2" charset="-122"/>
                  <a:ea typeface="张海山锐谐体" panose="02000000000000000000" pitchFamily="2" charset="-122"/>
                </a:rPr>
                <a:t>家</a:t>
              </a:r>
              <a:endParaRPr lang="zh-CN" altLang="en-US" sz="9600" b="1" dirty="0">
                <a:ln w="63500">
                  <a:noFill/>
                </a:ln>
                <a:solidFill>
                  <a:srgbClr val="A8D111"/>
                </a:solidFill>
                <a:latin typeface="张海山锐谐体" panose="02000000000000000000" pitchFamily="2" charset="-122"/>
                <a:ea typeface="张海山锐谐体" panose="02000000000000000000" pitchFamily="2" charset="-122"/>
              </a:endParaRPr>
            </a:p>
          </p:txBody>
        </p:sp>
      </p:grpSp>
      <p:grpSp>
        <p:nvGrpSpPr>
          <p:cNvPr id="13" name="组合 12"/>
          <p:cNvGrpSpPr/>
          <p:nvPr/>
        </p:nvGrpSpPr>
        <p:grpSpPr>
          <a:xfrm>
            <a:off x="5502469" y="2758851"/>
            <a:ext cx="1423392" cy="1573470"/>
            <a:chOff x="5846341" y="2055614"/>
            <a:chExt cx="1423392" cy="1573470"/>
          </a:xfrm>
        </p:grpSpPr>
        <p:sp>
          <p:nvSpPr>
            <p:cNvPr id="10" name="矩形 9"/>
            <p:cNvSpPr/>
            <p:nvPr/>
          </p:nvSpPr>
          <p:spPr>
            <a:xfrm>
              <a:off x="5853961" y="2055614"/>
              <a:ext cx="1415772" cy="1569660"/>
            </a:xfrm>
            <a:prstGeom prst="rect">
              <a:avLst/>
            </a:prstGeom>
            <a:noFill/>
          </p:spPr>
          <p:txBody>
            <a:bodyPr wrap="none">
              <a:spAutoFit/>
            </a:bodyPr>
            <a:lstStyle/>
            <a:p>
              <a:r>
                <a:rPr lang="zh-CN" altLang="en-US" sz="9600" b="1" dirty="0">
                  <a:ln w="101600">
                    <a:solidFill>
                      <a:schemeClr val="bg1"/>
                    </a:solidFill>
                  </a:ln>
                  <a:solidFill>
                    <a:srgbClr val="FF7D93"/>
                  </a:solidFill>
                  <a:effectLst>
                    <a:outerShdw blurRad="165100" dist="88900" dir="2700000" algn="tl">
                      <a:srgbClr val="000000">
                        <a:alpha val="43137"/>
                      </a:srgbClr>
                    </a:outerShdw>
                  </a:effectLst>
                  <a:latin typeface="张海山锐谐体" panose="02000000000000000000" pitchFamily="2" charset="-122"/>
                  <a:ea typeface="张海山锐谐体" panose="02000000000000000000" pitchFamily="2" charset="-122"/>
                </a:rPr>
                <a:t>长</a:t>
              </a:r>
              <a:endParaRPr lang="zh-CN" altLang="en-US" sz="9600" b="1" dirty="0">
                <a:ln w="101600">
                  <a:solidFill>
                    <a:schemeClr val="bg1"/>
                  </a:solidFill>
                </a:ln>
                <a:solidFill>
                  <a:srgbClr val="FF7D93"/>
                </a:solidFill>
                <a:effectLst>
                  <a:outerShdw blurRad="165100" dist="88900" dir="2700000" algn="tl">
                    <a:srgbClr val="000000">
                      <a:alpha val="43137"/>
                    </a:srgbClr>
                  </a:outerShdw>
                </a:effectLst>
                <a:latin typeface="张海山锐谐体" panose="02000000000000000000" pitchFamily="2" charset="-122"/>
                <a:ea typeface="张海山锐谐体" panose="02000000000000000000" pitchFamily="2" charset="-122"/>
              </a:endParaRPr>
            </a:p>
          </p:txBody>
        </p:sp>
        <p:sp>
          <p:nvSpPr>
            <p:cNvPr id="61" name="矩形 60"/>
            <p:cNvSpPr/>
            <p:nvPr/>
          </p:nvSpPr>
          <p:spPr>
            <a:xfrm>
              <a:off x="5846341" y="2059424"/>
              <a:ext cx="1415772" cy="1569660"/>
            </a:xfrm>
            <a:prstGeom prst="rect">
              <a:avLst/>
            </a:prstGeom>
            <a:noFill/>
          </p:spPr>
          <p:txBody>
            <a:bodyPr wrap="none">
              <a:spAutoFit/>
            </a:bodyPr>
            <a:lstStyle/>
            <a:p>
              <a:r>
                <a:rPr lang="zh-CN" altLang="en-US" sz="9600" b="1" dirty="0">
                  <a:ln w="101600">
                    <a:noFill/>
                  </a:ln>
                  <a:solidFill>
                    <a:srgbClr val="FF7D93"/>
                  </a:solidFill>
                  <a:latin typeface="张海山锐谐体" panose="02000000000000000000" pitchFamily="2" charset="-122"/>
                  <a:ea typeface="张海山锐谐体" panose="02000000000000000000" pitchFamily="2" charset="-122"/>
                </a:rPr>
                <a:t>长</a:t>
              </a:r>
              <a:endParaRPr lang="zh-CN" altLang="en-US" sz="9600" b="1" dirty="0">
                <a:ln w="101600">
                  <a:noFill/>
                </a:ln>
                <a:solidFill>
                  <a:srgbClr val="FF7D93"/>
                </a:solidFill>
                <a:latin typeface="张海山锐谐体" panose="02000000000000000000" pitchFamily="2" charset="-122"/>
                <a:ea typeface="张海山锐谐体" panose="02000000000000000000" pitchFamily="2" charset="-122"/>
              </a:endParaRPr>
            </a:p>
          </p:txBody>
        </p:sp>
      </p:grpSp>
      <p:grpSp>
        <p:nvGrpSpPr>
          <p:cNvPr id="14" name="组合 13"/>
          <p:cNvGrpSpPr/>
          <p:nvPr/>
        </p:nvGrpSpPr>
        <p:grpSpPr>
          <a:xfrm>
            <a:off x="7397388" y="2759201"/>
            <a:ext cx="1353820" cy="1573469"/>
            <a:chOff x="7390129" y="2080776"/>
            <a:chExt cx="1353820" cy="1573469"/>
          </a:xfrm>
        </p:grpSpPr>
        <p:sp>
          <p:nvSpPr>
            <p:cNvPr id="3" name="文本框 2"/>
            <p:cNvSpPr txBox="1"/>
            <p:nvPr/>
          </p:nvSpPr>
          <p:spPr>
            <a:xfrm rot="424737">
              <a:off x="7409179" y="2080776"/>
              <a:ext cx="1334770" cy="1569660"/>
            </a:xfrm>
            <a:prstGeom prst="rect">
              <a:avLst/>
            </a:prstGeom>
            <a:noFill/>
          </p:spPr>
          <p:txBody>
            <a:bodyPr wrap="square" rtlCol="0">
              <a:spAutoFit/>
            </a:bodyPr>
            <a:lstStyle/>
            <a:p>
              <a:pPr algn="dist"/>
              <a:r>
                <a:rPr lang="zh-CN" altLang="en-US" sz="9600" b="1" dirty="0" smtClean="0">
                  <a:ln w="63500">
                    <a:solidFill>
                      <a:schemeClr val="bg1"/>
                    </a:solidFill>
                  </a:ln>
                  <a:solidFill>
                    <a:srgbClr val="13D6EB"/>
                  </a:solidFill>
                  <a:effectLst>
                    <a:outerShdw blurRad="203200" dist="76200" dir="5400000" algn="t" rotWithShape="0">
                      <a:prstClr val="black">
                        <a:alpha val="25000"/>
                      </a:prstClr>
                    </a:outerShdw>
                  </a:effectLst>
                  <a:latin typeface="张海山锐谐体" panose="02000000000000000000" pitchFamily="2" charset="-122"/>
                  <a:ea typeface="张海山锐谐体" panose="02000000000000000000" pitchFamily="2" charset="-122"/>
                </a:rPr>
                <a:t>会</a:t>
              </a:r>
              <a:endParaRPr lang="zh-CN" altLang="en-US" sz="9600" b="1" dirty="0">
                <a:ln w="63500">
                  <a:solidFill>
                    <a:schemeClr val="bg1"/>
                  </a:solidFill>
                </a:ln>
                <a:solidFill>
                  <a:srgbClr val="13D6EB"/>
                </a:solidFill>
                <a:effectLst>
                  <a:outerShdw blurRad="203200" dist="76200" dir="5400000" algn="t" rotWithShape="0">
                    <a:prstClr val="black">
                      <a:alpha val="25000"/>
                    </a:prstClr>
                  </a:outerShdw>
                </a:effectLst>
                <a:latin typeface="张海山锐谐体" panose="02000000000000000000" pitchFamily="2" charset="-122"/>
                <a:ea typeface="张海山锐谐体" panose="02000000000000000000" pitchFamily="2" charset="-122"/>
              </a:endParaRPr>
            </a:p>
          </p:txBody>
        </p:sp>
        <p:sp>
          <p:nvSpPr>
            <p:cNvPr id="62" name="文本框 61"/>
            <p:cNvSpPr txBox="1"/>
            <p:nvPr/>
          </p:nvSpPr>
          <p:spPr>
            <a:xfrm rot="424737">
              <a:off x="7390129" y="2084585"/>
              <a:ext cx="1334770" cy="1569660"/>
            </a:xfrm>
            <a:prstGeom prst="rect">
              <a:avLst/>
            </a:prstGeom>
            <a:noFill/>
          </p:spPr>
          <p:txBody>
            <a:bodyPr wrap="square" rtlCol="0">
              <a:spAutoFit/>
            </a:bodyPr>
            <a:lstStyle/>
            <a:p>
              <a:pPr algn="dist"/>
              <a:r>
                <a:rPr lang="zh-CN" altLang="en-US" sz="9600" b="1" dirty="0" smtClean="0">
                  <a:ln w="63500">
                    <a:noFill/>
                  </a:ln>
                  <a:solidFill>
                    <a:srgbClr val="13D6EB"/>
                  </a:solidFill>
                  <a:latin typeface="张海山锐谐体" panose="02000000000000000000" pitchFamily="2" charset="-122"/>
                  <a:ea typeface="张海山锐谐体" panose="02000000000000000000" pitchFamily="2" charset="-122"/>
                </a:rPr>
                <a:t>会</a:t>
              </a:r>
              <a:endParaRPr lang="zh-CN" altLang="en-US" sz="9600" b="1" dirty="0">
                <a:ln w="63500">
                  <a:noFill/>
                </a:ln>
                <a:solidFill>
                  <a:srgbClr val="13D6EB"/>
                </a:solidFill>
                <a:latin typeface="张海山锐谐体" panose="02000000000000000000" pitchFamily="2" charset="-122"/>
                <a:ea typeface="张海山锐谐体" panose="02000000000000000000" pitchFamily="2" charset="-122"/>
              </a:endParaRPr>
            </a:p>
          </p:txBody>
        </p:sp>
      </p:grpSp>
      <p:grpSp>
        <p:nvGrpSpPr>
          <p:cNvPr id="141" name="组合 140"/>
          <p:cNvGrpSpPr/>
          <p:nvPr/>
        </p:nvGrpSpPr>
        <p:grpSpPr>
          <a:xfrm rot="920444">
            <a:off x="3202114" y="4087393"/>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10040735" y="265668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9335411" y="396196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7" name="任意多边形 166"/>
          <p:cNvSpPr/>
          <p:nvPr/>
        </p:nvSpPr>
        <p:spPr>
          <a:xfrm>
            <a:off x="4415588" y="2560535"/>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rot="578632">
            <a:off x="7543801" y="4199021"/>
            <a:ext cx="1290738" cy="584775"/>
          </a:xfrm>
          <a:prstGeom prst="rect">
            <a:avLst/>
          </a:prstGeom>
          <a:noFill/>
        </p:spPr>
        <p:txBody>
          <a:bodyPr wrap="none" rtlCol="0">
            <a:spAutoFit/>
          </a:bodyPr>
          <a:lstStyle/>
          <a:p>
            <a:r>
              <a:rPr lang="en-US" altLang="zh-CN" sz="3200" dirty="0" smtClean="0">
                <a:solidFill>
                  <a:srgbClr val="22F1F6"/>
                </a:solidFill>
                <a:latin typeface="Lard!" panose="00000400000000000000" pitchFamily="2" charset="0"/>
              </a:rPr>
              <a:t>HUI</a:t>
            </a:r>
            <a:endParaRPr lang="zh-CN" altLang="en-US" sz="3200" dirty="0">
              <a:solidFill>
                <a:srgbClr val="22F1F6"/>
              </a:solidFill>
              <a:latin typeface="Lard!" panose="00000400000000000000" pitchFamily="2" charset="0"/>
            </a:endParaRPr>
          </a:p>
        </p:txBody>
      </p:sp>
      <p:sp>
        <p:nvSpPr>
          <p:cNvPr id="6" name="矩形 5"/>
          <p:cNvSpPr/>
          <p:nvPr/>
        </p:nvSpPr>
        <p:spPr>
          <a:xfrm rot="21229137">
            <a:off x="3850115" y="4230925"/>
            <a:ext cx="1131015" cy="523220"/>
          </a:xfrm>
          <a:prstGeom prst="rect">
            <a:avLst/>
          </a:prstGeom>
        </p:spPr>
        <p:txBody>
          <a:bodyPr wrap="none">
            <a:spAutoFit/>
          </a:bodyPr>
          <a:lstStyle/>
          <a:p>
            <a:r>
              <a:rPr lang="en-US" altLang="zh-CN" sz="2800" dirty="0">
                <a:solidFill>
                  <a:srgbClr val="FFFF00"/>
                </a:solidFill>
                <a:latin typeface="Lard!" panose="00000400000000000000" pitchFamily="2" charset="0"/>
              </a:rPr>
              <a:t>JIA</a:t>
            </a:r>
            <a:endParaRPr lang="zh-CN" altLang="en-US" sz="2800" dirty="0">
              <a:solidFill>
                <a:srgbClr val="FFFF00"/>
              </a:solidFill>
              <a:latin typeface="Lard!" panose="00000400000000000000" pitchFamily="2" charset="0"/>
            </a:endParaRPr>
          </a:p>
        </p:txBody>
      </p:sp>
      <p:sp>
        <p:nvSpPr>
          <p:cNvPr id="8" name="矩形 7"/>
          <p:cNvSpPr/>
          <p:nvPr/>
        </p:nvSpPr>
        <p:spPr>
          <a:xfrm rot="245313">
            <a:off x="5242727" y="4194829"/>
            <a:ext cx="1917513" cy="523220"/>
          </a:xfrm>
          <a:prstGeom prst="rect">
            <a:avLst/>
          </a:prstGeom>
        </p:spPr>
        <p:txBody>
          <a:bodyPr wrap="none">
            <a:spAutoFit/>
          </a:bodyPr>
          <a:lstStyle/>
          <a:p>
            <a:r>
              <a:rPr lang="en-US" altLang="zh-CN" sz="2800" dirty="0">
                <a:solidFill>
                  <a:schemeClr val="bg1"/>
                </a:solidFill>
                <a:latin typeface="Lard!" panose="00000400000000000000" pitchFamily="2" charset="0"/>
              </a:rPr>
              <a:t>ZHANG</a:t>
            </a:r>
            <a:endParaRPr lang="zh-CN" altLang="en-US" sz="2800" dirty="0">
              <a:solidFill>
                <a:schemeClr val="bg1"/>
              </a:solidFill>
              <a:latin typeface="Lard!"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2250"/>
                                            <p:tgtEl>
                                              <p:spTgt spid="167"/>
                                            </p:tgtEl>
                                          </p:cBhvr>
                                        </p:animEffect>
                                      </p:childTnLst>
                                    </p:cTn>
                                  </p:par>
                                  <p:par>
                                    <p:cTn id="26" presetID="31" presetClass="entr" presetSubtype="0" fill="hold" nodeType="withEffect">
                                      <p:stCondLst>
                                        <p:cond delay="5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par>
                                    <p:cTn id="32" presetID="31" presetClass="entr" presetSubtype="0" fill="hold" nodeType="withEffect">
                                      <p:stCondLst>
                                        <p:cond delay="60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par>
                                    <p:cTn id="38" presetID="31" presetClass="entr" presetSubtype="0" fill="hold" nodeType="withEffect">
                                      <p:stCondLst>
                                        <p:cond delay="65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par>
                                    <p:cTn id="44" presetID="53" presetClass="entr" presetSubtype="16" fill="hold" nodeType="withEffect">
                                      <p:stCondLst>
                                        <p:cond delay="7500"/>
                                      </p:stCondLst>
                                      <p:childTnLst>
                                        <p:set>
                                          <p:cBhvr>
                                            <p:cTn id="45" dur="1" fill="hold">
                                              <p:stCondLst>
                                                <p:cond delay="0"/>
                                              </p:stCondLst>
                                            </p:cTn>
                                            <p:tgtEl>
                                              <p:spTgt spid="141"/>
                                            </p:tgtEl>
                                            <p:attrNameLst>
                                              <p:attrName>style.visibility</p:attrName>
                                            </p:attrNameLst>
                                          </p:cBhvr>
                                          <p:to>
                                            <p:strVal val="visible"/>
                                          </p:to>
                                        </p:set>
                                        <p:anim calcmode="lin" valueType="num">
                                          <p:cBhvr>
                                            <p:cTn id="46" dur="500" fill="hold"/>
                                            <p:tgtEl>
                                              <p:spTgt spid="141"/>
                                            </p:tgtEl>
                                            <p:attrNameLst>
                                              <p:attrName>ppt_w</p:attrName>
                                            </p:attrNameLst>
                                          </p:cBhvr>
                                          <p:tavLst>
                                            <p:tav tm="0">
                                              <p:val>
                                                <p:fltVal val="0"/>
                                              </p:val>
                                            </p:tav>
                                            <p:tav tm="100000">
                                              <p:val>
                                                <p:strVal val="#ppt_w"/>
                                              </p:val>
                                            </p:tav>
                                          </p:tavLst>
                                        </p:anim>
                                        <p:anim calcmode="lin" valueType="num">
                                          <p:cBhvr>
                                            <p:cTn id="47" dur="500" fill="hold"/>
                                            <p:tgtEl>
                                              <p:spTgt spid="141"/>
                                            </p:tgtEl>
                                            <p:attrNameLst>
                                              <p:attrName>ppt_h</p:attrName>
                                            </p:attrNameLst>
                                          </p:cBhvr>
                                          <p:tavLst>
                                            <p:tav tm="0">
                                              <p:val>
                                                <p:fltVal val="0"/>
                                              </p:val>
                                            </p:tav>
                                            <p:tav tm="100000">
                                              <p:val>
                                                <p:strVal val="#ppt_h"/>
                                              </p:val>
                                            </p:tav>
                                          </p:tavLst>
                                        </p:anim>
                                        <p:animEffect transition="in" filter="fade">
                                          <p:cBhvr>
                                            <p:cTn id="48" dur="500"/>
                                            <p:tgtEl>
                                              <p:spTgt spid="141"/>
                                            </p:tgtEl>
                                          </p:cBhvr>
                                        </p:animEffect>
                                      </p:childTnLst>
                                    </p:cTn>
                                  </p:par>
                                  <p:par>
                                    <p:cTn id="49" presetID="8" presetClass="emph" presetSubtype="0" fill="hold" nodeType="withEffect">
                                      <p:stCondLst>
                                        <p:cond delay="8000"/>
                                      </p:stCondLst>
                                      <p:childTnLst>
                                        <p:animRot by="21600000">
                                          <p:cBhvr>
                                            <p:cTn id="50" dur="7000" fill="hold"/>
                                            <p:tgtEl>
                                              <p:spTgt spid="141"/>
                                            </p:tgtEl>
                                            <p:attrNameLst>
                                              <p:attrName>r</p:attrName>
                                            </p:attrNameLst>
                                          </p:cBhvr>
                                        </p:animRot>
                                      </p:childTnLst>
                                    </p:cTn>
                                  </p:par>
                                  <p:par>
                                    <p:cTn id="51" presetID="42" presetClass="entr" presetSubtype="0" fill="hold" grpId="0" nodeType="withEffect">
                                      <p:stCondLst>
                                        <p:cond delay="80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8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900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00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1000"/>
                                            <p:tgtEl>
                                              <p:spTgt spid="91"/>
                                            </p:tgtEl>
                                          </p:cBhvr>
                                        </p:animEffect>
                                        <p:anim calcmode="lin" valueType="num">
                                          <p:cBhvr>
                                            <p:cTn id="69" dur="1000" fill="hold"/>
                                            <p:tgtEl>
                                              <p:spTgt spid="91"/>
                                            </p:tgtEl>
                                            <p:attrNameLst>
                                              <p:attrName>ppt_x</p:attrName>
                                            </p:attrNameLst>
                                          </p:cBhvr>
                                          <p:tavLst>
                                            <p:tav tm="0">
                                              <p:val>
                                                <p:strVal val="#ppt_x"/>
                                              </p:val>
                                            </p:tav>
                                            <p:tav tm="100000">
                                              <p:val>
                                                <p:strVal val="#ppt_x"/>
                                              </p:val>
                                            </p:tav>
                                          </p:tavLst>
                                        </p:anim>
                                        <p:anim calcmode="lin" valueType="num">
                                          <p:cBhvr>
                                            <p:cTn id="70" dur="1000" fill="hold"/>
                                            <p:tgtEl>
                                              <p:spTgt spid="9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1000"/>
                                      </p:stCondLst>
                                      <p:childTnLst>
                                        <p:set>
                                          <p:cBhvr>
                                            <p:cTn id="72" dur="1" fill="hold">
                                              <p:stCondLst>
                                                <p:cond delay="0"/>
                                              </p:stCondLst>
                                            </p:cTn>
                                            <p:tgtEl>
                                              <p:spTgt spid="147"/>
                                            </p:tgtEl>
                                            <p:attrNameLst>
                                              <p:attrName>style.visibility</p:attrName>
                                            </p:attrNameLst>
                                          </p:cBhvr>
                                          <p:to>
                                            <p:strVal val="visible"/>
                                          </p:to>
                                        </p:set>
                                        <p:animEffect transition="in" filter="fade">
                                          <p:cBhvr>
                                            <p:cTn id="73" dur="1000"/>
                                            <p:tgtEl>
                                              <p:spTgt spid="147"/>
                                            </p:tgtEl>
                                          </p:cBhvr>
                                        </p:animEffect>
                                        <p:anim calcmode="lin" valueType="num">
                                          <p:cBhvr>
                                            <p:cTn id="74" dur="1000" fill="hold"/>
                                            <p:tgtEl>
                                              <p:spTgt spid="147"/>
                                            </p:tgtEl>
                                            <p:attrNameLst>
                                              <p:attrName>ppt_x</p:attrName>
                                            </p:attrNameLst>
                                          </p:cBhvr>
                                          <p:tavLst>
                                            <p:tav tm="0">
                                              <p:val>
                                                <p:strVal val="#ppt_x"/>
                                              </p:val>
                                            </p:tav>
                                            <p:tav tm="100000">
                                              <p:val>
                                                <p:strVal val="#ppt_x"/>
                                              </p:val>
                                            </p:tav>
                                          </p:tavLst>
                                        </p:anim>
                                        <p:anim calcmode="lin" valueType="num">
                                          <p:cBhvr>
                                            <p:cTn id="75" dur="1000" fill="hold"/>
                                            <p:tgtEl>
                                              <p:spTgt spid="147"/>
                                            </p:tgtEl>
                                            <p:attrNameLst>
                                              <p:attrName>ppt_y</p:attrName>
                                            </p:attrNameLst>
                                          </p:cBhvr>
                                          <p:tavLst>
                                            <p:tav tm="0">
                                              <p:val>
                                                <p:strVal val="#ppt_y+.1"/>
                                              </p:val>
                                            </p:tav>
                                            <p:tav tm="100000">
                                              <p:val>
                                                <p:strVal val="#ppt_y"/>
                                              </p:val>
                                            </p:tav>
                                          </p:tavLst>
                                        </p:anim>
                                      </p:childTnLst>
                                    </p:cTn>
                                  </p:par>
                                  <p:par>
                                    <p:cTn id="76" presetID="22" presetClass="entr" presetSubtype="4" fill="hold" nodeType="withEffect">
                                      <p:stCondLst>
                                        <p:cond delay="12000"/>
                                      </p:stCondLst>
                                      <p:childTnLst>
                                        <p:set>
                                          <p:cBhvr>
                                            <p:cTn id="77" dur="1" fill="hold">
                                              <p:stCondLst>
                                                <p:cond delay="0"/>
                                              </p:stCondLst>
                                            </p:cTn>
                                            <p:tgtEl>
                                              <p:spTgt spid="115"/>
                                            </p:tgtEl>
                                            <p:attrNameLst>
                                              <p:attrName>style.visibility</p:attrName>
                                            </p:attrNameLst>
                                          </p:cBhvr>
                                          <p:to>
                                            <p:strVal val="visible"/>
                                          </p:to>
                                        </p:set>
                                        <p:animEffect transition="in" filter="wipe(down)">
                                          <p:cBhvr>
                                            <p:cTn id="78" dur="500"/>
                                            <p:tgtEl>
                                              <p:spTgt spid="115"/>
                                            </p:tgtEl>
                                          </p:cBhvr>
                                        </p:animEffect>
                                      </p:childTnLst>
                                    </p:cTn>
                                  </p:par>
                                  <p:par>
                                    <p:cTn id="79" presetID="22" presetClass="entr" presetSubtype="2" fill="hold" nodeType="withEffect">
                                      <p:stCondLst>
                                        <p:cond delay="12500"/>
                                      </p:stCondLst>
                                      <p:childTnLst>
                                        <p:set>
                                          <p:cBhvr>
                                            <p:cTn id="80" dur="1" fill="hold">
                                              <p:stCondLst>
                                                <p:cond delay="0"/>
                                              </p:stCondLst>
                                            </p:cTn>
                                            <p:tgtEl>
                                              <p:spTgt spid="121"/>
                                            </p:tgtEl>
                                            <p:attrNameLst>
                                              <p:attrName>style.visibility</p:attrName>
                                            </p:attrNameLst>
                                          </p:cBhvr>
                                          <p:to>
                                            <p:strVal val="visible"/>
                                          </p:to>
                                        </p:set>
                                        <p:animEffect transition="in" filter="wipe(right)">
                                          <p:cBhvr>
                                            <p:cTn id="81" dur="500"/>
                                            <p:tgtEl>
                                              <p:spTgt spid="121"/>
                                            </p:tgtEl>
                                          </p:cBhvr>
                                        </p:animEffect>
                                      </p:childTnLst>
                                    </p:cTn>
                                  </p:par>
                                  <p:par>
                                    <p:cTn id="82" presetID="22" presetClass="entr" presetSubtype="2" fill="hold" nodeType="withEffect">
                                      <p:stCondLst>
                                        <p:cond delay="13000"/>
                                      </p:stCondLst>
                                      <p:childTnLst>
                                        <p:set>
                                          <p:cBhvr>
                                            <p:cTn id="83" dur="1" fill="hold">
                                              <p:stCondLst>
                                                <p:cond delay="0"/>
                                              </p:stCondLst>
                                            </p:cTn>
                                            <p:tgtEl>
                                              <p:spTgt spid="111"/>
                                            </p:tgtEl>
                                            <p:attrNameLst>
                                              <p:attrName>style.visibility</p:attrName>
                                            </p:attrNameLst>
                                          </p:cBhvr>
                                          <p:to>
                                            <p:strVal val="visible"/>
                                          </p:to>
                                        </p:set>
                                        <p:animEffect transition="in" filter="wipe(right)">
                                          <p:cBhvr>
                                            <p:cTn id="84" dur="500"/>
                                            <p:tgtEl>
                                              <p:spTgt spid="111"/>
                                            </p:tgtEl>
                                          </p:cBhvr>
                                        </p:animEffect>
                                      </p:childTnLst>
                                    </p:cTn>
                                  </p:par>
                                  <p:par>
                                    <p:cTn id="85" presetID="53" presetClass="entr" presetSubtype="16" fill="hold" nodeType="withEffect">
                                      <p:stCondLst>
                                        <p:cond delay="13500"/>
                                      </p:stCondLst>
                                      <p:childTnLst>
                                        <p:set>
                                          <p:cBhvr>
                                            <p:cTn id="86" dur="1" fill="hold">
                                              <p:stCondLst>
                                                <p:cond delay="0"/>
                                              </p:stCondLst>
                                            </p:cTn>
                                            <p:tgtEl>
                                              <p:spTgt spid="96"/>
                                            </p:tgtEl>
                                            <p:attrNameLst>
                                              <p:attrName>style.visibility</p:attrName>
                                            </p:attrNameLst>
                                          </p:cBhvr>
                                          <p:to>
                                            <p:strVal val="visible"/>
                                          </p:to>
                                        </p:set>
                                        <p:anim calcmode="lin" valueType="num">
                                          <p:cBhvr>
                                            <p:cTn id="87" dur="500" fill="hold"/>
                                            <p:tgtEl>
                                              <p:spTgt spid="96"/>
                                            </p:tgtEl>
                                            <p:attrNameLst>
                                              <p:attrName>ppt_w</p:attrName>
                                            </p:attrNameLst>
                                          </p:cBhvr>
                                          <p:tavLst>
                                            <p:tav tm="0">
                                              <p:val>
                                                <p:fltVal val="0"/>
                                              </p:val>
                                            </p:tav>
                                            <p:tav tm="100000">
                                              <p:val>
                                                <p:strVal val="#ppt_w"/>
                                              </p:val>
                                            </p:tav>
                                          </p:tavLst>
                                        </p:anim>
                                        <p:anim calcmode="lin" valueType="num">
                                          <p:cBhvr>
                                            <p:cTn id="88" dur="500" fill="hold"/>
                                            <p:tgtEl>
                                              <p:spTgt spid="96"/>
                                            </p:tgtEl>
                                            <p:attrNameLst>
                                              <p:attrName>ppt_h</p:attrName>
                                            </p:attrNameLst>
                                          </p:cBhvr>
                                          <p:tavLst>
                                            <p:tav tm="0">
                                              <p:val>
                                                <p:fltVal val="0"/>
                                              </p:val>
                                            </p:tav>
                                            <p:tav tm="100000">
                                              <p:val>
                                                <p:strVal val="#ppt_h"/>
                                              </p:val>
                                            </p:tav>
                                          </p:tavLst>
                                        </p:anim>
                                        <p:animEffect transition="in" filter="fade">
                                          <p:cBhvr>
                                            <p:cTn id="89" dur="500"/>
                                            <p:tgtEl>
                                              <p:spTgt spid="96"/>
                                            </p:tgtEl>
                                          </p:cBhvr>
                                        </p:animEffect>
                                      </p:childTnLst>
                                    </p:cTn>
                                  </p:par>
                                  <p:par>
                                    <p:cTn id="90" presetID="8" presetClass="emph" presetSubtype="0" fill="hold" nodeType="withEffect">
                                      <p:stCondLst>
                                        <p:cond delay="14000"/>
                                      </p:stCondLst>
                                      <p:childTnLst>
                                        <p:animRot by="-10800000">
                                          <p:cBhvr>
                                            <p:cTn id="91" dur="2000" fill="hold"/>
                                            <p:tgtEl>
                                              <p:spTgt spid="96"/>
                                            </p:tgtEl>
                                            <p:attrNameLst>
                                              <p:attrName>r</p:attrName>
                                            </p:attrNameLst>
                                          </p:cBhvr>
                                        </p:animRot>
                                      </p:childTnLst>
                                    </p:cTn>
                                  </p:par>
                                  <p:par>
                                    <p:cTn id="92" presetID="53" presetClass="entr" presetSubtype="16" fill="hold" nodeType="withEffect">
                                      <p:stCondLst>
                                        <p:cond delay="140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fltVal val="0"/>
                                              </p:val>
                                            </p:tav>
                                            <p:tav tm="100000">
                                              <p:val>
                                                <p:strVal val="#ppt_w"/>
                                              </p:val>
                                            </p:tav>
                                          </p:tavLst>
                                        </p:anim>
                                        <p:anim calcmode="lin" valueType="num">
                                          <p:cBhvr>
                                            <p:cTn id="95" dur="500" fill="hold"/>
                                            <p:tgtEl>
                                              <p:spTgt spid="76"/>
                                            </p:tgtEl>
                                            <p:attrNameLst>
                                              <p:attrName>ppt_h</p:attrName>
                                            </p:attrNameLst>
                                          </p:cBhvr>
                                          <p:tavLst>
                                            <p:tav tm="0">
                                              <p:val>
                                                <p:fltVal val="0"/>
                                              </p:val>
                                            </p:tav>
                                            <p:tav tm="100000">
                                              <p:val>
                                                <p:strVal val="#ppt_h"/>
                                              </p:val>
                                            </p:tav>
                                          </p:tavLst>
                                        </p:anim>
                                        <p:animEffect transition="in" filter="fade">
                                          <p:cBhvr>
                                            <p:cTn id="96" dur="500"/>
                                            <p:tgtEl>
                                              <p:spTgt spid="76"/>
                                            </p:tgtEl>
                                          </p:cBhvr>
                                        </p:animEffect>
                                      </p:childTnLst>
                                    </p:cTn>
                                  </p:par>
                                  <p:par>
                                    <p:cTn id="97" presetID="8" presetClass="emph" presetSubtype="0" fill="hold" nodeType="withEffect">
                                      <p:stCondLst>
                                        <p:cond delay="14500"/>
                                      </p:stCondLst>
                                      <p:childTnLst>
                                        <p:animRot by="5400000">
                                          <p:cBhvr>
                                            <p:cTn id="98"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P spid="2" grpId="0"/>
          <p:bldP spid="6"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2250"/>
                                            <p:tgtEl>
                                              <p:spTgt spid="167"/>
                                            </p:tgtEl>
                                          </p:cBhvr>
                                        </p:animEffect>
                                      </p:childTnLst>
                                    </p:cTn>
                                  </p:par>
                                  <p:par>
                                    <p:cTn id="26" presetID="31" presetClass="entr" presetSubtype="0" fill="hold" nodeType="withEffect">
                                      <p:stCondLst>
                                        <p:cond delay="5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par>
                                    <p:cTn id="32" presetID="31" presetClass="entr" presetSubtype="0" fill="hold" nodeType="withEffect">
                                      <p:stCondLst>
                                        <p:cond delay="60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par>
                                    <p:cTn id="38" presetID="31" presetClass="entr" presetSubtype="0" fill="hold" nodeType="withEffect">
                                      <p:stCondLst>
                                        <p:cond delay="65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par>
                                    <p:cTn id="44" presetID="53" presetClass="entr" presetSubtype="16" fill="hold" nodeType="withEffect">
                                      <p:stCondLst>
                                        <p:cond delay="7500"/>
                                      </p:stCondLst>
                                      <p:childTnLst>
                                        <p:set>
                                          <p:cBhvr>
                                            <p:cTn id="45" dur="1" fill="hold">
                                              <p:stCondLst>
                                                <p:cond delay="0"/>
                                              </p:stCondLst>
                                            </p:cTn>
                                            <p:tgtEl>
                                              <p:spTgt spid="141"/>
                                            </p:tgtEl>
                                            <p:attrNameLst>
                                              <p:attrName>style.visibility</p:attrName>
                                            </p:attrNameLst>
                                          </p:cBhvr>
                                          <p:to>
                                            <p:strVal val="visible"/>
                                          </p:to>
                                        </p:set>
                                        <p:anim calcmode="lin" valueType="num">
                                          <p:cBhvr>
                                            <p:cTn id="46" dur="500" fill="hold"/>
                                            <p:tgtEl>
                                              <p:spTgt spid="141"/>
                                            </p:tgtEl>
                                            <p:attrNameLst>
                                              <p:attrName>ppt_w</p:attrName>
                                            </p:attrNameLst>
                                          </p:cBhvr>
                                          <p:tavLst>
                                            <p:tav tm="0">
                                              <p:val>
                                                <p:fltVal val="0"/>
                                              </p:val>
                                            </p:tav>
                                            <p:tav tm="100000">
                                              <p:val>
                                                <p:strVal val="#ppt_w"/>
                                              </p:val>
                                            </p:tav>
                                          </p:tavLst>
                                        </p:anim>
                                        <p:anim calcmode="lin" valueType="num">
                                          <p:cBhvr>
                                            <p:cTn id="47" dur="500" fill="hold"/>
                                            <p:tgtEl>
                                              <p:spTgt spid="141"/>
                                            </p:tgtEl>
                                            <p:attrNameLst>
                                              <p:attrName>ppt_h</p:attrName>
                                            </p:attrNameLst>
                                          </p:cBhvr>
                                          <p:tavLst>
                                            <p:tav tm="0">
                                              <p:val>
                                                <p:fltVal val="0"/>
                                              </p:val>
                                            </p:tav>
                                            <p:tav tm="100000">
                                              <p:val>
                                                <p:strVal val="#ppt_h"/>
                                              </p:val>
                                            </p:tav>
                                          </p:tavLst>
                                        </p:anim>
                                        <p:animEffect transition="in" filter="fade">
                                          <p:cBhvr>
                                            <p:cTn id="48" dur="500"/>
                                            <p:tgtEl>
                                              <p:spTgt spid="141"/>
                                            </p:tgtEl>
                                          </p:cBhvr>
                                        </p:animEffect>
                                      </p:childTnLst>
                                    </p:cTn>
                                  </p:par>
                                  <p:par>
                                    <p:cTn id="49" presetID="8" presetClass="emph" presetSubtype="0" fill="hold" nodeType="withEffect">
                                      <p:stCondLst>
                                        <p:cond delay="8000"/>
                                      </p:stCondLst>
                                      <p:childTnLst>
                                        <p:animRot by="21600000">
                                          <p:cBhvr>
                                            <p:cTn id="50" dur="7000" fill="hold"/>
                                            <p:tgtEl>
                                              <p:spTgt spid="141"/>
                                            </p:tgtEl>
                                            <p:attrNameLst>
                                              <p:attrName>r</p:attrName>
                                            </p:attrNameLst>
                                          </p:cBhvr>
                                        </p:animRot>
                                      </p:childTnLst>
                                    </p:cTn>
                                  </p:par>
                                  <p:par>
                                    <p:cTn id="51" presetID="42" presetClass="entr" presetSubtype="0" fill="hold" grpId="0" nodeType="withEffect">
                                      <p:stCondLst>
                                        <p:cond delay="80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8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900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00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1000"/>
                                            <p:tgtEl>
                                              <p:spTgt spid="91"/>
                                            </p:tgtEl>
                                          </p:cBhvr>
                                        </p:animEffect>
                                        <p:anim calcmode="lin" valueType="num">
                                          <p:cBhvr>
                                            <p:cTn id="69" dur="1000" fill="hold"/>
                                            <p:tgtEl>
                                              <p:spTgt spid="91"/>
                                            </p:tgtEl>
                                            <p:attrNameLst>
                                              <p:attrName>ppt_x</p:attrName>
                                            </p:attrNameLst>
                                          </p:cBhvr>
                                          <p:tavLst>
                                            <p:tav tm="0">
                                              <p:val>
                                                <p:strVal val="#ppt_x"/>
                                              </p:val>
                                            </p:tav>
                                            <p:tav tm="100000">
                                              <p:val>
                                                <p:strVal val="#ppt_x"/>
                                              </p:val>
                                            </p:tav>
                                          </p:tavLst>
                                        </p:anim>
                                        <p:anim calcmode="lin" valueType="num">
                                          <p:cBhvr>
                                            <p:cTn id="70" dur="1000" fill="hold"/>
                                            <p:tgtEl>
                                              <p:spTgt spid="9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1000"/>
                                      </p:stCondLst>
                                      <p:childTnLst>
                                        <p:set>
                                          <p:cBhvr>
                                            <p:cTn id="72" dur="1" fill="hold">
                                              <p:stCondLst>
                                                <p:cond delay="0"/>
                                              </p:stCondLst>
                                            </p:cTn>
                                            <p:tgtEl>
                                              <p:spTgt spid="147"/>
                                            </p:tgtEl>
                                            <p:attrNameLst>
                                              <p:attrName>style.visibility</p:attrName>
                                            </p:attrNameLst>
                                          </p:cBhvr>
                                          <p:to>
                                            <p:strVal val="visible"/>
                                          </p:to>
                                        </p:set>
                                        <p:animEffect transition="in" filter="fade">
                                          <p:cBhvr>
                                            <p:cTn id="73" dur="1000"/>
                                            <p:tgtEl>
                                              <p:spTgt spid="147"/>
                                            </p:tgtEl>
                                          </p:cBhvr>
                                        </p:animEffect>
                                        <p:anim calcmode="lin" valueType="num">
                                          <p:cBhvr>
                                            <p:cTn id="74" dur="1000" fill="hold"/>
                                            <p:tgtEl>
                                              <p:spTgt spid="147"/>
                                            </p:tgtEl>
                                            <p:attrNameLst>
                                              <p:attrName>ppt_x</p:attrName>
                                            </p:attrNameLst>
                                          </p:cBhvr>
                                          <p:tavLst>
                                            <p:tav tm="0">
                                              <p:val>
                                                <p:strVal val="#ppt_x"/>
                                              </p:val>
                                            </p:tav>
                                            <p:tav tm="100000">
                                              <p:val>
                                                <p:strVal val="#ppt_x"/>
                                              </p:val>
                                            </p:tav>
                                          </p:tavLst>
                                        </p:anim>
                                        <p:anim calcmode="lin" valueType="num">
                                          <p:cBhvr>
                                            <p:cTn id="75" dur="1000" fill="hold"/>
                                            <p:tgtEl>
                                              <p:spTgt spid="147"/>
                                            </p:tgtEl>
                                            <p:attrNameLst>
                                              <p:attrName>ppt_y</p:attrName>
                                            </p:attrNameLst>
                                          </p:cBhvr>
                                          <p:tavLst>
                                            <p:tav tm="0">
                                              <p:val>
                                                <p:strVal val="#ppt_y+.1"/>
                                              </p:val>
                                            </p:tav>
                                            <p:tav tm="100000">
                                              <p:val>
                                                <p:strVal val="#ppt_y"/>
                                              </p:val>
                                            </p:tav>
                                          </p:tavLst>
                                        </p:anim>
                                      </p:childTnLst>
                                    </p:cTn>
                                  </p:par>
                                  <p:par>
                                    <p:cTn id="76" presetID="22" presetClass="entr" presetSubtype="4" fill="hold" nodeType="withEffect">
                                      <p:stCondLst>
                                        <p:cond delay="12000"/>
                                      </p:stCondLst>
                                      <p:childTnLst>
                                        <p:set>
                                          <p:cBhvr>
                                            <p:cTn id="77" dur="1" fill="hold">
                                              <p:stCondLst>
                                                <p:cond delay="0"/>
                                              </p:stCondLst>
                                            </p:cTn>
                                            <p:tgtEl>
                                              <p:spTgt spid="115"/>
                                            </p:tgtEl>
                                            <p:attrNameLst>
                                              <p:attrName>style.visibility</p:attrName>
                                            </p:attrNameLst>
                                          </p:cBhvr>
                                          <p:to>
                                            <p:strVal val="visible"/>
                                          </p:to>
                                        </p:set>
                                        <p:animEffect transition="in" filter="wipe(down)">
                                          <p:cBhvr>
                                            <p:cTn id="78" dur="500"/>
                                            <p:tgtEl>
                                              <p:spTgt spid="115"/>
                                            </p:tgtEl>
                                          </p:cBhvr>
                                        </p:animEffect>
                                      </p:childTnLst>
                                    </p:cTn>
                                  </p:par>
                                  <p:par>
                                    <p:cTn id="79" presetID="22" presetClass="entr" presetSubtype="2" fill="hold" nodeType="withEffect">
                                      <p:stCondLst>
                                        <p:cond delay="12500"/>
                                      </p:stCondLst>
                                      <p:childTnLst>
                                        <p:set>
                                          <p:cBhvr>
                                            <p:cTn id="80" dur="1" fill="hold">
                                              <p:stCondLst>
                                                <p:cond delay="0"/>
                                              </p:stCondLst>
                                            </p:cTn>
                                            <p:tgtEl>
                                              <p:spTgt spid="121"/>
                                            </p:tgtEl>
                                            <p:attrNameLst>
                                              <p:attrName>style.visibility</p:attrName>
                                            </p:attrNameLst>
                                          </p:cBhvr>
                                          <p:to>
                                            <p:strVal val="visible"/>
                                          </p:to>
                                        </p:set>
                                        <p:animEffect transition="in" filter="wipe(right)">
                                          <p:cBhvr>
                                            <p:cTn id="81" dur="500"/>
                                            <p:tgtEl>
                                              <p:spTgt spid="121"/>
                                            </p:tgtEl>
                                          </p:cBhvr>
                                        </p:animEffect>
                                      </p:childTnLst>
                                    </p:cTn>
                                  </p:par>
                                  <p:par>
                                    <p:cTn id="82" presetID="22" presetClass="entr" presetSubtype="2" fill="hold" nodeType="withEffect">
                                      <p:stCondLst>
                                        <p:cond delay="13000"/>
                                      </p:stCondLst>
                                      <p:childTnLst>
                                        <p:set>
                                          <p:cBhvr>
                                            <p:cTn id="83" dur="1" fill="hold">
                                              <p:stCondLst>
                                                <p:cond delay="0"/>
                                              </p:stCondLst>
                                            </p:cTn>
                                            <p:tgtEl>
                                              <p:spTgt spid="111"/>
                                            </p:tgtEl>
                                            <p:attrNameLst>
                                              <p:attrName>style.visibility</p:attrName>
                                            </p:attrNameLst>
                                          </p:cBhvr>
                                          <p:to>
                                            <p:strVal val="visible"/>
                                          </p:to>
                                        </p:set>
                                        <p:animEffect transition="in" filter="wipe(right)">
                                          <p:cBhvr>
                                            <p:cTn id="84" dur="500"/>
                                            <p:tgtEl>
                                              <p:spTgt spid="111"/>
                                            </p:tgtEl>
                                          </p:cBhvr>
                                        </p:animEffect>
                                      </p:childTnLst>
                                    </p:cTn>
                                  </p:par>
                                  <p:par>
                                    <p:cTn id="85" presetID="53" presetClass="entr" presetSubtype="16" fill="hold" nodeType="withEffect">
                                      <p:stCondLst>
                                        <p:cond delay="13500"/>
                                      </p:stCondLst>
                                      <p:childTnLst>
                                        <p:set>
                                          <p:cBhvr>
                                            <p:cTn id="86" dur="1" fill="hold">
                                              <p:stCondLst>
                                                <p:cond delay="0"/>
                                              </p:stCondLst>
                                            </p:cTn>
                                            <p:tgtEl>
                                              <p:spTgt spid="96"/>
                                            </p:tgtEl>
                                            <p:attrNameLst>
                                              <p:attrName>style.visibility</p:attrName>
                                            </p:attrNameLst>
                                          </p:cBhvr>
                                          <p:to>
                                            <p:strVal val="visible"/>
                                          </p:to>
                                        </p:set>
                                        <p:anim calcmode="lin" valueType="num">
                                          <p:cBhvr>
                                            <p:cTn id="87" dur="500" fill="hold"/>
                                            <p:tgtEl>
                                              <p:spTgt spid="96"/>
                                            </p:tgtEl>
                                            <p:attrNameLst>
                                              <p:attrName>ppt_w</p:attrName>
                                            </p:attrNameLst>
                                          </p:cBhvr>
                                          <p:tavLst>
                                            <p:tav tm="0">
                                              <p:val>
                                                <p:fltVal val="0"/>
                                              </p:val>
                                            </p:tav>
                                            <p:tav tm="100000">
                                              <p:val>
                                                <p:strVal val="#ppt_w"/>
                                              </p:val>
                                            </p:tav>
                                          </p:tavLst>
                                        </p:anim>
                                        <p:anim calcmode="lin" valueType="num">
                                          <p:cBhvr>
                                            <p:cTn id="88" dur="500" fill="hold"/>
                                            <p:tgtEl>
                                              <p:spTgt spid="96"/>
                                            </p:tgtEl>
                                            <p:attrNameLst>
                                              <p:attrName>ppt_h</p:attrName>
                                            </p:attrNameLst>
                                          </p:cBhvr>
                                          <p:tavLst>
                                            <p:tav tm="0">
                                              <p:val>
                                                <p:fltVal val="0"/>
                                              </p:val>
                                            </p:tav>
                                            <p:tav tm="100000">
                                              <p:val>
                                                <p:strVal val="#ppt_h"/>
                                              </p:val>
                                            </p:tav>
                                          </p:tavLst>
                                        </p:anim>
                                        <p:animEffect transition="in" filter="fade">
                                          <p:cBhvr>
                                            <p:cTn id="89" dur="500"/>
                                            <p:tgtEl>
                                              <p:spTgt spid="96"/>
                                            </p:tgtEl>
                                          </p:cBhvr>
                                        </p:animEffect>
                                      </p:childTnLst>
                                    </p:cTn>
                                  </p:par>
                                  <p:par>
                                    <p:cTn id="90" presetID="8" presetClass="emph" presetSubtype="0" fill="hold" nodeType="withEffect">
                                      <p:stCondLst>
                                        <p:cond delay="14000"/>
                                      </p:stCondLst>
                                      <p:childTnLst>
                                        <p:animRot by="-10800000">
                                          <p:cBhvr>
                                            <p:cTn id="91" dur="2000" fill="hold"/>
                                            <p:tgtEl>
                                              <p:spTgt spid="96"/>
                                            </p:tgtEl>
                                            <p:attrNameLst>
                                              <p:attrName>r</p:attrName>
                                            </p:attrNameLst>
                                          </p:cBhvr>
                                        </p:animRot>
                                      </p:childTnLst>
                                    </p:cTn>
                                  </p:par>
                                  <p:par>
                                    <p:cTn id="92" presetID="53" presetClass="entr" presetSubtype="16" fill="hold" nodeType="withEffect">
                                      <p:stCondLst>
                                        <p:cond delay="140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fltVal val="0"/>
                                              </p:val>
                                            </p:tav>
                                            <p:tav tm="100000">
                                              <p:val>
                                                <p:strVal val="#ppt_w"/>
                                              </p:val>
                                            </p:tav>
                                          </p:tavLst>
                                        </p:anim>
                                        <p:anim calcmode="lin" valueType="num">
                                          <p:cBhvr>
                                            <p:cTn id="95" dur="500" fill="hold"/>
                                            <p:tgtEl>
                                              <p:spTgt spid="76"/>
                                            </p:tgtEl>
                                            <p:attrNameLst>
                                              <p:attrName>ppt_h</p:attrName>
                                            </p:attrNameLst>
                                          </p:cBhvr>
                                          <p:tavLst>
                                            <p:tav tm="0">
                                              <p:val>
                                                <p:fltVal val="0"/>
                                              </p:val>
                                            </p:tav>
                                            <p:tav tm="100000">
                                              <p:val>
                                                <p:strVal val="#ppt_h"/>
                                              </p:val>
                                            </p:tav>
                                          </p:tavLst>
                                        </p:anim>
                                        <p:animEffect transition="in" filter="fade">
                                          <p:cBhvr>
                                            <p:cTn id="96" dur="500"/>
                                            <p:tgtEl>
                                              <p:spTgt spid="76"/>
                                            </p:tgtEl>
                                          </p:cBhvr>
                                        </p:animEffect>
                                      </p:childTnLst>
                                    </p:cTn>
                                  </p:par>
                                  <p:par>
                                    <p:cTn id="97" presetID="8" presetClass="emph" presetSubtype="0" fill="hold" nodeType="withEffect">
                                      <p:stCondLst>
                                        <p:cond delay="14500"/>
                                      </p:stCondLst>
                                      <p:childTnLst>
                                        <p:animRot by="5400000">
                                          <p:cBhvr>
                                            <p:cTn id="98"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P spid="2" grpId="0"/>
          <p:bldP spid="6" grpId="0"/>
          <p:bldP spid="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628709" y="-95794"/>
            <a:ext cx="4750527" cy="4484912"/>
            <a:chOff x="7628709" y="-95794"/>
            <a:chExt cx="4750527" cy="4484912"/>
          </a:xfrm>
        </p:grpSpPr>
        <p:grpSp>
          <p:nvGrpSpPr>
            <p:cNvPr id="10" name="组合 9"/>
            <p:cNvGrpSpPr/>
            <p:nvPr/>
          </p:nvGrpSpPr>
          <p:grpSpPr>
            <a:xfrm>
              <a:off x="7628709" y="-95794"/>
              <a:ext cx="4750527" cy="4484912"/>
              <a:chOff x="7628709" y="-95794"/>
              <a:chExt cx="4750527" cy="4484912"/>
            </a:xfrm>
          </p:grpSpPr>
          <p:grpSp>
            <p:nvGrpSpPr>
              <p:cNvPr id="13" name="组合 12"/>
              <p:cNvGrpSpPr/>
              <p:nvPr/>
            </p:nvGrpSpPr>
            <p:grpSpPr>
              <a:xfrm>
                <a:off x="8203475" y="-95794"/>
                <a:ext cx="4175761" cy="3570514"/>
                <a:chOff x="8203475" y="-95794"/>
                <a:chExt cx="4175761" cy="3570514"/>
              </a:xfrm>
            </p:grpSpPr>
            <p:sp>
              <p:nvSpPr>
                <p:cNvPr id="15" name="矩形 1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lumMod val="95000"/>
                  </a:schemeClr>
                </a:solidFill>
                <a:ln>
                  <a:noFill/>
                </a:ln>
                <a:effectLst>
                  <a:innerShdw blurRad="381000" dist="38100" dir="19380000">
                    <a:srgbClr val="20B6BE">
                      <a:alpha val="2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0447" t="36684" r="58009" b="33815"/>
            <a:stretch>
              <a:fillRect/>
            </a:stretch>
          </p:blipFill>
          <p:spPr>
            <a:xfrm rot="19359801">
              <a:off x="11417829" y="883063"/>
              <a:ext cx="580572" cy="834573"/>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5585" t="46432" r="65656" b="32019"/>
            <a:stretch>
              <a:fillRect/>
            </a:stretch>
          </p:blipFill>
          <p:spPr>
            <a:xfrm rot="306661" flipH="1">
              <a:off x="10581726" y="130097"/>
              <a:ext cx="661782" cy="427613"/>
            </a:xfrm>
            <a:prstGeom prst="rect">
              <a:avLst/>
            </a:prstGeom>
          </p:spPr>
        </p:pic>
      </p:grpSp>
      <p:grpSp>
        <p:nvGrpSpPr>
          <p:cNvPr id="31" name="组合 30"/>
          <p:cNvGrpSpPr/>
          <p:nvPr/>
        </p:nvGrpSpPr>
        <p:grpSpPr>
          <a:xfrm>
            <a:off x="4477754" y="2069431"/>
            <a:ext cx="3249862" cy="3249862"/>
            <a:chOff x="4477754" y="2069431"/>
            <a:chExt cx="3249862" cy="3249862"/>
          </a:xfrm>
        </p:grpSpPr>
        <p:sp>
          <p:nvSpPr>
            <p:cNvPr id="7" name="椭圆 6"/>
            <p:cNvSpPr/>
            <p:nvPr/>
          </p:nvSpPr>
          <p:spPr>
            <a:xfrm>
              <a:off x="4477754" y="2069431"/>
              <a:ext cx="3249862" cy="3249862"/>
            </a:xfrm>
            <a:prstGeom prst="ellipse">
              <a:avLst/>
            </a:prstGeom>
            <a:solidFill>
              <a:schemeClr val="bg1"/>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614112" y="2172939"/>
              <a:ext cx="3014675" cy="3014675"/>
            </a:xfrm>
            <a:prstGeom prst="ellipse">
              <a:avLst/>
            </a:prstGeom>
            <a:solidFill>
              <a:srgbClr val="19B4C9"/>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98381" y="2598819"/>
              <a:ext cx="1381567" cy="2175712"/>
              <a:chOff x="-1330490" y="1592922"/>
              <a:chExt cx="1449355" cy="2282466"/>
            </a:xfrm>
          </p:grpSpPr>
          <p:sp>
            <p:nvSpPr>
              <p:cNvPr id="5" name="Freeform 7"/>
              <p:cNvSpPr>
                <a:spLocks noEditPoints="1"/>
              </p:cNvSpPr>
              <p:nvPr/>
            </p:nvSpPr>
            <p:spPr bwMode="auto">
              <a:xfrm>
                <a:off x="-1330490" y="1898629"/>
                <a:ext cx="1449355" cy="1976759"/>
              </a:xfrm>
              <a:custGeom>
                <a:avLst/>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bg1"/>
              </a:solidFill>
              <a:ln>
                <a:noFill/>
              </a:ln>
            </p:spPr>
            <p:txBody>
              <a:bodyPr/>
              <a:lstStyle/>
              <a:p>
                <a:endParaRPr lang="zh-CN" altLang="en-US" sz="1600">
                  <a:solidFill>
                    <a:srgbClr val="22F1F6"/>
                  </a:solidFill>
                </a:endParaRPr>
              </a:p>
            </p:txBody>
          </p:sp>
          <p:sp>
            <p:nvSpPr>
              <p:cNvPr id="6" name="椭圆 5"/>
              <p:cNvSpPr/>
              <p:nvPr/>
            </p:nvSpPr>
            <p:spPr>
              <a:xfrm>
                <a:off x="-962858" y="1592922"/>
                <a:ext cx="715336" cy="71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364703" y="2520438"/>
              <a:ext cx="806118" cy="2292039"/>
              <a:chOff x="-1632955" y="3634656"/>
              <a:chExt cx="451857" cy="1284767"/>
            </a:xfrm>
            <a:solidFill>
              <a:schemeClr val="bg1"/>
            </a:solidFill>
          </p:grpSpPr>
          <p:sp>
            <p:nvSpPr>
              <p:cNvPr id="3" name="Freeform 3"/>
              <p:cNvSpPr>
                <a:spLocks noChangeArrowheads="1"/>
              </p:cNvSpPr>
              <p:nvPr/>
            </p:nvSpPr>
            <p:spPr bwMode="auto">
              <a:xfrm>
                <a:off x="-1632955" y="3979825"/>
                <a:ext cx="451857" cy="939598"/>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1">
                  <a:solidFill>
                    <a:schemeClr val="bg2">
                      <a:lumMod val="75000"/>
                    </a:schemeClr>
                  </a:solidFill>
                </a:endParaRPr>
              </a:p>
            </p:txBody>
          </p:sp>
          <p:sp>
            <p:nvSpPr>
              <p:cNvPr id="4" name="Freeform 4"/>
              <p:cNvSpPr>
                <a:spLocks noChangeArrowheads="1"/>
              </p:cNvSpPr>
              <p:nvPr/>
            </p:nvSpPr>
            <p:spPr bwMode="auto">
              <a:xfrm>
                <a:off x="-1585744" y="3634656"/>
                <a:ext cx="368121" cy="346737"/>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1">
                  <a:solidFill>
                    <a:schemeClr val="bg2">
                      <a:lumMod val="75000"/>
                    </a:schemeClr>
                  </a:solidFill>
                </a:endParaRPr>
              </a:p>
            </p:txBody>
          </p:sp>
        </p:grpSp>
      </p:grpSp>
      <p:sp>
        <p:nvSpPr>
          <p:cNvPr id="20" name="TextBox 2"/>
          <p:cNvSpPr txBox="1"/>
          <p:nvPr/>
        </p:nvSpPr>
        <p:spPr>
          <a:xfrm>
            <a:off x="814639" y="1672389"/>
            <a:ext cx="2308645" cy="830997"/>
          </a:xfrm>
          <a:prstGeom prst="rect">
            <a:avLst/>
          </a:prstGeom>
          <a:noFill/>
        </p:spPr>
        <p:txBody>
          <a:bodyPr wrap="none" rtlCol="0">
            <a:spAutoFit/>
          </a:bodyPr>
          <a:lstStyle/>
          <a:p>
            <a:r>
              <a:rPr lang="en-US" altLang="zh-CN" sz="2400" b="1" dirty="0">
                <a:solidFill>
                  <a:srgbClr val="19B4C9"/>
                </a:solidFill>
                <a:latin typeface="微软雅黑" panose="020B0503020204020204" pitchFamily="34" charset="-122"/>
                <a:ea typeface="微软雅黑" panose="020B0503020204020204" pitchFamily="34" charset="-122"/>
              </a:rPr>
              <a:t>1.</a:t>
            </a:r>
            <a:r>
              <a:rPr lang="zh-CN" altLang="en-US" sz="2400" b="1" dirty="0">
                <a:solidFill>
                  <a:srgbClr val="19B4C9"/>
                </a:solidFill>
                <a:latin typeface="微软雅黑" panose="020B0503020204020204" pitchFamily="34" charset="-122"/>
                <a:ea typeface="微软雅黑" panose="020B0503020204020204" pitchFamily="34" charset="-122"/>
              </a:rPr>
              <a:t>生理发育特点</a:t>
            </a:r>
            <a:endParaRPr lang="en-US" altLang="zh-CN" sz="2400" b="1" dirty="0">
              <a:solidFill>
                <a:srgbClr val="19B4C9"/>
              </a:solidFill>
              <a:latin typeface="微软雅黑" panose="020B0503020204020204" pitchFamily="34" charset="-122"/>
              <a:ea typeface="微软雅黑" panose="020B0503020204020204" pitchFamily="34" charset="-122"/>
            </a:endParaRPr>
          </a:p>
          <a:p>
            <a:endParaRPr lang="zh-CN" altLang="en-US" sz="2400" b="1" dirty="0">
              <a:solidFill>
                <a:srgbClr val="19B4C9"/>
              </a:solidFill>
            </a:endParaRPr>
          </a:p>
        </p:txBody>
      </p:sp>
      <p:sp>
        <p:nvSpPr>
          <p:cNvPr id="21" name="矩形 1"/>
          <p:cNvSpPr>
            <a:spLocks noChangeArrowheads="1"/>
          </p:cNvSpPr>
          <p:nvPr/>
        </p:nvSpPr>
        <p:spPr bwMode="auto">
          <a:xfrm>
            <a:off x="530894" y="2172589"/>
            <a:ext cx="35337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青少年时期是一个生理与心理急剧变化的时期，是人的一生中</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最不稳定</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的时期，期间有对未来最乐观的憧憬，但是也充满了发生</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各种</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不幸的可能。埃里克森认为青春期最主要的两个问题是</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我</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是谁</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我将走向何方？</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即建立同一性的问题。</a:t>
            </a:r>
            <a:endParaRPr lang="zh-CN" altLang="en-US" sz="1200" dirty="0">
              <a:solidFill>
                <a:schemeClr val="bg2">
                  <a:lumMod val="7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22" name="TextBox 3"/>
          <p:cNvSpPr txBox="1"/>
          <p:nvPr/>
        </p:nvSpPr>
        <p:spPr>
          <a:xfrm>
            <a:off x="8179691" y="3404706"/>
            <a:ext cx="1693092" cy="461665"/>
          </a:xfrm>
          <a:prstGeom prst="rect">
            <a:avLst/>
          </a:prstGeom>
          <a:noFill/>
        </p:spPr>
        <p:txBody>
          <a:bodyPr wrap="none" rtlCol="0">
            <a:spAutoFit/>
          </a:bodyPr>
          <a:lstStyle/>
          <a:p>
            <a:r>
              <a:rPr lang="en-US" altLang="zh-CN" sz="2400" b="1" dirty="0" smtClean="0">
                <a:solidFill>
                  <a:srgbClr val="19B4C9"/>
                </a:solidFill>
                <a:latin typeface="微软雅黑" panose="020B0503020204020204" pitchFamily="34" charset="-122"/>
                <a:ea typeface="微软雅黑" panose="020B0503020204020204" pitchFamily="34" charset="-122"/>
              </a:rPr>
              <a:t>2.</a:t>
            </a:r>
            <a:r>
              <a:rPr lang="zh-CN" altLang="en-US" sz="2400" b="1" dirty="0" smtClean="0">
                <a:solidFill>
                  <a:srgbClr val="19B4C9"/>
                </a:solidFill>
                <a:latin typeface="微软雅黑" panose="020B0503020204020204" pitchFamily="34" charset="-122"/>
                <a:ea typeface="微软雅黑" panose="020B0503020204020204" pitchFamily="34" charset="-122"/>
              </a:rPr>
              <a:t>心理特点</a:t>
            </a:r>
            <a:endParaRPr lang="zh-CN" altLang="en-US" sz="2400" b="1" dirty="0">
              <a:solidFill>
                <a:srgbClr val="19B4C9"/>
              </a:solidFill>
              <a:latin typeface="微软雅黑" panose="020B0503020204020204" pitchFamily="34" charset="-122"/>
              <a:ea typeface="微软雅黑" panose="020B0503020204020204" pitchFamily="34" charset="-122"/>
            </a:endParaRPr>
          </a:p>
        </p:txBody>
      </p:sp>
      <p:sp>
        <p:nvSpPr>
          <p:cNvPr id="23" name="矩形 1"/>
          <p:cNvSpPr>
            <a:spLocks noChangeArrowheads="1"/>
          </p:cNvSpPr>
          <p:nvPr/>
        </p:nvSpPr>
        <p:spPr bwMode="auto">
          <a:xfrm>
            <a:off x="8162424" y="4010914"/>
            <a:ext cx="3648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在这个关键</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时期我们</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有必要提醒家长和青少年：</a:t>
            </a:r>
            <a:endParaRPr lang="zh-CN" altLang="en-US" sz="1200"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他们需要立志</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，需要</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准备承担大任</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，经受</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艰苦</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磨</a:t>
            </a:r>
            <a:endParaRPr lang="en-US" altLang="zh-CN" sz="1200" dirty="0" smtClean="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练</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，需要学习抵御各种风险的能力。</a:t>
            </a:r>
            <a:endParaRPr lang="zh-CN" altLang="en-US" sz="1200"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2">
                    <a:lumMod val="75000"/>
                  </a:schemeClr>
                </a:solidFill>
              </a:rPr>
              <a:t>  </a:t>
            </a:r>
            <a:endParaRPr lang="zh-CN" altLang="en-US" sz="1200" dirty="0">
              <a:solidFill>
                <a:schemeClr val="bg2">
                  <a:lumMod val="75000"/>
                </a:schemeClr>
              </a:solidFill>
            </a:endParaRPr>
          </a:p>
        </p:txBody>
      </p:sp>
      <p:grpSp>
        <p:nvGrpSpPr>
          <p:cNvPr id="24" name="组合 23"/>
          <p:cNvGrpSpPr/>
          <p:nvPr/>
        </p:nvGrpSpPr>
        <p:grpSpPr>
          <a:xfrm>
            <a:off x="4459849" y="994802"/>
            <a:ext cx="3200400" cy="991983"/>
            <a:chOff x="7146758" y="-991983"/>
            <a:chExt cx="3200400" cy="991983"/>
          </a:xfrm>
        </p:grpSpPr>
        <p:sp>
          <p:nvSpPr>
            <p:cNvPr id="25" name="任意多边形 24"/>
            <p:cNvSpPr/>
            <p:nvPr/>
          </p:nvSpPr>
          <p:spPr>
            <a:xfrm flipH="1" flipV="1">
              <a:off x="7146758" y="-991983"/>
              <a:ext cx="3200400" cy="991983"/>
            </a:xfrm>
            <a:custGeom>
              <a:avLst/>
              <a:gdLst>
                <a:gd name="connsiteX0" fmla="*/ 3200400 w 3200400"/>
                <a:gd name="connsiteY0" fmla="*/ 991983 h 991983"/>
                <a:gd name="connsiteX1" fmla="*/ 0 w 3200400"/>
                <a:gd name="connsiteY1" fmla="*/ 991983 h 991983"/>
                <a:gd name="connsiteX2" fmla="*/ 0 w 3200400"/>
                <a:gd name="connsiteY2" fmla="*/ 221962 h 991983"/>
                <a:gd name="connsiteX3" fmla="*/ 1465446 w 3200400"/>
                <a:gd name="connsiteY3" fmla="*/ 221962 h 991983"/>
                <a:gd name="connsiteX4" fmla="*/ 1594184 w 3200400"/>
                <a:gd name="connsiteY4" fmla="*/ 0 h 991983"/>
                <a:gd name="connsiteX5" fmla="*/ 1722922 w 3200400"/>
                <a:gd name="connsiteY5" fmla="*/ 221962 h 991983"/>
                <a:gd name="connsiteX6" fmla="*/ 3200400 w 3200400"/>
                <a:gd name="connsiteY6" fmla="*/ 221962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991983">
                  <a:moveTo>
                    <a:pt x="3200400" y="991983"/>
                  </a:moveTo>
                  <a:lnTo>
                    <a:pt x="0" y="991983"/>
                  </a:lnTo>
                  <a:lnTo>
                    <a:pt x="0" y="221962"/>
                  </a:lnTo>
                  <a:lnTo>
                    <a:pt x="1465446" y="221962"/>
                  </a:lnTo>
                  <a:lnTo>
                    <a:pt x="1594184" y="0"/>
                  </a:lnTo>
                  <a:lnTo>
                    <a:pt x="1722922" y="221962"/>
                  </a:lnTo>
                  <a:lnTo>
                    <a:pt x="3200400" y="2219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7442034" y="-932827"/>
              <a:ext cx="2646878" cy="861774"/>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儿童</a:t>
              </a:r>
              <a:r>
                <a:rPr lang="zh-CN" altLang="en-US" sz="3200" b="1" dirty="0" smtClean="0">
                  <a:solidFill>
                    <a:schemeClr val="bg1"/>
                  </a:solidFill>
                  <a:latin typeface="微软雅黑" panose="020B0503020204020204" pitchFamily="34" charset="-122"/>
                  <a:ea typeface="微软雅黑" panose="020B0503020204020204" pitchFamily="34" charset="-122"/>
                </a:rPr>
                <a:t>特点</a:t>
              </a:r>
              <a:r>
                <a:rPr lang="zh-CN" altLang="en-US" sz="3200" b="1" dirty="0">
                  <a:solidFill>
                    <a:schemeClr val="bg1"/>
                  </a:solidFill>
                  <a:latin typeface="微软雅黑" panose="020B0503020204020204" pitchFamily="34" charset="-122"/>
                  <a:ea typeface="微软雅黑" panose="020B0503020204020204" pitchFamily="34" charset="-122"/>
                </a:rPr>
                <a:t>分析</a:t>
              </a:r>
              <a:endParaRPr lang="en-US" altLang="zh-CN" sz="3200" b="1"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endParaRPr>
            </a:p>
          </p:txBody>
        </p:sp>
      </p:grpSp>
      <p:cxnSp>
        <p:nvCxnSpPr>
          <p:cNvPr id="27" name="直接连接符 26"/>
          <p:cNvCxnSpPr/>
          <p:nvPr/>
        </p:nvCxnSpPr>
        <p:spPr>
          <a:xfrm>
            <a:off x="7772400" y="3949367"/>
            <a:ext cx="4174958" cy="0"/>
          </a:xfrm>
          <a:prstGeom prst="line">
            <a:avLst/>
          </a:prstGeom>
          <a:ln w="158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20842" y="3957388"/>
            <a:ext cx="4174958" cy="0"/>
          </a:xfrm>
          <a:prstGeom prst="line">
            <a:avLst/>
          </a:prstGeom>
          <a:ln w="158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任意多边形 28"/>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14:presetBounceEnd="42000">
                                      <p:stCondLst>
                                        <p:cond delay="2250"/>
                                      </p:stCondLst>
                                      <p:childTnLst>
                                        <p:set>
                                          <p:cBhvr>
                                            <p:cTn id="16" dur="1" fill="hold">
                                              <p:stCondLst>
                                                <p:cond delay="0"/>
                                              </p:stCondLst>
                                            </p:cTn>
                                            <p:tgtEl>
                                              <p:spTgt spid="31"/>
                                            </p:tgtEl>
                                            <p:attrNameLst>
                                              <p:attrName>style.visibility</p:attrName>
                                            </p:attrNameLst>
                                          </p:cBhvr>
                                          <p:to>
                                            <p:strVal val="visible"/>
                                          </p:to>
                                        </p:set>
                                        <p:anim calcmode="lin" valueType="num" p14:bounceEnd="42000">
                                          <p:cBhvr additive="base">
                                            <p:cTn id="17" dur="1250" fill="hold"/>
                                            <p:tgtEl>
                                              <p:spTgt spid="31"/>
                                            </p:tgtEl>
                                            <p:attrNameLst>
                                              <p:attrName>ppt_x</p:attrName>
                                            </p:attrNameLst>
                                          </p:cBhvr>
                                          <p:tavLst>
                                            <p:tav tm="0">
                                              <p:val>
                                                <p:strVal val="#ppt_x"/>
                                              </p:val>
                                            </p:tav>
                                            <p:tav tm="100000">
                                              <p:val>
                                                <p:strVal val="#ppt_x"/>
                                              </p:val>
                                            </p:tav>
                                          </p:tavLst>
                                        </p:anim>
                                        <p:anim calcmode="lin" valueType="num" p14:bounceEnd="42000">
                                          <p:cBhvr additive="base">
                                            <p:cTn id="18" dur="1250" fill="hold"/>
                                            <p:tgtEl>
                                              <p:spTgt spid="31"/>
                                            </p:tgtEl>
                                            <p:attrNameLst>
                                              <p:attrName>ppt_y</p:attrName>
                                            </p:attrNameLst>
                                          </p:cBhvr>
                                          <p:tavLst>
                                            <p:tav tm="0">
                                              <p:val>
                                                <p:strVal val="0-#ppt_h/2"/>
                                              </p:val>
                                            </p:tav>
                                            <p:tav tm="100000">
                                              <p:val>
                                                <p:strVal val="#ppt_y"/>
                                              </p:val>
                                            </p:tav>
                                          </p:tavLst>
                                        </p:anim>
                                      </p:childTnLst>
                                    </p:cTn>
                                  </p:par>
                                  <p:par>
                                    <p:cTn id="19" presetID="42" presetClass="entr" presetSubtype="0" fill="hold" nodeType="withEffect">
                                      <p:stCondLst>
                                        <p:cond delay="3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45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10" presetClass="entr" presetSubtype="0" fill="hold" grpId="0" nodeType="withEffect">
                                      <p:stCondLst>
                                        <p:cond delay="5000"/>
                                      </p:stCondLst>
                                      <p:iterate type="lt">
                                        <p:tmPct val="10000"/>
                                      </p:iterate>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childTnLst>
                                    </p:cTn>
                                  </p:par>
                                  <p:par>
                                    <p:cTn id="30" presetID="10" presetClass="entr" presetSubtype="0" fill="hold" grpId="0" nodeType="withEffect">
                                      <p:stCondLst>
                                        <p:cond delay="5750"/>
                                      </p:stCondLst>
                                      <p:iterate type="wd">
                                        <p:tmPct val="4000"/>
                                      </p:iterate>
                                      <p:childTnLst>
                                        <p:set>
                                          <p:cBhvr>
                                            <p:cTn id="31" dur="1" fill="hold">
                                              <p:stCondLst>
                                                <p:cond delay="0"/>
                                              </p:stCondLst>
                                            </p:cTn>
                                            <p:tgtEl>
                                              <p:spTgt spid="21"/>
                                            </p:tgtEl>
                                            <p:attrNameLst>
                                              <p:attrName>style.visibility</p:attrName>
                                            </p:attrNameLst>
                                          </p:cBhvr>
                                          <p:to>
                                            <p:strVal val="visible"/>
                                          </p:to>
                                        </p:set>
                                        <p:animEffect transition="in" filter="fade">
                                          <p:cBhvr>
                                            <p:cTn id="32" dur="1250"/>
                                            <p:tgtEl>
                                              <p:spTgt spid="21"/>
                                            </p:tgtEl>
                                          </p:cBhvr>
                                        </p:animEffect>
                                      </p:childTnLst>
                                    </p:cTn>
                                  </p:par>
                                  <p:par>
                                    <p:cTn id="33" presetID="22" presetClass="entr" presetSubtype="8" fill="hold" nodeType="withEffect">
                                      <p:stCondLst>
                                        <p:cond delay="825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10" presetClass="entr" presetSubtype="0" fill="hold" grpId="0" nodeType="withEffect">
                                      <p:stCondLst>
                                        <p:cond delay="8750"/>
                                      </p:stCondLst>
                                      <p:iterate type="lt">
                                        <p:tmPct val="10000"/>
                                      </p:iterate>
                                      <p:childTnLst>
                                        <p:set>
                                          <p:cBhvr>
                                            <p:cTn id="37" dur="1" fill="hold">
                                              <p:stCondLst>
                                                <p:cond delay="0"/>
                                              </p:stCondLst>
                                            </p:cTn>
                                            <p:tgtEl>
                                              <p:spTgt spid="22"/>
                                            </p:tgtEl>
                                            <p:attrNameLst>
                                              <p:attrName>style.visibility</p:attrName>
                                            </p:attrNameLst>
                                          </p:cBhvr>
                                          <p:to>
                                            <p:strVal val="visible"/>
                                          </p:to>
                                        </p:set>
                                        <p:animEffect transition="in" filter="fade">
                                          <p:cBhvr>
                                            <p:cTn id="38" dur="750"/>
                                            <p:tgtEl>
                                              <p:spTgt spid="22"/>
                                            </p:tgtEl>
                                          </p:cBhvr>
                                        </p:animEffect>
                                      </p:childTnLst>
                                    </p:cTn>
                                  </p:par>
                                  <p:par>
                                    <p:cTn id="39" presetID="10" presetClass="entr" presetSubtype="0" fill="hold" grpId="0" nodeType="withEffect">
                                      <p:stCondLst>
                                        <p:cond delay="10000"/>
                                      </p:stCondLst>
                                      <p:iterate type="wd">
                                        <p:tmPct val="4000"/>
                                      </p:iterate>
                                      <p:childTnLst>
                                        <p:set>
                                          <p:cBhvr>
                                            <p:cTn id="40" dur="1" fill="hold">
                                              <p:stCondLst>
                                                <p:cond delay="0"/>
                                              </p:stCondLst>
                                            </p:cTn>
                                            <p:tgtEl>
                                              <p:spTgt spid="23"/>
                                            </p:tgtEl>
                                            <p:attrNameLst>
                                              <p:attrName>style.visibility</p:attrName>
                                            </p:attrNameLst>
                                          </p:cBhvr>
                                          <p:to>
                                            <p:strVal val="visible"/>
                                          </p:to>
                                        </p:set>
                                        <p:animEffect transition="in" filter="fade">
                                          <p:cBhvr>
                                            <p:cTn id="41"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9" grpId="0" animBg="1"/>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225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250" fill="hold"/>
                                            <p:tgtEl>
                                              <p:spTgt spid="31"/>
                                            </p:tgtEl>
                                            <p:attrNameLst>
                                              <p:attrName>ppt_x</p:attrName>
                                            </p:attrNameLst>
                                          </p:cBhvr>
                                          <p:tavLst>
                                            <p:tav tm="0">
                                              <p:val>
                                                <p:strVal val="#ppt_x"/>
                                              </p:val>
                                            </p:tav>
                                            <p:tav tm="100000">
                                              <p:val>
                                                <p:strVal val="#ppt_x"/>
                                              </p:val>
                                            </p:tav>
                                          </p:tavLst>
                                        </p:anim>
                                        <p:anim calcmode="lin" valueType="num">
                                          <p:cBhvr additive="base">
                                            <p:cTn id="18" dur="1250" fill="hold"/>
                                            <p:tgtEl>
                                              <p:spTgt spid="31"/>
                                            </p:tgtEl>
                                            <p:attrNameLst>
                                              <p:attrName>ppt_y</p:attrName>
                                            </p:attrNameLst>
                                          </p:cBhvr>
                                          <p:tavLst>
                                            <p:tav tm="0">
                                              <p:val>
                                                <p:strVal val="0-#ppt_h/2"/>
                                              </p:val>
                                            </p:tav>
                                            <p:tav tm="100000">
                                              <p:val>
                                                <p:strVal val="#ppt_y"/>
                                              </p:val>
                                            </p:tav>
                                          </p:tavLst>
                                        </p:anim>
                                      </p:childTnLst>
                                    </p:cTn>
                                  </p:par>
                                  <p:par>
                                    <p:cTn id="19" presetID="42" presetClass="entr" presetSubtype="0" fill="hold" nodeType="withEffect">
                                      <p:stCondLst>
                                        <p:cond delay="3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45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10" presetClass="entr" presetSubtype="0" fill="hold" grpId="0" nodeType="withEffect">
                                      <p:stCondLst>
                                        <p:cond delay="5000"/>
                                      </p:stCondLst>
                                      <p:iterate type="lt">
                                        <p:tmPct val="10000"/>
                                      </p:iterate>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childTnLst>
                                    </p:cTn>
                                  </p:par>
                                  <p:par>
                                    <p:cTn id="30" presetID="10" presetClass="entr" presetSubtype="0" fill="hold" grpId="0" nodeType="withEffect">
                                      <p:stCondLst>
                                        <p:cond delay="5750"/>
                                      </p:stCondLst>
                                      <p:iterate type="wd">
                                        <p:tmPct val="4000"/>
                                      </p:iterate>
                                      <p:childTnLst>
                                        <p:set>
                                          <p:cBhvr>
                                            <p:cTn id="31" dur="1" fill="hold">
                                              <p:stCondLst>
                                                <p:cond delay="0"/>
                                              </p:stCondLst>
                                            </p:cTn>
                                            <p:tgtEl>
                                              <p:spTgt spid="21"/>
                                            </p:tgtEl>
                                            <p:attrNameLst>
                                              <p:attrName>style.visibility</p:attrName>
                                            </p:attrNameLst>
                                          </p:cBhvr>
                                          <p:to>
                                            <p:strVal val="visible"/>
                                          </p:to>
                                        </p:set>
                                        <p:animEffect transition="in" filter="fade">
                                          <p:cBhvr>
                                            <p:cTn id="32" dur="1250"/>
                                            <p:tgtEl>
                                              <p:spTgt spid="21"/>
                                            </p:tgtEl>
                                          </p:cBhvr>
                                        </p:animEffect>
                                      </p:childTnLst>
                                    </p:cTn>
                                  </p:par>
                                  <p:par>
                                    <p:cTn id="33" presetID="22" presetClass="entr" presetSubtype="8" fill="hold" nodeType="withEffect">
                                      <p:stCondLst>
                                        <p:cond delay="825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10" presetClass="entr" presetSubtype="0" fill="hold" grpId="0" nodeType="withEffect">
                                      <p:stCondLst>
                                        <p:cond delay="8750"/>
                                      </p:stCondLst>
                                      <p:iterate type="lt">
                                        <p:tmPct val="10000"/>
                                      </p:iterate>
                                      <p:childTnLst>
                                        <p:set>
                                          <p:cBhvr>
                                            <p:cTn id="37" dur="1" fill="hold">
                                              <p:stCondLst>
                                                <p:cond delay="0"/>
                                              </p:stCondLst>
                                            </p:cTn>
                                            <p:tgtEl>
                                              <p:spTgt spid="22"/>
                                            </p:tgtEl>
                                            <p:attrNameLst>
                                              <p:attrName>style.visibility</p:attrName>
                                            </p:attrNameLst>
                                          </p:cBhvr>
                                          <p:to>
                                            <p:strVal val="visible"/>
                                          </p:to>
                                        </p:set>
                                        <p:animEffect transition="in" filter="fade">
                                          <p:cBhvr>
                                            <p:cTn id="38" dur="750"/>
                                            <p:tgtEl>
                                              <p:spTgt spid="22"/>
                                            </p:tgtEl>
                                          </p:cBhvr>
                                        </p:animEffect>
                                      </p:childTnLst>
                                    </p:cTn>
                                  </p:par>
                                  <p:par>
                                    <p:cTn id="39" presetID="10" presetClass="entr" presetSubtype="0" fill="hold" grpId="0" nodeType="withEffect">
                                      <p:stCondLst>
                                        <p:cond delay="10000"/>
                                      </p:stCondLst>
                                      <p:iterate type="wd">
                                        <p:tmPct val="4000"/>
                                      </p:iterate>
                                      <p:childTnLst>
                                        <p:set>
                                          <p:cBhvr>
                                            <p:cTn id="40" dur="1" fill="hold">
                                              <p:stCondLst>
                                                <p:cond delay="0"/>
                                              </p:stCondLst>
                                            </p:cTn>
                                            <p:tgtEl>
                                              <p:spTgt spid="23"/>
                                            </p:tgtEl>
                                            <p:attrNameLst>
                                              <p:attrName>style.visibility</p:attrName>
                                            </p:attrNameLst>
                                          </p:cBhvr>
                                          <p:to>
                                            <p:strVal val="visible"/>
                                          </p:to>
                                        </p:set>
                                        <p:animEffect transition="in" filter="fade">
                                          <p:cBhvr>
                                            <p:cTn id="41"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9" grpId="0" animBg="1"/>
          <p:bldP spid="3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rotWithShape="1">
          <a:blip r:embed="rId1" cstate="print">
            <a:extLst>
              <a:ext uri="{28A0092B-C50C-407E-A947-70E740481C1C}">
                <a14:useLocalDpi xmlns:a14="http://schemas.microsoft.com/office/drawing/2010/main" val="0"/>
              </a:ext>
            </a:extLst>
          </a:blip>
          <a:srcRect l="20649" t="31862" r="24936" b="18961"/>
          <a:stretch>
            <a:fillRect/>
          </a:stretch>
        </p:blipFill>
        <p:spPr>
          <a:xfrm rot="314948">
            <a:off x="4812839" y="4865811"/>
            <a:ext cx="3754615" cy="1908671"/>
          </a:xfrm>
          <a:prstGeom prst="rect">
            <a:avLst/>
          </a:prstGeom>
        </p:spPr>
      </p:pic>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1" name="图片 90"/>
            <p:cNvPicPr>
              <a:picLocks noChangeAspect="1"/>
            </p:cNvPicPr>
            <p:nvPr/>
          </p:nvPicPr>
          <p:blipFill rotWithShape="1">
            <a:blip r:embed="rId2" cstate="print">
              <a:extLst>
                <a:ext uri="{28A0092B-C50C-407E-A947-70E740481C1C}">
                  <a14:useLocalDpi xmlns:a14="http://schemas.microsoft.com/office/drawing/2010/main" val="0"/>
                </a:ext>
              </a:extLst>
            </a:blip>
            <a:srcRect l="30447" t="36684" r="58009" b="33815"/>
            <a:stretch>
              <a:fillRect/>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3" cstate="print">
              <a:extLst>
                <a:ext uri="{28A0092B-C50C-407E-A947-70E740481C1C}">
                  <a14:useLocalDpi xmlns:a14="http://schemas.microsoft.com/office/drawing/2010/main" val="0"/>
                </a:ext>
              </a:extLst>
            </a:blip>
            <a:srcRect l="15585" t="46432" r="65656" b="32019"/>
            <a:stretch>
              <a:fillRect/>
            </a:stretch>
          </p:blipFill>
          <p:spPr>
            <a:xfrm rot="306661" flipH="1">
              <a:off x="10581726" y="130097"/>
              <a:ext cx="661782" cy="427613"/>
            </a:xfrm>
            <a:prstGeom prst="rect">
              <a:avLst/>
            </a:prstGeom>
          </p:spPr>
        </p:pic>
      </p:grpSp>
      <p:grpSp>
        <p:nvGrpSpPr>
          <p:cNvPr id="74" name="组合 73"/>
          <p:cNvGrpSpPr/>
          <p:nvPr/>
        </p:nvGrpSpPr>
        <p:grpSpPr>
          <a:xfrm>
            <a:off x="2664945" y="1500556"/>
            <a:ext cx="7213504" cy="7213504"/>
            <a:chOff x="2969745" y="1641232"/>
            <a:chExt cx="7213504" cy="7213504"/>
          </a:xfrm>
        </p:grpSpPr>
        <p:sp>
          <p:nvSpPr>
            <p:cNvPr id="2" name="弧形 1"/>
            <p:cNvSpPr/>
            <p:nvPr/>
          </p:nvSpPr>
          <p:spPr>
            <a:xfrm>
              <a:off x="3649687" y="2170235"/>
              <a:ext cx="5852160" cy="5852160"/>
            </a:xfrm>
            <a:prstGeom prst="arc">
              <a:avLst>
                <a:gd name="adj1" fmla="val 10783137"/>
                <a:gd name="adj2" fmla="val 10133"/>
              </a:avLst>
            </a:prstGeom>
            <a:ln w="508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弧形 69"/>
            <p:cNvSpPr/>
            <p:nvPr/>
          </p:nvSpPr>
          <p:spPr>
            <a:xfrm>
              <a:off x="3473839" y="2023989"/>
              <a:ext cx="6197699" cy="6197699"/>
            </a:xfrm>
            <a:prstGeom prst="arc">
              <a:avLst>
                <a:gd name="adj1" fmla="val 10783137"/>
                <a:gd name="adj2" fmla="val 10133"/>
              </a:avLst>
            </a:prstGeom>
            <a:ln w="508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弧形 70"/>
            <p:cNvSpPr/>
            <p:nvPr/>
          </p:nvSpPr>
          <p:spPr>
            <a:xfrm>
              <a:off x="3321439" y="1895035"/>
              <a:ext cx="6525946" cy="6525946"/>
            </a:xfrm>
            <a:prstGeom prst="arc">
              <a:avLst>
                <a:gd name="adj1" fmla="val 10783137"/>
                <a:gd name="adj2" fmla="val 10133"/>
              </a:avLst>
            </a:prstGeom>
            <a:ln w="508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弧形 71"/>
            <p:cNvSpPr/>
            <p:nvPr/>
          </p:nvSpPr>
          <p:spPr>
            <a:xfrm>
              <a:off x="3169038" y="1766081"/>
              <a:ext cx="6819023" cy="6819023"/>
            </a:xfrm>
            <a:prstGeom prst="arc">
              <a:avLst>
                <a:gd name="adj1" fmla="val 10783137"/>
                <a:gd name="adj2" fmla="val 10133"/>
              </a:avLst>
            </a:prstGeom>
            <a:ln w="508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弧形 72"/>
            <p:cNvSpPr/>
            <p:nvPr/>
          </p:nvSpPr>
          <p:spPr>
            <a:xfrm>
              <a:off x="2969745" y="1641232"/>
              <a:ext cx="7213504" cy="7213504"/>
            </a:xfrm>
            <a:prstGeom prst="arc">
              <a:avLst>
                <a:gd name="adj1" fmla="val 10783137"/>
                <a:gd name="adj2" fmla="val 10133"/>
              </a:avLst>
            </a:prstGeom>
            <a:ln w="508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 name="组合 18"/>
          <p:cNvGrpSpPr/>
          <p:nvPr/>
        </p:nvGrpSpPr>
        <p:grpSpPr>
          <a:xfrm>
            <a:off x="1950134" y="4380914"/>
            <a:ext cx="1775460" cy="1775460"/>
            <a:chOff x="1905000" y="4061460"/>
            <a:chExt cx="1775460" cy="1775460"/>
          </a:xfrm>
        </p:grpSpPr>
        <p:sp>
          <p:nvSpPr>
            <p:cNvPr id="20" name="椭圆 19"/>
            <p:cNvSpPr/>
            <p:nvPr/>
          </p:nvSpPr>
          <p:spPr>
            <a:xfrm>
              <a:off x="1905000" y="406146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t="7191" b="19523"/>
            <a:stretch>
              <a:fillRect/>
            </a:stretch>
          </p:blipFill>
          <p:spPr>
            <a:xfrm>
              <a:off x="2000251" y="4161302"/>
              <a:ext cx="1587988" cy="1587988"/>
            </a:xfrm>
            <a:prstGeom prst="ellipse">
              <a:avLst/>
            </a:prstGeom>
            <a:ln>
              <a:solidFill>
                <a:srgbClr val="19B4C9"/>
              </a:solidFill>
            </a:ln>
          </p:spPr>
        </p:pic>
      </p:grpSp>
      <p:grpSp>
        <p:nvGrpSpPr>
          <p:cNvPr id="22" name="组合 21"/>
          <p:cNvGrpSpPr/>
          <p:nvPr/>
        </p:nvGrpSpPr>
        <p:grpSpPr>
          <a:xfrm>
            <a:off x="3006970" y="1985596"/>
            <a:ext cx="1775460" cy="1775460"/>
            <a:chOff x="2849880" y="1954530"/>
            <a:chExt cx="1775460" cy="1775460"/>
          </a:xfrm>
        </p:grpSpPr>
        <p:sp>
          <p:nvSpPr>
            <p:cNvPr id="23" name="椭圆 22"/>
            <p:cNvSpPr/>
            <p:nvPr/>
          </p:nvSpPr>
          <p:spPr>
            <a:xfrm>
              <a:off x="2849880" y="195453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5" cstate="print">
              <a:extLst>
                <a:ext uri="{28A0092B-C50C-407E-A947-70E740481C1C}">
                  <a14:useLocalDpi xmlns:a14="http://schemas.microsoft.com/office/drawing/2010/main" val="0"/>
                </a:ext>
              </a:extLst>
            </a:blip>
            <a:srcRect l="7876" r="23844"/>
            <a:stretch>
              <a:fillRect/>
            </a:stretch>
          </p:blipFill>
          <p:spPr>
            <a:xfrm>
              <a:off x="2939073" y="2044798"/>
              <a:ext cx="1612801" cy="1612801"/>
            </a:xfrm>
            <a:prstGeom prst="ellipse">
              <a:avLst/>
            </a:prstGeom>
            <a:ln>
              <a:solidFill>
                <a:srgbClr val="19B4C9"/>
              </a:solidFill>
            </a:ln>
          </p:spPr>
        </p:pic>
      </p:grpSp>
      <p:grpSp>
        <p:nvGrpSpPr>
          <p:cNvPr id="25" name="组合 24"/>
          <p:cNvGrpSpPr/>
          <p:nvPr/>
        </p:nvGrpSpPr>
        <p:grpSpPr>
          <a:xfrm>
            <a:off x="5341915" y="767276"/>
            <a:ext cx="1775460" cy="1775460"/>
            <a:chOff x="5368290" y="1215390"/>
            <a:chExt cx="1775460" cy="1775460"/>
          </a:xfrm>
        </p:grpSpPr>
        <p:sp>
          <p:nvSpPr>
            <p:cNvPr id="26" name="椭圆 25"/>
            <p:cNvSpPr/>
            <p:nvPr/>
          </p:nvSpPr>
          <p:spPr>
            <a:xfrm>
              <a:off x="5368290" y="12153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t="16766" b="16766"/>
            <a:stretch>
              <a:fillRect/>
            </a:stretch>
          </p:blipFill>
          <p:spPr>
            <a:xfrm>
              <a:off x="5449062" y="1303020"/>
              <a:ext cx="1623060" cy="1623060"/>
            </a:xfrm>
            <a:prstGeom prst="ellipse">
              <a:avLst/>
            </a:prstGeom>
            <a:ln>
              <a:solidFill>
                <a:srgbClr val="19B4C9"/>
              </a:solidFill>
            </a:ln>
          </p:spPr>
        </p:pic>
      </p:grpSp>
      <p:sp>
        <p:nvSpPr>
          <p:cNvPr id="28" name="文本框 27"/>
          <p:cNvSpPr txBox="1"/>
          <p:nvPr/>
        </p:nvSpPr>
        <p:spPr>
          <a:xfrm>
            <a:off x="5518734" y="2798067"/>
            <a:ext cx="1662652" cy="523220"/>
          </a:xfrm>
          <a:prstGeom prst="rect">
            <a:avLst/>
          </a:prstGeom>
          <a:noFill/>
        </p:spPr>
        <p:txBody>
          <a:bodyPr wrap="square" rtlCol="0">
            <a:spAutoFit/>
          </a:bodyPr>
          <a:lstStyle/>
          <a:p>
            <a:r>
              <a:rPr lang="zh-CN" altLang="en-US" sz="2800" b="1" dirty="0" smtClean="0">
                <a:solidFill>
                  <a:srgbClr val="19B4C9"/>
                </a:solidFill>
                <a:latin typeface="微软雅黑" panose="020B0503020204020204" pitchFamily="34" charset="-122"/>
                <a:ea typeface="微软雅黑" panose="020B0503020204020204" pitchFamily="34" charset="-122"/>
              </a:rPr>
              <a:t>基本状况</a:t>
            </a:r>
            <a:endParaRPr lang="zh-CN" altLang="en-US" sz="2800" b="1" dirty="0">
              <a:solidFill>
                <a:srgbClr val="19B4C9"/>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7773867" y="1736774"/>
            <a:ext cx="1775460" cy="1775460"/>
            <a:chOff x="7863840" y="1939290"/>
            <a:chExt cx="1775460" cy="1775460"/>
          </a:xfrm>
        </p:grpSpPr>
        <p:sp>
          <p:nvSpPr>
            <p:cNvPr id="30" name="椭圆 29"/>
            <p:cNvSpPr/>
            <p:nvPr/>
          </p:nvSpPr>
          <p:spPr>
            <a:xfrm>
              <a:off x="7863840" y="19392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rotWithShape="1">
            <a:blip r:embed="rId7" cstate="print">
              <a:extLst>
                <a:ext uri="{28A0092B-C50C-407E-A947-70E740481C1C}">
                  <a14:useLocalDpi xmlns:a14="http://schemas.microsoft.com/office/drawing/2010/main" val="0"/>
                </a:ext>
              </a:extLst>
            </a:blip>
            <a:srcRect l="12500" r="12500"/>
            <a:stretch>
              <a:fillRect/>
            </a:stretch>
          </p:blipFill>
          <p:spPr>
            <a:xfrm>
              <a:off x="7956157" y="2025979"/>
              <a:ext cx="1623121" cy="1623121"/>
            </a:xfrm>
            <a:prstGeom prst="ellipse">
              <a:avLst/>
            </a:prstGeom>
            <a:ln>
              <a:solidFill>
                <a:srgbClr val="19B4C9"/>
              </a:solidFill>
            </a:ln>
          </p:spPr>
        </p:pic>
      </p:grpSp>
      <p:grpSp>
        <p:nvGrpSpPr>
          <p:cNvPr id="32" name="组合 31"/>
          <p:cNvGrpSpPr/>
          <p:nvPr/>
        </p:nvGrpSpPr>
        <p:grpSpPr>
          <a:xfrm>
            <a:off x="8864992" y="4343987"/>
            <a:ext cx="1775460" cy="1775460"/>
            <a:chOff x="8667750" y="3886200"/>
            <a:chExt cx="1775460" cy="1775460"/>
          </a:xfrm>
        </p:grpSpPr>
        <p:sp>
          <p:nvSpPr>
            <p:cNvPr id="33" name="椭圆 32"/>
            <p:cNvSpPr/>
            <p:nvPr/>
          </p:nvSpPr>
          <p:spPr>
            <a:xfrm>
              <a:off x="8667750" y="388620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rotWithShape="1">
            <a:blip r:embed="rId8" cstate="print">
              <a:extLst>
                <a:ext uri="{28A0092B-C50C-407E-A947-70E740481C1C}">
                  <a14:useLocalDpi xmlns:a14="http://schemas.microsoft.com/office/drawing/2010/main" val="0"/>
                </a:ext>
              </a:extLst>
            </a:blip>
            <a:srcRect t="46" b="46"/>
            <a:stretch>
              <a:fillRect/>
            </a:stretch>
          </p:blipFill>
          <p:spPr>
            <a:xfrm>
              <a:off x="8743188" y="3970020"/>
              <a:ext cx="1619250" cy="1619250"/>
            </a:xfrm>
            <a:prstGeom prst="ellipse">
              <a:avLst/>
            </a:prstGeom>
            <a:ln>
              <a:solidFill>
                <a:srgbClr val="19B4C9"/>
              </a:solidFill>
            </a:ln>
          </p:spPr>
        </p:pic>
      </p:grpSp>
      <p:sp>
        <p:nvSpPr>
          <p:cNvPr id="41" name="矩形 40"/>
          <p:cNvSpPr/>
          <p:nvPr/>
        </p:nvSpPr>
        <p:spPr>
          <a:xfrm>
            <a:off x="4883437" y="3382475"/>
            <a:ext cx="2818625" cy="1477328"/>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0076065" y="2368184"/>
            <a:ext cx="1878330" cy="584775"/>
          </a:xfrm>
          <a:prstGeom prst="rect">
            <a:avLst/>
          </a:prstGeom>
          <a:noFill/>
        </p:spPr>
        <p:txBody>
          <a:bodyPr wrap="square" rtlCol="0">
            <a:spAutoFit/>
          </a:bodyPr>
          <a:lstStyle/>
          <a:p>
            <a:r>
              <a:rPr lang="zh-CN" altLang="en-US" sz="1600" dirty="0" smtClean="0">
                <a:solidFill>
                  <a:srgbClr val="13CCDF"/>
                </a:solidFill>
                <a:latin typeface="微软雅黑" panose="020B0503020204020204" pitchFamily="34" charset="-122"/>
                <a:ea typeface="微软雅黑" panose="020B0503020204020204" pitchFamily="34" charset="-122"/>
              </a:rPr>
              <a:t>输入标题或</a:t>
            </a:r>
            <a:endParaRPr lang="en-US" altLang="zh-CN" sz="1600" dirty="0" smtClean="0">
              <a:solidFill>
                <a:srgbClr val="13CCDF"/>
              </a:solidFill>
              <a:latin typeface="微软雅黑" panose="020B0503020204020204" pitchFamily="34" charset="-122"/>
              <a:ea typeface="微软雅黑" panose="020B0503020204020204" pitchFamily="34" charset="-122"/>
            </a:endParaRPr>
          </a:p>
          <a:p>
            <a:r>
              <a:rPr lang="zh-CN" altLang="en-US" sz="1600" dirty="0" smtClean="0">
                <a:solidFill>
                  <a:srgbClr val="13CCDF"/>
                </a:solidFill>
                <a:latin typeface="微软雅黑" panose="020B0503020204020204" pitchFamily="34" charset="-122"/>
                <a:ea typeface="微软雅黑" panose="020B0503020204020204" pitchFamily="34" charset="-122"/>
              </a:rPr>
              <a:t>说明文字</a:t>
            </a:r>
            <a:endParaRPr lang="zh-CN" altLang="en-US" sz="1600" dirty="0">
              <a:solidFill>
                <a:srgbClr val="13CCDF"/>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633355" y="438271"/>
            <a:ext cx="1196554" cy="830997"/>
          </a:xfrm>
          <a:prstGeom prst="rect">
            <a:avLst/>
          </a:prstGeom>
          <a:noFill/>
        </p:spPr>
        <p:txBody>
          <a:bodyPr wrap="square" rtlCol="0">
            <a:spAutoFit/>
          </a:bodyPr>
          <a:lstStyle/>
          <a:p>
            <a:r>
              <a:rPr lang="zh-CN" altLang="en-US" sz="1600" dirty="0" smtClean="0">
                <a:solidFill>
                  <a:srgbClr val="13CCDF"/>
                </a:solidFill>
                <a:latin typeface="微软雅黑" panose="020B0503020204020204" pitchFamily="34" charset="-122"/>
                <a:ea typeface="微软雅黑" panose="020B0503020204020204" pitchFamily="34" charset="-122"/>
              </a:rPr>
              <a:t>输入标题</a:t>
            </a:r>
            <a:endParaRPr lang="en-US" altLang="zh-CN" sz="1600" dirty="0" smtClean="0">
              <a:solidFill>
                <a:srgbClr val="13CCDF"/>
              </a:solidFill>
              <a:latin typeface="微软雅黑" panose="020B0503020204020204" pitchFamily="34" charset="-122"/>
              <a:ea typeface="微软雅黑" panose="020B0503020204020204" pitchFamily="34" charset="-122"/>
            </a:endParaRPr>
          </a:p>
          <a:p>
            <a:r>
              <a:rPr lang="zh-CN" altLang="en-US" sz="1600" dirty="0" smtClean="0">
                <a:solidFill>
                  <a:srgbClr val="13CCDF"/>
                </a:solidFill>
                <a:latin typeface="微软雅黑" panose="020B0503020204020204" pitchFamily="34" charset="-122"/>
                <a:ea typeface="微软雅黑" panose="020B0503020204020204" pitchFamily="34" charset="-122"/>
              </a:rPr>
              <a:t>和说明文字</a:t>
            </a:r>
            <a:endParaRPr lang="zh-CN" altLang="en-US" sz="1600" dirty="0">
              <a:solidFill>
                <a:srgbClr val="13CCDF"/>
              </a:solidFill>
              <a:latin typeface="微软雅黑" panose="020B0503020204020204" pitchFamily="34" charset="-122"/>
              <a:ea typeface="微软雅黑" panose="020B0503020204020204" pitchFamily="34" charset="-122"/>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9" name="文本框 108"/>
          <p:cNvSpPr txBox="1"/>
          <p:nvPr/>
        </p:nvSpPr>
        <p:spPr>
          <a:xfrm>
            <a:off x="1359078" y="1915381"/>
            <a:ext cx="1899937" cy="584775"/>
          </a:xfrm>
          <a:prstGeom prst="rect">
            <a:avLst/>
          </a:prstGeom>
          <a:noFill/>
        </p:spPr>
        <p:txBody>
          <a:bodyPr wrap="square" rtlCol="0">
            <a:spAutoFit/>
          </a:bodyPr>
          <a:lstStyle/>
          <a:p>
            <a:r>
              <a:rPr lang="zh-CN" altLang="en-US" sz="1600" dirty="0" smtClean="0">
                <a:solidFill>
                  <a:srgbClr val="13CCDF"/>
                </a:solidFill>
                <a:latin typeface="微软雅黑" panose="020B0503020204020204" pitchFamily="34" charset="-122"/>
                <a:ea typeface="微软雅黑" panose="020B0503020204020204" pitchFamily="34" charset="-122"/>
              </a:rPr>
              <a:t>  输入标题</a:t>
            </a:r>
            <a:endParaRPr lang="en-US" altLang="zh-CN" sz="1600" dirty="0" smtClean="0">
              <a:solidFill>
                <a:srgbClr val="13CCDF"/>
              </a:solidFill>
              <a:latin typeface="微软雅黑" panose="020B0503020204020204" pitchFamily="34" charset="-122"/>
              <a:ea typeface="微软雅黑" panose="020B0503020204020204" pitchFamily="34" charset="-122"/>
            </a:endParaRPr>
          </a:p>
          <a:p>
            <a:r>
              <a:rPr lang="zh-CN" altLang="en-US" sz="1600" dirty="0" smtClean="0">
                <a:solidFill>
                  <a:srgbClr val="13CCDF"/>
                </a:solidFill>
                <a:latin typeface="微软雅黑" panose="020B0503020204020204" pitchFamily="34" charset="-122"/>
                <a:ea typeface="微软雅黑" panose="020B0503020204020204" pitchFamily="34" charset="-122"/>
              </a:rPr>
              <a:t>和说明文字</a:t>
            </a:r>
            <a:endParaRPr lang="zh-CN" altLang="en-US" sz="1600" dirty="0">
              <a:solidFill>
                <a:srgbClr val="13CCDF"/>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643972" y="4002088"/>
            <a:ext cx="2040614" cy="584775"/>
          </a:xfrm>
          <a:prstGeom prst="rect">
            <a:avLst/>
          </a:prstGeom>
          <a:noFill/>
        </p:spPr>
        <p:txBody>
          <a:bodyPr wrap="square" rtlCol="0">
            <a:spAutoFit/>
          </a:bodyPr>
          <a:lstStyle/>
          <a:p>
            <a:r>
              <a:rPr lang="zh-CN" altLang="en-US" sz="1600" dirty="0" smtClean="0">
                <a:solidFill>
                  <a:srgbClr val="13CCDF"/>
                </a:solidFill>
                <a:latin typeface="微软雅黑" panose="020B0503020204020204" pitchFamily="34" charset="-122"/>
                <a:ea typeface="微软雅黑" panose="020B0503020204020204" pitchFamily="34" charset="-122"/>
              </a:rPr>
              <a:t>输入标题</a:t>
            </a:r>
            <a:endParaRPr lang="en-US" altLang="zh-CN" sz="1600" dirty="0" smtClean="0">
              <a:solidFill>
                <a:srgbClr val="13CCDF"/>
              </a:solidFill>
              <a:latin typeface="微软雅黑" panose="020B0503020204020204" pitchFamily="34" charset="-122"/>
              <a:ea typeface="微软雅黑" panose="020B0503020204020204" pitchFamily="34" charset="-122"/>
            </a:endParaRPr>
          </a:p>
          <a:p>
            <a:r>
              <a:rPr lang="zh-CN" altLang="en-US" sz="1600" dirty="0" smtClean="0">
                <a:solidFill>
                  <a:srgbClr val="13CCDF"/>
                </a:solidFill>
                <a:latin typeface="微软雅黑" panose="020B0503020204020204" pitchFamily="34" charset="-122"/>
                <a:ea typeface="微软雅黑" panose="020B0503020204020204" pitchFamily="34" charset="-122"/>
              </a:rPr>
              <a:t>和说明文字</a:t>
            </a:r>
            <a:endParaRPr lang="zh-CN" altLang="en-US" sz="1600" dirty="0">
              <a:solidFill>
                <a:srgbClr val="13CCDF"/>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rot="2224307">
            <a:off x="4868303" y="1148183"/>
            <a:ext cx="751521" cy="737702"/>
            <a:chOff x="10646778" y="4753862"/>
            <a:chExt cx="751521" cy="737702"/>
          </a:xfrm>
        </p:grpSpPr>
        <p:sp>
          <p:nvSpPr>
            <p:cNvPr id="11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a:off x="10646778" y="4762829"/>
              <a:ext cx="749726" cy="728735"/>
              <a:chOff x="11012539" y="4493889"/>
              <a:chExt cx="749726" cy="728735"/>
            </a:xfrm>
          </p:grpSpPr>
          <p:sp>
            <p:nvSpPr>
              <p:cNvPr id="11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0" name="组合 119"/>
          <p:cNvGrpSpPr/>
          <p:nvPr/>
        </p:nvGrpSpPr>
        <p:grpSpPr>
          <a:xfrm rot="610562">
            <a:off x="3217836" y="4243845"/>
            <a:ext cx="477338" cy="468561"/>
            <a:chOff x="10646778" y="4753862"/>
            <a:chExt cx="751521" cy="737702"/>
          </a:xfrm>
        </p:grpSpPr>
        <p:sp>
          <p:nvSpPr>
            <p:cNvPr id="12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组合 121"/>
            <p:cNvGrpSpPr/>
            <p:nvPr/>
          </p:nvGrpSpPr>
          <p:grpSpPr>
            <a:xfrm>
              <a:off x="10646778" y="4762829"/>
              <a:ext cx="749726" cy="728735"/>
              <a:chOff x="11012539" y="4493889"/>
              <a:chExt cx="749726" cy="728735"/>
            </a:xfrm>
          </p:grpSpPr>
          <p:sp>
            <p:nvSpPr>
              <p:cNvPr id="12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6" name="组合 125"/>
          <p:cNvGrpSpPr/>
          <p:nvPr/>
        </p:nvGrpSpPr>
        <p:grpSpPr>
          <a:xfrm rot="2427509">
            <a:off x="7788476" y="3709500"/>
            <a:ext cx="661032" cy="648877"/>
            <a:chOff x="10646778" y="4753862"/>
            <a:chExt cx="751521" cy="737702"/>
          </a:xfrm>
        </p:grpSpPr>
        <p:sp>
          <p:nvSpPr>
            <p:cNvPr id="1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8" name="组合 127"/>
            <p:cNvGrpSpPr/>
            <p:nvPr/>
          </p:nvGrpSpPr>
          <p:grpSpPr>
            <a:xfrm>
              <a:off x="10646778" y="4762829"/>
              <a:ext cx="749726" cy="728735"/>
              <a:chOff x="11012539" y="4493889"/>
              <a:chExt cx="749726" cy="728735"/>
            </a:xfrm>
          </p:grpSpPr>
          <p:sp>
            <p:nvSpPr>
              <p:cNvPr id="1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33" name="弧形 132"/>
          <p:cNvSpPr/>
          <p:nvPr/>
        </p:nvSpPr>
        <p:spPr>
          <a:xfrm rot="18191035">
            <a:off x="2262555" y="1934308"/>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4" name="弧形 133"/>
          <p:cNvSpPr/>
          <p:nvPr/>
        </p:nvSpPr>
        <p:spPr>
          <a:xfrm rot="19045994">
            <a:off x="1289538" y="4091354"/>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5" name="弧形 134"/>
          <p:cNvSpPr/>
          <p:nvPr/>
        </p:nvSpPr>
        <p:spPr>
          <a:xfrm rot="19334011">
            <a:off x="4243754" y="668215"/>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6" name="弧形 135"/>
          <p:cNvSpPr/>
          <p:nvPr/>
        </p:nvSpPr>
        <p:spPr>
          <a:xfrm rot="3540493" flipH="1">
            <a:off x="9331570" y="2239108"/>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7" name="弧形 136"/>
          <p:cNvSpPr/>
          <p:nvPr/>
        </p:nvSpPr>
        <p:spPr>
          <a:xfrm rot="3002044" flipH="1">
            <a:off x="10081845" y="4325814"/>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 name="文本框 137"/>
          <p:cNvSpPr txBox="1"/>
          <p:nvPr/>
        </p:nvSpPr>
        <p:spPr>
          <a:xfrm>
            <a:off x="10662219" y="4431445"/>
            <a:ext cx="1878330" cy="584775"/>
          </a:xfrm>
          <a:prstGeom prst="rect">
            <a:avLst/>
          </a:prstGeom>
          <a:noFill/>
        </p:spPr>
        <p:txBody>
          <a:bodyPr wrap="square" rtlCol="0">
            <a:spAutoFit/>
          </a:bodyPr>
          <a:lstStyle/>
          <a:p>
            <a:r>
              <a:rPr lang="zh-CN" altLang="en-US" sz="1600" dirty="0" smtClean="0">
                <a:solidFill>
                  <a:srgbClr val="13CCDF"/>
                </a:solidFill>
                <a:latin typeface="微软雅黑" panose="020B0503020204020204" pitchFamily="34" charset="-122"/>
                <a:ea typeface="微软雅黑" panose="020B0503020204020204" pitchFamily="34" charset="-122"/>
              </a:rPr>
              <a:t>输入标题或</a:t>
            </a:r>
            <a:endParaRPr lang="en-US" altLang="zh-CN" sz="1600" dirty="0" smtClean="0">
              <a:solidFill>
                <a:srgbClr val="13CCDF"/>
              </a:solidFill>
              <a:latin typeface="微软雅黑" panose="020B0503020204020204" pitchFamily="34" charset="-122"/>
              <a:ea typeface="微软雅黑" panose="020B0503020204020204" pitchFamily="34" charset="-122"/>
            </a:endParaRPr>
          </a:p>
          <a:p>
            <a:r>
              <a:rPr lang="zh-CN" altLang="en-US" sz="1600" dirty="0" smtClean="0">
                <a:solidFill>
                  <a:srgbClr val="13CCDF"/>
                </a:solidFill>
                <a:latin typeface="微软雅黑" panose="020B0503020204020204" pitchFamily="34" charset="-122"/>
                <a:ea typeface="微软雅黑" panose="020B0503020204020204" pitchFamily="34" charset="-122"/>
              </a:rPr>
              <a:t>说明文字</a:t>
            </a:r>
            <a:endParaRPr lang="zh-CN" altLang="en-US" sz="1600" dirty="0">
              <a:solidFill>
                <a:srgbClr val="13CCDF"/>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flipH="1">
            <a:off x="7293093" y="4196860"/>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52" presetClass="entr" presetSubtype="0" fill="hold" grpId="0" nodeType="withEffect">
                                      <p:stCondLst>
                                        <p:cond delay="3750"/>
                                      </p:stCondLst>
                                      <p:iterate type="lt">
                                        <p:tmPct val="10000"/>
                                      </p:iterate>
                                      <p:childTnLst>
                                        <p:set>
                                          <p:cBhvr>
                                            <p:cTn id="39" dur="1" fill="hold">
                                              <p:stCondLst>
                                                <p:cond delay="0"/>
                                              </p:stCondLst>
                                            </p:cTn>
                                            <p:tgtEl>
                                              <p:spTgt spid="28"/>
                                            </p:tgtEl>
                                            <p:attrNameLst>
                                              <p:attrName>style.visibility</p:attrName>
                                            </p:attrNameLst>
                                          </p:cBhvr>
                                          <p:to>
                                            <p:strVal val="visible"/>
                                          </p:to>
                                        </p:set>
                                        <p:animScale>
                                          <p:cBhvr>
                                            <p:cTn id="40"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8"/>
                                            </p:tgtEl>
                                            <p:attrNameLst>
                                              <p:attrName>ppt_x</p:attrName>
                                              <p:attrName>ppt_y</p:attrName>
                                            </p:attrNameLst>
                                          </p:cBhvr>
                                        </p:animMotion>
                                        <p:animEffect transition="in" filter="fade">
                                          <p:cBhvr>
                                            <p:cTn id="42" dur="1000"/>
                                            <p:tgtEl>
                                              <p:spTgt spid="28"/>
                                            </p:tgtEl>
                                          </p:cBhvr>
                                        </p:animEffect>
                                      </p:childTnLst>
                                    </p:cTn>
                                  </p:par>
                                  <p:par>
                                    <p:cTn id="43" presetID="22" presetClass="entr" presetSubtype="1" fill="hold" grpId="0" nodeType="withEffect">
                                      <p:stCondLst>
                                        <p:cond delay="500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2250"/>
                                            <p:tgtEl>
                                              <p:spTgt spid="41"/>
                                            </p:tgtEl>
                                          </p:cBhvr>
                                        </p:animEffect>
                                      </p:childTnLst>
                                    </p:cTn>
                                  </p:par>
                                  <p:par>
                                    <p:cTn id="46" presetID="47" presetClass="entr" presetSubtype="0" fill="hold" nodeType="withEffect">
                                      <p:stCondLst>
                                        <p:cond delay="725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anim calcmode="lin" valueType="num">
                                          <p:cBhvr>
                                            <p:cTn id="49" dur="1000" fill="hold"/>
                                            <p:tgtEl>
                                              <p:spTgt spid="67"/>
                                            </p:tgtEl>
                                            <p:attrNameLst>
                                              <p:attrName>ppt_x</p:attrName>
                                            </p:attrNameLst>
                                          </p:cBhvr>
                                          <p:tavLst>
                                            <p:tav tm="0">
                                              <p:val>
                                                <p:strVal val="#ppt_x"/>
                                              </p:val>
                                            </p:tav>
                                            <p:tav tm="100000">
                                              <p:val>
                                                <p:strVal val="#ppt_x"/>
                                              </p:val>
                                            </p:tav>
                                          </p:tavLst>
                                        </p:anim>
                                        <p:anim calcmode="lin" valueType="num">
                                          <p:cBhvr>
                                            <p:cTn id="50" dur="1000" fill="hold"/>
                                            <p:tgtEl>
                                              <p:spTgt spid="67"/>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8250"/>
                                      </p:stCondLst>
                                      <p:childTnLst>
                                        <p:set>
                                          <p:cBhvr>
                                            <p:cTn id="52" dur="1" fill="hold">
                                              <p:stCondLst>
                                                <p:cond delay="0"/>
                                              </p:stCondLst>
                                            </p:cTn>
                                            <p:tgtEl>
                                              <p:spTgt spid="126"/>
                                            </p:tgtEl>
                                            <p:attrNameLst>
                                              <p:attrName>style.visibility</p:attrName>
                                            </p:attrNameLst>
                                          </p:cBhvr>
                                          <p:to>
                                            <p:strVal val="visible"/>
                                          </p:to>
                                        </p:set>
                                        <p:animEffect transition="in" filter="fade">
                                          <p:cBhvr>
                                            <p:cTn id="53" dur="250"/>
                                            <p:tgtEl>
                                              <p:spTgt spid="126"/>
                                            </p:tgtEl>
                                          </p:cBhvr>
                                        </p:animEffect>
                                      </p:childTnLst>
                                    </p:cTn>
                                  </p:par>
                                  <p:par>
                                    <p:cTn id="54" presetID="42" presetClass="path" presetSubtype="0" accel="50000" fill="hold" nodeType="withEffect" p14:presetBounceEnd="56000">
                                      <p:stCondLst>
                                        <p:cond delay="8250"/>
                                      </p:stCondLst>
                                      <p:childTnLst>
                                        <p:animMotion origin="layout" path="M 0.0207 0.1007 L -1.45833E-6 2.59259E-6 " pathEditMode="relative" rAng="0" ptsTypes="AA" p14:bounceEnd="56000">
                                          <p:cBhvr>
                                            <p:cTn id="55" dur="1000" fill="hold"/>
                                            <p:tgtEl>
                                              <p:spTgt spid="126"/>
                                            </p:tgtEl>
                                            <p:attrNameLst>
                                              <p:attrName>ppt_x</p:attrName>
                                              <p:attrName>ppt_y</p:attrName>
                                            </p:attrNameLst>
                                          </p:cBhvr>
                                          <p:rCtr x="-1159" y="-4699"/>
                                        </p:animMotion>
                                      </p:childTnLst>
                                    </p:cTn>
                                  </p:par>
                                  <p:par>
                                    <p:cTn id="56" presetID="8" presetClass="emph" presetSubtype="0" fill="hold" nodeType="withEffect">
                                      <p:stCondLst>
                                        <p:cond delay="9300"/>
                                      </p:stCondLst>
                                      <p:childTnLst>
                                        <p:animRot by="43200000">
                                          <p:cBhvr>
                                            <p:cTn id="57" dur="11500" fill="hold"/>
                                            <p:tgtEl>
                                              <p:spTgt spid="126"/>
                                            </p:tgtEl>
                                            <p:attrNameLst>
                                              <p:attrName>r</p:attrName>
                                            </p:attrNameLst>
                                          </p:cBhvr>
                                        </p:animRot>
                                      </p:childTnLst>
                                    </p:cTn>
                                  </p:par>
                                  <p:par>
                                    <p:cTn id="58" presetID="22" presetClass="entr" presetSubtype="2" fill="hold" nodeType="withEffect">
                                      <p:stCondLst>
                                        <p:cond delay="9250"/>
                                      </p:stCondLst>
                                      <p:childTnLst>
                                        <p:set>
                                          <p:cBhvr>
                                            <p:cTn id="59" dur="1" fill="hold">
                                              <p:stCondLst>
                                                <p:cond delay="0"/>
                                              </p:stCondLst>
                                            </p:cTn>
                                            <p:tgtEl>
                                              <p:spTgt spid="74"/>
                                            </p:tgtEl>
                                            <p:attrNameLst>
                                              <p:attrName>style.visibility</p:attrName>
                                            </p:attrNameLst>
                                          </p:cBhvr>
                                          <p:to>
                                            <p:strVal val="visible"/>
                                          </p:to>
                                        </p:set>
                                        <p:animEffect transition="in" filter="wipe(right)">
                                          <p:cBhvr>
                                            <p:cTn id="60" dur="1250"/>
                                            <p:tgtEl>
                                              <p:spTgt spid="74"/>
                                            </p:tgtEl>
                                          </p:cBhvr>
                                        </p:animEffect>
                                      </p:childTnLst>
                                    </p:cTn>
                                  </p:par>
                                  <p:par>
                                    <p:cTn id="61" presetID="53" presetClass="entr" presetSubtype="16" fill="hold" nodeType="withEffect">
                                      <p:stCondLst>
                                        <p:cond delay="10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50" fill="hold"/>
                                            <p:tgtEl>
                                              <p:spTgt spid="19"/>
                                            </p:tgtEl>
                                            <p:attrNameLst>
                                              <p:attrName>ppt_w</p:attrName>
                                            </p:attrNameLst>
                                          </p:cBhvr>
                                          <p:tavLst>
                                            <p:tav tm="0">
                                              <p:val>
                                                <p:fltVal val="0"/>
                                              </p:val>
                                            </p:tav>
                                            <p:tav tm="100000">
                                              <p:val>
                                                <p:strVal val="#ppt_w"/>
                                              </p:val>
                                            </p:tav>
                                          </p:tavLst>
                                        </p:anim>
                                        <p:anim calcmode="lin" valueType="num">
                                          <p:cBhvr>
                                            <p:cTn id="64" dur="750" fill="hold"/>
                                            <p:tgtEl>
                                              <p:spTgt spid="19"/>
                                            </p:tgtEl>
                                            <p:attrNameLst>
                                              <p:attrName>ppt_h</p:attrName>
                                            </p:attrNameLst>
                                          </p:cBhvr>
                                          <p:tavLst>
                                            <p:tav tm="0">
                                              <p:val>
                                                <p:fltVal val="0"/>
                                              </p:val>
                                            </p:tav>
                                            <p:tav tm="100000">
                                              <p:val>
                                                <p:strVal val="#ppt_h"/>
                                              </p:val>
                                            </p:tav>
                                          </p:tavLst>
                                        </p:anim>
                                        <p:animEffect transition="in" filter="fade">
                                          <p:cBhvr>
                                            <p:cTn id="65" dur="750"/>
                                            <p:tgtEl>
                                              <p:spTgt spid="19"/>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22"/>
                                            </p:tgtEl>
                                            <p:attrNameLst>
                                              <p:attrName>style.visibility</p:attrName>
                                            </p:attrNameLst>
                                          </p:cBhvr>
                                          <p:to>
                                            <p:strVal val="visible"/>
                                          </p:to>
                                        </p:set>
                                        <p:anim calcmode="lin" valueType="num">
                                          <p:cBhvr>
                                            <p:cTn id="68" dur="750" fill="hold"/>
                                            <p:tgtEl>
                                              <p:spTgt spid="22"/>
                                            </p:tgtEl>
                                            <p:attrNameLst>
                                              <p:attrName>ppt_w</p:attrName>
                                            </p:attrNameLst>
                                          </p:cBhvr>
                                          <p:tavLst>
                                            <p:tav tm="0">
                                              <p:val>
                                                <p:fltVal val="0"/>
                                              </p:val>
                                            </p:tav>
                                            <p:tav tm="100000">
                                              <p:val>
                                                <p:strVal val="#ppt_w"/>
                                              </p:val>
                                            </p:tav>
                                          </p:tavLst>
                                        </p:anim>
                                        <p:anim calcmode="lin" valueType="num">
                                          <p:cBhvr>
                                            <p:cTn id="69" dur="750" fill="hold"/>
                                            <p:tgtEl>
                                              <p:spTgt spid="22"/>
                                            </p:tgtEl>
                                            <p:attrNameLst>
                                              <p:attrName>ppt_h</p:attrName>
                                            </p:attrNameLst>
                                          </p:cBhvr>
                                          <p:tavLst>
                                            <p:tav tm="0">
                                              <p:val>
                                                <p:fltVal val="0"/>
                                              </p:val>
                                            </p:tav>
                                            <p:tav tm="100000">
                                              <p:val>
                                                <p:strVal val="#ppt_h"/>
                                              </p:val>
                                            </p:tav>
                                          </p:tavLst>
                                        </p:anim>
                                        <p:animEffect transition="in" filter="fade">
                                          <p:cBhvr>
                                            <p:cTn id="70" dur="750"/>
                                            <p:tgtEl>
                                              <p:spTgt spid="22"/>
                                            </p:tgtEl>
                                          </p:cBhvr>
                                        </p:animEffect>
                                      </p:childTnLst>
                                    </p:cTn>
                                  </p:par>
                                  <p:par>
                                    <p:cTn id="71" presetID="53" presetClass="entr" presetSubtype="16" fill="hold" nodeType="withEffect">
                                      <p:stCondLst>
                                        <p:cond delay="120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750" fill="hold"/>
                                            <p:tgtEl>
                                              <p:spTgt spid="25"/>
                                            </p:tgtEl>
                                            <p:attrNameLst>
                                              <p:attrName>ppt_w</p:attrName>
                                            </p:attrNameLst>
                                          </p:cBhvr>
                                          <p:tavLst>
                                            <p:tav tm="0">
                                              <p:val>
                                                <p:fltVal val="0"/>
                                              </p:val>
                                            </p:tav>
                                            <p:tav tm="100000">
                                              <p:val>
                                                <p:strVal val="#ppt_w"/>
                                              </p:val>
                                            </p:tav>
                                          </p:tavLst>
                                        </p:anim>
                                        <p:anim calcmode="lin" valueType="num">
                                          <p:cBhvr>
                                            <p:cTn id="74" dur="750" fill="hold"/>
                                            <p:tgtEl>
                                              <p:spTgt spid="25"/>
                                            </p:tgtEl>
                                            <p:attrNameLst>
                                              <p:attrName>ppt_h</p:attrName>
                                            </p:attrNameLst>
                                          </p:cBhvr>
                                          <p:tavLst>
                                            <p:tav tm="0">
                                              <p:val>
                                                <p:fltVal val="0"/>
                                              </p:val>
                                            </p:tav>
                                            <p:tav tm="100000">
                                              <p:val>
                                                <p:strVal val="#ppt_h"/>
                                              </p:val>
                                            </p:tav>
                                          </p:tavLst>
                                        </p:anim>
                                        <p:animEffect transition="in" filter="fade">
                                          <p:cBhvr>
                                            <p:cTn id="75" dur="750"/>
                                            <p:tgtEl>
                                              <p:spTgt spid="25"/>
                                            </p:tgtEl>
                                          </p:cBhvr>
                                        </p:animEffect>
                                      </p:childTnLst>
                                    </p:cTn>
                                  </p:par>
                                  <p:par>
                                    <p:cTn id="76" presetID="53" presetClass="entr" presetSubtype="16" fill="hold" nodeType="withEffect">
                                      <p:stCondLst>
                                        <p:cond delay="12750"/>
                                      </p:stCondLst>
                                      <p:childTnLst>
                                        <p:set>
                                          <p:cBhvr>
                                            <p:cTn id="77" dur="1" fill="hold">
                                              <p:stCondLst>
                                                <p:cond delay="0"/>
                                              </p:stCondLst>
                                            </p:cTn>
                                            <p:tgtEl>
                                              <p:spTgt spid="29"/>
                                            </p:tgtEl>
                                            <p:attrNameLst>
                                              <p:attrName>style.visibility</p:attrName>
                                            </p:attrNameLst>
                                          </p:cBhvr>
                                          <p:to>
                                            <p:strVal val="visible"/>
                                          </p:to>
                                        </p:set>
                                        <p:anim calcmode="lin" valueType="num">
                                          <p:cBhvr>
                                            <p:cTn id="78" dur="750" fill="hold"/>
                                            <p:tgtEl>
                                              <p:spTgt spid="29"/>
                                            </p:tgtEl>
                                            <p:attrNameLst>
                                              <p:attrName>ppt_w</p:attrName>
                                            </p:attrNameLst>
                                          </p:cBhvr>
                                          <p:tavLst>
                                            <p:tav tm="0">
                                              <p:val>
                                                <p:fltVal val="0"/>
                                              </p:val>
                                            </p:tav>
                                            <p:tav tm="100000">
                                              <p:val>
                                                <p:strVal val="#ppt_w"/>
                                              </p:val>
                                            </p:tav>
                                          </p:tavLst>
                                        </p:anim>
                                        <p:anim calcmode="lin" valueType="num">
                                          <p:cBhvr>
                                            <p:cTn id="79" dur="750" fill="hold"/>
                                            <p:tgtEl>
                                              <p:spTgt spid="29"/>
                                            </p:tgtEl>
                                            <p:attrNameLst>
                                              <p:attrName>ppt_h</p:attrName>
                                            </p:attrNameLst>
                                          </p:cBhvr>
                                          <p:tavLst>
                                            <p:tav tm="0">
                                              <p:val>
                                                <p:fltVal val="0"/>
                                              </p:val>
                                            </p:tav>
                                            <p:tav tm="100000">
                                              <p:val>
                                                <p:strVal val="#ppt_h"/>
                                              </p:val>
                                            </p:tav>
                                          </p:tavLst>
                                        </p:anim>
                                        <p:animEffect transition="in" filter="fade">
                                          <p:cBhvr>
                                            <p:cTn id="80" dur="750"/>
                                            <p:tgtEl>
                                              <p:spTgt spid="29"/>
                                            </p:tgtEl>
                                          </p:cBhvr>
                                        </p:animEffect>
                                      </p:childTnLst>
                                    </p:cTn>
                                  </p:par>
                                  <p:par>
                                    <p:cTn id="81" presetID="53" presetClass="entr" presetSubtype="16" fill="hold" nodeType="withEffect">
                                      <p:stCondLst>
                                        <p:cond delay="135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750" fill="hold"/>
                                            <p:tgtEl>
                                              <p:spTgt spid="32"/>
                                            </p:tgtEl>
                                            <p:attrNameLst>
                                              <p:attrName>ppt_w</p:attrName>
                                            </p:attrNameLst>
                                          </p:cBhvr>
                                          <p:tavLst>
                                            <p:tav tm="0">
                                              <p:val>
                                                <p:fltVal val="0"/>
                                              </p:val>
                                            </p:tav>
                                            <p:tav tm="100000">
                                              <p:val>
                                                <p:strVal val="#ppt_w"/>
                                              </p:val>
                                            </p:tav>
                                          </p:tavLst>
                                        </p:anim>
                                        <p:anim calcmode="lin" valueType="num">
                                          <p:cBhvr>
                                            <p:cTn id="84" dur="750" fill="hold"/>
                                            <p:tgtEl>
                                              <p:spTgt spid="32"/>
                                            </p:tgtEl>
                                            <p:attrNameLst>
                                              <p:attrName>ppt_h</p:attrName>
                                            </p:attrNameLst>
                                          </p:cBhvr>
                                          <p:tavLst>
                                            <p:tav tm="0">
                                              <p:val>
                                                <p:fltVal val="0"/>
                                              </p:val>
                                            </p:tav>
                                            <p:tav tm="100000">
                                              <p:val>
                                                <p:strVal val="#ppt_h"/>
                                              </p:val>
                                            </p:tav>
                                          </p:tavLst>
                                        </p:anim>
                                        <p:animEffect transition="in" filter="fade">
                                          <p:cBhvr>
                                            <p:cTn id="85" dur="750"/>
                                            <p:tgtEl>
                                              <p:spTgt spid="32"/>
                                            </p:tgtEl>
                                          </p:cBhvr>
                                        </p:animEffect>
                                      </p:childTnLst>
                                    </p:cTn>
                                  </p:par>
                                  <p:par>
                                    <p:cTn id="86" presetID="53" presetClass="entr" presetSubtype="16" fill="hold" nodeType="withEffect">
                                      <p:stCondLst>
                                        <p:cond delay="14250"/>
                                      </p:stCondLst>
                                      <p:childTnLst>
                                        <p:set>
                                          <p:cBhvr>
                                            <p:cTn id="87" dur="1" fill="hold">
                                              <p:stCondLst>
                                                <p:cond delay="0"/>
                                              </p:stCondLst>
                                            </p:cTn>
                                            <p:tgtEl>
                                              <p:spTgt spid="120"/>
                                            </p:tgtEl>
                                            <p:attrNameLst>
                                              <p:attrName>style.visibility</p:attrName>
                                            </p:attrNameLst>
                                          </p:cBhvr>
                                          <p:to>
                                            <p:strVal val="visible"/>
                                          </p:to>
                                        </p:set>
                                        <p:anim calcmode="lin" valueType="num">
                                          <p:cBhvr>
                                            <p:cTn id="88" dur="500" fill="hold"/>
                                            <p:tgtEl>
                                              <p:spTgt spid="120"/>
                                            </p:tgtEl>
                                            <p:attrNameLst>
                                              <p:attrName>ppt_w</p:attrName>
                                            </p:attrNameLst>
                                          </p:cBhvr>
                                          <p:tavLst>
                                            <p:tav tm="0">
                                              <p:val>
                                                <p:fltVal val="0"/>
                                              </p:val>
                                            </p:tav>
                                            <p:tav tm="100000">
                                              <p:val>
                                                <p:strVal val="#ppt_w"/>
                                              </p:val>
                                            </p:tav>
                                          </p:tavLst>
                                        </p:anim>
                                        <p:anim calcmode="lin" valueType="num">
                                          <p:cBhvr>
                                            <p:cTn id="89" dur="500" fill="hold"/>
                                            <p:tgtEl>
                                              <p:spTgt spid="120"/>
                                            </p:tgtEl>
                                            <p:attrNameLst>
                                              <p:attrName>ppt_h</p:attrName>
                                            </p:attrNameLst>
                                          </p:cBhvr>
                                          <p:tavLst>
                                            <p:tav tm="0">
                                              <p:val>
                                                <p:fltVal val="0"/>
                                              </p:val>
                                            </p:tav>
                                            <p:tav tm="100000">
                                              <p:val>
                                                <p:strVal val="#ppt_h"/>
                                              </p:val>
                                            </p:tav>
                                          </p:tavLst>
                                        </p:anim>
                                        <p:animEffect transition="in" filter="fade">
                                          <p:cBhvr>
                                            <p:cTn id="90" dur="500"/>
                                            <p:tgtEl>
                                              <p:spTgt spid="120"/>
                                            </p:tgtEl>
                                          </p:cBhvr>
                                        </p:animEffect>
                                      </p:childTnLst>
                                    </p:cTn>
                                  </p:par>
                                  <p:par>
                                    <p:cTn id="91" presetID="8" presetClass="emph" presetSubtype="0" fill="hold" nodeType="withEffect">
                                      <p:stCondLst>
                                        <p:cond delay="14750"/>
                                      </p:stCondLst>
                                      <p:childTnLst>
                                        <p:animRot by="21600000">
                                          <p:cBhvr>
                                            <p:cTn id="92" dur="6250" fill="hold"/>
                                            <p:tgtEl>
                                              <p:spTgt spid="120"/>
                                            </p:tgtEl>
                                            <p:attrNameLst>
                                              <p:attrName>r</p:attrName>
                                            </p:attrNameLst>
                                          </p:cBhvr>
                                        </p:animRot>
                                      </p:childTnLst>
                                    </p:cTn>
                                  </p:par>
                                  <p:par>
                                    <p:cTn id="93" presetID="53" presetClass="entr" presetSubtype="16" fill="hold" nodeType="withEffect">
                                      <p:stCondLst>
                                        <p:cond delay="14750"/>
                                      </p:stCondLst>
                                      <p:childTnLst>
                                        <p:set>
                                          <p:cBhvr>
                                            <p:cTn id="94" dur="1" fill="hold">
                                              <p:stCondLst>
                                                <p:cond delay="0"/>
                                              </p:stCondLst>
                                            </p:cTn>
                                            <p:tgtEl>
                                              <p:spTgt spid="114"/>
                                            </p:tgtEl>
                                            <p:attrNameLst>
                                              <p:attrName>style.visibility</p:attrName>
                                            </p:attrNameLst>
                                          </p:cBhvr>
                                          <p:to>
                                            <p:strVal val="visible"/>
                                          </p:to>
                                        </p:set>
                                        <p:anim calcmode="lin" valueType="num">
                                          <p:cBhvr>
                                            <p:cTn id="95" dur="500" fill="hold"/>
                                            <p:tgtEl>
                                              <p:spTgt spid="114"/>
                                            </p:tgtEl>
                                            <p:attrNameLst>
                                              <p:attrName>ppt_w</p:attrName>
                                            </p:attrNameLst>
                                          </p:cBhvr>
                                          <p:tavLst>
                                            <p:tav tm="0">
                                              <p:val>
                                                <p:fltVal val="0"/>
                                              </p:val>
                                            </p:tav>
                                            <p:tav tm="100000">
                                              <p:val>
                                                <p:strVal val="#ppt_w"/>
                                              </p:val>
                                            </p:tav>
                                          </p:tavLst>
                                        </p:anim>
                                        <p:anim calcmode="lin" valueType="num">
                                          <p:cBhvr>
                                            <p:cTn id="96" dur="500" fill="hold"/>
                                            <p:tgtEl>
                                              <p:spTgt spid="114"/>
                                            </p:tgtEl>
                                            <p:attrNameLst>
                                              <p:attrName>ppt_h</p:attrName>
                                            </p:attrNameLst>
                                          </p:cBhvr>
                                          <p:tavLst>
                                            <p:tav tm="0">
                                              <p:val>
                                                <p:fltVal val="0"/>
                                              </p:val>
                                            </p:tav>
                                            <p:tav tm="100000">
                                              <p:val>
                                                <p:strVal val="#ppt_h"/>
                                              </p:val>
                                            </p:tav>
                                          </p:tavLst>
                                        </p:anim>
                                        <p:animEffect transition="in" filter="fade">
                                          <p:cBhvr>
                                            <p:cTn id="97" dur="500"/>
                                            <p:tgtEl>
                                              <p:spTgt spid="114"/>
                                            </p:tgtEl>
                                          </p:cBhvr>
                                        </p:animEffect>
                                      </p:childTnLst>
                                    </p:cTn>
                                  </p:par>
                                  <p:par>
                                    <p:cTn id="98" presetID="8" presetClass="emph" presetSubtype="0" fill="hold" nodeType="withEffect">
                                      <p:stCondLst>
                                        <p:cond delay="15250"/>
                                      </p:stCondLst>
                                      <p:childTnLst>
                                        <p:animRot by="-21600000">
                                          <p:cBhvr>
                                            <p:cTn id="99" dur="6000" fill="hold"/>
                                            <p:tgtEl>
                                              <p:spTgt spid="114"/>
                                            </p:tgtEl>
                                            <p:attrNameLst>
                                              <p:attrName>r</p:attrName>
                                            </p:attrNameLst>
                                          </p:cBhvr>
                                        </p:animRot>
                                      </p:childTnLst>
                                    </p:cTn>
                                  </p:par>
                                  <p:par>
                                    <p:cTn id="100" presetID="22" presetClass="entr" presetSubtype="2" fill="hold" grpId="0" nodeType="withEffect">
                                      <p:stCondLst>
                                        <p:cond delay="15250"/>
                                      </p:stCondLst>
                                      <p:childTnLst>
                                        <p:set>
                                          <p:cBhvr>
                                            <p:cTn id="101" dur="1" fill="hold">
                                              <p:stCondLst>
                                                <p:cond delay="0"/>
                                              </p:stCondLst>
                                            </p:cTn>
                                            <p:tgtEl>
                                              <p:spTgt spid="134"/>
                                            </p:tgtEl>
                                            <p:attrNameLst>
                                              <p:attrName>style.visibility</p:attrName>
                                            </p:attrNameLst>
                                          </p:cBhvr>
                                          <p:to>
                                            <p:strVal val="visible"/>
                                          </p:to>
                                        </p:set>
                                        <p:animEffect transition="in" filter="wipe(right)">
                                          <p:cBhvr>
                                            <p:cTn id="102" dur="500"/>
                                            <p:tgtEl>
                                              <p:spTgt spid="134"/>
                                            </p:tgtEl>
                                          </p:cBhvr>
                                        </p:animEffect>
                                      </p:childTnLst>
                                    </p:cTn>
                                  </p:par>
                                  <p:par>
                                    <p:cTn id="103" presetID="47" presetClass="entr" presetSubtype="0" fill="hold" grpId="0" nodeType="withEffect">
                                      <p:stCondLst>
                                        <p:cond delay="16000"/>
                                      </p:stCondLst>
                                      <p:childTnLst>
                                        <p:set>
                                          <p:cBhvr>
                                            <p:cTn id="104" dur="1" fill="hold">
                                              <p:stCondLst>
                                                <p:cond delay="0"/>
                                              </p:stCondLst>
                                            </p:cTn>
                                            <p:tgtEl>
                                              <p:spTgt spid="110"/>
                                            </p:tgtEl>
                                            <p:attrNameLst>
                                              <p:attrName>style.visibility</p:attrName>
                                            </p:attrNameLst>
                                          </p:cBhvr>
                                          <p:to>
                                            <p:strVal val="visible"/>
                                          </p:to>
                                        </p:set>
                                        <p:animEffect transition="in" filter="fade">
                                          <p:cBhvr>
                                            <p:cTn id="105" dur="1000"/>
                                            <p:tgtEl>
                                              <p:spTgt spid="110"/>
                                            </p:tgtEl>
                                          </p:cBhvr>
                                        </p:animEffect>
                                        <p:anim calcmode="lin" valueType="num">
                                          <p:cBhvr>
                                            <p:cTn id="106" dur="1000" fill="hold"/>
                                            <p:tgtEl>
                                              <p:spTgt spid="110"/>
                                            </p:tgtEl>
                                            <p:attrNameLst>
                                              <p:attrName>ppt_x</p:attrName>
                                            </p:attrNameLst>
                                          </p:cBhvr>
                                          <p:tavLst>
                                            <p:tav tm="0">
                                              <p:val>
                                                <p:strVal val="#ppt_x"/>
                                              </p:val>
                                            </p:tav>
                                            <p:tav tm="100000">
                                              <p:val>
                                                <p:strVal val="#ppt_x"/>
                                              </p:val>
                                            </p:tav>
                                          </p:tavLst>
                                        </p:anim>
                                        <p:anim calcmode="lin" valueType="num">
                                          <p:cBhvr>
                                            <p:cTn id="107" dur="1000" fill="hold"/>
                                            <p:tgtEl>
                                              <p:spTgt spid="110"/>
                                            </p:tgtEl>
                                            <p:attrNameLst>
                                              <p:attrName>ppt_y</p:attrName>
                                            </p:attrNameLst>
                                          </p:cBhvr>
                                          <p:tavLst>
                                            <p:tav tm="0">
                                              <p:val>
                                                <p:strVal val="#ppt_y-.1"/>
                                              </p:val>
                                            </p:tav>
                                            <p:tav tm="100000">
                                              <p:val>
                                                <p:strVal val="#ppt_y"/>
                                              </p:val>
                                            </p:tav>
                                          </p:tavLst>
                                        </p:anim>
                                      </p:childTnLst>
                                    </p:cTn>
                                  </p:par>
                                  <p:par>
                                    <p:cTn id="108" presetID="22" presetClass="entr" presetSubtype="2" fill="hold" grpId="0" nodeType="withEffect">
                                      <p:stCondLst>
                                        <p:cond delay="16500"/>
                                      </p:stCondLst>
                                      <p:childTnLst>
                                        <p:set>
                                          <p:cBhvr>
                                            <p:cTn id="109" dur="1" fill="hold">
                                              <p:stCondLst>
                                                <p:cond delay="0"/>
                                              </p:stCondLst>
                                            </p:cTn>
                                            <p:tgtEl>
                                              <p:spTgt spid="133"/>
                                            </p:tgtEl>
                                            <p:attrNameLst>
                                              <p:attrName>style.visibility</p:attrName>
                                            </p:attrNameLst>
                                          </p:cBhvr>
                                          <p:to>
                                            <p:strVal val="visible"/>
                                          </p:to>
                                        </p:set>
                                        <p:animEffect transition="in" filter="wipe(right)">
                                          <p:cBhvr>
                                            <p:cTn id="110" dur="500"/>
                                            <p:tgtEl>
                                              <p:spTgt spid="133"/>
                                            </p:tgtEl>
                                          </p:cBhvr>
                                        </p:animEffect>
                                      </p:childTnLst>
                                    </p:cTn>
                                  </p:par>
                                  <p:par>
                                    <p:cTn id="111" presetID="47" presetClass="entr" presetSubtype="0" fill="hold" grpId="0" nodeType="withEffect">
                                      <p:stCondLst>
                                        <p:cond delay="17000"/>
                                      </p:stCondLst>
                                      <p:childTnLst>
                                        <p:set>
                                          <p:cBhvr>
                                            <p:cTn id="112" dur="1" fill="hold">
                                              <p:stCondLst>
                                                <p:cond delay="0"/>
                                              </p:stCondLst>
                                            </p:cTn>
                                            <p:tgtEl>
                                              <p:spTgt spid="109"/>
                                            </p:tgtEl>
                                            <p:attrNameLst>
                                              <p:attrName>style.visibility</p:attrName>
                                            </p:attrNameLst>
                                          </p:cBhvr>
                                          <p:to>
                                            <p:strVal val="visible"/>
                                          </p:to>
                                        </p:set>
                                        <p:animEffect transition="in" filter="fade">
                                          <p:cBhvr>
                                            <p:cTn id="113" dur="1000"/>
                                            <p:tgtEl>
                                              <p:spTgt spid="109"/>
                                            </p:tgtEl>
                                          </p:cBhvr>
                                        </p:animEffect>
                                        <p:anim calcmode="lin" valueType="num">
                                          <p:cBhvr>
                                            <p:cTn id="114" dur="1000" fill="hold"/>
                                            <p:tgtEl>
                                              <p:spTgt spid="109"/>
                                            </p:tgtEl>
                                            <p:attrNameLst>
                                              <p:attrName>ppt_x</p:attrName>
                                            </p:attrNameLst>
                                          </p:cBhvr>
                                          <p:tavLst>
                                            <p:tav tm="0">
                                              <p:val>
                                                <p:strVal val="#ppt_x"/>
                                              </p:val>
                                            </p:tav>
                                            <p:tav tm="100000">
                                              <p:val>
                                                <p:strVal val="#ppt_x"/>
                                              </p:val>
                                            </p:tav>
                                          </p:tavLst>
                                        </p:anim>
                                        <p:anim calcmode="lin" valueType="num">
                                          <p:cBhvr>
                                            <p:cTn id="115" dur="1000" fill="hold"/>
                                            <p:tgtEl>
                                              <p:spTgt spid="109"/>
                                            </p:tgtEl>
                                            <p:attrNameLst>
                                              <p:attrName>ppt_y</p:attrName>
                                            </p:attrNameLst>
                                          </p:cBhvr>
                                          <p:tavLst>
                                            <p:tav tm="0">
                                              <p:val>
                                                <p:strVal val="#ppt_y-.1"/>
                                              </p:val>
                                            </p:tav>
                                            <p:tav tm="100000">
                                              <p:val>
                                                <p:strVal val="#ppt_y"/>
                                              </p:val>
                                            </p:tav>
                                          </p:tavLst>
                                        </p:anim>
                                      </p:childTnLst>
                                    </p:cTn>
                                  </p:par>
                                  <p:par>
                                    <p:cTn id="116" presetID="22" presetClass="entr" presetSubtype="2" fill="hold" grpId="0" nodeType="withEffect">
                                      <p:stCondLst>
                                        <p:cond delay="17500"/>
                                      </p:stCondLst>
                                      <p:childTnLst>
                                        <p:set>
                                          <p:cBhvr>
                                            <p:cTn id="117" dur="1" fill="hold">
                                              <p:stCondLst>
                                                <p:cond delay="0"/>
                                              </p:stCondLst>
                                            </p:cTn>
                                            <p:tgtEl>
                                              <p:spTgt spid="135"/>
                                            </p:tgtEl>
                                            <p:attrNameLst>
                                              <p:attrName>style.visibility</p:attrName>
                                            </p:attrNameLst>
                                          </p:cBhvr>
                                          <p:to>
                                            <p:strVal val="visible"/>
                                          </p:to>
                                        </p:set>
                                        <p:animEffect transition="in" filter="wipe(right)">
                                          <p:cBhvr>
                                            <p:cTn id="118" dur="500"/>
                                            <p:tgtEl>
                                              <p:spTgt spid="135"/>
                                            </p:tgtEl>
                                          </p:cBhvr>
                                        </p:animEffect>
                                      </p:childTnLst>
                                    </p:cTn>
                                  </p:par>
                                  <p:par>
                                    <p:cTn id="119" presetID="42" presetClass="entr" presetSubtype="0" fill="hold" grpId="0" nodeType="withEffect">
                                      <p:stCondLst>
                                        <p:cond delay="1800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par>
                                    <p:cTn id="124" presetID="22" presetClass="entr" presetSubtype="8" fill="hold" grpId="0" nodeType="withEffect">
                                      <p:stCondLst>
                                        <p:cond delay="18500"/>
                                      </p:stCondLst>
                                      <p:childTnLst>
                                        <p:set>
                                          <p:cBhvr>
                                            <p:cTn id="125" dur="1" fill="hold">
                                              <p:stCondLst>
                                                <p:cond delay="0"/>
                                              </p:stCondLst>
                                            </p:cTn>
                                            <p:tgtEl>
                                              <p:spTgt spid="136"/>
                                            </p:tgtEl>
                                            <p:attrNameLst>
                                              <p:attrName>style.visibility</p:attrName>
                                            </p:attrNameLst>
                                          </p:cBhvr>
                                          <p:to>
                                            <p:strVal val="visible"/>
                                          </p:to>
                                        </p:set>
                                        <p:animEffect transition="in" filter="wipe(left)">
                                          <p:cBhvr>
                                            <p:cTn id="126" dur="500"/>
                                            <p:tgtEl>
                                              <p:spTgt spid="136"/>
                                            </p:tgtEl>
                                          </p:cBhvr>
                                        </p:animEffect>
                                      </p:childTnLst>
                                    </p:cTn>
                                  </p:par>
                                  <p:par>
                                    <p:cTn id="127" presetID="42" presetClass="entr" presetSubtype="0" fill="hold" grpId="0" nodeType="withEffect">
                                      <p:stCondLst>
                                        <p:cond delay="1900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1000"/>
                                            <p:tgtEl>
                                              <p:spTgt spid="46"/>
                                            </p:tgtEl>
                                          </p:cBhvr>
                                        </p:animEffect>
                                        <p:anim calcmode="lin" valueType="num">
                                          <p:cBhvr>
                                            <p:cTn id="130" dur="1000" fill="hold"/>
                                            <p:tgtEl>
                                              <p:spTgt spid="46"/>
                                            </p:tgtEl>
                                            <p:attrNameLst>
                                              <p:attrName>ppt_x</p:attrName>
                                            </p:attrNameLst>
                                          </p:cBhvr>
                                          <p:tavLst>
                                            <p:tav tm="0">
                                              <p:val>
                                                <p:strVal val="#ppt_x"/>
                                              </p:val>
                                            </p:tav>
                                            <p:tav tm="100000">
                                              <p:val>
                                                <p:strVal val="#ppt_x"/>
                                              </p:val>
                                            </p:tav>
                                          </p:tavLst>
                                        </p:anim>
                                        <p:anim calcmode="lin" valueType="num">
                                          <p:cBhvr>
                                            <p:cTn id="131" dur="1000" fill="hold"/>
                                            <p:tgtEl>
                                              <p:spTgt spid="46"/>
                                            </p:tgtEl>
                                            <p:attrNameLst>
                                              <p:attrName>ppt_y</p:attrName>
                                            </p:attrNameLst>
                                          </p:cBhvr>
                                          <p:tavLst>
                                            <p:tav tm="0">
                                              <p:val>
                                                <p:strVal val="#ppt_y+.1"/>
                                              </p:val>
                                            </p:tav>
                                            <p:tav tm="100000">
                                              <p:val>
                                                <p:strVal val="#ppt_y"/>
                                              </p:val>
                                            </p:tav>
                                          </p:tavLst>
                                        </p:anim>
                                      </p:childTnLst>
                                    </p:cTn>
                                  </p:par>
                                  <p:par>
                                    <p:cTn id="132" presetID="22" presetClass="entr" presetSubtype="8" fill="hold" grpId="0" nodeType="withEffect">
                                      <p:stCondLst>
                                        <p:cond delay="19500"/>
                                      </p:stCondLst>
                                      <p:childTnLst>
                                        <p:set>
                                          <p:cBhvr>
                                            <p:cTn id="133" dur="1" fill="hold">
                                              <p:stCondLst>
                                                <p:cond delay="0"/>
                                              </p:stCondLst>
                                            </p:cTn>
                                            <p:tgtEl>
                                              <p:spTgt spid="137"/>
                                            </p:tgtEl>
                                            <p:attrNameLst>
                                              <p:attrName>style.visibility</p:attrName>
                                            </p:attrNameLst>
                                          </p:cBhvr>
                                          <p:to>
                                            <p:strVal val="visible"/>
                                          </p:to>
                                        </p:set>
                                        <p:animEffect transition="in" filter="wipe(left)">
                                          <p:cBhvr>
                                            <p:cTn id="134" dur="500"/>
                                            <p:tgtEl>
                                              <p:spTgt spid="137"/>
                                            </p:tgtEl>
                                          </p:cBhvr>
                                        </p:animEffect>
                                      </p:childTnLst>
                                    </p:cTn>
                                  </p:par>
                                  <p:par>
                                    <p:cTn id="135" presetID="42" presetClass="entr" presetSubtype="0" fill="hold" grpId="0" nodeType="withEffect">
                                      <p:stCondLst>
                                        <p:cond delay="20000"/>
                                      </p:stCondLst>
                                      <p:childTnLst>
                                        <p:set>
                                          <p:cBhvr>
                                            <p:cTn id="136" dur="1" fill="hold">
                                              <p:stCondLst>
                                                <p:cond delay="0"/>
                                              </p:stCondLst>
                                            </p:cTn>
                                            <p:tgtEl>
                                              <p:spTgt spid="138"/>
                                            </p:tgtEl>
                                            <p:attrNameLst>
                                              <p:attrName>style.visibility</p:attrName>
                                            </p:attrNameLst>
                                          </p:cBhvr>
                                          <p:to>
                                            <p:strVal val="visible"/>
                                          </p:to>
                                        </p:set>
                                        <p:animEffect transition="in" filter="fade">
                                          <p:cBhvr>
                                            <p:cTn id="137" dur="1000"/>
                                            <p:tgtEl>
                                              <p:spTgt spid="138"/>
                                            </p:tgtEl>
                                          </p:cBhvr>
                                        </p:animEffect>
                                        <p:anim calcmode="lin" valueType="num">
                                          <p:cBhvr>
                                            <p:cTn id="138" dur="1000" fill="hold"/>
                                            <p:tgtEl>
                                              <p:spTgt spid="138"/>
                                            </p:tgtEl>
                                            <p:attrNameLst>
                                              <p:attrName>ppt_x</p:attrName>
                                            </p:attrNameLst>
                                          </p:cBhvr>
                                          <p:tavLst>
                                            <p:tav tm="0">
                                              <p:val>
                                                <p:strVal val="#ppt_x"/>
                                              </p:val>
                                            </p:tav>
                                            <p:tav tm="100000">
                                              <p:val>
                                                <p:strVal val="#ppt_x"/>
                                              </p:val>
                                            </p:tav>
                                          </p:tavLst>
                                        </p:anim>
                                        <p:anim calcmode="lin" valueType="num">
                                          <p:cBhvr>
                                            <p:cTn id="13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8" grpId="0"/>
          <p:bldP spid="41" grpId="0"/>
          <p:bldP spid="46" grpId="0"/>
          <p:bldP spid="49" grpId="0"/>
          <p:bldP spid="61" grpId="0" animBg="1"/>
          <p:bldP spid="103" grpId="0" animBg="1"/>
          <p:bldP spid="106" grpId="0" animBg="1"/>
          <p:bldP spid="107" grpId="0" animBg="1"/>
          <p:bldP spid="108" grpId="0" animBg="1"/>
          <p:bldP spid="109" grpId="0"/>
          <p:bldP spid="110" grpId="0"/>
          <p:bldP spid="133" grpId="0" animBg="1"/>
          <p:bldP spid="134" grpId="0" animBg="1"/>
          <p:bldP spid="135" grpId="0" animBg="1"/>
          <p:bldP spid="136" grpId="0" animBg="1"/>
          <p:bldP spid="137" grpId="0" animBg="1"/>
          <p:bldP spid="1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52" presetClass="entr" presetSubtype="0" fill="hold" grpId="0" nodeType="withEffect">
                                      <p:stCondLst>
                                        <p:cond delay="3750"/>
                                      </p:stCondLst>
                                      <p:iterate type="lt">
                                        <p:tmPct val="10000"/>
                                      </p:iterate>
                                      <p:childTnLst>
                                        <p:set>
                                          <p:cBhvr>
                                            <p:cTn id="39" dur="1" fill="hold">
                                              <p:stCondLst>
                                                <p:cond delay="0"/>
                                              </p:stCondLst>
                                            </p:cTn>
                                            <p:tgtEl>
                                              <p:spTgt spid="28"/>
                                            </p:tgtEl>
                                            <p:attrNameLst>
                                              <p:attrName>style.visibility</p:attrName>
                                            </p:attrNameLst>
                                          </p:cBhvr>
                                          <p:to>
                                            <p:strVal val="visible"/>
                                          </p:to>
                                        </p:set>
                                        <p:animScale>
                                          <p:cBhvr>
                                            <p:cTn id="40"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8"/>
                                            </p:tgtEl>
                                            <p:attrNameLst>
                                              <p:attrName>ppt_x</p:attrName>
                                              <p:attrName>ppt_y</p:attrName>
                                            </p:attrNameLst>
                                          </p:cBhvr>
                                        </p:animMotion>
                                        <p:animEffect transition="in" filter="fade">
                                          <p:cBhvr>
                                            <p:cTn id="42" dur="1000"/>
                                            <p:tgtEl>
                                              <p:spTgt spid="28"/>
                                            </p:tgtEl>
                                          </p:cBhvr>
                                        </p:animEffect>
                                      </p:childTnLst>
                                    </p:cTn>
                                  </p:par>
                                  <p:par>
                                    <p:cTn id="43" presetID="22" presetClass="entr" presetSubtype="1" fill="hold" grpId="0" nodeType="withEffect">
                                      <p:stCondLst>
                                        <p:cond delay="500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2250"/>
                                            <p:tgtEl>
                                              <p:spTgt spid="41"/>
                                            </p:tgtEl>
                                          </p:cBhvr>
                                        </p:animEffect>
                                      </p:childTnLst>
                                    </p:cTn>
                                  </p:par>
                                  <p:par>
                                    <p:cTn id="46" presetID="47" presetClass="entr" presetSubtype="0" fill="hold" nodeType="withEffect">
                                      <p:stCondLst>
                                        <p:cond delay="725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anim calcmode="lin" valueType="num">
                                          <p:cBhvr>
                                            <p:cTn id="49" dur="1000" fill="hold"/>
                                            <p:tgtEl>
                                              <p:spTgt spid="67"/>
                                            </p:tgtEl>
                                            <p:attrNameLst>
                                              <p:attrName>ppt_x</p:attrName>
                                            </p:attrNameLst>
                                          </p:cBhvr>
                                          <p:tavLst>
                                            <p:tav tm="0">
                                              <p:val>
                                                <p:strVal val="#ppt_x"/>
                                              </p:val>
                                            </p:tav>
                                            <p:tav tm="100000">
                                              <p:val>
                                                <p:strVal val="#ppt_x"/>
                                              </p:val>
                                            </p:tav>
                                          </p:tavLst>
                                        </p:anim>
                                        <p:anim calcmode="lin" valueType="num">
                                          <p:cBhvr>
                                            <p:cTn id="50" dur="1000" fill="hold"/>
                                            <p:tgtEl>
                                              <p:spTgt spid="67"/>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8250"/>
                                      </p:stCondLst>
                                      <p:childTnLst>
                                        <p:set>
                                          <p:cBhvr>
                                            <p:cTn id="52" dur="1" fill="hold">
                                              <p:stCondLst>
                                                <p:cond delay="0"/>
                                              </p:stCondLst>
                                            </p:cTn>
                                            <p:tgtEl>
                                              <p:spTgt spid="126"/>
                                            </p:tgtEl>
                                            <p:attrNameLst>
                                              <p:attrName>style.visibility</p:attrName>
                                            </p:attrNameLst>
                                          </p:cBhvr>
                                          <p:to>
                                            <p:strVal val="visible"/>
                                          </p:to>
                                        </p:set>
                                        <p:animEffect transition="in" filter="fade">
                                          <p:cBhvr>
                                            <p:cTn id="53" dur="250"/>
                                            <p:tgtEl>
                                              <p:spTgt spid="126"/>
                                            </p:tgtEl>
                                          </p:cBhvr>
                                        </p:animEffect>
                                      </p:childTnLst>
                                    </p:cTn>
                                  </p:par>
                                  <p:par>
                                    <p:cTn id="54" presetID="42" presetClass="path" presetSubtype="0" accel="50000" fill="hold" nodeType="withEffect">
                                      <p:stCondLst>
                                        <p:cond delay="8250"/>
                                      </p:stCondLst>
                                      <p:childTnLst>
                                        <p:animMotion origin="layout" path="M 0.0207 0.1007 L -1.45833E-6 2.59259E-6 " pathEditMode="relative" rAng="0" ptsTypes="AA">
                                          <p:cBhvr>
                                            <p:cTn id="55" dur="1000" fill="hold"/>
                                            <p:tgtEl>
                                              <p:spTgt spid="126"/>
                                            </p:tgtEl>
                                            <p:attrNameLst>
                                              <p:attrName>ppt_x</p:attrName>
                                              <p:attrName>ppt_y</p:attrName>
                                            </p:attrNameLst>
                                          </p:cBhvr>
                                          <p:rCtr x="-1159" y="-4699"/>
                                        </p:animMotion>
                                      </p:childTnLst>
                                    </p:cTn>
                                  </p:par>
                                  <p:par>
                                    <p:cTn id="56" presetID="8" presetClass="emph" presetSubtype="0" fill="hold" nodeType="withEffect">
                                      <p:stCondLst>
                                        <p:cond delay="9300"/>
                                      </p:stCondLst>
                                      <p:childTnLst>
                                        <p:animRot by="43200000">
                                          <p:cBhvr>
                                            <p:cTn id="57" dur="11500" fill="hold"/>
                                            <p:tgtEl>
                                              <p:spTgt spid="126"/>
                                            </p:tgtEl>
                                            <p:attrNameLst>
                                              <p:attrName>r</p:attrName>
                                            </p:attrNameLst>
                                          </p:cBhvr>
                                        </p:animRot>
                                      </p:childTnLst>
                                    </p:cTn>
                                  </p:par>
                                  <p:par>
                                    <p:cTn id="58" presetID="22" presetClass="entr" presetSubtype="2" fill="hold" nodeType="withEffect">
                                      <p:stCondLst>
                                        <p:cond delay="9250"/>
                                      </p:stCondLst>
                                      <p:childTnLst>
                                        <p:set>
                                          <p:cBhvr>
                                            <p:cTn id="59" dur="1" fill="hold">
                                              <p:stCondLst>
                                                <p:cond delay="0"/>
                                              </p:stCondLst>
                                            </p:cTn>
                                            <p:tgtEl>
                                              <p:spTgt spid="74"/>
                                            </p:tgtEl>
                                            <p:attrNameLst>
                                              <p:attrName>style.visibility</p:attrName>
                                            </p:attrNameLst>
                                          </p:cBhvr>
                                          <p:to>
                                            <p:strVal val="visible"/>
                                          </p:to>
                                        </p:set>
                                        <p:animEffect transition="in" filter="wipe(right)">
                                          <p:cBhvr>
                                            <p:cTn id="60" dur="1250"/>
                                            <p:tgtEl>
                                              <p:spTgt spid="74"/>
                                            </p:tgtEl>
                                          </p:cBhvr>
                                        </p:animEffect>
                                      </p:childTnLst>
                                    </p:cTn>
                                  </p:par>
                                  <p:par>
                                    <p:cTn id="61" presetID="53" presetClass="entr" presetSubtype="16" fill="hold" nodeType="withEffect">
                                      <p:stCondLst>
                                        <p:cond delay="10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50" fill="hold"/>
                                            <p:tgtEl>
                                              <p:spTgt spid="19"/>
                                            </p:tgtEl>
                                            <p:attrNameLst>
                                              <p:attrName>ppt_w</p:attrName>
                                            </p:attrNameLst>
                                          </p:cBhvr>
                                          <p:tavLst>
                                            <p:tav tm="0">
                                              <p:val>
                                                <p:fltVal val="0"/>
                                              </p:val>
                                            </p:tav>
                                            <p:tav tm="100000">
                                              <p:val>
                                                <p:strVal val="#ppt_w"/>
                                              </p:val>
                                            </p:tav>
                                          </p:tavLst>
                                        </p:anim>
                                        <p:anim calcmode="lin" valueType="num">
                                          <p:cBhvr>
                                            <p:cTn id="64" dur="750" fill="hold"/>
                                            <p:tgtEl>
                                              <p:spTgt spid="19"/>
                                            </p:tgtEl>
                                            <p:attrNameLst>
                                              <p:attrName>ppt_h</p:attrName>
                                            </p:attrNameLst>
                                          </p:cBhvr>
                                          <p:tavLst>
                                            <p:tav tm="0">
                                              <p:val>
                                                <p:fltVal val="0"/>
                                              </p:val>
                                            </p:tav>
                                            <p:tav tm="100000">
                                              <p:val>
                                                <p:strVal val="#ppt_h"/>
                                              </p:val>
                                            </p:tav>
                                          </p:tavLst>
                                        </p:anim>
                                        <p:animEffect transition="in" filter="fade">
                                          <p:cBhvr>
                                            <p:cTn id="65" dur="750"/>
                                            <p:tgtEl>
                                              <p:spTgt spid="19"/>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22"/>
                                            </p:tgtEl>
                                            <p:attrNameLst>
                                              <p:attrName>style.visibility</p:attrName>
                                            </p:attrNameLst>
                                          </p:cBhvr>
                                          <p:to>
                                            <p:strVal val="visible"/>
                                          </p:to>
                                        </p:set>
                                        <p:anim calcmode="lin" valueType="num">
                                          <p:cBhvr>
                                            <p:cTn id="68" dur="750" fill="hold"/>
                                            <p:tgtEl>
                                              <p:spTgt spid="22"/>
                                            </p:tgtEl>
                                            <p:attrNameLst>
                                              <p:attrName>ppt_w</p:attrName>
                                            </p:attrNameLst>
                                          </p:cBhvr>
                                          <p:tavLst>
                                            <p:tav tm="0">
                                              <p:val>
                                                <p:fltVal val="0"/>
                                              </p:val>
                                            </p:tav>
                                            <p:tav tm="100000">
                                              <p:val>
                                                <p:strVal val="#ppt_w"/>
                                              </p:val>
                                            </p:tav>
                                          </p:tavLst>
                                        </p:anim>
                                        <p:anim calcmode="lin" valueType="num">
                                          <p:cBhvr>
                                            <p:cTn id="69" dur="750" fill="hold"/>
                                            <p:tgtEl>
                                              <p:spTgt spid="22"/>
                                            </p:tgtEl>
                                            <p:attrNameLst>
                                              <p:attrName>ppt_h</p:attrName>
                                            </p:attrNameLst>
                                          </p:cBhvr>
                                          <p:tavLst>
                                            <p:tav tm="0">
                                              <p:val>
                                                <p:fltVal val="0"/>
                                              </p:val>
                                            </p:tav>
                                            <p:tav tm="100000">
                                              <p:val>
                                                <p:strVal val="#ppt_h"/>
                                              </p:val>
                                            </p:tav>
                                          </p:tavLst>
                                        </p:anim>
                                        <p:animEffect transition="in" filter="fade">
                                          <p:cBhvr>
                                            <p:cTn id="70" dur="750"/>
                                            <p:tgtEl>
                                              <p:spTgt spid="22"/>
                                            </p:tgtEl>
                                          </p:cBhvr>
                                        </p:animEffect>
                                      </p:childTnLst>
                                    </p:cTn>
                                  </p:par>
                                  <p:par>
                                    <p:cTn id="71" presetID="53" presetClass="entr" presetSubtype="16" fill="hold" nodeType="withEffect">
                                      <p:stCondLst>
                                        <p:cond delay="120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750" fill="hold"/>
                                            <p:tgtEl>
                                              <p:spTgt spid="25"/>
                                            </p:tgtEl>
                                            <p:attrNameLst>
                                              <p:attrName>ppt_w</p:attrName>
                                            </p:attrNameLst>
                                          </p:cBhvr>
                                          <p:tavLst>
                                            <p:tav tm="0">
                                              <p:val>
                                                <p:fltVal val="0"/>
                                              </p:val>
                                            </p:tav>
                                            <p:tav tm="100000">
                                              <p:val>
                                                <p:strVal val="#ppt_w"/>
                                              </p:val>
                                            </p:tav>
                                          </p:tavLst>
                                        </p:anim>
                                        <p:anim calcmode="lin" valueType="num">
                                          <p:cBhvr>
                                            <p:cTn id="74" dur="750" fill="hold"/>
                                            <p:tgtEl>
                                              <p:spTgt spid="25"/>
                                            </p:tgtEl>
                                            <p:attrNameLst>
                                              <p:attrName>ppt_h</p:attrName>
                                            </p:attrNameLst>
                                          </p:cBhvr>
                                          <p:tavLst>
                                            <p:tav tm="0">
                                              <p:val>
                                                <p:fltVal val="0"/>
                                              </p:val>
                                            </p:tav>
                                            <p:tav tm="100000">
                                              <p:val>
                                                <p:strVal val="#ppt_h"/>
                                              </p:val>
                                            </p:tav>
                                          </p:tavLst>
                                        </p:anim>
                                        <p:animEffect transition="in" filter="fade">
                                          <p:cBhvr>
                                            <p:cTn id="75" dur="750"/>
                                            <p:tgtEl>
                                              <p:spTgt spid="25"/>
                                            </p:tgtEl>
                                          </p:cBhvr>
                                        </p:animEffect>
                                      </p:childTnLst>
                                    </p:cTn>
                                  </p:par>
                                  <p:par>
                                    <p:cTn id="76" presetID="53" presetClass="entr" presetSubtype="16" fill="hold" nodeType="withEffect">
                                      <p:stCondLst>
                                        <p:cond delay="12750"/>
                                      </p:stCondLst>
                                      <p:childTnLst>
                                        <p:set>
                                          <p:cBhvr>
                                            <p:cTn id="77" dur="1" fill="hold">
                                              <p:stCondLst>
                                                <p:cond delay="0"/>
                                              </p:stCondLst>
                                            </p:cTn>
                                            <p:tgtEl>
                                              <p:spTgt spid="29"/>
                                            </p:tgtEl>
                                            <p:attrNameLst>
                                              <p:attrName>style.visibility</p:attrName>
                                            </p:attrNameLst>
                                          </p:cBhvr>
                                          <p:to>
                                            <p:strVal val="visible"/>
                                          </p:to>
                                        </p:set>
                                        <p:anim calcmode="lin" valueType="num">
                                          <p:cBhvr>
                                            <p:cTn id="78" dur="750" fill="hold"/>
                                            <p:tgtEl>
                                              <p:spTgt spid="29"/>
                                            </p:tgtEl>
                                            <p:attrNameLst>
                                              <p:attrName>ppt_w</p:attrName>
                                            </p:attrNameLst>
                                          </p:cBhvr>
                                          <p:tavLst>
                                            <p:tav tm="0">
                                              <p:val>
                                                <p:fltVal val="0"/>
                                              </p:val>
                                            </p:tav>
                                            <p:tav tm="100000">
                                              <p:val>
                                                <p:strVal val="#ppt_w"/>
                                              </p:val>
                                            </p:tav>
                                          </p:tavLst>
                                        </p:anim>
                                        <p:anim calcmode="lin" valueType="num">
                                          <p:cBhvr>
                                            <p:cTn id="79" dur="750" fill="hold"/>
                                            <p:tgtEl>
                                              <p:spTgt spid="29"/>
                                            </p:tgtEl>
                                            <p:attrNameLst>
                                              <p:attrName>ppt_h</p:attrName>
                                            </p:attrNameLst>
                                          </p:cBhvr>
                                          <p:tavLst>
                                            <p:tav tm="0">
                                              <p:val>
                                                <p:fltVal val="0"/>
                                              </p:val>
                                            </p:tav>
                                            <p:tav tm="100000">
                                              <p:val>
                                                <p:strVal val="#ppt_h"/>
                                              </p:val>
                                            </p:tav>
                                          </p:tavLst>
                                        </p:anim>
                                        <p:animEffect transition="in" filter="fade">
                                          <p:cBhvr>
                                            <p:cTn id="80" dur="750"/>
                                            <p:tgtEl>
                                              <p:spTgt spid="29"/>
                                            </p:tgtEl>
                                          </p:cBhvr>
                                        </p:animEffect>
                                      </p:childTnLst>
                                    </p:cTn>
                                  </p:par>
                                  <p:par>
                                    <p:cTn id="81" presetID="53" presetClass="entr" presetSubtype="16" fill="hold" nodeType="withEffect">
                                      <p:stCondLst>
                                        <p:cond delay="135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750" fill="hold"/>
                                            <p:tgtEl>
                                              <p:spTgt spid="32"/>
                                            </p:tgtEl>
                                            <p:attrNameLst>
                                              <p:attrName>ppt_w</p:attrName>
                                            </p:attrNameLst>
                                          </p:cBhvr>
                                          <p:tavLst>
                                            <p:tav tm="0">
                                              <p:val>
                                                <p:fltVal val="0"/>
                                              </p:val>
                                            </p:tav>
                                            <p:tav tm="100000">
                                              <p:val>
                                                <p:strVal val="#ppt_w"/>
                                              </p:val>
                                            </p:tav>
                                          </p:tavLst>
                                        </p:anim>
                                        <p:anim calcmode="lin" valueType="num">
                                          <p:cBhvr>
                                            <p:cTn id="84" dur="750" fill="hold"/>
                                            <p:tgtEl>
                                              <p:spTgt spid="32"/>
                                            </p:tgtEl>
                                            <p:attrNameLst>
                                              <p:attrName>ppt_h</p:attrName>
                                            </p:attrNameLst>
                                          </p:cBhvr>
                                          <p:tavLst>
                                            <p:tav tm="0">
                                              <p:val>
                                                <p:fltVal val="0"/>
                                              </p:val>
                                            </p:tav>
                                            <p:tav tm="100000">
                                              <p:val>
                                                <p:strVal val="#ppt_h"/>
                                              </p:val>
                                            </p:tav>
                                          </p:tavLst>
                                        </p:anim>
                                        <p:animEffect transition="in" filter="fade">
                                          <p:cBhvr>
                                            <p:cTn id="85" dur="750"/>
                                            <p:tgtEl>
                                              <p:spTgt spid="32"/>
                                            </p:tgtEl>
                                          </p:cBhvr>
                                        </p:animEffect>
                                      </p:childTnLst>
                                    </p:cTn>
                                  </p:par>
                                  <p:par>
                                    <p:cTn id="86" presetID="53" presetClass="entr" presetSubtype="16" fill="hold" nodeType="withEffect">
                                      <p:stCondLst>
                                        <p:cond delay="14250"/>
                                      </p:stCondLst>
                                      <p:childTnLst>
                                        <p:set>
                                          <p:cBhvr>
                                            <p:cTn id="87" dur="1" fill="hold">
                                              <p:stCondLst>
                                                <p:cond delay="0"/>
                                              </p:stCondLst>
                                            </p:cTn>
                                            <p:tgtEl>
                                              <p:spTgt spid="120"/>
                                            </p:tgtEl>
                                            <p:attrNameLst>
                                              <p:attrName>style.visibility</p:attrName>
                                            </p:attrNameLst>
                                          </p:cBhvr>
                                          <p:to>
                                            <p:strVal val="visible"/>
                                          </p:to>
                                        </p:set>
                                        <p:anim calcmode="lin" valueType="num">
                                          <p:cBhvr>
                                            <p:cTn id="88" dur="500" fill="hold"/>
                                            <p:tgtEl>
                                              <p:spTgt spid="120"/>
                                            </p:tgtEl>
                                            <p:attrNameLst>
                                              <p:attrName>ppt_w</p:attrName>
                                            </p:attrNameLst>
                                          </p:cBhvr>
                                          <p:tavLst>
                                            <p:tav tm="0">
                                              <p:val>
                                                <p:fltVal val="0"/>
                                              </p:val>
                                            </p:tav>
                                            <p:tav tm="100000">
                                              <p:val>
                                                <p:strVal val="#ppt_w"/>
                                              </p:val>
                                            </p:tav>
                                          </p:tavLst>
                                        </p:anim>
                                        <p:anim calcmode="lin" valueType="num">
                                          <p:cBhvr>
                                            <p:cTn id="89" dur="500" fill="hold"/>
                                            <p:tgtEl>
                                              <p:spTgt spid="120"/>
                                            </p:tgtEl>
                                            <p:attrNameLst>
                                              <p:attrName>ppt_h</p:attrName>
                                            </p:attrNameLst>
                                          </p:cBhvr>
                                          <p:tavLst>
                                            <p:tav tm="0">
                                              <p:val>
                                                <p:fltVal val="0"/>
                                              </p:val>
                                            </p:tav>
                                            <p:tav tm="100000">
                                              <p:val>
                                                <p:strVal val="#ppt_h"/>
                                              </p:val>
                                            </p:tav>
                                          </p:tavLst>
                                        </p:anim>
                                        <p:animEffect transition="in" filter="fade">
                                          <p:cBhvr>
                                            <p:cTn id="90" dur="500"/>
                                            <p:tgtEl>
                                              <p:spTgt spid="120"/>
                                            </p:tgtEl>
                                          </p:cBhvr>
                                        </p:animEffect>
                                      </p:childTnLst>
                                    </p:cTn>
                                  </p:par>
                                  <p:par>
                                    <p:cTn id="91" presetID="8" presetClass="emph" presetSubtype="0" fill="hold" nodeType="withEffect">
                                      <p:stCondLst>
                                        <p:cond delay="14750"/>
                                      </p:stCondLst>
                                      <p:childTnLst>
                                        <p:animRot by="21600000">
                                          <p:cBhvr>
                                            <p:cTn id="92" dur="6250" fill="hold"/>
                                            <p:tgtEl>
                                              <p:spTgt spid="120"/>
                                            </p:tgtEl>
                                            <p:attrNameLst>
                                              <p:attrName>r</p:attrName>
                                            </p:attrNameLst>
                                          </p:cBhvr>
                                        </p:animRot>
                                      </p:childTnLst>
                                    </p:cTn>
                                  </p:par>
                                  <p:par>
                                    <p:cTn id="93" presetID="53" presetClass="entr" presetSubtype="16" fill="hold" nodeType="withEffect">
                                      <p:stCondLst>
                                        <p:cond delay="14750"/>
                                      </p:stCondLst>
                                      <p:childTnLst>
                                        <p:set>
                                          <p:cBhvr>
                                            <p:cTn id="94" dur="1" fill="hold">
                                              <p:stCondLst>
                                                <p:cond delay="0"/>
                                              </p:stCondLst>
                                            </p:cTn>
                                            <p:tgtEl>
                                              <p:spTgt spid="114"/>
                                            </p:tgtEl>
                                            <p:attrNameLst>
                                              <p:attrName>style.visibility</p:attrName>
                                            </p:attrNameLst>
                                          </p:cBhvr>
                                          <p:to>
                                            <p:strVal val="visible"/>
                                          </p:to>
                                        </p:set>
                                        <p:anim calcmode="lin" valueType="num">
                                          <p:cBhvr>
                                            <p:cTn id="95" dur="500" fill="hold"/>
                                            <p:tgtEl>
                                              <p:spTgt spid="114"/>
                                            </p:tgtEl>
                                            <p:attrNameLst>
                                              <p:attrName>ppt_w</p:attrName>
                                            </p:attrNameLst>
                                          </p:cBhvr>
                                          <p:tavLst>
                                            <p:tav tm="0">
                                              <p:val>
                                                <p:fltVal val="0"/>
                                              </p:val>
                                            </p:tav>
                                            <p:tav tm="100000">
                                              <p:val>
                                                <p:strVal val="#ppt_w"/>
                                              </p:val>
                                            </p:tav>
                                          </p:tavLst>
                                        </p:anim>
                                        <p:anim calcmode="lin" valueType="num">
                                          <p:cBhvr>
                                            <p:cTn id="96" dur="500" fill="hold"/>
                                            <p:tgtEl>
                                              <p:spTgt spid="114"/>
                                            </p:tgtEl>
                                            <p:attrNameLst>
                                              <p:attrName>ppt_h</p:attrName>
                                            </p:attrNameLst>
                                          </p:cBhvr>
                                          <p:tavLst>
                                            <p:tav tm="0">
                                              <p:val>
                                                <p:fltVal val="0"/>
                                              </p:val>
                                            </p:tav>
                                            <p:tav tm="100000">
                                              <p:val>
                                                <p:strVal val="#ppt_h"/>
                                              </p:val>
                                            </p:tav>
                                          </p:tavLst>
                                        </p:anim>
                                        <p:animEffect transition="in" filter="fade">
                                          <p:cBhvr>
                                            <p:cTn id="97" dur="500"/>
                                            <p:tgtEl>
                                              <p:spTgt spid="114"/>
                                            </p:tgtEl>
                                          </p:cBhvr>
                                        </p:animEffect>
                                      </p:childTnLst>
                                    </p:cTn>
                                  </p:par>
                                  <p:par>
                                    <p:cTn id="98" presetID="8" presetClass="emph" presetSubtype="0" fill="hold" nodeType="withEffect">
                                      <p:stCondLst>
                                        <p:cond delay="15250"/>
                                      </p:stCondLst>
                                      <p:childTnLst>
                                        <p:animRot by="-21600000">
                                          <p:cBhvr>
                                            <p:cTn id="99" dur="6000" fill="hold"/>
                                            <p:tgtEl>
                                              <p:spTgt spid="114"/>
                                            </p:tgtEl>
                                            <p:attrNameLst>
                                              <p:attrName>r</p:attrName>
                                            </p:attrNameLst>
                                          </p:cBhvr>
                                        </p:animRot>
                                      </p:childTnLst>
                                    </p:cTn>
                                  </p:par>
                                  <p:par>
                                    <p:cTn id="100" presetID="22" presetClass="entr" presetSubtype="2" fill="hold" grpId="0" nodeType="withEffect">
                                      <p:stCondLst>
                                        <p:cond delay="15250"/>
                                      </p:stCondLst>
                                      <p:childTnLst>
                                        <p:set>
                                          <p:cBhvr>
                                            <p:cTn id="101" dur="1" fill="hold">
                                              <p:stCondLst>
                                                <p:cond delay="0"/>
                                              </p:stCondLst>
                                            </p:cTn>
                                            <p:tgtEl>
                                              <p:spTgt spid="134"/>
                                            </p:tgtEl>
                                            <p:attrNameLst>
                                              <p:attrName>style.visibility</p:attrName>
                                            </p:attrNameLst>
                                          </p:cBhvr>
                                          <p:to>
                                            <p:strVal val="visible"/>
                                          </p:to>
                                        </p:set>
                                        <p:animEffect transition="in" filter="wipe(right)">
                                          <p:cBhvr>
                                            <p:cTn id="102" dur="500"/>
                                            <p:tgtEl>
                                              <p:spTgt spid="134"/>
                                            </p:tgtEl>
                                          </p:cBhvr>
                                        </p:animEffect>
                                      </p:childTnLst>
                                    </p:cTn>
                                  </p:par>
                                  <p:par>
                                    <p:cTn id="103" presetID="47" presetClass="entr" presetSubtype="0" fill="hold" grpId="0" nodeType="withEffect">
                                      <p:stCondLst>
                                        <p:cond delay="16000"/>
                                      </p:stCondLst>
                                      <p:childTnLst>
                                        <p:set>
                                          <p:cBhvr>
                                            <p:cTn id="104" dur="1" fill="hold">
                                              <p:stCondLst>
                                                <p:cond delay="0"/>
                                              </p:stCondLst>
                                            </p:cTn>
                                            <p:tgtEl>
                                              <p:spTgt spid="110"/>
                                            </p:tgtEl>
                                            <p:attrNameLst>
                                              <p:attrName>style.visibility</p:attrName>
                                            </p:attrNameLst>
                                          </p:cBhvr>
                                          <p:to>
                                            <p:strVal val="visible"/>
                                          </p:to>
                                        </p:set>
                                        <p:animEffect transition="in" filter="fade">
                                          <p:cBhvr>
                                            <p:cTn id="105" dur="1000"/>
                                            <p:tgtEl>
                                              <p:spTgt spid="110"/>
                                            </p:tgtEl>
                                          </p:cBhvr>
                                        </p:animEffect>
                                        <p:anim calcmode="lin" valueType="num">
                                          <p:cBhvr>
                                            <p:cTn id="106" dur="1000" fill="hold"/>
                                            <p:tgtEl>
                                              <p:spTgt spid="110"/>
                                            </p:tgtEl>
                                            <p:attrNameLst>
                                              <p:attrName>ppt_x</p:attrName>
                                            </p:attrNameLst>
                                          </p:cBhvr>
                                          <p:tavLst>
                                            <p:tav tm="0">
                                              <p:val>
                                                <p:strVal val="#ppt_x"/>
                                              </p:val>
                                            </p:tav>
                                            <p:tav tm="100000">
                                              <p:val>
                                                <p:strVal val="#ppt_x"/>
                                              </p:val>
                                            </p:tav>
                                          </p:tavLst>
                                        </p:anim>
                                        <p:anim calcmode="lin" valueType="num">
                                          <p:cBhvr>
                                            <p:cTn id="107" dur="1000" fill="hold"/>
                                            <p:tgtEl>
                                              <p:spTgt spid="110"/>
                                            </p:tgtEl>
                                            <p:attrNameLst>
                                              <p:attrName>ppt_y</p:attrName>
                                            </p:attrNameLst>
                                          </p:cBhvr>
                                          <p:tavLst>
                                            <p:tav tm="0">
                                              <p:val>
                                                <p:strVal val="#ppt_y-.1"/>
                                              </p:val>
                                            </p:tav>
                                            <p:tav tm="100000">
                                              <p:val>
                                                <p:strVal val="#ppt_y"/>
                                              </p:val>
                                            </p:tav>
                                          </p:tavLst>
                                        </p:anim>
                                      </p:childTnLst>
                                    </p:cTn>
                                  </p:par>
                                  <p:par>
                                    <p:cTn id="108" presetID="22" presetClass="entr" presetSubtype="2" fill="hold" grpId="0" nodeType="withEffect">
                                      <p:stCondLst>
                                        <p:cond delay="16500"/>
                                      </p:stCondLst>
                                      <p:childTnLst>
                                        <p:set>
                                          <p:cBhvr>
                                            <p:cTn id="109" dur="1" fill="hold">
                                              <p:stCondLst>
                                                <p:cond delay="0"/>
                                              </p:stCondLst>
                                            </p:cTn>
                                            <p:tgtEl>
                                              <p:spTgt spid="133"/>
                                            </p:tgtEl>
                                            <p:attrNameLst>
                                              <p:attrName>style.visibility</p:attrName>
                                            </p:attrNameLst>
                                          </p:cBhvr>
                                          <p:to>
                                            <p:strVal val="visible"/>
                                          </p:to>
                                        </p:set>
                                        <p:animEffect transition="in" filter="wipe(right)">
                                          <p:cBhvr>
                                            <p:cTn id="110" dur="500"/>
                                            <p:tgtEl>
                                              <p:spTgt spid="133"/>
                                            </p:tgtEl>
                                          </p:cBhvr>
                                        </p:animEffect>
                                      </p:childTnLst>
                                    </p:cTn>
                                  </p:par>
                                  <p:par>
                                    <p:cTn id="111" presetID="47" presetClass="entr" presetSubtype="0" fill="hold" grpId="0" nodeType="withEffect">
                                      <p:stCondLst>
                                        <p:cond delay="17000"/>
                                      </p:stCondLst>
                                      <p:childTnLst>
                                        <p:set>
                                          <p:cBhvr>
                                            <p:cTn id="112" dur="1" fill="hold">
                                              <p:stCondLst>
                                                <p:cond delay="0"/>
                                              </p:stCondLst>
                                            </p:cTn>
                                            <p:tgtEl>
                                              <p:spTgt spid="109"/>
                                            </p:tgtEl>
                                            <p:attrNameLst>
                                              <p:attrName>style.visibility</p:attrName>
                                            </p:attrNameLst>
                                          </p:cBhvr>
                                          <p:to>
                                            <p:strVal val="visible"/>
                                          </p:to>
                                        </p:set>
                                        <p:animEffect transition="in" filter="fade">
                                          <p:cBhvr>
                                            <p:cTn id="113" dur="1000"/>
                                            <p:tgtEl>
                                              <p:spTgt spid="109"/>
                                            </p:tgtEl>
                                          </p:cBhvr>
                                        </p:animEffect>
                                        <p:anim calcmode="lin" valueType="num">
                                          <p:cBhvr>
                                            <p:cTn id="114" dur="1000" fill="hold"/>
                                            <p:tgtEl>
                                              <p:spTgt spid="109"/>
                                            </p:tgtEl>
                                            <p:attrNameLst>
                                              <p:attrName>ppt_x</p:attrName>
                                            </p:attrNameLst>
                                          </p:cBhvr>
                                          <p:tavLst>
                                            <p:tav tm="0">
                                              <p:val>
                                                <p:strVal val="#ppt_x"/>
                                              </p:val>
                                            </p:tav>
                                            <p:tav tm="100000">
                                              <p:val>
                                                <p:strVal val="#ppt_x"/>
                                              </p:val>
                                            </p:tav>
                                          </p:tavLst>
                                        </p:anim>
                                        <p:anim calcmode="lin" valueType="num">
                                          <p:cBhvr>
                                            <p:cTn id="115" dur="1000" fill="hold"/>
                                            <p:tgtEl>
                                              <p:spTgt spid="109"/>
                                            </p:tgtEl>
                                            <p:attrNameLst>
                                              <p:attrName>ppt_y</p:attrName>
                                            </p:attrNameLst>
                                          </p:cBhvr>
                                          <p:tavLst>
                                            <p:tav tm="0">
                                              <p:val>
                                                <p:strVal val="#ppt_y-.1"/>
                                              </p:val>
                                            </p:tav>
                                            <p:tav tm="100000">
                                              <p:val>
                                                <p:strVal val="#ppt_y"/>
                                              </p:val>
                                            </p:tav>
                                          </p:tavLst>
                                        </p:anim>
                                      </p:childTnLst>
                                    </p:cTn>
                                  </p:par>
                                  <p:par>
                                    <p:cTn id="116" presetID="22" presetClass="entr" presetSubtype="2" fill="hold" grpId="0" nodeType="withEffect">
                                      <p:stCondLst>
                                        <p:cond delay="17500"/>
                                      </p:stCondLst>
                                      <p:childTnLst>
                                        <p:set>
                                          <p:cBhvr>
                                            <p:cTn id="117" dur="1" fill="hold">
                                              <p:stCondLst>
                                                <p:cond delay="0"/>
                                              </p:stCondLst>
                                            </p:cTn>
                                            <p:tgtEl>
                                              <p:spTgt spid="135"/>
                                            </p:tgtEl>
                                            <p:attrNameLst>
                                              <p:attrName>style.visibility</p:attrName>
                                            </p:attrNameLst>
                                          </p:cBhvr>
                                          <p:to>
                                            <p:strVal val="visible"/>
                                          </p:to>
                                        </p:set>
                                        <p:animEffect transition="in" filter="wipe(right)">
                                          <p:cBhvr>
                                            <p:cTn id="118" dur="500"/>
                                            <p:tgtEl>
                                              <p:spTgt spid="135"/>
                                            </p:tgtEl>
                                          </p:cBhvr>
                                        </p:animEffect>
                                      </p:childTnLst>
                                    </p:cTn>
                                  </p:par>
                                  <p:par>
                                    <p:cTn id="119" presetID="42" presetClass="entr" presetSubtype="0" fill="hold" grpId="0" nodeType="withEffect">
                                      <p:stCondLst>
                                        <p:cond delay="1800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par>
                                    <p:cTn id="124" presetID="22" presetClass="entr" presetSubtype="8" fill="hold" grpId="0" nodeType="withEffect">
                                      <p:stCondLst>
                                        <p:cond delay="18500"/>
                                      </p:stCondLst>
                                      <p:childTnLst>
                                        <p:set>
                                          <p:cBhvr>
                                            <p:cTn id="125" dur="1" fill="hold">
                                              <p:stCondLst>
                                                <p:cond delay="0"/>
                                              </p:stCondLst>
                                            </p:cTn>
                                            <p:tgtEl>
                                              <p:spTgt spid="136"/>
                                            </p:tgtEl>
                                            <p:attrNameLst>
                                              <p:attrName>style.visibility</p:attrName>
                                            </p:attrNameLst>
                                          </p:cBhvr>
                                          <p:to>
                                            <p:strVal val="visible"/>
                                          </p:to>
                                        </p:set>
                                        <p:animEffect transition="in" filter="wipe(left)">
                                          <p:cBhvr>
                                            <p:cTn id="126" dur="500"/>
                                            <p:tgtEl>
                                              <p:spTgt spid="136"/>
                                            </p:tgtEl>
                                          </p:cBhvr>
                                        </p:animEffect>
                                      </p:childTnLst>
                                    </p:cTn>
                                  </p:par>
                                  <p:par>
                                    <p:cTn id="127" presetID="42" presetClass="entr" presetSubtype="0" fill="hold" grpId="0" nodeType="withEffect">
                                      <p:stCondLst>
                                        <p:cond delay="1900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1000"/>
                                            <p:tgtEl>
                                              <p:spTgt spid="46"/>
                                            </p:tgtEl>
                                          </p:cBhvr>
                                        </p:animEffect>
                                        <p:anim calcmode="lin" valueType="num">
                                          <p:cBhvr>
                                            <p:cTn id="130" dur="1000" fill="hold"/>
                                            <p:tgtEl>
                                              <p:spTgt spid="46"/>
                                            </p:tgtEl>
                                            <p:attrNameLst>
                                              <p:attrName>ppt_x</p:attrName>
                                            </p:attrNameLst>
                                          </p:cBhvr>
                                          <p:tavLst>
                                            <p:tav tm="0">
                                              <p:val>
                                                <p:strVal val="#ppt_x"/>
                                              </p:val>
                                            </p:tav>
                                            <p:tav tm="100000">
                                              <p:val>
                                                <p:strVal val="#ppt_x"/>
                                              </p:val>
                                            </p:tav>
                                          </p:tavLst>
                                        </p:anim>
                                        <p:anim calcmode="lin" valueType="num">
                                          <p:cBhvr>
                                            <p:cTn id="131" dur="1000" fill="hold"/>
                                            <p:tgtEl>
                                              <p:spTgt spid="46"/>
                                            </p:tgtEl>
                                            <p:attrNameLst>
                                              <p:attrName>ppt_y</p:attrName>
                                            </p:attrNameLst>
                                          </p:cBhvr>
                                          <p:tavLst>
                                            <p:tav tm="0">
                                              <p:val>
                                                <p:strVal val="#ppt_y+.1"/>
                                              </p:val>
                                            </p:tav>
                                            <p:tav tm="100000">
                                              <p:val>
                                                <p:strVal val="#ppt_y"/>
                                              </p:val>
                                            </p:tav>
                                          </p:tavLst>
                                        </p:anim>
                                      </p:childTnLst>
                                    </p:cTn>
                                  </p:par>
                                  <p:par>
                                    <p:cTn id="132" presetID="22" presetClass="entr" presetSubtype="8" fill="hold" grpId="0" nodeType="withEffect">
                                      <p:stCondLst>
                                        <p:cond delay="19500"/>
                                      </p:stCondLst>
                                      <p:childTnLst>
                                        <p:set>
                                          <p:cBhvr>
                                            <p:cTn id="133" dur="1" fill="hold">
                                              <p:stCondLst>
                                                <p:cond delay="0"/>
                                              </p:stCondLst>
                                            </p:cTn>
                                            <p:tgtEl>
                                              <p:spTgt spid="137"/>
                                            </p:tgtEl>
                                            <p:attrNameLst>
                                              <p:attrName>style.visibility</p:attrName>
                                            </p:attrNameLst>
                                          </p:cBhvr>
                                          <p:to>
                                            <p:strVal val="visible"/>
                                          </p:to>
                                        </p:set>
                                        <p:animEffect transition="in" filter="wipe(left)">
                                          <p:cBhvr>
                                            <p:cTn id="134" dur="500"/>
                                            <p:tgtEl>
                                              <p:spTgt spid="137"/>
                                            </p:tgtEl>
                                          </p:cBhvr>
                                        </p:animEffect>
                                      </p:childTnLst>
                                    </p:cTn>
                                  </p:par>
                                  <p:par>
                                    <p:cTn id="135" presetID="42" presetClass="entr" presetSubtype="0" fill="hold" grpId="0" nodeType="withEffect">
                                      <p:stCondLst>
                                        <p:cond delay="20000"/>
                                      </p:stCondLst>
                                      <p:childTnLst>
                                        <p:set>
                                          <p:cBhvr>
                                            <p:cTn id="136" dur="1" fill="hold">
                                              <p:stCondLst>
                                                <p:cond delay="0"/>
                                              </p:stCondLst>
                                            </p:cTn>
                                            <p:tgtEl>
                                              <p:spTgt spid="138"/>
                                            </p:tgtEl>
                                            <p:attrNameLst>
                                              <p:attrName>style.visibility</p:attrName>
                                            </p:attrNameLst>
                                          </p:cBhvr>
                                          <p:to>
                                            <p:strVal val="visible"/>
                                          </p:to>
                                        </p:set>
                                        <p:animEffect transition="in" filter="fade">
                                          <p:cBhvr>
                                            <p:cTn id="137" dur="1000"/>
                                            <p:tgtEl>
                                              <p:spTgt spid="138"/>
                                            </p:tgtEl>
                                          </p:cBhvr>
                                        </p:animEffect>
                                        <p:anim calcmode="lin" valueType="num">
                                          <p:cBhvr>
                                            <p:cTn id="138" dur="1000" fill="hold"/>
                                            <p:tgtEl>
                                              <p:spTgt spid="138"/>
                                            </p:tgtEl>
                                            <p:attrNameLst>
                                              <p:attrName>ppt_x</p:attrName>
                                            </p:attrNameLst>
                                          </p:cBhvr>
                                          <p:tavLst>
                                            <p:tav tm="0">
                                              <p:val>
                                                <p:strVal val="#ppt_x"/>
                                              </p:val>
                                            </p:tav>
                                            <p:tav tm="100000">
                                              <p:val>
                                                <p:strVal val="#ppt_x"/>
                                              </p:val>
                                            </p:tav>
                                          </p:tavLst>
                                        </p:anim>
                                        <p:anim calcmode="lin" valueType="num">
                                          <p:cBhvr>
                                            <p:cTn id="13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8" grpId="0"/>
          <p:bldP spid="41" grpId="0"/>
          <p:bldP spid="46" grpId="0"/>
          <p:bldP spid="49" grpId="0"/>
          <p:bldP spid="61" grpId="0" animBg="1"/>
          <p:bldP spid="103" grpId="0" animBg="1"/>
          <p:bldP spid="106" grpId="0" animBg="1"/>
          <p:bldP spid="107" grpId="0" animBg="1"/>
          <p:bldP spid="108" grpId="0" animBg="1"/>
          <p:bldP spid="109" grpId="0"/>
          <p:bldP spid="110" grpId="0"/>
          <p:bldP spid="133" grpId="0" animBg="1"/>
          <p:bldP spid="134" grpId="0" animBg="1"/>
          <p:bldP spid="135" grpId="0" animBg="1"/>
          <p:bldP spid="136" grpId="0" animBg="1"/>
          <p:bldP spid="137" grpId="0" animBg="1"/>
          <p:bldP spid="13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t="39062" r="4000" b="19307"/>
          <a:stretch>
            <a:fillRect/>
          </a:stretch>
        </p:blipFill>
        <p:spPr>
          <a:xfrm>
            <a:off x="0" y="0"/>
            <a:ext cx="12192000" cy="3753853"/>
          </a:xfrm>
          <a:prstGeom prst="rect">
            <a:avLst/>
          </a:prstGeom>
          <a:noFill/>
          <a:ln>
            <a:noFill/>
          </a:ln>
        </p:spPr>
      </p:pic>
      <p:sp>
        <p:nvSpPr>
          <p:cNvPr id="2" name="TextBox 2"/>
          <p:cNvSpPr txBox="1"/>
          <p:nvPr/>
        </p:nvSpPr>
        <p:spPr>
          <a:xfrm>
            <a:off x="5342020" y="1603204"/>
            <a:ext cx="2053390" cy="646331"/>
          </a:xfrm>
          <a:prstGeom prst="rect">
            <a:avLst/>
          </a:prstGeom>
          <a:noFill/>
        </p:spPr>
        <p:txBody>
          <a:bodyPr wrap="square" rtlCol="0">
            <a:spAutoFit/>
          </a:bodyPr>
          <a:lstStyle/>
          <a:p>
            <a:pPr algn="dist"/>
            <a:r>
              <a:rPr lang="zh-CN" altLang="en-US" sz="3600" b="1" dirty="0" smtClean="0">
                <a:solidFill>
                  <a:schemeClr val="bg1"/>
                </a:solidFill>
                <a:latin typeface="微软雅黑" panose="020B0503020204020204" pitchFamily="34" charset="-122"/>
                <a:ea typeface="微软雅黑" panose="020B0503020204020204" pitchFamily="34" charset="-122"/>
              </a:rPr>
              <a:t>本班学生</a:t>
            </a:r>
            <a:endParaRPr lang="en-US" altLang="zh-CN" sz="36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690187" y="2217639"/>
            <a:ext cx="3292889" cy="1107996"/>
          </a:xfrm>
          <a:prstGeom prst="rect">
            <a:avLst/>
          </a:prstGeom>
        </p:spPr>
        <p:txBody>
          <a:bodyPr wrap="none">
            <a:spAutoFit/>
          </a:bodyPr>
          <a:lstStyle/>
          <a:p>
            <a:pPr algn="dist"/>
            <a:r>
              <a:rPr lang="en-US" altLang="zh-CN" sz="6600" b="1" dirty="0" smtClean="0">
                <a:solidFill>
                  <a:srgbClr val="FFFF00"/>
                </a:solidFill>
                <a:latin typeface="微软雅黑" panose="020B0503020204020204" pitchFamily="34" charset="-122"/>
                <a:ea typeface="微软雅黑" panose="020B0503020204020204" pitchFamily="34" charset="-122"/>
              </a:rPr>
              <a:t>[ </a:t>
            </a:r>
            <a:r>
              <a:rPr lang="zh-CN" altLang="en-US" sz="6600" b="1" dirty="0" smtClean="0">
                <a:solidFill>
                  <a:srgbClr val="FFFF00"/>
                </a:solidFill>
                <a:latin typeface="微软雅黑" panose="020B0503020204020204" pitchFamily="34" charset="-122"/>
                <a:ea typeface="微软雅黑" panose="020B0503020204020204" pitchFamily="34" charset="-122"/>
              </a:rPr>
              <a:t>特 点 </a:t>
            </a:r>
            <a:r>
              <a:rPr lang="en-US" altLang="zh-CN" sz="6600" b="1" dirty="0" smtClean="0">
                <a:solidFill>
                  <a:srgbClr val="FFFF00"/>
                </a:solidFill>
                <a:latin typeface="微软雅黑" panose="020B0503020204020204" pitchFamily="34" charset="-122"/>
                <a:ea typeface="微软雅黑" panose="020B0503020204020204" pitchFamily="34" charset="-122"/>
              </a:rPr>
              <a:t>]</a:t>
            </a:r>
            <a:endParaRPr lang="zh-CN" altLang="en-US" sz="6600" dirty="0">
              <a:solidFill>
                <a:srgbClr val="FFFF00"/>
              </a:solidFill>
            </a:endParaRPr>
          </a:p>
        </p:txBody>
      </p:sp>
      <p:sp>
        <p:nvSpPr>
          <p:cNvPr id="11" name="矩形 10"/>
          <p:cNvSpPr/>
          <p:nvPr/>
        </p:nvSpPr>
        <p:spPr>
          <a:xfrm>
            <a:off x="0" y="3400926"/>
            <a:ext cx="6320589" cy="86627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240379" y="3400925"/>
            <a:ext cx="5951621" cy="866275"/>
          </a:xfrm>
          <a:prstGeom prst="rect">
            <a:avLst/>
          </a:prstGeom>
          <a:solidFill>
            <a:srgbClr val="FFA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99454" y="3464912"/>
            <a:ext cx="1649811" cy="769441"/>
          </a:xfrm>
          <a:prstGeom prst="rect">
            <a:avLst/>
          </a:prstGeom>
        </p:spPr>
        <p:txBody>
          <a:bodyPr wrap="none">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优  点</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8471922" y="3452882"/>
            <a:ext cx="1481496" cy="769441"/>
          </a:xfrm>
          <a:prstGeom prst="rect">
            <a:avLst/>
          </a:prstGeom>
        </p:spPr>
        <p:txBody>
          <a:bodyPr wrap="none">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不 足</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1895208" y="5245801"/>
            <a:ext cx="2339102" cy="954107"/>
          </a:xfrm>
          <a:prstGeom prst="rect">
            <a:avLst/>
          </a:prstGeom>
          <a:noFill/>
        </p:spPr>
        <p:txBody>
          <a:bodyPr wrap="none" rtlCol="0">
            <a:spAutoFit/>
          </a:bodyPr>
          <a:lstStyle/>
          <a:p>
            <a:r>
              <a:rPr lang="zh-CN" altLang="en-US" sz="2800" dirty="0" smtClean="0">
                <a:solidFill>
                  <a:schemeClr val="tx1">
                    <a:lumMod val="50000"/>
                    <a:lumOff val="50000"/>
                  </a:schemeClr>
                </a:solidFill>
                <a:ea typeface="微软简粗黑" pitchFamily="2" charset="-122"/>
              </a:rPr>
              <a:t>基础</a:t>
            </a:r>
            <a:r>
              <a:rPr lang="zh-CN" altLang="en-US" sz="2800" dirty="0">
                <a:solidFill>
                  <a:schemeClr val="tx1">
                    <a:lumMod val="50000"/>
                    <a:lumOff val="50000"/>
                  </a:schemeClr>
                </a:solidFill>
                <a:ea typeface="微软简粗黑" pitchFamily="2" charset="-122"/>
              </a:rPr>
              <a:t>相对较好</a:t>
            </a:r>
            <a:endParaRPr lang="en-US" altLang="zh-CN" sz="2800" dirty="0">
              <a:solidFill>
                <a:schemeClr val="tx1">
                  <a:lumMod val="50000"/>
                  <a:lumOff val="50000"/>
                </a:schemeClr>
              </a:solidFill>
              <a:ea typeface="微软简粗黑" pitchFamily="2" charset="-122"/>
            </a:endParaRPr>
          </a:p>
          <a:p>
            <a:endParaRPr lang="zh-CN" altLang="en-US" sz="2800" dirty="0">
              <a:solidFill>
                <a:schemeClr val="tx1">
                  <a:lumMod val="50000"/>
                  <a:lumOff val="50000"/>
                </a:schemeClr>
              </a:solidFill>
            </a:endParaRPr>
          </a:p>
        </p:txBody>
      </p:sp>
      <p:sp>
        <p:nvSpPr>
          <p:cNvPr id="13" name="矩形 12"/>
          <p:cNvSpPr/>
          <p:nvPr/>
        </p:nvSpPr>
        <p:spPr>
          <a:xfrm>
            <a:off x="3292258" y="4625842"/>
            <a:ext cx="1260614" cy="523220"/>
          </a:xfrm>
          <a:prstGeom prst="rect">
            <a:avLst/>
          </a:prstGeom>
        </p:spPr>
        <p:txBody>
          <a:bodyPr wrap="square">
            <a:spAutoFit/>
          </a:bodyPr>
          <a:lstStyle/>
          <a:p>
            <a:r>
              <a:rPr lang="zh-CN" altLang="en-US" sz="2800" dirty="0" smtClean="0">
                <a:solidFill>
                  <a:schemeClr val="tx1">
                    <a:lumMod val="50000"/>
                    <a:lumOff val="50000"/>
                  </a:schemeClr>
                </a:solidFill>
                <a:latin typeface="微软雅黑" panose="020B0503020204020204" pitchFamily="34" charset="-122"/>
                <a:ea typeface="微软雅黑" panose="020B0503020204020204" pitchFamily="34" charset="-122"/>
              </a:rPr>
              <a:t>乐观 </a:t>
            </a:r>
            <a:endParaRPr lang="en-US" altLang="zh-CN" sz="2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996767" y="4655457"/>
            <a:ext cx="1008609" cy="523220"/>
          </a:xfrm>
          <a:prstGeom prst="rect">
            <a:avLst/>
          </a:prstGeom>
          <a:noFill/>
          <a:ln>
            <a:noFill/>
          </a:ln>
        </p:spPr>
        <p:txBody>
          <a:bodyPr wrap="none">
            <a:spAutoFit/>
          </a:bodyPr>
          <a:lstStyle/>
          <a:p>
            <a:r>
              <a:rPr lang="zh-CN" altLang="en-US" sz="2800" dirty="0" smtClean="0">
                <a:solidFill>
                  <a:schemeClr val="tx1">
                    <a:lumMod val="50000"/>
                    <a:lumOff val="50000"/>
                  </a:schemeClr>
                </a:solidFill>
                <a:latin typeface="微软雅黑" panose="020B0503020204020204" pitchFamily="34" charset="-122"/>
                <a:ea typeface="微软雅黑" panose="020B0503020204020204" pitchFamily="34" charset="-122"/>
              </a:rPr>
              <a:t>活 跃</a:t>
            </a:r>
            <a:endParaRPr lang="zh-CN" altLang="en-US" sz="2800" dirty="0">
              <a:solidFill>
                <a:schemeClr val="tx1">
                  <a:lumMod val="50000"/>
                  <a:lumOff val="50000"/>
                </a:schemeClr>
              </a:solidFill>
            </a:endParaRPr>
          </a:p>
        </p:txBody>
      </p:sp>
      <p:sp>
        <p:nvSpPr>
          <p:cNvPr id="20" name="矩形 19"/>
          <p:cNvSpPr/>
          <p:nvPr/>
        </p:nvSpPr>
        <p:spPr>
          <a:xfrm>
            <a:off x="8239308" y="4527703"/>
            <a:ext cx="902811" cy="523220"/>
          </a:xfrm>
          <a:prstGeom prst="rect">
            <a:avLst/>
          </a:prstGeom>
        </p:spPr>
        <p:txBody>
          <a:bodyPr wrap="none">
            <a:spAutoFit/>
          </a:bodyPr>
          <a:lstStyle/>
          <a:p>
            <a:r>
              <a:rPr lang="zh-CN" altLang="en-US" sz="2800" dirty="0">
                <a:solidFill>
                  <a:schemeClr val="tx1">
                    <a:lumMod val="50000"/>
                    <a:lumOff val="50000"/>
                  </a:schemeClr>
                </a:solidFill>
                <a:ea typeface="微软简粗黑" pitchFamily="2" charset="-122"/>
              </a:rPr>
              <a:t>贪玩</a:t>
            </a:r>
            <a:endParaRPr lang="zh-CN" altLang="en-US" sz="2800" dirty="0">
              <a:solidFill>
                <a:schemeClr val="tx1">
                  <a:lumMod val="50000"/>
                  <a:lumOff val="50000"/>
                </a:schemeClr>
              </a:solidFill>
            </a:endParaRPr>
          </a:p>
        </p:txBody>
      </p:sp>
      <p:sp>
        <p:nvSpPr>
          <p:cNvPr id="21" name="矩形 20"/>
          <p:cNvSpPr/>
          <p:nvPr/>
        </p:nvSpPr>
        <p:spPr>
          <a:xfrm>
            <a:off x="9538719" y="4515669"/>
            <a:ext cx="902811" cy="523220"/>
          </a:xfrm>
          <a:prstGeom prst="rect">
            <a:avLst/>
          </a:prstGeom>
        </p:spPr>
        <p:txBody>
          <a:bodyPr wrap="none">
            <a:spAutoFit/>
          </a:bodyPr>
          <a:lstStyle/>
          <a:p>
            <a:r>
              <a:rPr lang="zh-CN" altLang="en-US" sz="2800" dirty="0">
                <a:solidFill>
                  <a:schemeClr val="tx1">
                    <a:lumMod val="50000"/>
                    <a:lumOff val="50000"/>
                  </a:schemeClr>
                </a:solidFill>
                <a:ea typeface="微软简粗黑" pitchFamily="2" charset="-122"/>
              </a:rPr>
              <a:t>懒散</a:t>
            </a:r>
            <a:endParaRPr lang="zh-CN" altLang="en-US" sz="2800" dirty="0">
              <a:solidFill>
                <a:schemeClr val="tx1">
                  <a:lumMod val="50000"/>
                  <a:lumOff val="50000"/>
                </a:schemeClr>
              </a:solidFill>
            </a:endParaRPr>
          </a:p>
        </p:txBody>
      </p:sp>
      <p:sp>
        <p:nvSpPr>
          <p:cNvPr id="22" name="矩形 21"/>
          <p:cNvSpPr/>
          <p:nvPr/>
        </p:nvSpPr>
        <p:spPr>
          <a:xfrm>
            <a:off x="8041105" y="5516161"/>
            <a:ext cx="2739190" cy="523220"/>
          </a:xfrm>
          <a:prstGeom prst="rect">
            <a:avLst/>
          </a:prstGeom>
        </p:spPr>
        <p:txBody>
          <a:bodyPr wrap="square">
            <a:spAutoFit/>
          </a:bodyPr>
          <a:lstStyle/>
          <a:p>
            <a:r>
              <a:rPr lang="zh-CN" altLang="en-US" sz="2800" dirty="0" smtClean="0">
                <a:solidFill>
                  <a:schemeClr val="tx1">
                    <a:lumMod val="50000"/>
                    <a:lumOff val="50000"/>
                  </a:schemeClr>
                </a:solidFill>
                <a:ea typeface="微软简粗黑" pitchFamily="2" charset="-122"/>
              </a:rPr>
              <a:t>自我控制能力</a:t>
            </a:r>
            <a:r>
              <a:rPr lang="zh-CN" altLang="en-US" sz="2800" dirty="0">
                <a:solidFill>
                  <a:schemeClr val="tx1">
                    <a:lumMod val="50000"/>
                    <a:lumOff val="50000"/>
                  </a:schemeClr>
                </a:solidFill>
                <a:ea typeface="微软简粗黑" pitchFamily="2" charset="-122"/>
              </a:rPr>
              <a:t>差</a:t>
            </a:r>
            <a:endParaRPr lang="zh-CN" altLang="en-US" sz="2800" dirty="0">
              <a:solidFill>
                <a:schemeClr val="tx1">
                  <a:lumMod val="50000"/>
                  <a:lumOff val="50000"/>
                </a:schemeClr>
              </a:solidFill>
            </a:endParaRPr>
          </a:p>
        </p:txBody>
      </p:sp>
      <p:sp>
        <p:nvSpPr>
          <p:cNvPr id="23" name="TextBox 1"/>
          <p:cNvSpPr txBox="1"/>
          <p:nvPr/>
        </p:nvSpPr>
        <p:spPr>
          <a:xfrm>
            <a:off x="8198041" y="5015779"/>
            <a:ext cx="2387897" cy="523220"/>
          </a:xfrm>
          <a:prstGeom prst="rect">
            <a:avLst/>
          </a:prstGeom>
          <a:noFill/>
        </p:spPr>
        <p:txBody>
          <a:bodyPr wrap="square" rtlCol="0">
            <a:spAutoFit/>
          </a:bodyPr>
          <a:lstStyle/>
          <a:p>
            <a:r>
              <a:rPr lang="zh-CN" altLang="en-US" sz="2800" dirty="0" smtClean="0">
                <a:solidFill>
                  <a:schemeClr val="tx1">
                    <a:lumMod val="50000"/>
                    <a:lumOff val="50000"/>
                  </a:schemeClr>
                </a:solidFill>
                <a:ea typeface="微软简粗黑" pitchFamily="2" charset="-122"/>
              </a:rPr>
              <a:t>集体观念淡薄</a:t>
            </a:r>
            <a:endParaRPr lang="zh-CN" altLang="en-US" sz="2800" dirty="0">
              <a:solidFill>
                <a:schemeClr val="tx1">
                  <a:lumMod val="50000"/>
                  <a:lumOff val="50000"/>
                </a:schemeClr>
              </a:solidFill>
              <a:ea typeface="微软简粗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1000">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14:bounceEnd="61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61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17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2" presetClass="entr" presetSubtype="8" fill="hold" grpId="0" nodeType="withEffect">
                                      <p:stCondLst>
                                        <p:cond delay="2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0-#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1+#ppt_w/2"/>
                                              </p:val>
                                            </p:tav>
                                            <p:tav tm="100000">
                                              <p:val>
                                                <p:strVal val="#ppt_x"/>
                                              </p:val>
                                            </p:tav>
                                          </p:tavLst>
                                        </p:anim>
                                        <p:anim calcmode="lin" valueType="num">
                                          <p:cBhvr additive="base">
                                            <p:cTn id="25" dur="750" fill="hold"/>
                                            <p:tgtEl>
                                              <p:spTgt spid="19"/>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3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3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40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4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22" presetClass="entr" presetSubtype="8" fill="hold" grpId="0" nodeType="withEffect">
                                      <p:stCondLst>
                                        <p:cond delay="50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250"/>
                                            <p:tgtEl>
                                              <p:spTgt spid="12"/>
                                            </p:tgtEl>
                                          </p:cBhvr>
                                        </p:animEffect>
                                      </p:childTnLst>
                                    </p:cTn>
                                  </p:par>
                                  <p:par>
                                    <p:cTn id="49" presetID="10" presetClass="entr" presetSubtype="0" fill="hold" grpId="0" nodeType="withEffect">
                                      <p:stCondLst>
                                        <p:cond delay="625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675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22" presetClass="entr" presetSubtype="8" fill="hold" grpId="0" nodeType="withEffect">
                                      <p:stCondLst>
                                        <p:cond delay="725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750"/>
                                            <p:tgtEl>
                                              <p:spTgt spid="23"/>
                                            </p:tgtEl>
                                          </p:cBhvr>
                                        </p:animEffect>
                                      </p:childTnLst>
                                    </p:cTn>
                                  </p:par>
                                  <p:par>
                                    <p:cTn id="58" presetID="22" presetClass="entr" presetSubtype="2" fill="hold" grpId="0" nodeType="withEffect">
                                      <p:stCondLst>
                                        <p:cond delay="750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P spid="19" grpId="0" animBg="1"/>
          <p:bldP spid="7" grpId="0"/>
          <p:bldP spid="8" grpId="0"/>
          <p:bldP spid="12" grpId="0"/>
          <p:bldP spid="13" grpId="0"/>
          <p:bldP spid="15" grpId="0"/>
          <p:bldP spid="20" grpId="0"/>
          <p:bldP spid="21" grpId="0"/>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17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2" presetClass="entr" presetSubtype="8" fill="hold" grpId="0" nodeType="withEffect">
                                      <p:stCondLst>
                                        <p:cond delay="2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0-#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1+#ppt_w/2"/>
                                              </p:val>
                                            </p:tav>
                                            <p:tav tm="100000">
                                              <p:val>
                                                <p:strVal val="#ppt_x"/>
                                              </p:val>
                                            </p:tav>
                                          </p:tavLst>
                                        </p:anim>
                                        <p:anim calcmode="lin" valueType="num">
                                          <p:cBhvr additive="base">
                                            <p:cTn id="25" dur="750" fill="hold"/>
                                            <p:tgtEl>
                                              <p:spTgt spid="19"/>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3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3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40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4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22" presetClass="entr" presetSubtype="8" fill="hold" grpId="0" nodeType="withEffect">
                                      <p:stCondLst>
                                        <p:cond delay="50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250"/>
                                            <p:tgtEl>
                                              <p:spTgt spid="12"/>
                                            </p:tgtEl>
                                          </p:cBhvr>
                                        </p:animEffect>
                                      </p:childTnLst>
                                    </p:cTn>
                                  </p:par>
                                  <p:par>
                                    <p:cTn id="49" presetID="10" presetClass="entr" presetSubtype="0" fill="hold" grpId="0" nodeType="withEffect">
                                      <p:stCondLst>
                                        <p:cond delay="625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675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22" presetClass="entr" presetSubtype="8" fill="hold" grpId="0" nodeType="withEffect">
                                      <p:stCondLst>
                                        <p:cond delay="725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750"/>
                                            <p:tgtEl>
                                              <p:spTgt spid="23"/>
                                            </p:tgtEl>
                                          </p:cBhvr>
                                        </p:animEffect>
                                      </p:childTnLst>
                                    </p:cTn>
                                  </p:par>
                                  <p:par>
                                    <p:cTn id="58" presetID="22" presetClass="entr" presetSubtype="2" fill="hold" grpId="0" nodeType="withEffect">
                                      <p:stCondLst>
                                        <p:cond delay="750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P spid="19" grpId="0" animBg="1"/>
          <p:bldP spid="7" grpId="0"/>
          <p:bldP spid="8" grpId="0"/>
          <p:bldP spid="12" grpId="0"/>
          <p:bldP spid="13" grpId="0"/>
          <p:bldP spid="15" grpId="0"/>
          <p:bldP spid="20" grpId="0"/>
          <p:bldP spid="21" grpId="0"/>
          <p:bldP spid="22" grpId="0"/>
          <p:bldP spid="2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6" name="图片 85"/>
          <p:cNvPicPr>
            <a:picLocks noChangeAspect="1"/>
          </p:cNvPicPr>
          <p:nvPr/>
        </p:nvPicPr>
        <p:blipFill rotWithShape="1">
          <a:blip r:embed="rId1" cstate="print">
            <a:extLst>
              <a:ext uri="{28A0092B-C50C-407E-A947-70E740481C1C}">
                <a14:useLocalDpi xmlns:a14="http://schemas.microsoft.com/office/drawing/2010/main" val="0"/>
              </a:ext>
            </a:extLst>
          </a:blip>
          <a:srcRect l="41375" t="37503" r="39510" b="33696"/>
          <a:stretch>
            <a:fillRect/>
          </a:stretch>
        </p:blipFill>
        <p:spPr>
          <a:xfrm>
            <a:off x="1080978" y="5251839"/>
            <a:ext cx="1383324" cy="1172451"/>
          </a:xfrm>
          <a:prstGeom prst="rect">
            <a:avLst/>
          </a:prstGeom>
        </p:spPr>
      </p:pic>
      <p:pic>
        <p:nvPicPr>
          <p:cNvPr id="87" name="图片 86"/>
          <p:cNvPicPr>
            <a:picLocks noChangeAspect="1"/>
          </p:cNvPicPr>
          <p:nvPr/>
        </p:nvPicPr>
        <p:blipFill rotWithShape="1">
          <a:blip r:embed="rId2" cstate="print">
            <a:extLst>
              <a:ext uri="{28A0092B-C50C-407E-A947-70E740481C1C}">
                <a14:useLocalDpi xmlns:a14="http://schemas.microsoft.com/office/drawing/2010/main" val="0"/>
              </a:ext>
            </a:extLst>
          </a:blip>
          <a:srcRect l="58875" t="37711" r="28427" b="31505"/>
          <a:stretch>
            <a:fillRect/>
          </a:stretch>
        </p:blipFill>
        <p:spPr>
          <a:xfrm rot="21197252">
            <a:off x="9023690" y="4980274"/>
            <a:ext cx="781873" cy="1066191"/>
          </a:xfrm>
          <a:prstGeom prst="rect">
            <a:avLst/>
          </a:prstGeom>
        </p:spPr>
      </p:pic>
      <p:pic>
        <p:nvPicPr>
          <p:cNvPr id="88" name="图片 87"/>
          <p:cNvPicPr>
            <a:picLocks noChangeAspect="1"/>
          </p:cNvPicPr>
          <p:nvPr/>
        </p:nvPicPr>
        <p:blipFill rotWithShape="1">
          <a:blip r:embed="rId3" cstate="print">
            <a:extLst>
              <a:ext uri="{28A0092B-C50C-407E-A947-70E740481C1C}">
                <a14:useLocalDpi xmlns:a14="http://schemas.microsoft.com/office/drawing/2010/main" val="0"/>
              </a:ext>
            </a:extLst>
          </a:blip>
          <a:srcRect l="15585" t="46432" r="65656" b="32019"/>
          <a:stretch>
            <a:fillRect/>
          </a:stretch>
        </p:blipFill>
        <p:spPr>
          <a:xfrm rot="21293339">
            <a:off x="558299" y="5098900"/>
            <a:ext cx="838576" cy="541849"/>
          </a:xfrm>
          <a:prstGeom prst="rect">
            <a:avLst/>
          </a:prstGeom>
        </p:spPr>
      </p:pic>
      <p:pic>
        <p:nvPicPr>
          <p:cNvPr id="89" name="图片 88"/>
          <p:cNvPicPr>
            <a:picLocks noChangeAspect="1"/>
          </p:cNvPicPr>
          <p:nvPr/>
        </p:nvPicPr>
        <p:blipFill rotWithShape="1">
          <a:blip r:embed="rId4" cstate="print">
            <a:extLst>
              <a:ext uri="{28A0092B-C50C-407E-A947-70E740481C1C}">
                <a14:useLocalDpi xmlns:a14="http://schemas.microsoft.com/office/drawing/2010/main" val="0"/>
              </a:ext>
            </a:extLst>
          </a:blip>
          <a:srcRect l="39105" t="40275" r="46753" b="28732"/>
          <a:stretch>
            <a:fillRect/>
          </a:stretch>
        </p:blipFill>
        <p:spPr>
          <a:xfrm rot="786674">
            <a:off x="5484067" y="5058626"/>
            <a:ext cx="1097378" cy="1352826"/>
          </a:xfrm>
          <a:prstGeom prst="rect">
            <a:avLst/>
          </a:prstGeom>
        </p:spPr>
      </p:pic>
      <p:pic>
        <p:nvPicPr>
          <p:cNvPr id="90" name="图片 89"/>
          <p:cNvPicPr>
            <a:picLocks noChangeAspect="1"/>
          </p:cNvPicPr>
          <p:nvPr/>
        </p:nvPicPr>
        <p:blipFill rotWithShape="1">
          <a:blip r:embed="rId5" cstate="print">
            <a:extLst>
              <a:ext uri="{28A0092B-C50C-407E-A947-70E740481C1C}">
                <a14:useLocalDpi xmlns:a14="http://schemas.microsoft.com/office/drawing/2010/main" val="0"/>
              </a:ext>
            </a:extLst>
          </a:blip>
          <a:srcRect l="47619" t="47715" r="25829" b="33558"/>
          <a:stretch>
            <a:fillRect/>
          </a:stretch>
        </p:blipFill>
        <p:spPr>
          <a:xfrm rot="18555295">
            <a:off x="7095274" y="5436986"/>
            <a:ext cx="1129887" cy="448271"/>
          </a:xfrm>
          <a:prstGeom prst="rect">
            <a:avLst/>
          </a:prstGeom>
        </p:spPr>
      </p:pic>
      <p:pic>
        <p:nvPicPr>
          <p:cNvPr id="91" name="图片 90"/>
          <p:cNvPicPr>
            <a:picLocks noChangeAspect="1"/>
          </p:cNvPicPr>
          <p:nvPr/>
        </p:nvPicPr>
        <p:blipFill rotWithShape="1">
          <a:blip r:embed="rId6" cstate="print">
            <a:extLst>
              <a:ext uri="{28A0092B-C50C-407E-A947-70E740481C1C}">
                <a14:useLocalDpi xmlns:a14="http://schemas.microsoft.com/office/drawing/2010/main" val="0"/>
              </a:ext>
            </a:extLst>
          </a:blip>
          <a:srcRect l="30447" t="36684" r="58009" b="33815"/>
          <a:stretch>
            <a:fillRect/>
          </a:stretch>
        </p:blipFill>
        <p:spPr>
          <a:xfrm rot="19359801">
            <a:off x="10308895" y="5312563"/>
            <a:ext cx="580572" cy="834573"/>
          </a:xfrm>
          <a:prstGeom prst="rect">
            <a:avLst/>
          </a:prstGeom>
        </p:spPr>
      </p:pic>
      <p:pic>
        <p:nvPicPr>
          <p:cNvPr id="92" name="图片 91"/>
          <p:cNvPicPr>
            <a:picLocks noChangeAspect="1"/>
          </p:cNvPicPr>
          <p:nvPr/>
        </p:nvPicPr>
        <p:blipFill rotWithShape="1">
          <a:blip r:embed="rId7" cstate="print">
            <a:extLst>
              <a:ext uri="{28A0092B-C50C-407E-A947-70E740481C1C}">
                <a14:useLocalDpi xmlns:a14="http://schemas.microsoft.com/office/drawing/2010/main" val="0"/>
              </a:ext>
            </a:extLst>
          </a:blip>
          <a:srcRect l="64791" t="54898" r="26118" b="28684"/>
          <a:stretch>
            <a:fillRect/>
          </a:stretch>
        </p:blipFill>
        <p:spPr>
          <a:xfrm>
            <a:off x="4906758" y="5525346"/>
            <a:ext cx="435427" cy="442339"/>
          </a:xfrm>
          <a:prstGeom prst="rect">
            <a:avLst/>
          </a:prstGeom>
        </p:spPr>
      </p:pic>
      <p:pic>
        <p:nvPicPr>
          <p:cNvPr id="93" name="图片 92"/>
          <p:cNvPicPr>
            <a:picLocks noChangeAspect="1"/>
          </p:cNvPicPr>
          <p:nvPr/>
        </p:nvPicPr>
        <p:blipFill rotWithShape="1">
          <a:blip r:embed="rId7" cstate="print">
            <a:extLst>
              <a:ext uri="{28A0092B-C50C-407E-A947-70E740481C1C}">
                <a14:useLocalDpi xmlns:a14="http://schemas.microsoft.com/office/drawing/2010/main" val="0"/>
              </a:ext>
            </a:extLst>
          </a:blip>
          <a:srcRect l="64791" t="54898" r="26118" b="28684"/>
          <a:stretch>
            <a:fillRect/>
          </a:stretch>
        </p:blipFill>
        <p:spPr>
          <a:xfrm>
            <a:off x="11290869" y="4910613"/>
            <a:ext cx="435427" cy="442339"/>
          </a:xfrm>
          <a:prstGeom prst="rect">
            <a:avLst/>
          </a:prstGeom>
        </p:spPr>
      </p:pic>
      <p:sp>
        <p:nvSpPr>
          <p:cNvPr id="3" name="任意多边形 2"/>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22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21860" y="3845923"/>
            <a:ext cx="1938510" cy="923330"/>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3630745" y="2543290"/>
            <a:ext cx="2027105" cy="923330"/>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182714" y="3468157"/>
            <a:ext cx="1607000" cy="369332"/>
          </a:xfrm>
          <a:prstGeom prst="rect">
            <a:avLst/>
          </a:prstGeom>
          <a:noFill/>
        </p:spPr>
        <p:txBody>
          <a:bodyPr wrap="square" rtlCol="0">
            <a:spAutoFit/>
          </a:bodyPr>
          <a:lstStyle/>
          <a:p>
            <a:pPr algn="dist"/>
            <a:r>
              <a:rPr lang="zh-CN" altLang="en-US" b="1" dirty="0" smtClean="0">
                <a:solidFill>
                  <a:schemeClr val="bg1"/>
                </a:solidFill>
                <a:latin typeface="微软雅黑" panose="020B0503020204020204" pitchFamily="34" charset="-122"/>
                <a:ea typeface="微软雅黑" panose="020B0503020204020204" pitchFamily="34" charset="-122"/>
              </a:rPr>
              <a:t>输入文本标题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790596" y="2160164"/>
            <a:ext cx="1607000" cy="369332"/>
          </a:xfrm>
          <a:prstGeom prst="rect">
            <a:avLst/>
          </a:prstGeom>
          <a:noFill/>
        </p:spPr>
        <p:txBody>
          <a:bodyPr wrap="square" rtlCol="0">
            <a:spAutoFit/>
          </a:bodyPr>
          <a:lstStyle/>
          <a:p>
            <a:pPr algn="dist"/>
            <a:r>
              <a:rPr lang="zh-CN" altLang="en-US" b="1" dirty="0" smtClean="0">
                <a:solidFill>
                  <a:schemeClr val="bg1"/>
                </a:solidFill>
                <a:latin typeface="微软雅黑" panose="020B0503020204020204" pitchFamily="34" charset="-122"/>
                <a:ea typeface="微软雅黑" panose="020B0503020204020204" pitchFamily="34" charset="-122"/>
              </a:rPr>
              <a:t>输入文本标题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6271539" y="4124494"/>
            <a:ext cx="1946631" cy="923330"/>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364860" y="3730981"/>
            <a:ext cx="1607000" cy="369332"/>
          </a:xfrm>
          <a:prstGeom prst="rect">
            <a:avLst/>
          </a:prstGeom>
          <a:noFill/>
        </p:spPr>
        <p:txBody>
          <a:bodyPr wrap="square" rtlCol="0">
            <a:spAutoFit/>
          </a:bodyPr>
          <a:lstStyle/>
          <a:p>
            <a:pPr algn="dist"/>
            <a:r>
              <a:rPr lang="zh-CN" altLang="en-US" b="1" dirty="0" smtClean="0">
                <a:solidFill>
                  <a:schemeClr val="bg1"/>
                </a:solidFill>
                <a:latin typeface="微软雅黑" panose="020B0503020204020204" pitchFamily="34" charset="-122"/>
                <a:ea typeface="微软雅黑" panose="020B0503020204020204" pitchFamily="34" charset="-122"/>
              </a:rPr>
              <a:t>输入文本标题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090190" y="1892878"/>
            <a:ext cx="1800964" cy="1379422"/>
            <a:chOff x="4640063" y="1819101"/>
            <a:chExt cx="2154589" cy="1650276"/>
          </a:xfrm>
        </p:grpSpPr>
        <p:sp>
          <p:nvSpPr>
            <p:cNvPr id="6" name="五角星 2"/>
            <p:cNvSpPr/>
            <p:nvPr/>
          </p:nvSpPr>
          <p:spPr>
            <a:xfrm rot="20227648">
              <a:off x="4851510" y="1823391"/>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五角星 2"/>
            <p:cNvSpPr/>
            <p:nvPr/>
          </p:nvSpPr>
          <p:spPr>
            <a:xfrm rot="20227648">
              <a:off x="4847218" y="1819101"/>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25400">
              <a:solidFill>
                <a:schemeClr val="bg1"/>
              </a:solidFill>
            </a:ln>
            <a:effectLst>
              <a:innerShdw blurRad="368300">
                <a:srgbClr val="81C14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角星 2"/>
            <p:cNvSpPr/>
            <p:nvPr/>
          </p:nvSpPr>
          <p:spPr>
            <a:xfrm rot="20463093">
              <a:off x="4926374" y="2194893"/>
              <a:ext cx="563426" cy="43041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086277" y="1951851"/>
              <a:ext cx="732999" cy="499698"/>
            </a:xfrm>
            <a:custGeom>
              <a:avLst/>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ah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FDDF03"/>
              </a:solidFill>
            </a:ln>
            <a:scene3d>
              <a:camera prst="orthographicFront"/>
              <a:lightRig rig="soft" dir="t"/>
            </a:scene3d>
            <a:sp3d contourW="12700" prstMaterial="plastic">
              <a:bevelT w="69850" h="19050"/>
              <a:bevelB w="38100" h="1016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640063" y="233425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733597">
              <a:off x="4715345" y="2211235"/>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5054178" y="2956295"/>
              <a:ext cx="1189822" cy="462707"/>
            </a:xfrm>
            <a:custGeom>
              <a:avLst/>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ah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FDDF03"/>
              </a:solidFill>
            </a:ln>
            <a:scene3d>
              <a:camera prst="orthographicFront"/>
              <a:lightRig rig="soft" dir="t"/>
            </a:scene3d>
            <a:sp3d contourW="12700" prstMaterial="plastic">
              <a:bevelT w="69850" h="19050"/>
              <a:bevelB w="38100" h="1016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288480" y="2416467"/>
              <a:ext cx="299147" cy="539826"/>
            </a:xfrm>
            <a:custGeom>
              <a:avLst/>
              <a:gdLst>
                <a:gd name="connsiteX0" fmla="*/ 0 w 299147"/>
                <a:gd name="connsiteY0" fmla="*/ 0 h 539826"/>
                <a:gd name="connsiteX1" fmla="*/ 297456 w 299147"/>
                <a:gd name="connsiteY1" fmla="*/ 165253 h 539826"/>
                <a:gd name="connsiteX2" fmla="*/ 99152 w 299147"/>
                <a:gd name="connsiteY2" fmla="*/ 539826 h 539826"/>
              </a:gdLst>
              <a:ah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FDDF03"/>
              </a:solidFill>
            </a:ln>
            <a:scene3d>
              <a:camera prst="orthographicFront"/>
              <a:lightRig rig="soft" dir="t"/>
            </a:scene3d>
            <a:sp3d contourW="12700" prstMaterial="plastic">
              <a:bevelT w="69850" h="19050"/>
              <a:bevelB w="38100" h="1016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0610461">
              <a:off x="6327351" y="278161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角星 2"/>
            <p:cNvSpPr/>
            <p:nvPr/>
          </p:nvSpPr>
          <p:spPr>
            <a:xfrm rot="7138278">
              <a:off x="6084827" y="2744429"/>
              <a:ext cx="234826" cy="26867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4909575" y="3275667"/>
              <a:ext cx="302010" cy="193710"/>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3820380">
              <a:off x="5144154" y="3137501"/>
              <a:ext cx="293117" cy="188006"/>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FA70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324598" y="2292513"/>
              <a:ext cx="744731" cy="707886"/>
            </a:xfrm>
            <a:prstGeom prst="rect">
              <a:avLst/>
            </a:prstGeom>
            <a:noFill/>
            <a:ln>
              <a:noFill/>
            </a:ln>
          </p:spPr>
          <p:txBody>
            <a:bodyPr wrap="square" rtlCol="0">
              <a:spAutoFit/>
            </a:bodyPr>
            <a:lstStyle/>
            <a:p>
              <a:r>
                <a:rPr lang="en-US" altLang="zh-CN" sz="3200" dirty="0" smtClean="0">
                  <a:ln w="25400">
                    <a:solidFill>
                      <a:srgbClr val="FC9204"/>
                    </a:solidFill>
                  </a:ln>
                  <a:solidFill>
                    <a:schemeClr val="bg1"/>
                  </a:solidFill>
                  <a:latin typeface="Impact" panose="020B0806030902050204" pitchFamily="34" charset="0"/>
                  <a:ea typeface="方正超粗黑简体" panose="03000509000000000000" pitchFamily="65" charset="-122"/>
                </a:rPr>
                <a:t>01</a:t>
              </a:r>
              <a:endParaRPr lang="zh-CN" altLang="en-US" sz="3200" dirty="0">
                <a:ln w="25400">
                  <a:solidFill>
                    <a:srgbClr val="FC9204"/>
                  </a:solidFill>
                </a:ln>
                <a:solidFill>
                  <a:schemeClr val="bg1"/>
                </a:solidFill>
                <a:latin typeface="Impact" panose="020B0806030902050204" pitchFamily="34" charset="0"/>
                <a:ea typeface="方正超粗黑简体" panose="03000509000000000000" pitchFamily="65" charset="-122"/>
              </a:endParaRPr>
            </a:p>
          </p:txBody>
        </p:sp>
      </p:grpSp>
      <p:grpSp>
        <p:nvGrpSpPr>
          <p:cNvPr id="22" name="组合 21"/>
          <p:cNvGrpSpPr/>
          <p:nvPr/>
        </p:nvGrpSpPr>
        <p:grpSpPr>
          <a:xfrm rot="2481743">
            <a:off x="3776844" y="3701295"/>
            <a:ext cx="1800964" cy="1383824"/>
            <a:chOff x="4640063" y="1813835"/>
            <a:chExt cx="2154589" cy="1655542"/>
          </a:xfrm>
        </p:grpSpPr>
        <p:sp>
          <p:nvSpPr>
            <p:cNvPr id="23" name="五角星 2"/>
            <p:cNvSpPr/>
            <p:nvPr/>
          </p:nvSpPr>
          <p:spPr>
            <a:xfrm rot="20227648">
              <a:off x="4851510" y="1823391"/>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五角星 2"/>
            <p:cNvSpPr/>
            <p:nvPr/>
          </p:nvSpPr>
          <p:spPr>
            <a:xfrm rot="20227648">
              <a:off x="4843841" y="1813835"/>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25400">
              <a:solidFill>
                <a:schemeClr val="bg1"/>
              </a:solidFill>
            </a:ln>
            <a:effectLst>
              <a:innerShdw blurRad="368300">
                <a:srgbClr val="F4B50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五角星 2"/>
            <p:cNvSpPr/>
            <p:nvPr/>
          </p:nvSpPr>
          <p:spPr>
            <a:xfrm rot="20463093">
              <a:off x="4926374" y="2194893"/>
              <a:ext cx="563426" cy="43041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086277" y="1951851"/>
              <a:ext cx="732999" cy="499698"/>
            </a:xfrm>
            <a:custGeom>
              <a:avLst/>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ah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92D050"/>
              </a:solidFill>
            </a:ln>
            <a:scene3d>
              <a:camera prst="orthographicFront"/>
              <a:lightRig rig="soft" dir="t"/>
            </a:scene3d>
            <a:sp3d contourW="12700" prstMaterial="plastic">
              <a:bevelT w="69850" h="19050"/>
              <a:bevelB w="38100" h="101600"/>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4640063" y="233425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FA70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2733597">
              <a:off x="4715345" y="2211235"/>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5054178" y="2956295"/>
              <a:ext cx="1189822" cy="462707"/>
            </a:xfrm>
            <a:custGeom>
              <a:avLst/>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ah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92D050"/>
              </a:solidFill>
            </a:ln>
            <a:scene3d>
              <a:camera prst="orthographicFront"/>
              <a:lightRig rig="soft" dir="t"/>
            </a:scene3d>
            <a:sp3d contourW="12700" prstMaterial="plastic">
              <a:bevelT w="69850" h="19050"/>
              <a:bevelB w="38100" h="101600"/>
              <a:contourClr>
                <a:srgbClr val="81C1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288480" y="2416467"/>
              <a:ext cx="299147" cy="539826"/>
            </a:xfrm>
            <a:custGeom>
              <a:avLst/>
              <a:gdLst>
                <a:gd name="connsiteX0" fmla="*/ 0 w 299147"/>
                <a:gd name="connsiteY0" fmla="*/ 0 h 539826"/>
                <a:gd name="connsiteX1" fmla="*/ 297456 w 299147"/>
                <a:gd name="connsiteY1" fmla="*/ 165253 h 539826"/>
                <a:gd name="connsiteX2" fmla="*/ 99152 w 299147"/>
                <a:gd name="connsiteY2" fmla="*/ 539826 h 539826"/>
              </a:gdLst>
              <a:ah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92D050"/>
              </a:solidFill>
            </a:ln>
            <a:scene3d>
              <a:camera prst="orthographicFront"/>
              <a:lightRig rig="soft" dir="t"/>
            </a:scene3d>
            <a:sp3d contourW="12700" prstMaterial="plastic">
              <a:bevelT w="69850" h="19050"/>
              <a:bevelB w="38100" h="101600"/>
              <a:contourClr>
                <a:srgbClr val="97BF1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610461">
              <a:off x="6327351" y="278161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7138278">
              <a:off x="6084827" y="2744429"/>
              <a:ext cx="234826" cy="26867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4909575" y="3275667"/>
              <a:ext cx="302010" cy="193710"/>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3820380">
              <a:off x="5144154" y="3137501"/>
              <a:ext cx="293117" cy="188006"/>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rot="19118257">
              <a:off x="5324598" y="2292513"/>
              <a:ext cx="744731" cy="707886"/>
            </a:xfrm>
            <a:prstGeom prst="rect">
              <a:avLst/>
            </a:prstGeom>
            <a:noFill/>
            <a:ln>
              <a:noFill/>
            </a:ln>
          </p:spPr>
          <p:txBody>
            <a:bodyPr wrap="square" rtlCol="0">
              <a:spAutoFit/>
            </a:bodyPr>
            <a:lstStyle/>
            <a:p>
              <a:r>
                <a:rPr lang="en-US" altLang="zh-CN" sz="3200" dirty="0" smtClean="0">
                  <a:ln w="25400">
                    <a:solidFill>
                      <a:srgbClr val="1CD8EC"/>
                    </a:solidFill>
                  </a:ln>
                  <a:solidFill>
                    <a:schemeClr val="bg1"/>
                  </a:solidFill>
                  <a:latin typeface="Impact" panose="020B0806030902050204" pitchFamily="34" charset="0"/>
                  <a:ea typeface="方正超粗黑简体" panose="03000509000000000000" pitchFamily="65" charset="-122"/>
                </a:rPr>
                <a:t>02</a:t>
              </a:r>
              <a:endParaRPr lang="zh-CN" altLang="en-US" sz="3200" dirty="0">
                <a:ln w="25400">
                  <a:solidFill>
                    <a:srgbClr val="1CD8EC"/>
                  </a:solidFill>
                </a:ln>
                <a:solidFill>
                  <a:schemeClr val="bg1"/>
                </a:solidFill>
                <a:latin typeface="Impact" panose="020B0806030902050204" pitchFamily="34" charset="0"/>
                <a:ea typeface="方正超粗黑简体" panose="03000509000000000000" pitchFamily="65" charset="-122"/>
              </a:endParaRPr>
            </a:p>
          </p:txBody>
        </p:sp>
      </p:grpSp>
      <p:grpSp>
        <p:nvGrpSpPr>
          <p:cNvPr id="41" name="组合 40"/>
          <p:cNvGrpSpPr/>
          <p:nvPr/>
        </p:nvGrpSpPr>
        <p:grpSpPr>
          <a:xfrm rot="253194">
            <a:off x="6325701" y="2078197"/>
            <a:ext cx="1800964" cy="1375836"/>
            <a:chOff x="4640063" y="1823391"/>
            <a:chExt cx="2154589" cy="1645986"/>
          </a:xfrm>
        </p:grpSpPr>
        <p:sp>
          <p:nvSpPr>
            <p:cNvPr id="42" name="五角星 2"/>
            <p:cNvSpPr/>
            <p:nvPr/>
          </p:nvSpPr>
          <p:spPr>
            <a:xfrm rot="20227648">
              <a:off x="4851510" y="1823391"/>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20227648">
              <a:off x="4863198" y="1834323"/>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4F6FC"/>
            </a:solidFill>
            <a:ln w="25400">
              <a:solidFill>
                <a:schemeClr val="bg1"/>
              </a:solidFill>
            </a:ln>
            <a:effectLst>
              <a:innerShdw blurRad="368300">
                <a:srgbClr val="13CCD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2"/>
            <p:cNvSpPr/>
            <p:nvPr/>
          </p:nvSpPr>
          <p:spPr>
            <a:xfrm rot="20463093">
              <a:off x="4926374" y="2194893"/>
              <a:ext cx="563426" cy="43041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5086277" y="1951851"/>
              <a:ext cx="732999" cy="499698"/>
            </a:xfrm>
            <a:custGeom>
              <a:avLst/>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ah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1CD8EC"/>
              </a:solidFill>
            </a:ln>
            <a:scene3d>
              <a:camera prst="orthographicFront"/>
              <a:lightRig rig="soft" dir="t"/>
            </a:scene3d>
            <a:sp3d contourW="12700" prstMaterial="plastic">
              <a:bevelT w="69850" h="19050"/>
              <a:bevelB w="38100" h="1016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4640063" y="233425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C920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2733597">
              <a:off x="4715345" y="2211235"/>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4B50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5054178" y="2956295"/>
              <a:ext cx="1189822" cy="462707"/>
            </a:xfrm>
            <a:custGeom>
              <a:avLst/>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ah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1CD8EC"/>
              </a:solidFill>
            </a:ln>
            <a:scene3d>
              <a:camera prst="orthographicFront"/>
              <a:lightRig rig="soft" dir="t"/>
            </a:scene3d>
            <a:sp3d contourW="12700" prstMaterial="plastic">
              <a:bevelT w="69850" h="19050"/>
              <a:bevelB w="38100" h="1016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288480" y="2416467"/>
              <a:ext cx="299147" cy="539826"/>
            </a:xfrm>
            <a:custGeom>
              <a:avLst/>
              <a:gdLst>
                <a:gd name="connsiteX0" fmla="*/ 0 w 299147"/>
                <a:gd name="connsiteY0" fmla="*/ 0 h 539826"/>
                <a:gd name="connsiteX1" fmla="*/ 297456 w 299147"/>
                <a:gd name="connsiteY1" fmla="*/ 165253 h 539826"/>
                <a:gd name="connsiteX2" fmla="*/ 99152 w 299147"/>
                <a:gd name="connsiteY2" fmla="*/ 539826 h 539826"/>
              </a:gdLst>
              <a:ah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1CD8EC"/>
              </a:solidFill>
            </a:ln>
            <a:scene3d>
              <a:camera prst="orthographicFront"/>
              <a:lightRig rig="soft" dir="t"/>
            </a:scene3d>
            <a:sp3d contourW="12700" prstMaterial="plastic">
              <a:bevelT w="69850" h="19050"/>
              <a:bevelB w="38100" h="1016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rot="20610461">
              <a:off x="6327351" y="278161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C920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7138278">
              <a:off x="6084827" y="2744429"/>
              <a:ext cx="234826" cy="26867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4909575" y="3275667"/>
              <a:ext cx="302010" cy="193710"/>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3820380">
              <a:off x="5144154" y="3137501"/>
              <a:ext cx="293117" cy="188006"/>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4B50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rot="21346806">
              <a:off x="5324598" y="2292513"/>
              <a:ext cx="744731" cy="707886"/>
            </a:xfrm>
            <a:prstGeom prst="rect">
              <a:avLst/>
            </a:prstGeom>
            <a:noFill/>
            <a:ln>
              <a:noFill/>
            </a:ln>
          </p:spPr>
          <p:txBody>
            <a:bodyPr wrap="square" rtlCol="0">
              <a:spAutoFit/>
            </a:bodyPr>
            <a:lstStyle/>
            <a:p>
              <a:r>
                <a:rPr lang="en-US" altLang="zh-CN" sz="3200" dirty="0" smtClean="0">
                  <a:ln w="25400">
                    <a:solidFill>
                      <a:srgbClr val="92D050"/>
                    </a:solidFill>
                  </a:ln>
                  <a:solidFill>
                    <a:schemeClr val="bg1"/>
                  </a:solidFill>
                  <a:latin typeface="Impact" panose="020B0806030902050204" pitchFamily="34" charset="0"/>
                  <a:ea typeface="方正超粗黑简体" panose="03000509000000000000" pitchFamily="65" charset="-122"/>
                </a:rPr>
                <a:t>03</a:t>
              </a:r>
              <a:endParaRPr lang="zh-CN" altLang="en-US" sz="3200" dirty="0">
                <a:ln w="25400">
                  <a:solidFill>
                    <a:srgbClr val="92D050"/>
                  </a:solidFill>
                </a:ln>
                <a:solidFill>
                  <a:schemeClr val="bg1"/>
                </a:solidFill>
                <a:latin typeface="Impact" panose="020B0806030902050204" pitchFamily="34" charset="0"/>
                <a:ea typeface="方正超粗黑简体" panose="03000509000000000000" pitchFamily="65" charset="-122"/>
              </a:endParaRPr>
            </a:p>
          </p:txBody>
        </p:sp>
      </p:grpSp>
      <p:grpSp>
        <p:nvGrpSpPr>
          <p:cNvPr id="59" name="组合 58"/>
          <p:cNvGrpSpPr/>
          <p:nvPr/>
        </p:nvGrpSpPr>
        <p:grpSpPr>
          <a:xfrm rot="2481743">
            <a:off x="9339473" y="3586981"/>
            <a:ext cx="1800964" cy="1383824"/>
            <a:chOff x="4640063" y="1813835"/>
            <a:chExt cx="2154589" cy="1655542"/>
          </a:xfrm>
        </p:grpSpPr>
        <p:sp>
          <p:nvSpPr>
            <p:cNvPr id="60" name="五角星 2"/>
            <p:cNvSpPr/>
            <p:nvPr/>
          </p:nvSpPr>
          <p:spPr>
            <a:xfrm rot="20227648">
              <a:off x="4851510" y="1823391"/>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2"/>
            <p:cNvSpPr/>
            <p:nvPr/>
          </p:nvSpPr>
          <p:spPr>
            <a:xfrm rot="20227648">
              <a:off x="4843842" y="1813835"/>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7C80"/>
            </a:solidFill>
            <a:ln w="25400">
              <a:solidFill>
                <a:schemeClr val="bg1"/>
              </a:solidFill>
            </a:ln>
            <a:effectLst>
              <a:innerShdw blurRad="368300">
                <a:srgbClr val="FE444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五角星 2"/>
            <p:cNvSpPr/>
            <p:nvPr/>
          </p:nvSpPr>
          <p:spPr>
            <a:xfrm rot="20463093">
              <a:off x="4926374" y="2194893"/>
              <a:ext cx="563426" cy="43041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5086277" y="1951851"/>
              <a:ext cx="732999" cy="499698"/>
            </a:xfrm>
            <a:custGeom>
              <a:avLst/>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ah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FFFF00"/>
              </a:solidFill>
            </a:ln>
            <a:scene3d>
              <a:camera prst="orthographicFront"/>
              <a:lightRig rig="soft" dir="t"/>
            </a:scene3d>
            <a:sp3d contourW="12700" prstMaterial="plastic">
              <a:bevelT w="69850" h="19050"/>
              <a:bevelB w="38100" h="1016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4640063" y="233425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733597">
              <a:off x="4715345" y="2211235"/>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92D05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5054178" y="2956295"/>
              <a:ext cx="1189822" cy="462707"/>
            </a:xfrm>
            <a:custGeom>
              <a:avLst/>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ah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FFFF00"/>
              </a:solidFill>
            </a:ln>
            <a:scene3d>
              <a:camera prst="orthographicFront"/>
              <a:lightRig rig="soft" dir="t"/>
            </a:scene3d>
            <a:sp3d contourW="12700" prstMaterial="plastic">
              <a:bevelT w="69850" h="19050"/>
              <a:bevelB w="38100" h="1016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288480" y="2416467"/>
              <a:ext cx="299147" cy="539826"/>
            </a:xfrm>
            <a:custGeom>
              <a:avLst/>
              <a:gdLst>
                <a:gd name="connsiteX0" fmla="*/ 0 w 299147"/>
                <a:gd name="connsiteY0" fmla="*/ 0 h 539826"/>
                <a:gd name="connsiteX1" fmla="*/ 297456 w 299147"/>
                <a:gd name="connsiteY1" fmla="*/ 165253 h 539826"/>
                <a:gd name="connsiteX2" fmla="*/ 99152 w 299147"/>
                <a:gd name="connsiteY2" fmla="*/ 539826 h 539826"/>
              </a:gdLst>
              <a:ah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FFFF00"/>
              </a:solidFill>
            </a:ln>
            <a:scene3d>
              <a:camera prst="orthographicFront"/>
              <a:lightRig rig="soft" dir="t"/>
            </a:scene3d>
            <a:sp3d contourW="12700" prstMaterial="plastic">
              <a:bevelT w="69850" h="19050"/>
              <a:bevelB w="38100" h="1016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610461">
              <a:off x="6327351" y="278161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五角星 2"/>
            <p:cNvSpPr/>
            <p:nvPr/>
          </p:nvSpPr>
          <p:spPr>
            <a:xfrm rot="7138278">
              <a:off x="6084827" y="2744429"/>
              <a:ext cx="234826" cy="26867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909575" y="3275667"/>
              <a:ext cx="302010" cy="193710"/>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3820380">
              <a:off x="5144154" y="3137501"/>
              <a:ext cx="293117" cy="188006"/>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rot="19118257">
              <a:off x="5291760" y="2340111"/>
              <a:ext cx="744731" cy="707886"/>
            </a:xfrm>
            <a:prstGeom prst="rect">
              <a:avLst/>
            </a:prstGeom>
            <a:noFill/>
            <a:ln>
              <a:noFill/>
            </a:ln>
          </p:spPr>
          <p:txBody>
            <a:bodyPr wrap="square" rtlCol="0">
              <a:spAutoFit/>
            </a:bodyPr>
            <a:lstStyle/>
            <a:p>
              <a:r>
                <a:rPr lang="en-US" altLang="zh-CN" sz="3200" dirty="0" smtClean="0">
                  <a:ln w="25400">
                    <a:solidFill>
                      <a:srgbClr val="FE4448"/>
                    </a:solidFill>
                  </a:ln>
                  <a:solidFill>
                    <a:schemeClr val="bg1"/>
                  </a:solidFill>
                  <a:latin typeface="Impact" panose="020B0806030902050204" pitchFamily="34" charset="0"/>
                  <a:ea typeface="方正超粗黑简体" panose="03000509000000000000" pitchFamily="65" charset="-122"/>
                </a:rPr>
                <a:t>02</a:t>
              </a:r>
              <a:endParaRPr lang="zh-CN" altLang="en-US" sz="3200" dirty="0">
                <a:ln w="25400">
                  <a:solidFill>
                    <a:srgbClr val="FE4448"/>
                  </a:solidFill>
                </a:ln>
                <a:solidFill>
                  <a:schemeClr val="bg1"/>
                </a:solidFill>
                <a:latin typeface="Impact" panose="020B0806030902050204" pitchFamily="34" charset="0"/>
                <a:ea typeface="方正超粗黑简体" panose="03000509000000000000" pitchFamily="65" charset="-122"/>
              </a:endParaRPr>
            </a:p>
          </p:txBody>
        </p:sp>
      </p:grpSp>
      <p:sp>
        <p:nvSpPr>
          <p:cNvPr id="83" name="矩形 82"/>
          <p:cNvSpPr/>
          <p:nvPr/>
        </p:nvSpPr>
        <p:spPr>
          <a:xfrm>
            <a:off x="9322302" y="2366196"/>
            <a:ext cx="1981968" cy="923330"/>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9381333" y="2005344"/>
            <a:ext cx="1607000" cy="369332"/>
          </a:xfrm>
          <a:prstGeom prst="rect">
            <a:avLst/>
          </a:prstGeom>
          <a:noFill/>
        </p:spPr>
        <p:txBody>
          <a:bodyPr wrap="square" rtlCol="0">
            <a:spAutoFit/>
          </a:bodyPr>
          <a:lstStyle/>
          <a:p>
            <a:pPr algn="dist"/>
            <a:r>
              <a:rPr lang="zh-CN" altLang="en-US" b="1" dirty="0" smtClean="0">
                <a:solidFill>
                  <a:schemeClr val="bg1"/>
                </a:solidFill>
                <a:latin typeface="微软雅黑" panose="020B0503020204020204" pitchFamily="34" charset="-122"/>
                <a:ea typeface="微软雅黑" panose="020B0503020204020204" pitchFamily="34" charset="-122"/>
              </a:rPr>
              <a:t>输入文本标题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5384431" y="689168"/>
            <a:ext cx="2353679" cy="646331"/>
          </a:xfrm>
          <a:prstGeom prst="rect">
            <a:avLst/>
          </a:prstGeom>
          <a:noFill/>
        </p:spPr>
        <p:txBody>
          <a:bodyPr wrap="square" rtlCol="0">
            <a:spAutoFit/>
          </a:bodyPr>
          <a:lstStyle/>
          <a:p>
            <a:pPr algn="dist"/>
            <a:r>
              <a:rPr lang="zh-CN" altLang="en-US" sz="3600" b="1" dirty="0" smtClean="0">
                <a:solidFill>
                  <a:schemeClr val="bg1"/>
                </a:solidFill>
                <a:latin typeface="微软雅黑" panose="020B0503020204020204" pitchFamily="34" charset="-122"/>
                <a:ea typeface="微软雅黑" panose="020B0503020204020204" pitchFamily="34" charset="-122"/>
              </a:rPr>
              <a:t>问题分析</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rot="536672">
            <a:off x="3492232" y="459127"/>
            <a:ext cx="1688486" cy="1246918"/>
            <a:chOff x="467955" y="825830"/>
            <a:chExt cx="1688486" cy="1246918"/>
          </a:xfrm>
        </p:grpSpPr>
        <p:sp>
          <p:nvSpPr>
            <p:cNvPr id="95"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22F1F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96"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22F1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grpSp>
          <p:nvGrpSpPr>
            <p:cNvPr id="97" name="组合 96"/>
            <p:cNvGrpSpPr/>
            <p:nvPr/>
          </p:nvGrpSpPr>
          <p:grpSpPr>
            <a:xfrm rot="21335217">
              <a:off x="1363234" y="825830"/>
              <a:ext cx="793207" cy="804046"/>
              <a:chOff x="7973454" y="5027358"/>
              <a:chExt cx="1573288" cy="1594782"/>
            </a:xfrm>
          </p:grpSpPr>
          <p:sp>
            <p:nvSpPr>
              <p:cNvPr id="10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7D93"/>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文本框 97"/>
            <p:cNvSpPr txBox="1"/>
            <p:nvPr/>
          </p:nvSpPr>
          <p:spPr>
            <a:xfrm rot="21063328">
              <a:off x="1490046" y="1026827"/>
              <a:ext cx="620534" cy="461665"/>
            </a:xfrm>
            <a:prstGeom prst="rect">
              <a:avLst/>
            </a:prstGeom>
            <a:noFill/>
            <a:ln>
              <a:noFill/>
            </a:ln>
          </p:spPr>
          <p:txBody>
            <a:bodyPr wrap="square" rtlCol="0">
              <a:spAutoFit/>
            </a:bodyPr>
            <a:lstStyle/>
            <a:p>
              <a:r>
                <a:rPr lang="en-US" altLang="zh-CN" sz="2400" dirty="0" smtClean="0">
                  <a:ln w="25400">
                    <a:noFill/>
                  </a:ln>
                  <a:solidFill>
                    <a:schemeClr val="bg1"/>
                  </a:solidFill>
                  <a:latin typeface="方正超粗黑简体" panose="03000509000000000000" pitchFamily="65" charset="-122"/>
                  <a:ea typeface="方正超粗黑简体" panose="03000509000000000000" pitchFamily="65" charset="-122"/>
                </a:rPr>
                <a:t>03</a:t>
              </a:r>
              <a:endParaRPr lang="zh-CN" altLang="en-US" sz="2400" dirty="0">
                <a:ln w="25400">
                  <a:no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103" name="组合 102"/>
          <p:cNvGrpSpPr/>
          <p:nvPr/>
        </p:nvGrpSpPr>
        <p:grpSpPr>
          <a:xfrm>
            <a:off x="5321296" y="1404784"/>
            <a:ext cx="2451104" cy="70857"/>
            <a:chOff x="8050736" y="5435599"/>
            <a:chExt cx="3205094" cy="0"/>
          </a:xfrm>
        </p:grpSpPr>
        <p:cxnSp>
          <p:nvCxnSpPr>
            <p:cNvPr id="104" name="直接连接符 103"/>
            <p:cNvCxnSpPr/>
            <p:nvPr/>
          </p:nvCxnSpPr>
          <p:spPr>
            <a:xfrm>
              <a:off x="8316687" y="5435599"/>
              <a:ext cx="2307770"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757431" y="5435599"/>
              <a:ext cx="239485"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050736" y="5435599"/>
              <a:ext cx="116114"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11139716" y="5435599"/>
              <a:ext cx="116114"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25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par>
                                <p:cTn id="18" presetID="10" presetClass="entr" presetSubtype="0" fill="hold" nodeType="withEffect">
                                  <p:stCondLst>
                                    <p:cond delay="250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10" presetClass="entr" presetSubtype="0" fill="hold" nodeType="withEffect">
                                  <p:stCondLst>
                                    <p:cond delay="275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par>
                                <p:cTn id="24" presetID="10" presetClass="entr" presetSubtype="0" fill="hold" nodeType="withEffect">
                                  <p:stCondLst>
                                    <p:cond delay="300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par>
                                <p:cTn id="27" presetID="10" presetClass="entr" presetSubtype="0" fill="hold" nodeType="withEffect">
                                  <p:stCondLst>
                                    <p:cond delay="325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par>
                                <p:cTn id="30" presetID="10" presetClass="entr" presetSubtype="0" fill="hold" nodeType="withEffect">
                                  <p:stCondLst>
                                    <p:cond delay="350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nodeType="withEffect">
                                  <p:stCondLst>
                                    <p:cond delay="375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par>
                                <p:cTn id="36" presetID="10" presetClass="entr" presetSubtype="0" fill="hold" nodeType="withEffect">
                                  <p:stCondLst>
                                    <p:cond delay="400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par>
                                <p:cTn id="39" presetID="22" presetClass="entr" presetSubtype="8" fill="hold" nodeType="withEffect">
                                  <p:stCondLst>
                                    <p:cond delay="4500"/>
                                  </p:stCondLst>
                                  <p:childTnLst>
                                    <p:set>
                                      <p:cBhvr>
                                        <p:cTn id="40" dur="1" fill="hold">
                                          <p:stCondLst>
                                            <p:cond delay="0"/>
                                          </p:stCondLst>
                                        </p:cTn>
                                        <p:tgtEl>
                                          <p:spTgt spid="94"/>
                                        </p:tgtEl>
                                        <p:attrNameLst>
                                          <p:attrName>style.visibility</p:attrName>
                                        </p:attrNameLst>
                                      </p:cBhvr>
                                      <p:to>
                                        <p:strVal val="visible"/>
                                      </p:to>
                                    </p:set>
                                    <p:animEffect transition="in" filter="wipe(left)">
                                      <p:cBhvr>
                                        <p:cTn id="41" dur="1000"/>
                                        <p:tgtEl>
                                          <p:spTgt spid="94"/>
                                        </p:tgtEl>
                                      </p:cBhvr>
                                    </p:animEffect>
                                  </p:childTnLst>
                                </p:cTn>
                              </p:par>
                              <p:par>
                                <p:cTn id="42" presetID="52" presetClass="entr" presetSubtype="0" fill="hold" grpId="0" nodeType="withEffect">
                                  <p:stCondLst>
                                    <p:cond delay="5500"/>
                                  </p:stCondLst>
                                  <p:iterate type="lt">
                                    <p:tmPct val="10000"/>
                                  </p:iterate>
                                  <p:childTnLst>
                                    <p:set>
                                      <p:cBhvr>
                                        <p:cTn id="43" dur="1" fill="hold">
                                          <p:stCondLst>
                                            <p:cond delay="0"/>
                                          </p:stCondLst>
                                        </p:cTn>
                                        <p:tgtEl>
                                          <p:spTgt spid="99"/>
                                        </p:tgtEl>
                                        <p:attrNameLst>
                                          <p:attrName>style.visibility</p:attrName>
                                        </p:attrNameLst>
                                      </p:cBhvr>
                                      <p:to>
                                        <p:strVal val="visible"/>
                                      </p:to>
                                    </p:set>
                                    <p:animScale>
                                      <p:cBhvr>
                                        <p:cTn id="44" dur="1000" decel="50000" fill="hold">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99"/>
                                        </p:tgtEl>
                                        <p:attrNameLst>
                                          <p:attrName>ppt_x</p:attrName>
                                          <p:attrName>ppt_y</p:attrName>
                                        </p:attrNameLst>
                                      </p:cBhvr>
                                    </p:animMotion>
                                    <p:animEffect transition="in" filter="fade">
                                      <p:cBhvr>
                                        <p:cTn id="46" dur="1000"/>
                                        <p:tgtEl>
                                          <p:spTgt spid="99"/>
                                        </p:tgtEl>
                                      </p:cBhvr>
                                    </p:animEffect>
                                  </p:childTnLst>
                                </p:cTn>
                              </p:par>
                              <p:par>
                                <p:cTn id="47" presetID="22" presetClass="entr" presetSubtype="8" fill="hold" nodeType="withEffect">
                                  <p:stCondLst>
                                    <p:cond delay="5500"/>
                                  </p:stCondLst>
                                  <p:childTnLst>
                                    <p:set>
                                      <p:cBhvr>
                                        <p:cTn id="48" dur="1" fill="hold">
                                          <p:stCondLst>
                                            <p:cond delay="0"/>
                                          </p:stCondLst>
                                        </p:cTn>
                                        <p:tgtEl>
                                          <p:spTgt spid="103"/>
                                        </p:tgtEl>
                                        <p:attrNameLst>
                                          <p:attrName>style.visibility</p:attrName>
                                        </p:attrNameLst>
                                      </p:cBhvr>
                                      <p:to>
                                        <p:strVal val="visible"/>
                                      </p:to>
                                    </p:set>
                                    <p:animEffect transition="in" filter="wipe(left)">
                                      <p:cBhvr>
                                        <p:cTn id="49" dur="1500"/>
                                        <p:tgtEl>
                                          <p:spTgt spid="103"/>
                                        </p:tgtEl>
                                      </p:cBhvr>
                                    </p:animEffect>
                                  </p:childTnLst>
                                </p:cTn>
                              </p:par>
                              <p:par>
                                <p:cTn id="50" presetID="31" presetClass="entr" presetSubtype="0" fill="hold" nodeType="withEffect">
                                  <p:stCondLst>
                                    <p:cond delay="700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ppt_w</p:attrName>
                                        </p:attrNameLst>
                                      </p:cBhvr>
                                      <p:tavLst>
                                        <p:tav tm="0">
                                          <p:val>
                                            <p:fltVal val="0"/>
                                          </p:val>
                                        </p:tav>
                                        <p:tav tm="100000">
                                          <p:val>
                                            <p:strVal val="#ppt_w"/>
                                          </p:val>
                                        </p:tav>
                                      </p:tavLst>
                                    </p:anim>
                                    <p:anim calcmode="lin" valueType="num">
                                      <p:cBhvr>
                                        <p:cTn id="53" dur="1000" fill="hold"/>
                                        <p:tgtEl>
                                          <p:spTgt spid="5"/>
                                        </p:tgtEl>
                                        <p:attrNameLst>
                                          <p:attrName>ppt_h</p:attrName>
                                        </p:attrNameLst>
                                      </p:cBhvr>
                                      <p:tavLst>
                                        <p:tav tm="0">
                                          <p:val>
                                            <p:fltVal val="0"/>
                                          </p:val>
                                        </p:tav>
                                        <p:tav tm="100000">
                                          <p:val>
                                            <p:strVal val="#ppt_h"/>
                                          </p:val>
                                        </p:tav>
                                      </p:tavLst>
                                    </p:anim>
                                    <p:anim calcmode="lin" valueType="num">
                                      <p:cBhvr>
                                        <p:cTn id="54" dur="1000" fill="hold"/>
                                        <p:tgtEl>
                                          <p:spTgt spid="5"/>
                                        </p:tgtEl>
                                        <p:attrNameLst>
                                          <p:attrName>style.rotation</p:attrName>
                                        </p:attrNameLst>
                                      </p:cBhvr>
                                      <p:tavLst>
                                        <p:tav tm="0">
                                          <p:val>
                                            <p:fltVal val="90"/>
                                          </p:val>
                                        </p:tav>
                                        <p:tav tm="100000">
                                          <p:val>
                                            <p:fltVal val="0"/>
                                          </p:val>
                                        </p:tav>
                                      </p:tavLst>
                                    </p:anim>
                                    <p:animEffect transition="in" filter="fade">
                                      <p:cBhvr>
                                        <p:cTn id="55" dur="1000"/>
                                        <p:tgtEl>
                                          <p:spTgt spid="5"/>
                                        </p:tgtEl>
                                      </p:cBhvr>
                                    </p:animEffect>
                                  </p:childTnLst>
                                </p:cTn>
                              </p:par>
                              <p:par>
                                <p:cTn id="56" presetID="31" presetClass="entr" presetSubtype="0" fill="hold" nodeType="withEffect">
                                  <p:stCondLst>
                                    <p:cond delay="7750"/>
                                  </p:stCondLst>
                                  <p:childTnLst>
                                    <p:set>
                                      <p:cBhvr>
                                        <p:cTn id="57" dur="1" fill="hold">
                                          <p:stCondLst>
                                            <p:cond delay="0"/>
                                          </p:stCondLst>
                                        </p:cTn>
                                        <p:tgtEl>
                                          <p:spTgt spid="22"/>
                                        </p:tgtEl>
                                        <p:attrNameLst>
                                          <p:attrName>style.visibility</p:attrName>
                                        </p:attrNameLst>
                                      </p:cBhvr>
                                      <p:to>
                                        <p:strVal val="visible"/>
                                      </p:to>
                                    </p:set>
                                    <p:anim calcmode="lin" valueType="num">
                                      <p:cBhvr>
                                        <p:cTn id="58" dur="1000" fill="hold"/>
                                        <p:tgtEl>
                                          <p:spTgt spid="22"/>
                                        </p:tgtEl>
                                        <p:attrNameLst>
                                          <p:attrName>ppt_w</p:attrName>
                                        </p:attrNameLst>
                                      </p:cBhvr>
                                      <p:tavLst>
                                        <p:tav tm="0">
                                          <p:val>
                                            <p:fltVal val="0"/>
                                          </p:val>
                                        </p:tav>
                                        <p:tav tm="100000">
                                          <p:val>
                                            <p:strVal val="#ppt_w"/>
                                          </p:val>
                                        </p:tav>
                                      </p:tavLst>
                                    </p:anim>
                                    <p:anim calcmode="lin" valueType="num">
                                      <p:cBhvr>
                                        <p:cTn id="59" dur="1000" fill="hold"/>
                                        <p:tgtEl>
                                          <p:spTgt spid="22"/>
                                        </p:tgtEl>
                                        <p:attrNameLst>
                                          <p:attrName>ppt_h</p:attrName>
                                        </p:attrNameLst>
                                      </p:cBhvr>
                                      <p:tavLst>
                                        <p:tav tm="0">
                                          <p:val>
                                            <p:fltVal val="0"/>
                                          </p:val>
                                        </p:tav>
                                        <p:tav tm="100000">
                                          <p:val>
                                            <p:strVal val="#ppt_h"/>
                                          </p:val>
                                        </p:tav>
                                      </p:tavLst>
                                    </p:anim>
                                    <p:anim calcmode="lin" valueType="num">
                                      <p:cBhvr>
                                        <p:cTn id="60" dur="1000" fill="hold"/>
                                        <p:tgtEl>
                                          <p:spTgt spid="22"/>
                                        </p:tgtEl>
                                        <p:attrNameLst>
                                          <p:attrName>style.rotation</p:attrName>
                                        </p:attrNameLst>
                                      </p:cBhvr>
                                      <p:tavLst>
                                        <p:tav tm="0">
                                          <p:val>
                                            <p:fltVal val="90"/>
                                          </p:val>
                                        </p:tav>
                                        <p:tav tm="100000">
                                          <p:val>
                                            <p:fltVal val="0"/>
                                          </p:val>
                                        </p:tav>
                                      </p:tavLst>
                                    </p:anim>
                                    <p:animEffect transition="in" filter="fade">
                                      <p:cBhvr>
                                        <p:cTn id="61" dur="1000"/>
                                        <p:tgtEl>
                                          <p:spTgt spid="22"/>
                                        </p:tgtEl>
                                      </p:cBhvr>
                                    </p:animEffect>
                                  </p:childTnLst>
                                </p:cTn>
                              </p:par>
                              <p:par>
                                <p:cTn id="62" presetID="31" presetClass="entr" presetSubtype="0" fill="hold" nodeType="withEffect">
                                  <p:stCondLst>
                                    <p:cond delay="8500"/>
                                  </p:stCondLst>
                                  <p:childTnLst>
                                    <p:set>
                                      <p:cBhvr>
                                        <p:cTn id="63" dur="1" fill="hold">
                                          <p:stCondLst>
                                            <p:cond delay="0"/>
                                          </p:stCondLst>
                                        </p:cTn>
                                        <p:tgtEl>
                                          <p:spTgt spid="41"/>
                                        </p:tgtEl>
                                        <p:attrNameLst>
                                          <p:attrName>style.visibility</p:attrName>
                                        </p:attrNameLst>
                                      </p:cBhvr>
                                      <p:to>
                                        <p:strVal val="visible"/>
                                      </p:to>
                                    </p:set>
                                    <p:anim calcmode="lin" valueType="num">
                                      <p:cBhvr>
                                        <p:cTn id="64" dur="1000" fill="hold"/>
                                        <p:tgtEl>
                                          <p:spTgt spid="41"/>
                                        </p:tgtEl>
                                        <p:attrNameLst>
                                          <p:attrName>ppt_w</p:attrName>
                                        </p:attrNameLst>
                                      </p:cBhvr>
                                      <p:tavLst>
                                        <p:tav tm="0">
                                          <p:val>
                                            <p:fltVal val="0"/>
                                          </p:val>
                                        </p:tav>
                                        <p:tav tm="100000">
                                          <p:val>
                                            <p:strVal val="#ppt_w"/>
                                          </p:val>
                                        </p:tav>
                                      </p:tavLst>
                                    </p:anim>
                                    <p:anim calcmode="lin" valueType="num">
                                      <p:cBhvr>
                                        <p:cTn id="65" dur="1000" fill="hold"/>
                                        <p:tgtEl>
                                          <p:spTgt spid="41"/>
                                        </p:tgtEl>
                                        <p:attrNameLst>
                                          <p:attrName>ppt_h</p:attrName>
                                        </p:attrNameLst>
                                      </p:cBhvr>
                                      <p:tavLst>
                                        <p:tav tm="0">
                                          <p:val>
                                            <p:fltVal val="0"/>
                                          </p:val>
                                        </p:tav>
                                        <p:tav tm="100000">
                                          <p:val>
                                            <p:strVal val="#ppt_h"/>
                                          </p:val>
                                        </p:tav>
                                      </p:tavLst>
                                    </p:anim>
                                    <p:anim calcmode="lin" valueType="num">
                                      <p:cBhvr>
                                        <p:cTn id="66" dur="1000" fill="hold"/>
                                        <p:tgtEl>
                                          <p:spTgt spid="41"/>
                                        </p:tgtEl>
                                        <p:attrNameLst>
                                          <p:attrName>style.rotation</p:attrName>
                                        </p:attrNameLst>
                                      </p:cBhvr>
                                      <p:tavLst>
                                        <p:tav tm="0">
                                          <p:val>
                                            <p:fltVal val="90"/>
                                          </p:val>
                                        </p:tav>
                                        <p:tav tm="100000">
                                          <p:val>
                                            <p:fltVal val="0"/>
                                          </p:val>
                                        </p:tav>
                                      </p:tavLst>
                                    </p:anim>
                                    <p:animEffect transition="in" filter="fade">
                                      <p:cBhvr>
                                        <p:cTn id="67" dur="1000"/>
                                        <p:tgtEl>
                                          <p:spTgt spid="41"/>
                                        </p:tgtEl>
                                      </p:cBhvr>
                                    </p:animEffect>
                                  </p:childTnLst>
                                </p:cTn>
                              </p:par>
                              <p:par>
                                <p:cTn id="68" presetID="31" presetClass="entr" presetSubtype="0" fill="hold" nodeType="withEffect">
                                  <p:stCondLst>
                                    <p:cond delay="9250"/>
                                  </p:stCondLst>
                                  <p:childTnLst>
                                    <p:set>
                                      <p:cBhvr>
                                        <p:cTn id="69" dur="1" fill="hold">
                                          <p:stCondLst>
                                            <p:cond delay="0"/>
                                          </p:stCondLst>
                                        </p:cTn>
                                        <p:tgtEl>
                                          <p:spTgt spid="59"/>
                                        </p:tgtEl>
                                        <p:attrNameLst>
                                          <p:attrName>style.visibility</p:attrName>
                                        </p:attrNameLst>
                                      </p:cBhvr>
                                      <p:to>
                                        <p:strVal val="visible"/>
                                      </p:to>
                                    </p:set>
                                    <p:anim calcmode="lin" valueType="num">
                                      <p:cBhvr>
                                        <p:cTn id="70" dur="1000" fill="hold"/>
                                        <p:tgtEl>
                                          <p:spTgt spid="59"/>
                                        </p:tgtEl>
                                        <p:attrNameLst>
                                          <p:attrName>ppt_w</p:attrName>
                                        </p:attrNameLst>
                                      </p:cBhvr>
                                      <p:tavLst>
                                        <p:tav tm="0">
                                          <p:val>
                                            <p:fltVal val="0"/>
                                          </p:val>
                                        </p:tav>
                                        <p:tav tm="100000">
                                          <p:val>
                                            <p:strVal val="#ppt_w"/>
                                          </p:val>
                                        </p:tav>
                                      </p:tavLst>
                                    </p:anim>
                                    <p:anim calcmode="lin" valueType="num">
                                      <p:cBhvr>
                                        <p:cTn id="71" dur="1000" fill="hold"/>
                                        <p:tgtEl>
                                          <p:spTgt spid="59"/>
                                        </p:tgtEl>
                                        <p:attrNameLst>
                                          <p:attrName>ppt_h</p:attrName>
                                        </p:attrNameLst>
                                      </p:cBhvr>
                                      <p:tavLst>
                                        <p:tav tm="0">
                                          <p:val>
                                            <p:fltVal val="0"/>
                                          </p:val>
                                        </p:tav>
                                        <p:tav tm="100000">
                                          <p:val>
                                            <p:strVal val="#ppt_h"/>
                                          </p:val>
                                        </p:tav>
                                      </p:tavLst>
                                    </p:anim>
                                    <p:anim calcmode="lin" valueType="num">
                                      <p:cBhvr>
                                        <p:cTn id="72" dur="1000" fill="hold"/>
                                        <p:tgtEl>
                                          <p:spTgt spid="59"/>
                                        </p:tgtEl>
                                        <p:attrNameLst>
                                          <p:attrName>style.rotation</p:attrName>
                                        </p:attrNameLst>
                                      </p:cBhvr>
                                      <p:tavLst>
                                        <p:tav tm="0">
                                          <p:val>
                                            <p:fltVal val="90"/>
                                          </p:val>
                                        </p:tav>
                                        <p:tav tm="100000">
                                          <p:val>
                                            <p:fltVal val="0"/>
                                          </p:val>
                                        </p:tav>
                                      </p:tavLst>
                                    </p:anim>
                                    <p:animEffect transition="in" filter="fade">
                                      <p:cBhvr>
                                        <p:cTn id="73" dur="1000"/>
                                        <p:tgtEl>
                                          <p:spTgt spid="59"/>
                                        </p:tgtEl>
                                      </p:cBhvr>
                                    </p:animEffect>
                                  </p:childTnLst>
                                </p:cTn>
                              </p:par>
                              <p:par>
                                <p:cTn id="74" presetID="47" presetClass="entr" presetSubtype="0" fill="hold" grpId="0" nodeType="withEffect">
                                  <p:stCondLst>
                                    <p:cond delay="1025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22" presetClass="entr" presetSubtype="1" fill="hold" grpId="0" nodeType="withEffect">
                                  <p:stCondLst>
                                    <p:cond delay="11250"/>
                                  </p:stCondLst>
                                  <p:childTnLst>
                                    <p:set>
                                      <p:cBhvr>
                                        <p:cTn id="80" dur="1" fill="hold">
                                          <p:stCondLst>
                                            <p:cond delay="0"/>
                                          </p:stCondLst>
                                        </p:cTn>
                                        <p:tgtEl>
                                          <p:spTgt spid="21"/>
                                        </p:tgtEl>
                                        <p:attrNameLst>
                                          <p:attrName>style.visibility</p:attrName>
                                        </p:attrNameLst>
                                      </p:cBhvr>
                                      <p:to>
                                        <p:strVal val="visible"/>
                                      </p:to>
                                    </p:set>
                                    <p:animEffect transition="in" filter="wipe(up)">
                                      <p:cBhvr>
                                        <p:cTn id="81" dur="1000"/>
                                        <p:tgtEl>
                                          <p:spTgt spid="21"/>
                                        </p:tgtEl>
                                      </p:cBhvr>
                                    </p:animEffect>
                                  </p:childTnLst>
                                </p:cTn>
                              </p:par>
                              <p:par>
                                <p:cTn id="82" presetID="42" presetClass="entr" presetSubtype="0" fill="hold" grpId="0" nodeType="withEffect">
                                  <p:stCondLst>
                                    <p:cond delay="1200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22" presetClass="entr" presetSubtype="1" fill="hold" grpId="0" nodeType="withEffect">
                                  <p:stCondLst>
                                    <p:cond delay="13000"/>
                                  </p:stCondLst>
                                  <p:childTnLst>
                                    <p:set>
                                      <p:cBhvr>
                                        <p:cTn id="88" dur="1" fill="hold">
                                          <p:stCondLst>
                                            <p:cond delay="0"/>
                                          </p:stCondLst>
                                        </p:cTn>
                                        <p:tgtEl>
                                          <p:spTgt spid="38"/>
                                        </p:tgtEl>
                                        <p:attrNameLst>
                                          <p:attrName>style.visibility</p:attrName>
                                        </p:attrNameLst>
                                      </p:cBhvr>
                                      <p:to>
                                        <p:strVal val="visible"/>
                                      </p:to>
                                    </p:set>
                                    <p:animEffect transition="in" filter="wipe(up)">
                                      <p:cBhvr>
                                        <p:cTn id="89" dur="1000"/>
                                        <p:tgtEl>
                                          <p:spTgt spid="38"/>
                                        </p:tgtEl>
                                      </p:cBhvr>
                                    </p:animEffect>
                                  </p:childTnLst>
                                </p:cTn>
                              </p:par>
                              <p:par>
                                <p:cTn id="90" presetID="47" presetClass="entr" presetSubtype="0" fill="hold" grpId="0" nodeType="withEffect">
                                  <p:stCondLst>
                                    <p:cond delay="1375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1000"/>
                                        <p:tgtEl>
                                          <p:spTgt spid="58"/>
                                        </p:tgtEl>
                                      </p:cBhvr>
                                    </p:animEffect>
                                    <p:anim calcmode="lin" valueType="num">
                                      <p:cBhvr>
                                        <p:cTn id="93" dur="1000" fill="hold"/>
                                        <p:tgtEl>
                                          <p:spTgt spid="58"/>
                                        </p:tgtEl>
                                        <p:attrNameLst>
                                          <p:attrName>ppt_x</p:attrName>
                                        </p:attrNameLst>
                                      </p:cBhvr>
                                      <p:tavLst>
                                        <p:tav tm="0">
                                          <p:val>
                                            <p:strVal val="#ppt_x"/>
                                          </p:val>
                                        </p:tav>
                                        <p:tav tm="100000">
                                          <p:val>
                                            <p:strVal val="#ppt_x"/>
                                          </p:val>
                                        </p:tav>
                                      </p:tavLst>
                                    </p:anim>
                                    <p:anim calcmode="lin" valueType="num">
                                      <p:cBhvr>
                                        <p:cTn id="94" dur="1000" fill="hold"/>
                                        <p:tgtEl>
                                          <p:spTgt spid="58"/>
                                        </p:tgtEl>
                                        <p:attrNameLst>
                                          <p:attrName>ppt_y</p:attrName>
                                        </p:attrNameLst>
                                      </p:cBhvr>
                                      <p:tavLst>
                                        <p:tav tm="0">
                                          <p:val>
                                            <p:strVal val="#ppt_y-.1"/>
                                          </p:val>
                                        </p:tav>
                                        <p:tav tm="100000">
                                          <p:val>
                                            <p:strVal val="#ppt_y"/>
                                          </p:val>
                                        </p:tav>
                                      </p:tavLst>
                                    </p:anim>
                                  </p:childTnLst>
                                </p:cTn>
                              </p:par>
                              <p:par>
                                <p:cTn id="95" presetID="22" presetClass="entr" presetSubtype="1" fill="hold" grpId="0" nodeType="withEffect">
                                  <p:stCondLst>
                                    <p:cond delay="1475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1000"/>
                                        <p:tgtEl>
                                          <p:spTgt spid="57"/>
                                        </p:tgtEl>
                                      </p:cBhvr>
                                    </p:animEffect>
                                  </p:childTnLst>
                                </p:cTn>
                              </p:par>
                              <p:par>
                                <p:cTn id="98" presetID="42" presetClass="entr" presetSubtype="0" fill="hold" grpId="0" nodeType="withEffect">
                                  <p:stCondLst>
                                    <p:cond delay="15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par>
                                <p:cTn id="103" presetID="22" presetClass="entr" presetSubtype="1" fill="hold" grpId="0" nodeType="withEffect">
                                  <p:stCondLst>
                                    <p:cond delay="16500"/>
                                  </p:stCondLst>
                                  <p:childTnLst>
                                    <p:set>
                                      <p:cBhvr>
                                        <p:cTn id="104" dur="1" fill="hold">
                                          <p:stCondLst>
                                            <p:cond delay="0"/>
                                          </p:stCondLst>
                                        </p:cTn>
                                        <p:tgtEl>
                                          <p:spTgt spid="83"/>
                                        </p:tgtEl>
                                        <p:attrNameLst>
                                          <p:attrName>style.visibility</p:attrName>
                                        </p:attrNameLst>
                                      </p:cBhvr>
                                      <p:to>
                                        <p:strVal val="visible"/>
                                      </p:to>
                                    </p:set>
                                    <p:animEffect transition="in" filter="wipe(up)">
                                      <p:cBhvr>
                                        <p:cTn id="105"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p:bldP spid="38" grpId="0"/>
      <p:bldP spid="39" grpId="0"/>
      <p:bldP spid="40" grpId="0"/>
      <p:bldP spid="57" grpId="0"/>
      <p:bldP spid="58" grpId="0"/>
      <p:bldP spid="83" grpId="0"/>
      <p:bldP spid="84" grpId="0"/>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09360" y="368630"/>
            <a:ext cx="1688489" cy="1246917"/>
            <a:chOff x="1209360" y="368630"/>
            <a:chExt cx="1688489" cy="1246917"/>
          </a:xfrm>
        </p:grpSpPr>
        <p:sp>
          <p:nvSpPr>
            <p:cNvPr id="66" name="梯形 96"/>
            <p:cNvSpPr/>
            <p:nvPr/>
          </p:nvSpPr>
          <p:spPr>
            <a:xfrm rot="4183552">
              <a:off x="1497595" y="377809"/>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67" name="梯形 96"/>
            <p:cNvSpPr/>
            <p:nvPr/>
          </p:nvSpPr>
          <p:spPr>
            <a:xfrm rot="4183552">
              <a:off x="1975809" y="737509"/>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grpSp>
          <p:nvGrpSpPr>
            <p:cNvPr id="72" name="组合 71"/>
            <p:cNvGrpSpPr/>
            <p:nvPr/>
          </p:nvGrpSpPr>
          <p:grpSpPr>
            <a:xfrm rot="21335217">
              <a:off x="2104640" y="368630"/>
              <a:ext cx="793209" cy="804045"/>
              <a:chOff x="7973451" y="5027358"/>
              <a:chExt cx="1573291" cy="1594779"/>
            </a:xfrm>
          </p:grpSpPr>
          <p:sp>
            <p:nvSpPr>
              <p:cNvPr id="73"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4" name="组合 103"/>
          <p:cNvGrpSpPr/>
          <p:nvPr/>
        </p:nvGrpSpPr>
        <p:grpSpPr>
          <a:xfrm>
            <a:off x="8020326" y="-195942"/>
            <a:ext cx="3895725" cy="9091750"/>
            <a:chOff x="8020326" y="-195942"/>
            <a:chExt cx="3895725" cy="9091750"/>
          </a:xfrm>
        </p:grpSpPr>
        <p:sp>
          <p:nvSpPr>
            <p:cNvPr id="4" name="矩形 3"/>
            <p:cNvSpPr/>
            <p:nvPr/>
          </p:nvSpPr>
          <p:spPr>
            <a:xfrm rot="5400000">
              <a:off x="5422314" y="2402070"/>
              <a:ext cx="9091750" cy="3895725"/>
            </a:xfrm>
            <a:prstGeom prst="rect">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47377" y="6540065"/>
              <a:ext cx="2808825" cy="1865235"/>
            </a:xfrm>
            <a:prstGeom prst="rect">
              <a:avLst/>
            </a:prstGeom>
            <a:ln>
              <a:solidFill>
                <a:schemeClr val="bg1"/>
              </a:solidFill>
            </a:ln>
          </p:spPr>
        </p:pic>
        <p:pic>
          <p:nvPicPr>
            <p:cNvPr id="85" name="图片 84"/>
            <p:cNvPicPr>
              <a:picLocks noChangeAspect="1"/>
            </p:cNvPicPr>
            <p:nvPr/>
          </p:nvPicPr>
          <p:blipFill rotWithShape="1">
            <a:blip r:embed="rId2" cstate="print">
              <a:extLst>
                <a:ext uri="{28A0092B-C50C-407E-A947-70E740481C1C}">
                  <a14:useLocalDpi xmlns:a14="http://schemas.microsoft.com/office/drawing/2010/main" val="0"/>
                </a:ext>
              </a:extLst>
            </a:blip>
            <a:srcRect l="7608" r="10233"/>
            <a:stretch>
              <a:fillRect/>
            </a:stretch>
          </p:blipFill>
          <p:spPr>
            <a:xfrm>
              <a:off x="8516984" y="4441372"/>
              <a:ext cx="2821576" cy="1881051"/>
            </a:xfrm>
            <a:prstGeom prst="rect">
              <a:avLst/>
            </a:prstGeom>
            <a:ln>
              <a:solidFill>
                <a:schemeClr val="bg1"/>
              </a:solidFill>
            </a:ln>
          </p:spPr>
        </p:pic>
        <p:pic>
          <p:nvPicPr>
            <p:cNvPr id="86" name="图片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8435" y="2338026"/>
              <a:ext cx="2840124" cy="1894340"/>
            </a:xfrm>
            <a:prstGeom prst="rect">
              <a:avLst/>
            </a:prstGeom>
            <a:ln>
              <a:solidFill>
                <a:schemeClr val="bg1"/>
              </a:solidFill>
            </a:ln>
          </p:spPr>
        </p:pic>
        <p:pic>
          <p:nvPicPr>
            <p:cNvPr id="87" name="图片 86"/>
            <p:cNvPicPr>
              <a:picLocks noChangeAspect="1"/>
            </p:cNvPicPr>
            <p:nvPr/>
          </p:nvPicPr>
          <p:blipFill rotWithShape="1">
            <a:blip r:embed="rId4" cstate="print">
              <a:extLst>
                <a:ext uri="{28A0092B-C50C-407E-A947-70E740481C1C}">
                  <a14:useLocalDpi xmlns:a14="http://schemas.microsoft.com/office/drawing/2010/main" val="0"/>
                </a:ext>
              </a:extLst>
            </a:blip>
            <a:srcRect b="3619"/>
            <a:stretch>
              <a:fillRect/>
            </a:stretch>
          </p:blipFill>
          <p:spPr>
            <a:xfrm>
              <a:off x="8503935" y="218427"/>
              <a:ext cx="2860750" cy="1936945"/>
            </a:xfrm>
            <a:prstGeom prst="rect">
              <a:avLst/>
            </a:prstGeom>
            <a:ln>
              <a:solidFill>
                <a:schemeClr val="bg1"/>
              </a:solidFill>
            </a:ln>
          </p:spPr>
        </p:pic>
        <p:grpSp>
          <p:nvGrpSpPr>
            <p:cNvPr id="103" name="组合 102"/>
            <p:cNvGrpSpPr/>
            <p:nvPr/>
          </p:nvGrpSpPr>
          <p:grpSpPr>
            <a:xfrm>
              <a:off x="11468377" y="-109946"/>
              <a:ext cx="257175" cy="8953500"/>
              <a:chOff x="11220183" y="-2095500"/>
              <a:chExt cx="257175" cy="8953500"/>
            </a:xfrm>
          </p:grpSpPr>
          <p:grpSp>
            <p:nvGrpSpPr>
              <p:cNvPr id="38" name="组合 37"/>
              <p:cNvGrpSpPr/>
              <p:nvPr/>
            </p:nvGrpSpPr>
            <p:grpSpPr>
              <a:xfrm>
                <a:off x="11220183" y="190500"/>
                <a:ext cx="257175" cy="2095500"/>
                <a:chOff x="7305675" y="209549"/>
                <a:chExt cx="257175" cy="2095500"/>
              </a:xfrm>
            </p:grpSpPr>
            <p:sp>
              <p:nvSpPr>
                <p:cNvPr id="39" name="矩形 3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1220183" y="2476500"/>
                <a:ext cx="257175" cy="2095500"/>
                <a:chOff x="7305675" y="209549"/>
                <a:chExt cx="257175" cy="2095500"/>
              </a:xfrm>
            </p:grpSpPr>
            <p:sp>
              <p:nvSpPr>
                <p:cNvPr id="46" name="矩形 4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11220183" y="4762500"/>
                <a:ext cx="257175" cy="2095500"/>
                <a:chOff x="7305675" y="209549"/>
                <a:chExt cx="257175" cy="2095500"/>
              </a:xfrm>
            </p:grpSpPr>
            <p:sp>
              <p:nvSpPr>
                <p:cNvPr id="53" name="矩形 52"/>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1220183" y="-2095500"/>
                <a:ext cx="257175" cy="2095500"/>
                <a:chOff x="7305675" y="209549"/>
                <a:chExt cx="257175" cy="2095500"/>
              </a:xfrm>
            </p:grpSpPr>
            <p:sp>
              <p:nvSpPr>
                <p:cNvPr id="89" name="矩形 8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2" name="组合 101"/>
            <p:cNvGrpSpPr/>
            <p:nvPr/>
          </p:nvGrpSpPr>
          <p:grpSpPr>
            <a:xfrm>
              <a:off x="8106869" y="-96880"/>
              <a:ext cx="257175" cy="8953500"/>
              <a:chOff x="7858675" y="-2095500"/>
              <a:chExt cx="257175" cy="8953500"/>
            </a:xfrm>
          </p:grpSpPr>
          <p:grpSp>
            <p:nvGrpSpPr>
              <p:cNvPr id="17" name="组合 16"/>
              <p:cNvGrpSpPr/>
              <p:nvPr/>
            </p:nvGrpSpPr>
            <p:grpSpPr>
              <a:xfrm>
                <a:off x="7858675" y="190500"/>
                <a:ext cx="257175" cy="2095500"/>
                <a:chOff x="7305675" y="209549"/>
                <a:chExt cx="257175" cy="2095500"/>
              </a:xfrm>
            </p:grpSpPr>
            <p:sp>
              <p:nvSpPr>
                <p:cNvPr id="18" name="矩形 17"/>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858675" y="2476500"/>
                <a:ext cx="257175" cy="2095500"/>
                <a:chOff x="7305675" y="209549"/>
                <a:chExt cx="257175" cy="2095500"/>
              </a:xfrm>
            </p:grpSpPr>
            <p:sp>
              <p:nvSpPr>
                <p:cNvPr id="25" name="矩形 24"/>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858675" y="4762500"/>
                <a:ext cx="257175" cy="2095500"/>
                <a:chOff x="7305675" y="209549"/>
                <a:chExt cx="257175" cy="2095500"/>
              </a:xfrm>
            </p:grpSpPr>
            <p:sp>
              <p:nvSpPr>
                <p:cNvPr id="32" name="矩形 31"/>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858675" y="-2095500"/>
                <a:ext cx="257175" cy="2095500"/>
                <a:chOff x="7305675" y="209549"/>
                <a:chExt cx="257175" cy="2095500"/>
              </a:xfrm>
            </p:grpSpPr>
            <p:sp>
              <p:nvSpPr>
                <p:cNvPr id="96" name="矩形 9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文本框 1"/>
          <p:cNvSpPr txBox="1"/>
          <p:nvPr/>
        </p:nvSpPr>
        <p:spPr>
          <a:xfrm>
            <a:off x="3409407" y="535576"/>
            <a:ext cx="2492990" cy="646331"/>
          </a:xfrm>
          <a:prstGeom prst="rect">
            <a:avLst/>
          </a:prstGeom>
          <a:noFill/>
        </p:spPr>
        <p:txBody>
          <a:bodyPr wrap="none" rtlCol="0">
            <a:spAutoFit/>
          </a:bodyPr>
          <a:lstStyle/>
          <a:p>
            <a:r>
              <a:rPr lang="zh-CN" altLang="en-US" sz="3600" b="1" dirty="0" smtClean="0">
                <a:solidFill>
                  <a:srgbClr val="19B4C9"/>
                </a:solidFill>
                <a:latin typeface="微软雅黑" panose="020B0503020204020204" pitchFamily="34" charset="-122"/>
                <a:ea typeface="微软雅黑" panose="020B0503020204020204" pitchFamily="34" charset="-122"/>
              </a:rPr>
              <a:t>环境</a:t>
            </a:r>
            <a:r>
              <a:rPr lang="zh-CN" altLang="en-US" sz="3600" b="1" dirty="0">
                <a:solidFill>
                  <a:srgbClr val="19B4C9"/>
                </a:solidFill>
                <a:latin typeface="微软雅黑" panose="020B0503020204020204" pitchFamily="34" charset="-122"/>
                <a:ea typeface="微软雅黑" panose="020B0503020204020204" pitchFamily="34" charset="-122"/>
              </a:rPr>
              <a:t>及</a:t>
            </a:r>
            <a:r>
              <a:rPr lang="zh-CN" altLang="en-US" sz="3600" b="1" dirty="0" smtClean="0">
                <a:solidFill>
                  <a:srgbClr val="19B4C9"/>
                </a:solidFill>
                <a:latin typeface="微软雅黑" panose="020B0503020204020204" pitchFamily="34" charset="-122"/>
                <a:ea typeface="微软雅黑" panose="020B0503020204020204" pitchFamily="34" charset="-122"/>
              </a:rPr>
              <a:t>设施</a:t>
            </a:r>
            <a:endParaRPr lang="zh-CN" altLang="en-US" sz="3600" b="1" dirty="0">
              <a:solidFill>
                <a:srgbClr val="19B4C9"/>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2521974" y="2621551"/>
            <a:ext cx="3789525" cy="3285761"/>
            <a:chOff x="2521974" y="2621551"/>
            <a:chExt cx="3789525" cy="3285761"/>
          </a:xfrm>
        </p:grpSpPr>
        <p:sp>
          <p:nvSpPr>
            <p:cNvPr id="3" name="任意多边形 2"/>
            <p:cNvSpPr/>
            <p:nvPr/>
          </p:nvSpPr>
          <p:spPr>
            <a:xfrm>
              <a:off x="2521974" y="2621551"/>
              <a:ext cx="3789525" cy="3285761"/>
            </a:xfrm>
            <a:custGeom>
              <a:avLst/>
              <a:gdLst>
                <a:gd name="connsiteX0" fmla="*/ 1936817 w 3789525"/>
                <a:gd name="connsiteY0" fmla="*/ 0 h 3285761"/>
                <a:gd name="connsiteX1" fmla="*/ 3789525 w 3789525"/>
                <a:gd name="connsiteY1" fmla="*/ 460305 h 3285761"/>
                <a:gd name="connsiteX2" fmla="*/ 3789525 w 3789525"/>
                <a:gd name="connsiteY2" fmla="*/ 2749807 h 3285761"/>
                <a:gd name="connsiteX3" fmla="*/ 1879283 w 3789525"/>
                <a:gd name="connsiteY3" fmla="*/ 3285761 h 3285761"/>
                <a:gd name="connsiteX4" fmla="*/ 0 w 3789525"/>
                <a:gd name="connsiteY4" fmla="*/ 2780639 h 3285761"/>
                <a:gd name="connsiteX5" fmla="*/ 0 w 3789525"/>
                <a:gd name="connsiteY5" fmla="*/ 512367 h 3285761"/>
                <a:gd name="connsiteX6" fmla="*/ 1936817 w 3789525"/>
                <a:gd name="connsiteY6" fmla="*/ 9530 h 328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525" h="3285761">
                  <a:moveTo>
                    <a:pt x="1936817" y="0"/>
                  </a:moveTo>
                  <a:lnTo>
                    <a:pt x="3789525" y="460305"/>
                  </a:lnTo>
                  <a:lnTo>
                    <a:pt x="3789525" y="2749807"/>
                  </a:lnTo>
                  <a:lnTo>
                    <a:pt x="1879283" y="3285761"/>
                  </a:lnTo>
                  <a:lnTo>
                    <a:pt x="0" y="2780639"/>
                  </a:lnTo>
                  <a:lnTo>
                    <a:pt x="0" y="512367"/>
                  </a:lnTo>
                  <a:lnTo>
                    <a:pt x="1936817" y="953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rcRect l="25589" t="1593" r="22911" b="22993"/>
            <a:stretch>
              <a:fillRect/>
            </a:stretch>
          </p:blipFill>
          <p:spPr>
            <a:xfrm>
              <a:off x="4540499" y="2741565"/>
              <a:ext cx="1723375" cy="2527070"/>
            </a:xfrm>
            <a:custGeom>
              <a:avLst/>
              <a:gdLst>
                <a:gd name="connsiteX0" fmla="*/ 0 w 1723375"/>
                <a:gd name="connsiteY0" fmla="*/ 0 h 2527070"/>
                <a:gd name="connsiteX1" fmla="*/ 1723375 w 1723375"/>
                <a:gd name="connsiteY1" fmla="*/ 428173 h 2527070"/>
                <a:gd name="connsiteX2" fmla="*/ 1723375 w 1723375"/>
                <a:gd name="connsiteY2" fmla="*/ 2527070 h 2527070"/>
                <a:gd name="connsiteX3" fmla="*/ 0 w 1723375"/>
                <a:gd name="connsiteY3" fmla="*/ 2098897 h 2527070"/>
              </a:gdLst>
              <a:ahLst/>
              <a:cxnLst>
                <a:cxn ang="0">
                  <a:pos x="connsiteX0" y="connsiteY0"/>
                </a:cxn>
                <a:cxn ang="0">
                  <a:pos x="connsiteX1" y="connsiteY1"/>
                </a:cxn>
                <a:cxn ang="0">
                  <a:pos x="connsiteX2" y="connsiteY2"/>
                </a:cxn>
                <a:cxn ang="0">
                  <a:pos x="connsiteX3" y="connsiteY3"/>
                </a:cxn>
              </a:cxnLst>
              <a:rect l="l" t="t" r="r" b="b"/>
              <a:pathLst>
                <a:path w="1723375" h="2527070">
                  <a:moveTo>
                    <a:pt x="0" y="0"/>
                  </a:moveTo>
                  <a:lnTo>
                    <a:pt x="1723375" y="428173"/>
                  </a:lnTo>
                  <a:lnTo>
                    <a:pt x="1723375" y="2527070"/>
                  </a:lnTo>
                  <a:lnTo>
                    <a:pt x="0" y="2098897"/>
                  </a:lnTo>
                  <a:close/>
                </a:path>
              </a:pathLst>
            </a:custGeom>
            <a:ln>
              <a:solidFill>
                <a:schemeClr val="bg2"/>
              </a:solidFill>
            </a:ln>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26661" t="451" r="23318" b="-451"/>
            <a:stretch>
              <a:fillRect/>
            </a:stretch>
          </p:blipFill>
          <p:spPr>
            <a:xfrm>
              <a:off x="2570204" y="2743200"/>
              <a:ext cx="1853515" cy="2593874"/>
            </a:xfrm>
            <a:custGeom>
              <a:avLst/>
              <a:gdLst>
                <a:gd name="connsiteX0" fmla="*/ 1780778 w 1780778"/>
                <a:gd name="connsiteY0" fmla="*/ 0 h 2556542"/>
                <a:gd name="connsiteX1" fmla="*/ 1780778 w 1780778"/>
                <a:gd name="connsiteY1" fmla="*/ 2085455 h 2556542"/>
                <a:gd name="connsiteX2" fmla="*/ 0 w 1780778"/>
                <a:gd name="connsiteY2" fmla="*/ 2556542 h 2556542"/>
                <a:gd name="connsiteX3" fmla="*/ 0 w 1780778"/>
                <a:gd name="connsiteY3" fmla="*/ 471087 h 2556542"/>
              </a:gdLst>
              <a:ahLst/>
              <a:cxnLst>
                <a:cxn ang="0">
                  <a:pos x="connsiteX0" y="connsiteY0"/>
                </a:cxn>
                <a:cxn ang="0">
                  <a:pos x="connsiteX1" y="connsiteY1"/>
                </a:cxn>
                <a:cxn ang="0">
                  <a:pos x="connsiteX2" y="connsiteY2"/>
                </a:cxn>
                <a:cxn ang="0">
                  <a:pos x="connsiteX3" y="connsiteY3"/>
                </a:cxn>
              </a:cxnLst>
              <a:rect l="l" t="t" r="r" b="b"/>
              <a:pathLst>
                <a:path w="1780778" h="2556542">
                  <a:moveTo>
                    <a:pt x="1780778" y="0"/>
                  </a:moveTo>
                  <a:lnTo>
                    <a:pt x="1780778" y="2085455"/>
                  </a:lnTo>
                  <a:lnTo>
                    <a:pt x="0" y="2556542"/>
                  </a:lnTo>
                  <a:lnTo>
                    <a:pt x="0" y="471087"/>
                  </a:lnTo>
                  <a:close/>
                </a:path>
              </a:pathLst>
            </a:custGeom>
          </p:spPr>
        </p:pic>
        <p:pic>
          <p:nvPicPr>
            <p:cNvPr id="7" name="图片 6"/>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867" t="6615" r="4047" b="54890"/>
            <a:stretch>
              <a:fillRect/>
            </a:stretch>
          </p:blipFill>
          <p:spPr>
            <a:xfrm>
              <a:off x="2601414" y="4917077"/>
              <a:ext cx="3648075" cy="933449"/>
            </a:xfrm>
            <a:prstGeom prst="diamond">
              <a:avLst/>
            </a:prstGeom>
            <a:ln>
              <a:solidFill>
                <a:schemeClr val="bg2">
                  <a:lumMod val="90000"/>
                </a:schemeClr>
              </a:solidFill>
            </a:ln>
          </p:spPr>
        </p:pic>
        <p:cxnSp>
          <p:nvCxnSpPr>
            <p:cNvPr id="8" name="直接连接符 7"/>
            <p:cNvCxnSpPr>
              <a:stCxn id="3" idx="0"/>
            </p:cNvCxnSpPr>
            <p:nvPr/>
          </p:nvCxnSpPr>
          <p:spPr>
            <a:xfrm flipH="1">
              <a:off x="4458789" y="2621551"/>
              <a:ext cx="2" cy="22669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3" idx="4"/>
            </p:cNvCxnSpPr>
            <p:nvPr/>
          </p:nvCxnSpPr>
          <p:spPr>
            <a:xfrm flipH="1">
              <a:off x="2521974" y="4888502"/>
              <a:ext cx="1927291" cy="5136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3" idx="2"/>
            </p:cNvCxnSpPr>
            <p:nvPr/>
          </p:nvCxnSpPr>
          <p:spPr>
            <a:xfrm>
              <a:off x="4449264" y="4898027"/>
              <a:ext cx="1862235" cy="4733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2564566" y="1343926"/>
            <a:ext cx="4463251" cy="1754326"/>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2334714" y="6326777"/>
            <a:ext cx="4086225" cy="285750"/>
          </a:xfrm>
          <a:prstGeom prst="ellipse">
            <a:avLst/>
          </a:prstGeom>
          <a:gradFill flip="none" rotWithShape="1">
            <a:gsLst>
              <a:gs pos="17000">
                <a:schemeClr val="bg2">
                  <a:lumMod val="75000"/>
                </a:schemeClr>
              </a:gs>
              <a:gs pos="81000">
                <a:schemeClr val="bg2">
                  <a:alpha val="18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五角星 2"/>
          <p:cNvSpPr/>
          <p:nvPr/>
        </p:nvSpPr>
        <p:spPr>
          <a:xfrm rot="2259766" flipH="1">
            <a:off x="6566232" y="4668261"/>
            <a:ext cx="738260" cy="74258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2"/>
          <p:cNvSpPr/>
          <p:nvPr/>
        </p:nvSpPr>
        <p:spPr>
          <a:xfrm rot="21106526" flipH="1">
            <a:off x="5348318" y="5704954"/>
            <a:ext cx="312357" cy="31418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3CC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2"/>
          <p:cNvSpPr/>
          <p:nvPr/>
        </p:nvSpPr>
        <p:spPr>
          <a:xfrm rot="19307103" flipH="1">
            <a:off x="1585609" y="5082637"/>
            <a:ext cx="551982" cy="55521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弧形 61"/>
          <p:cNvSpPr/>
          <p:nvPr/>
        </p:nvSpPr>
        <p:spPr>
          <a:xfrm rot="541158">
            <a:off x="886914" y="5593352"/>
            <a:ext cx="2000250" cy="1419225"/>
          </a:xfrm>
          <a:prstGeom prst="arc">
            <a:avLst>
              <a:gd name="adj1" fmla="val 16718226"/>
              <a:gd name="adj2" fmla="val 21445253"/>
            </a:avLst>
          </a:prstGeom>
          <a:ln w="22225">
            <a:solidFill>
              <a:srgbClr val="B9E64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弧形 62"/>
          <p:cNvSpPr/>
          <p:nvPr/>
        </p:nvSpPr>
        <p:spPr>
          <a:xfrm>
            <a:off x="6239964" y="5048794"/>
            <a:ext cx="1543050" cy="1543050"/>
          </a:xfrm>
          <a:prstGeom prst="arc">
            <a:avLst>
              <a:gd name="adj1" fmla="val 9684536"/>
              <a:gd name="adj2" fmla="val 14684036"/>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弧形 63"/>
          <p:cNvSpPr/>
          <p:nvPr/>
        </p:nvSpPr>
        <p:spPr>
          <a:xfrm rot="2196345">
            <a:off x="4663712" y="5771062"/>
            <a:ext cx="1543050" cy="1543050"/>
          </a:xfrm>
          <a:prstGeom prst="arc">
            <a:avLst>
              <a:gd name="adj1" fmla="val 9684536"/>
              <a:gd name="adj2" fmla="val 11865879"/>
            </a:avLst>
          </a:prstGeom>
          <a:ln w="19050">
            <a:solidFill>
              <a:srgbClr val="0CD8E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2" name="直接连接符 81"/>
          <p:cNvCxnSpPr/>
          <p:nvPr/>
        </p:nvCxnSpPr>
        <p:spPr>
          <a:xfrm>
            <a:off x="3265714" y="1254034"/>
            <a:ext cx="2873829" cy="0"/>
          </a:xfrm>
          <a:prstGeom prst="line">
            <a:avLst/>
          </a:prstGeom>
          <a:ln>
            <a:solidFill>
              <a:srgbClr val="19B4C9"/>
            </a:solidFill>
          </a:ln>
        </p:spPr>
        <p:style>
          <a:lnRef idx="1">
            <a:schemeClr val="accent1"/>
          </a:lnRef>
          <a:fillRef idx="0">
            <a:schemeClr val="accent1"/>
          </a:fillRef>
          <a:effectRef idx="0">
            <a:schemeClr val="accent1"/>
          </a:effectRef>
          <a:fontRef idx="minor">
            <a:schemeClr val="tx1"/>
          </a:fontRef>
        </p:style>
      </p:cxnSp>
      <p:sp>
        <p:nvSpPr>
          <p:cNvPr id="70" name="五角星 2"/>
          <p:cNvSpPr/>
          <p:nvPr/>
        </p:nvSpPr>
        <p:spPr>
          <a:xfrm rot="20665174" flipH="1">
            <a:off x="8413671" y="4317419"/>
            <a:ext cx="391543" cy="3938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五角星 2"/>
          <p:cNvSpPr/>
          <p:nvPr/>
        </p:nvSpPr>
        <p:spPr>
          <a:xfrm rot="1682830" flipH="1">
            <a:off x="10972267" y="1813954"/>
            <a:ext cx="583518" cy="5869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01600"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431567" y="1144872"/>
            <a:ext cx="1853019" cy="1147900"/>
            <a:chOff x="3578653" y="963450"/>
            <a:chExt cx="2147023" cy="1330028"/>
          </a:xfrm>
        </p:grpSpPr>
        <p:sp>
          <p:nvSpPr>
            <p:cNvPr id="76" name="任意多边形 75"/>
            <p:cNvSpPr/>
            <p:nvPr/>
          </p:nvSpPr>
          <p:spPr>
            <a:xfrm rot="21387068">
              <a:off x="3582462" y="96345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a:noFill/>
            </a:ln>
            <a:effectLst>
              <a:outerShdw blurRad="177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21387068">
              <a:off x="3578653" y="97107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84F6FC"/>
            </a:solidFill>
            <a:ln w="38100">
              <a:solidFill>
                <a:srgbClr val="84F6FC"/>
              </a:solidFill>
            </a:ln>
            <a:effectLst>
              <a:innerShdw blurRad="304800">
                <a:srgbClr val="13CFE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3715825" y="1417320"/>
              <a:ext cx="307535" cy="322776"/>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1" fmla="*/ 2068830 w 2526030"/>
                <a:gd name="connsiteY0-2" fmla="*/ 1634490 h 1762661"/>
                <a:gd name="connsiteX1-3" fmla="*/ 457200 w 2526030"/>
                <a:gd name="connsiteY1-4" fmla="*/ 1634490 h 1762661"/>
                <a:gd name="connsiteX2-5" fmla="*/ 0 w 2526030"/>
                <a:gd name="connsiteY2-6" fmla="*/ 1177290 h 1762661"/>
                <a:gd name="connsiteX3-7" fmla="*/ 133911 w 2526030"/>
                <a:gd name="connsiteY3-8" fmla="*/ 854001 h 1762661"/>
                <a:gd name="connsiteX4-9" fmla="*/ 148841 w 2526030"/>
                <a:gd name="connsiteY4-10" fmla="*/ 841682 h 1762661"/>
                <a:gd name="connsiteX5-11" fmla="*/ 137160 w 2526030"/>
                <a:gd name="connsiteY5-12" fmla="*/ 725805 h 1762661"/>
                <a:gd name="connsiteX6-13" fmla="*/ 862965 w 2526030"/>
                <a:gd name="connsiteY6-14" fmla="*/ 0 h 1762661"/>
                <a:gd name="connsiteX7-15" fmla="*/ 1464814 w 2526030"/>
                <a:gd name="connsiteY7-16" fmla="*/ 320001 h 1762661"/>
                <a:gd name="connsiteX8-17" fmla="*/ 1476869 w 2526030"/>
                <a:gd name="connsiteY8-18" fmla="*/ 342210 h 1762661"/>
                <a:gd name="connsiteX9-19" fmla="*/ 1513419 w 2526030"/>
                <a:gd name="connsiteY9-20" fmla="*/ 325159 h 1762661"/>
                <a:gd name="connsiteX10-21" fmla="*/ 1693545 w 2526030"/>
                <a:gd name="connsiteY10-22" fmla="*/ 293370 h 1762661"/>
                <a:gd name="connsiteX11-23" fmla="*/ 2206777 w 2526030"/>
                <a:gd name="connsiteY11-24" fmla="*/ 711666 h 1762661"/>
                <a:gd name="connsiteX12-25" fmla="*/ 2210100 w 2526030"/>
                <a:gd name="connsiteY12-26" fmla="*/ 744629 h 1762661"/>
                <a:gd name="connsiteX13-27" fmla="*/ 2246793 w 2526030"/>
                <a:gd name="connsiteY13-28" fmla="*/ 756019 h 1762661"/>
                <a:gd name="connsiteX14-29" fmla="*/ 2526030 w 2526030"/>
                <a:gd name="connsiteY14-30" fmla="*/ 1177290 h 1762661"/>
                <a:gd name="connsiteX15-31" fmla="*/ 2197001 w 2526030"/>
                <a:gd name="connsiteY15-32" fmla="*/ 1762661 h 1762661"/>
                <a:gd name="connsiteX0-33" fmla="*/ 457200 w 2526030"/>
                <a:gd name="connsiteY0-34" fmla="*/ 1634490 h 1762661"/>
                <a:gd name="connsiteX1-35" fmla="*/ 0 w 2526030"/>
                <a:gd name="connsiteY1-36" fmla="*/ 1177290 h 1762661"/>
                <a:gd name="connsiteX2-37" fmla="*/ 133911 w 2526030"/>
                <a:gd name="connsiteY2-38" fmla="*/ 854001 h 1762661"/>
                <a:gd name="connsiteX3-39" fmla="*/ 148841 w 2526030"/>
                <a:gd name="connsiteY3-40" fmla="*/ 841682 h 1762661"/>
                <a:gd name="connsiteX4-41" fmla="*/ 137160 w 2526030"/>
                <a:gd name="connsiteY4-42" fmla="*/ 725805 h 1762661"/>
                <a:gd name="connsiteX5-43" fmla="*/ 862965 w 2526030"/>
                <a:gd name="connsiteY5-44" fmla="*/ 0 h 1762661"/>
                <a:gd name="connsiteX6-45" fmla="*/ 1464814 w 2526030"/>
                <a:gd name="connsiteY6-46" fmla="*/ 320001 h 1762661"/>
                <a:gd name="connsiteX7-47" fmla="*/ 1476869 w 2526030"/>
                <a:gd name="connsiteY7-48" fmla="*/ 342210 h 1762661"/>
                <a:gd name="connsiteX8-49" fmla="*/ 1513419 w 2526030"/>
                <a:gd name="connsiteY8-50" fmla="*/ 325159 h 1762661"/>
                <a:gd name="connsiteX9-51" fmla="*/ 1693545 w 2526030"/>
                <a:gd name="connsiteY9-52" fmla="*/ 293370 h 1762661"/>
                <a:gd name="connsiteX10-53" fmla="*/ 2206777 w 2526030"/>
                <a:gd name="connsiteY10-54" fmla="*/ 711666 h 1762661"/>
                <a:gd name="connsiteX11-55" fmla="*/ 2210100 w 2526030"/>
                <a:gd name="connsiteY11-56" fmla="*/ 744629 h 1762661"/>
                <a:gd name="connsiteX12-57" fmla="*/ 2246793 w 2526030"/>
                <a:gd name="connsiteY12-58" fmla="*/ 756019 h 1762661"/>
                <a:gd name="connsiteX13-59" fmla="*/ 2526030 w 2526030"/>
                <a:gd name="connsiteY13-60" fmla="*/ 1177290 h 1762661"/>
                <a:gd name="connsiteX14-61" fmla="*/ 2197001 w 2526030"/>
                <a:gd name="connsiteY14-62" fmla="*/ 1762661 h 1762661"/>
                <a:gd name="connsiteX0-63" fmla="*/ 457200 w 2526030"/>
                <a:gd name="connsiteY0-64" fmla="*/ 1634490 h 1634490"/>
                <a:gd name="connsiteX1-65" fmla="*/ 0 w 2526030"/>
                <a:gd name="connsiteY1-66" fmla="*/ 1177290 h 1634490"/>
                <a:gd name="connsiteX2-67" fmla="*/ 133911 w 2526030"/>
                <a:gd name="connsiteY2-68" fmla="*/ 854001 h 1634490"/>
                <a:gd name="connsiteX3-69" fmla="*/ 148841 w 2526030"/>
                <a:gd name="connsiteY3-70" fmla="*/ 841682 h 1634490"/>
                <a:gd name="connsiteX4-71" fmla="*/ 137160 w 2526030"/>
                <a:gd name="connsiteY4-72" fmla="*/ 725805 h 1634490"/>
                <a:gd name="connsiteX5-73" fmla="*/ 862965 w 2526030"/>
                <a:gd name="connsiteY5-74" fmla="*/ 0 h 1634490"/>
                <a:gd name="connsiteX6-75" fmla="*/ 1464814 w 2526030"/>
                <a:gd name="connsiteY6-76" fmla="*/ 320001 h 1634490"/>
                <a:gd name="connsiteX7-77" fmla="*/ 1476869 w 2526030"/>
                <a:gd name="connsiteY7-78" fmla="*/ 342210 h 1634490"/>
                <a:gd name="connsiteX8-79" fmla="*/ 1513419 w 2526030"/>
                <a:gd name="connsiteY8-80" fmla="*/ 325159 h 1634490"/>
                <a:gd name="connsiteX9-81" fmla="*/ 1693545 w 2526030"/>
                <a:gd name="connsiteY9-82" fmla="*/ 293370 h 1634490"/>
                <a:gd name="connsiteX10-83" fmla="*/ 2206777 w 2526030"/>
                <a:gd name="connsiteY10-84" fmla="*/ 711666 h 1634490"/>
                <a:gd name="connsiteX11-85" fmla="*/ 2210100 w 2526030"/>
                <a:gd name="connsiteY11-86" fmla="*/ 744629 h 1634490"/>
                <a:gd name="connsiteX12-87" fmla="*/ 2246793 w 2526030"/>
                <a:gd name="connsiteY12-88" fmla="*/ 756019 h 1634490"/>
                <a:gd name="connsiteX13-89" fmla="*/ 2526030 w 2526030"/>
                <a:gd name="connsiteY13-90" fmla="*/ 1177290 h 1634490"/>
                <a:gd name="connsiteX0-91" fmla="*/ 457200 w 2246793"/>
                <a:gd name="connsiteY0-92" fmla="*/ 1634490 h 1634490"/>
                <a:gd name="connsiteX1-93" fmla="*/ 0 w 2246793"/>
                <a:gd name="connsiteY1-94" fmla="*/ 1177290 h 1634490"/>
                <a:gd name="connsiteX2-95" fmla="*/ 133911 w 2246793"/>
                <a:gd name="connsiteY2-96" fmla="*/ 854001 h 1634490"/>
                <a:gd name="connsiteX3-97" fmla="*/ 148841 w 2246793"/>
                <a:gd name="connsiteY3-98" fmla="*/ 841682 h 1634490"/>
                <a:gd name="connsiteX4-99" fmla="*/ 137160 w 2246793"/>
                <a:gd name="connsiteY4-100" fmla="*/ 725805 h 1634490"/>
                <a:gd name="connsiteX5-101" fmla="*/ 862965 w 2246793"/>
                <a:gd name="connsiteY5-102" fmla="*/ 0 h 1634490"/>
                <a:gd name="connsiteX6-103" fmla="*/ 1464814 w 2246793"/>
                <a:gd name="connsiteY6-104" fmla="*/ 320001 h 1634490"/>
                <a:gd name="connsiteX7-105" fmla="*/ 1476869 w 2246793"/>
                <a:gd name="connsiteY7-106" fmla="*/ 342210 h 1634490"/>
                <a:gd name="connsiteX8-107" fmla="*/ 1513419 w 2246793"/>
                <a:gd name="connsiteY8-108" fmla="*/ 325159 h 1634490"/>
                <a:gd name="connsiteX9-109" fmla="*/ 1693545 w 2246793"/>
                <a:gd name="connsiteY9-110" fmla="*/ 293370 h 1634490"/>
                <a:gd name="connsiteX10-111" fmla="*/ 2206777 w 2246793"/>
                <a:gd name="connsiteY10-112" fmla="*/ 711666 h 1634490"/>
                <a:gd name="connsiteX11-113" fmla="*/ 2210100 w 2246793"/>
                <a:gd name="connsiteY11-114" fmla="*/ 744629 h 1634490"/>
                <a:gd name="connsiteX12-115" fmla="*/ 2246793 w 2246793"/>
                <a:gd name="connsiteY12-116" fmla="*/ 756019 h 1634490"/>
                <a:gd name="connsiteX0-117" fmla="*/ 457200 w 2210100"/>
                <a:gd name="connsiteY0-118" fmla="*/ 1634490 h 1634490"/>
                <a:gd name="connsiteX1-119" fmla="*/ 0 w 2210100"/>
                <a:gd name="connsiteY1-120" fmla="*/ 1177290 h 1634490"/>
                <a:gd name="connsiteX2-121" fmla="*/ 133911 w 2210100"/>
                <a:gd name="connsiteY2-122" fmla="*/ 854001 h 1634490"/>
                <a:gd name="connsiteX3-123" fmla="*/ 148841 w 2210100"/>
                <a:gd name="connsiteY3-124" fmla="*/ 841682 h 1634490"/>
                <a:gd name="connsiteX4-125" fmla="*/ 137160 w 2210100"/>
                <a:gd name="connsiteY4-126" fmla="*/ 725805 h 1634490"/>
                <a:gd name="connsiteX5-127" fmla="*/ 862965 w 2210100"/>
                <a:gd name="connsiteY5-128" fmla="*/ 0 h 1634490"/>
                <a:gd name="connsiteX6-129" fmla="*/ 1464814 w 2210100"/>
                <a:gd name="connsiteY6-130" fmla="*/ 320001 h 1634490"/>
                <a:gd name="connsiteX7-131" fmla="*/ 1476869 w 2210100"/>
                <a:gd name="connsiteY7-132" fmla="*/ 342210 h 1634490"/>
                <a:gd name="connsiteX8-133" fmla="*/ 1513419 w 2210100"/>
                <a:gd name="connsiteY8-134" fmla="*/ 325159 h 1634490"/>
                <a:gd name="connsiteX9-135" fmla="*/ 1693545 w 2210100"/>
                <a:gd name="connsiteY9-136" fmla="*/ 293370 h 1634490"/>
                <a:gd name="connsiteX10-137" fmla="*/ 2206777 w 2210100"/>
                <a:gd name="connsiteY10-138" fmla="*/ 711666 h 1634490"/>
                <a:gd name="connsiteX11-139" fmla="*/ 2210100 w 2210100"/>
                <a:gd name="connsiteY11-140" fmla="*/ 744629 h 1634490"/>
                <a:gd name="connsiteX0-141" fmla="*/ 457200 w 2206777"/>
                <a:gd name="connsiteY0-142" fmla="*/ 1634490 h 1634490"/>
                <a:gd name="connsiteX1-143" fmla="*/ 0 w 2206777"/>
                <a:gd name="connsiteY1-144" fmla="*/ 1177290 h 1634490"/>
                <a:gd name="connsiteX2-145" fmla="*/ 133911 w 2206777"/>
                <a:gd name="connsiteY2-146" fmla="*/ 854001 h 1634490"/>
                <a:gd name="connsiteX3-147" fmla="*/ 148841 w 2206777"/>
                <a:gd name="connsiteY3-148" fmla="*/ 841682 h 1634490"/>
                <a:gd name="connsiteX4-149" fmla="*/ 137160 w 2206777"/>
                <a:gd name="connsiteY4-150" fmla="*/ 725805 h 1634490"/>
                <a:gd name="connsiteX5-151" fmla="*/ 862965 w 2206777"/>
                <a:gd name="connsiteY5-152" fmla="*/ 0 h 1634490"/>
                <a:gd name="connsiteX6-153" fmla="*/ 1464814 w 2206777"/>
                <a:gd name="connsiteY6-154" fmla="*/ 320001 h 1634490"/>
                <a:gd name="connsiteX7-155" fmla="*/ 1476869 w 2206777"/>
                <a:gd name="connsiteY7-156" fmla="*/ 342210 h 1634490"/>
                <a:gd name="connsiteX8-157" fmla="*/ 1513419 w 2206777"/>
                <a:gd name="connsiteY8-158" fmla="*/ 325159 h 1634490"/>
                <a:gd name="connsiteX9-159" fmla="*/ 1693545 w 2206777"/>
                <a:gd name="connsiteY9-160" fmla="*/ 293370 h 1634490"/>
                <a:gd name="connsiteX10-161" fmla="*/ 2206777 w 2206777"/>
                <a:gd name="connsiteY10-162" fmla="*/ 711666 h 1634490"/>
                <a:gd name="connsiteX0-163" fmla="*/ 457200 w 1693545"/>
                <a:gd name="connsiteY0-164" fmla="*/ 1634490 h 1634490"/>
                <a:gd name="connsiteX1-165" fmla="*/ 0 w 1693545"/>
                <a:gd name="connsiteY1-166" fmla="*/ 1177290 h 1634490"/>
                <a:gd name="connsiteX2-167" fmla="*/ 133911 w 1693545"/>
                <a:gd name="connsiteY2-168" fmla="*/ 854001 h 1634490"/>
                <a:gd name="connsiteX3-169" fmla="*/ 148841 w 1693545"/>
                <a:gd name="connsiteY3-170" fmla="*/ 841682 h 1634490"/>
                <a:gd name="connsiteX4-171" fmla="*/ 137160 w 1693545"/>
                <a:gd name="connsiteY4-172" fmla="*/ 725805 h 1634490"/>
                <a:gd name="connsiteX5-173" fmla="*/ 862965 w 1693545"/>
                <a:gd name="connsiteY5-174" fmla="*/ 0 h 1634490"/>
                <a:gd name="connsiteX6-175" fmla="*/ 1464814 w 1693545"/>
                <a:gd name="connsiteY6-176" fmla="*/ 320001 h 1634490"/>
                <a:gd name="connsiteX7-177" fmla="*/ 1476869 w 1693545"/>
                <a:gd name="connsiteY7-178" fmla="*/ 342210 h 1634490"/>
                <a:gd name="connsiteX8-179" fmla="*/ 1513419 w 1693545"/>
                <a:gd name="connsiteY8-180" fmla="*/ 325159 h 1634490"/>
                <a:gd name="connsiteX9-181" fmla="*/ 1693545 w 1693545"/>
                <a:gd name="connsiteY9-182" fmla="*/ 293370 h 1634490"/>
                <a:gd name="connsiteX0-183" fmla="*/ 457200 w 1513419"/>
                <a:gd name="connsiteY0-184" fmla="*/ 1634490 h 1634490"/>
                <a:gd name="connsiteX1-185" fmla="*/ 0 w 1513419"/>
                <a:gd name="connsiteY1-186" fmla="*/ 1177290 h 1634490"/>
                <a:gd name="connsiteX2-187" fmla="*/ 133911 w 1513419"/>
                <a:gd name="connsiteY2-188" fmla="*/ 854001 h 1634490"/>
                <a:gd name="connsiteX3-189" fmla="*/ 148841 w 1513419"/>
                <a:gd name="connsiteY3-190" fmla="*/ 841682 h 1634490"/>
                <a:gd name="connsiteX4-191" fmla="*/ 137160 w 1513419"/>
                <a:gd name="connsiteY4-192" fmla="*/ 725805 h 1634490"/>
                <a:gd name="connsiteX5-193" fmla="*/ 862965 w 1513419"/>
                <a:gd name="connsiteY5-194" fmla="*/ 0 h 1634490"/>
                <a:gd name="connsiteX6-195" fmla="*/ 1464814 w 1513419"/>
                <a:gd name="connsiteY6-196" fmla="*/ 320001 h 1634490"/>
                <a:gd name="connsiteX7-197" fmla="*/ 1476869 w 1513419"/>
                <a:gd name="connsiteY7-198" fmla="*/ 342210 h 1634490"/>
                <a:gd name="connsiteX8-199" fmla="*/ 1513419 w 1513419"/>
                <a:gd name="connsiteY8-200" fmla="*/ 325159 h 1634490"/>
                <a:gd name="connsiteX0-201" fmla="*/ 457200 w 1476868"/>
                <a:gd name="connsiteY0-202" fmla="*/ 1634490 h 1634490"/>
                <a:gd name="connsiteX1-203" fmla="*/ 0 w 1476868"/>
                <a:gd name="connsiteY1-204" fmla="*/ 1177290 h 1634490"/>
                <a:gd name="connsiteX2-205" fmla="*/ 133911 w 1476868"/>
                <a:gd name="connsiteY2-206" fmla="*/ 854001 h 1634490"/>
                <a:gd name="connsiteX3-207" fmla="*/ 148841 w 1476868"/>
                <a:gd name="connsiteY3-208" fmla="*/ 841682 h 1634490"/>
                <a:gd name="connsiteX4-209" fmla="*/ 137160 w 1476868"/>
                <a:gd name="connsiteY4-210" fmla="*/ 725805 h 1634490"/>
                <a:gd name="connsiteX5-211" fmla="*/ 862965 w 1476868"/>
                <a:gd name="connsiteY5-212" fmla="*/ 0 h 1634490"/>
                <a:gd name="connsiteX6-213" fmla="*/ 1464814 w 1476868"/>
                <a:gd name="connsiteY6-214" fmla="*/ 320001 h 1634490"/>
                <a:gd name="connsiteX7-215" fmla="*/ 1476869 w 1476868"/>
                <a:gd name="connsiteY7-216" fmla="*/ 342210 h 1634490"/>
                <a:gd name="connsiteX0-217" fmla="*/ 0 w 1476869"/>
                <a:gd name="connsiteY0-218" fmla="*/ 1177290 h 1177289"/>
                <a:gd name="connsiteX1-219" fmla="*/ 133911 w 1476869"/>
                <a:gd name="connsiteY1-220" fmla="*/ 854001 h 1177289"/>
                <a:gd name="connsiteX2-221" fmla="*/ 148841 w 1476869"/>
                <a:gd name="connsiteY2-222" fmla="*/ 841682 h 1177289"/>
                <a:gd name="connsiteX3-223" fmla="*/ 137160 w 1476869"/>
                <a:gd name="connsiteY3-224" fmla="*/ 725805 h 1177289"/>
                <a:gd name="connsiteX4-225" fmla="*/ 862965 w 1476869"/>
                <a:gd name="connsiteY4-226" fmla="*/ 0 h 1177289"/>
                <a:gd name="connsiteX5-227" fmla="*/ 1464814 w 1476869"/>
                <a:gd name="connsiteY5-228" fmla="*/ 320001 h 1177289"/>
                <a:gd name="connsiteX6-229" fmla="*/ 1476869 w 1476869"/>
                <a:gd name="connsiteY6-230" fmla="*/ 342210 h 1177289"/>
                <a:gd name="connsiteX0-231" fmla="*/ 0 w 1342958"/>
                <a:gd name="connsiteY0-232" fmla="*/ 854001 h 854000"/>
                <a:gd name="connsiteX1-233" fmla="*/ 14930 w 1342958"/>
                <a:gd name="connsiteY1-234" fmla="*/ 841682 h 854000"/>
                <a:gd name="connsiteX2-235" fmla="*/ 3249 w 1342958"/>
                <a:gd name="connsiteY2-236" fmla="*/ 725805 h 854000"/>
                <a:gd name="connsiteX3-237" fmla="*/ 729054 w 1342958"/>
                <a:gd name="connsiteY3-238" fmla="*/ 0 h 854000"/>
                <a:gd name="connsiteX4-239" fmla="*/ 1330903 w 1342958"/>
                <a:gd name="connsiteY4-240" fmla="*/ 320001 h 854000"/>
                <a:gd name="connsiteX5-241" fmla="*/ 1342958 w 1342958"/>
                <a:gd name="connsiteY5-242" fmla="*/ 342210 h 854000"/>
                <a:gd name="connsiteX0-243" fmla="*/ 0 w 1342958"/>
                <a:gd name="connsiteY0-244" fmla="*/ 854001 h 854001"/>
                <a:gd name="connsiteX1-245" fmla="*/ 3249 w 1342958"/>
                <a:gd name="connsiteY1-246" fmla="*/ 725805 h 854001"/>
                <a:gd name="connsiteX2-247" fmla="*/ 729054 w 1342958"/>
                <a:gd name="connsiteY2-248" fmla="*/ 0 h 854001"/>
                <a:gd name="connsiteX3-249" fmla="*/ 1330903 w 1342958"/>
                <a:gd name="connsiteY3-250" fmla="*/ 320001 h 854001"/>
                <a:gd name="connsiteX4-251" fmla="*/ 1342958 w 1342958"/>
                <a:gd name="connsiteY4-252" fmla="*/ 342210 h 854001"/>
                <a:gd name="connsiteX0-253" fmla="*/ 0 w 1339709"/>
                <a:gd name="connsiteY0-254" fmla="*/ 725805 h 725805"/>
                <a:gd name="connsiteX1-255" fmla="*/ 725805 w 1339709"/>
                <a:gd name="connsiteY1-256" fmla="*/ 0 h 725805"/>
                <a:gd name="connsiteX2-257" fmla="*/ 1327654 w 1339709"/>
                <a:gd name="connsiteY2-258" fmla="*/ 320001 h 725805"/>
                <a:gd name="connsiteX3-259" fmla="*/ 1339709 w 1339709"/>
                <a:gd name="connsiteY3-260" fmla="*/ 342210 h 725805"/>
                <a:gd name="connsiteX0-261" fmla="*/ 0 w 1327654"/>
                <a:gd name="connsiteY0-262" fmla="*/ 725805 h 725805"/>
                <a:gd name="connsiteX1-263" fmla="*/ 725805 w 1327654"/>
                <a:gd name="connsiteY1-264" fmla="*/ 0 h 725805"/>
                <a:gd name="connsiteX2-265" fmla="*/ 1327654 w 1327654"/>
                <a:gd name="connsiteY2-266" fmla="*/ 320001 h 725805"/>
                <a:gd name="connsiteX0-267" fmla="*/ 0 w 725805"/>
                <a:gd name="connsiteY0-268" fmla="*/ 725805 h 725805"/>
                <a:gd name="connsiteX1-269" fmla="*/ 725805 w 725805"/>
                <a:gd name="connsiteY1-270" fmla="*/ 0 h 725805"/>
              </a:gdLst>
              <a:ahLst/>
              <a:cxnLst>
                <a:cxn ang="0">
                  <a:pos x="connsiteX0-1" y="connsiteY0-2"/>
                </a:cxn>
                <a:cxn ang="0">
                  <a:pos x="connsiteX1-3" y="connsiteY1-4"/>
                </a:cxn>
              </a:cxnLst>
              <a:rect l="l" t="t" r="r" b="b"/>
              <a:pathLst>
                <a:path w="725805" h="725805">
                  <a:moveTo>
                    <a:pt x="0" y="725805"/>
                  </a:moveTo>
                  <a:cubicBezTo>
                    <a:pt x="0" y="324954"/>
                    <a:pt x="324954" y="0"/>
                    <a:pt x="725805"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5497830" y="1470937"/>
              <a:ext cx="134757" cy="495023"/>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1" fmla="*/ 457200 w 2526030"/>
                <a:gd name="connsiteY0-2" fmla="*/ 1634490 h 1762661"/>
                <a:gd name="connsiteX1-3" fmla="*/ 0 w 2526030"/>
                <a:gd name="connsiteY1-4" fmla="*/ 1177290 h 1762661"/>
                <a:gd name="connsiteX2-5" fmla="*/ 133911 w 2526030"/>
                <a:gd name="connsiteY2-6" fmla="*/ 854001 h 1762661"/>
                <a:gd name="connsiteX3-7" fmla="*/ 148841 w 2526030"/>
                <a:gd name="connsiteY3-8" fmla="*/ 841682 h 1762661"/>
                <a:gd name="connsiteX4-9" fmla="*/ 137160 w 2526030"/>
                <a:gd name="connsiteY4-10" fmla="*/ 725805 h 1762661"/>
                <a:gd name="connsiteX5-11" fmla="*/ 862965 w 2526030"/>
                <a:gd name="connsiteY5-12" fmla="*/ 0 h 1762661"/>
                <a:gd name="connsiteX6-13" fmla="*/ 1464814 w 2526030"/>
                <a:gd name="connsiteY6-14" fmla="*/ 320001 h 1762661"/>
                <a:gd name="connsiteX7-15" fmla="*/ 1476869 w 2526030"/>
                <a:gd name="connsiteY7-16" fmla="*/ 342210 h 1762661"/>
                <a:gd name="connsiteX8-17" fmla="*/ 1513419 w 2526030"/>
                <a:gd name="connsiteY8-18" fmla="*/ 325159 h 1762661"/>
                <a:gd name="connsiteX9-19" fmla="*/ 1693545 w 2526030"/>
                <a:gd name="connsiteY9-20" fmla="*/ 293370 h 1762661"/>
                <a:gd name="connsiteX10-21" fmla="*/ 2206777 w 2526030"/>
                <a:gd name="connsiteY10-22" fmla="*/ 711666 h 1762661"/>
                <a:gd name="connsiteX11-23" fmla="*/ 2210100 w 2526030"/>
                <a:gd name="connsiteY11-24" fmla="*/ 744629 h 1762661"/>
                <a:gd name="connsiteX12-25" fmla="*/ 2246793 w 2526030"/>
                <a:gd name="connsiteY12-26" fmla="*/ 756019 h 1762661"/>
                <a:gd name="connsiteX13-27" fmla="*/ 2526030 w 2526030"/>
                <a:gd name="connsiteY13-28" fmla="*/ 1177290 h 1762661"/>
                <a:gd name="connsiteX14-29" fmla="*/ 2068830 w 2526030"/>
                <a:gd name="connsiteY14-30" fmla="*/ 1634490 h 1762661"/>
                <a:gd name="connsiteX15-31" fmla="*/ 585371 w 2526030"/>
                <a:gd name="connsiteY15-32" fmla="*/ 1762661 h 1762661"/>
                <a:gd name="connsiteX0-33" fmla="*/ 457200 w 2526030"/>
                <a:gd name="connsiteY0-34" fmla="*/ 1634490 h 1634490"/>
                <a:gd name="connsiteX1-35" fmla="*/ 0 w 2526030"/>
                <a:gd name="connsiteY1-36" fmla="*/ 1177290 h 1634490"/>
                <a:gd name="connsiteX2-37" fmla="*/ 133911 w 2526030"/>
                <a:gd name="connsiteY2-38" fmla="*/ 854001 h 1634490"/>
                <a:gd name="connsiteX3-39" fmla="*/ 148841 w 2526030"/>
                <a:gd name="connsiteY3-40" fmla="*/ 841682 h 1634490"/>
                <a:gd name="connsiteX4-41" fmla="*/ 137160 w 2526030"/>
                <a:gd name="connsiteY4-42" fmla="*/ 725805 h 1634490"/>
                <a:gd name="connsiteX5-43" fmla="*/ 862965 w 2526030"/>
                <a:gd name="connsiteY5-44" fmla="*/ 0 h 1634490"/>
                <a:gd name="connsiteX6-45" fmla="*/ 1464814 w 2526030"/>
                <a:gd name="connsiteY6-46" fmla="*/ 320001 h 1634490"/>
                <a:gd name="connsiteX7-47" fmla="*/ 1476869 w 2526030"/>
                <a:gd name="connsiteY7-48" fmla="*/ 342210 h 1634490"/>
                <a:gd name="connsiteX8-49" fmla="*/ 1513419 w 2526030"/>
                <a:gd name="connsiteY8-50" fmla="*/ 325159 h 1634490"/>
                <a:gd name="connsiteX9-51" fmla="*/ 1693545 w 2526030"/>
                <a:gd name="connsiteY9-52" fmla="*/ 293370 h 1634490"/>
                <a:gd name="connsiteX10-53" fmla="*/ 2206777 w 2526030"/>
                <a:gd name="connsiteY10-54" fmla="*/ 711666 h 1634490"/>
                <a:gd name="connsiteX11-55" fmla="*/ 2210100 w 2526030"/>
                <a:gd name="connsiteY11-56" fmla="*/ 744629 h 1634490"/>
                <a:gd name="connsiteX12-57" fmla="*/ 2246793 w 2526030"/>
                <a:gd name="connsiteY12-58" fmla="*/ 756019 h 1634490"/>
                <a:gd name="connsiteX13-59" fmla="*/ 2526030 w 2526030"/>
                <a:gd name="connsiteY13-60" fmla="*/ 1177290 h 1634490"/>
                <a:gd name="connsiteX14-61" fmla="*/ 2068830 w 2526030"/>
                <a:gd name="connsiteY14-62" fmla="*/ 1634490 h 1634490"/>
                <a:gd name="connsiteX0-63" fmla="*/ 0 w 2526030"/>
                <a:gd name="connsiteY0-64" fmla="*/ 1177290 h 1634490"/>
                <a:gd name="connsiteX1-65" fmla="*/ 133911 w 2526030"/>
                <a:gd name="connsiteY1-66" fmla="*/ 854001 h 1634490"/>
                <a:gd name="connsiteX2-67" fmla="*/ 148841 w 2526030"/>
                <a:gd name="connsiteY2-68" fmla="*/ 841682 h 1634490"/>
                <a:gd name="connsiteX3-69" fmla="*/ 137160 w 2526030"/>
                <a:gd name="connsiteY3-70" fmla="*/ 725805 h 1634490"/>
                <a:gd name="connsiteX4-71" fmla="*/ 862965 w 2526030"/>
                <a:gd name="connsiteY4-72" fmla="*/ 0 h 1634490"/>
                <a:gd name="connsiteX5-73" fmla="*/ 1464814 w 2526030"/>
                <a:gd name="connsiteY5-74" fmla="*/ 320001 h 1634490"/>
                <a:gd name="connsiteX6-75" fmla="*/ 1476869 w 2526030"/>
                <a:gd name="connsiteY6-76" fmla="*/ 342210 h 1634490"/>
                <a:gd name="connsiteX7-77" fmla="*/ 1513419 w 2526030"/>
                <a:gd name="connsiteY7-78" fmla="*/ 325159 h 1634490"/>
                <a:gd name="connsiteX8-79" fmla="*/ 1693545 w 2526030"/>
                <a:gd name="connsiteY8-80" fmla="*/ 293370 h 1634490"/>
                <a:gd name="connsiteX9-81" fmla="*/ 2206777 w 2526030"/>
                <a:gd name="connsiteY9-82" fmla="*/ 711666 h 1634490"/>
                <a:gd name="connsiteX10-83" fmla="*/ 2210100 w 2526030"/>
                <a:gd name="connsiteY10-84" fmla="*/ 744629 h 1634490"/>
                <a:gd name="connsiteX11-85" fmla="*/ 2246793 w 2526030"/>
                <a:gd name="connsiteY11-86" fmla="*/ 756019 h 1634490"/>
                <a:gd name="connsiteX12-87" fmla="*/ 2526030 w 2526030"/>
                <a:gd name="connsiteY12-88" fmla="*/ 1177290 h 1634490"/>
                <a:gd name="connsiteX13-89" fmla="*/ 2068830 w 2526030"/>
                <a:gd name="connsiteY13-90" fmla="*/ 1634490 h 1634490"/>
                <a:gd name="connsiteX0-91" fmla="*/ 0 w 2392119"/>
                <a:gd name="connsiteY0-92" fmla="*/ 854001 h 1634490"/>
                <a:gd name="connsiteX1-93" fmla="*/ 14930 w 2392119"/>
                <a:gd name="connsiteY1-94" fmla="*/ 841682 h 1634490"/>
                <a:gd name="connsiteX2-95" fmla="*/ 3249 w 2392119"/>
                <a:gd name="connsiteY2-96" fmla="*/ 725805 h 1634490"/>
                <a:gd name="connsiteX3-97" fmla="*/ 729054 w 2392119"/>
                <a:gd name="connsiteY3-98" fmla="*/ 0 h 1634490"/>
                <a:gd name="connsiteX4-99" fmla="*/ 1330903 w 2392119"/>
                <a:gd name="connsiteY4-100" fmla="*/ 320001 h 1634490"/>
                <a:gd name="connsiteX5-101" fmla="*/ 1342958 w 2392119"/>
                <a:gd name="connsiteY5-102" fmla="*/ 342210 h 1634490"/>
                <a:gd name="connsiteX6-103" fmla="*/ 1379508 w 2392119"/>
                <a:gd name="connsiteY6-104" fmla="*/ 325159 h 1634490"/>
                <a:gd name="connsiteX7-105" fmla="*/ 1559634 w 2392119"/>
                <a:gd name="connsiteY7-106" fmla="*/ 293370 h 1634490"/>
                <a:gd name="connsiteX8-107" fmla="*/ 2072866 w 2392119"/>
                <a:gd name="connsiteY8-108" fmla="*/ 711666 h 1634490"/>
                <a:gd name="connsiteX9-109" fmla="*/ 2076189 w 2392119"/>
                <a:gd name="connsiteY9-110" fmla="*/ 744629 h 1634490"/>
                <a:gd name="connsiteX10-111" fmla="*/ 2112882 w 2392119"/>
                <a:gd name="connsiteY10-112" fmla="*/ 756019 h 1634490"/>
                <a:gd name="connsiteX11-113" fmla="*/ 2392119 w 2392119"/>
                <a:gd name="connsiteY11-114" fmla="*/ 1177290 h 1634490"/>
                <a:gd name="connsiteX12-115" fmla="*/ 1934919 w 2392119"/>
                <a:gd name="connsiteY12-116" fmla="*/ 1634490 h 1634490"/>
                <a:gd name="connsiteX0-117" fmla="*/ 0 w 2392119"/>
                <a:gd name="connsiteY0-118" fmla="*/ 854001 h 1634490"/>
                <a:gd name="connsiteX1-119" fmla="*/ 3249 w 2392119"/>
                <a:gd name="connsiteY1-120" fmla="*/ 725805 h 1634490"/>
                <a:gd name="connsiteX2-121" fmla="*/ 729054 w 2392119"/>
                <a:gd name="connsiteY2-122" fmla="*/ 0 h 1634490"/>
                <a:gd name="connsiteX3-123" fmla="*/ 1330903 w 2392119"/>
                <a:gd name="connsiteY3-124" fmla="*/ 320001 h 1634490"/>
                <a:gd name="connsiteX4-125" fmla="*/ 1342958 w 2392119"/>
                <a:gd name="connsiteY4-126" fmla="*/ 342210 h 1634490"/>
                <a:gd name="connsiteX5-127" fmla="*/ 1379508 w 2392119"/>
                <a:gd name="connsiteY5-128" fmla="*/ 325159 h 1634490"/>
                <a:gd name="connsiteX6-129" fmla="*/ 1559634 w 2392119"/>
                <a:gd name="connsiteY6-130" fmla="*/ 293370 h 1634490"/>
                <a:gd name="connsiteX7-131" fmla="*/ 2072866 w 2392119"/>
                <a:gd name="connsiteY7-132" fmla="*/ 711666 h 1634490"/>
                <a:gd name="connsiteX8-133" fmla="*/ 2076189 w 2392119"/>
                <a:gd name="connsiteY8-134" fmla="*/ 744629 h 1634490"/>
                <a:gd name="connsiteX9-135" fmla="*/ 2112882 w 2392119"/>
                <a:gd name="connsiteY9-136" fmla="*/ 756019 h 1634490"/>
                <a:gd name="connsiteX10-137" fmla="*/ 2392119 w 2392119"/>
                <a:gd name="connsiteY10-138" fmla="*/ 1177290 h 1634490"/>
                <a:gd name="connsiteX11-139" fmla="*/ 1934919 w 2392119"/>
                <a:gd name="connsiteY11-140" fmla="*/ 1634490 h 1634490"/>
                <a:gd name="connsiteX0-141" fmla="*/ 0 w 2392119"/>
                <a:gd name="connsiteY0-142" fmla="*/ 854001 h 1634490"/>
                <a:gd name="connsiteX1-143" fmla="*/ 729054 w 2392119"/>
                <a:gd name="connsiteY1-144" fmla="*/ 0 h 1634490"/>
                <a:gd name="connsiteX2-145" fmla="*/ 1330903 w 2392119"/>
                <a:gd name="connsiteY2-146" fmla="*/ 320001 h 1634490"/>
                <a:gd name="connsiteX3-147" fmla="*/ 1342958 w 2392119"/>
                <a:gd name="connsiteY3-148" fmla="*/ 342210 h 1634490"/>
                <a:gd name="connsiteX4-149" fmla="*/ 1379508 w 2392119"/>
                <a:gd name="connsiteY4-150" fmla="*/ 325159 h 1634490"/>
                <a:gd name="connsiteX5-151" fmla="*/ 1559634 w 2392119"/>
                <a:gd name="connsiteY5-152" fmla="*/ 293370 h 1634490"/>
                <a:gd name="connsiteX6-153" fmla="*/ 2072866 w 2392119"/>
                <a:gd name="connsiteY6-154" fmla="*/ 711666 h 1634490"/>
                <a:gd name="connsiteX7-155" fmla="*/ 2076189 w 2392119"/>
                <a:gd name="connsiteY7-156" fmla="*/ 744629 h 1634490"/>
                <a:gd name="connsiteX8-157" fmla="*/ 2112882 w 2392119"/>
                <a:gd name="connsiteY8-158" fmla="*/ 756019 h 1634490"/>
                <a:gd name="connsiteX9-159" fmla="*/ 2392119 w 2392119"/>
                <a:gd name="connsiteY9-160" fmla="*/ 1177290 h 1634490"/>
                <a:gd name="connsiteX10-161" fmla="*/ 1934919 w 2392119"/>
                <a:gd name="connsiteY10-162" fmla="*/ 1634490 h 1634490"/>
                <a:gd name="connsiteX0-163" fmla="*/ -1 w 1663064"/>
                <a:gd name="connsiteY0-164" fmla="*/ 0 h 1634490"/>
                <a:gd name="connsiteX1-165" fmla="*/ 601848 w 1663064"/>
                <a:gd name="connsiteY1-166" fmla="*/ 320001 h 1634490"/>
                <a:gd name="connsiteX2-167" fmla="*/ 613903 w 1663064"/>
                <a:gd name="connsiteY2-168" fmla="*/ 342210 h 1634490"/>
                <a:gd name="connsiteX3-169" fmla="*/ 650453 w 1663064"/>
                <a:gd name="connsiteY3-170" fmla="*/ 325159 h 1634490"/>
                <a:gd name="connsiteX4-171" fmla="*/ 830579 w 1663064"/>
                <a:gd name="connsiteY4-172" fmla="*/ 293370 h 1634490"/>
                <a:gd name="connsiteX5-173" fmla="*/ 1343811 w 1663064"/>
                <a:gd name="connsiteY5-174" fmla="*/ 711666 h 1634490"/>
                <a:gd name="connsiteX6-175" fmla="*/ 1347134 w 1663064"/>
                <a:gd name="connsiteY6-176" fmla="*/ 744629 h 1634490"/>
                <a:gd name="connsiteX7-177" fmla="*/ 1383827 w 1663064"/>
                <a:gd name="connsiteY7-178" fmla="*/ 756019 h 1634490"/>
                <a:gd name="connsiteX8-179" fmla="*/ 1663064 w 1663064"/>
                <a:gd name="connsiteY8-180" fmla="*/ 1177290 h 1634490"/>
                <a:gd name="connsiteX9-181" fmla="*/ 1205864 w 1663064"/>
                <a:gd name="connsiteY9-182" fmla="*/ 1634490 h 1634490"/>
                <a:gd name="connsiteX0-183" fmla="*/ 0 w 1061216"/>
                <a:gd name="connsiteY0-184" fmla="*/ 26631 h 1341120"/>
                <a:gd name="connsiteX1-185" fmla="*/ 12055 w 1061216"/>
                <a:gd name="connsiteY1-186" fmla="*/ 48840 h 1341120"/>
                <a:gd name="connsiteX2-187" fmla="*/ 48605 w 1061216"/>
                <a:gd name="connsiteY2-188" fmla="*/ 31789 h 1341120"/>
                <a:gd name="connsiteX3-189" fmla="*/ 228731 w 1061216"/>
                <a:gd name="connsiteY3-190" fmla="*/ 0 h 1341120"/>
                <a:gd name="connsiteX4-191" fmla="*/ 741963 w 1061216"/>
                <a:gd name="connsiteY4-192" fmla="*/ 418296 h 1341120"/>
                <a:gd name="connsiteX5-193" fmla="*/ 745286 w 1061216"/>
                <a:gd name="connsiteY5-194" fmla="*/ 451259 h 1341120"/>
                <a:gd name="connsiteX6-195" fmla="*/ 781979 w 1061216"/>
                <a:gd name="connsiteY6-196" fmla="*/ 462649 h 1341120"/>
                <a:gd name="connsiteX7-197" fmla="*/ 1061216 w 1061216"/>
                <a:gd name="connsiteY7-198" fmla="*/ 883920 h 1341120"/>
                <a:gd name="connsiteX8-199" fmla="*/ 604016 w 1061216"/>
                <a:gd name="connsiteY8-200" fmla="*/ 1341120 h 1341120"/>
                <a:gd name="connsiteX0-201" fmla="*/ 0 w 1061216"/>
                <a:gd name="connsiteY0-202" fmla="*/ 26631 h 1341120"/>
                <a:gd name="connsiteX1-203" fmla="*/ 12055 w 1061216"/>
                <a:gd name="connsiteY1-204" fmla="*/ 48840 h 1341120"/>
                <a:gd name="connsiteX2-205" fmla="*/ 228731 w 1061216"/>
                <a:gd name="connsiteY2-206" fmla="*/ 0 h 1341120"/>
                <a:gd name="connsiteX3-207" fmla="*/ 741963 w 1061216"/>
                <a:gd name="connsiteY3-208" fmla="*/ 418296 h 1341120"/>
                <a:gd name="connsiteX4-209" fmla="*/ 745286 w 1061216"/>
                <a:gd name="connsiteY4-210" fmla="*/ 451259 h 1341120"/>
                <a:gd name="connsiteX5-211" fmla="*/ 781979 w 1061216"/>
                <a:gd name="connsiteY5-212" fmla="*/ 462649 h 1341120"/>
                <a:gd name="connsiteX6-213" fmla="*/ 1061216 w 1061216"/>
                <a:gd name="connsiteY6-214" fmla="*/ 883920 h 1341120"/>
                <a:gd name="connsiteX7-215" fmla="*/ 604016 w 1061216"/>
                <a:gd name="connsiteY7-216" fmla="*/ 1341120 h 1341120"/>
                <a:gd name="connsiteX0-217" fmla="*/ 0 w 1061216"/>
                <a:gd name="connsiteY0-218" fmla="*/ 26631 h 1341120"/>
                <a:gd name="connsiteX1-219" fmla="*/ 228731 w 1061216"/>
                <a:gd name="connsiteY1-220" fmla="*/ 0 h 1341120"/>
                <a:gd name="connsiteX2-221" fmla="*/ 741963 w 1061216"/>
                <a:gd name="connsiteY2-222" fmla="*/ 418296 h 1341120"/>
                <a:gd name="connsiteX3-223" fmla="*/ 745286 w 1061216"/>
                <a:gd name="connsiteY3-224" fmla="*/ 451259 h 1341120"/>
                <a:gd name="connsiteX4-225" fmla="*/ 781979 w 1061216"/>
                <a:gd name="connsiteY4-226" fmla="*/ 462649 h 1341120"/>
                <a:gd name="connsiteX5-227" fmla="*/ 1061216 w 1061216"/>
                <a:gd name="connsiteY5-228" fmla="*/ 883920 h 1341120"/>
                <a:gd name="connsiteX6-229" fmla="*/ 604016 w 1061216"/>
                <a:gd name="connsiteY6-230" fmla="*/ 1341120 h 1341120"/>
                <a:gd name="connsiteX0-231" fmla="*/ 0 w 832485"/>
                <a:gd name="connsiteY0-232" fmla="*/ 0 h 1341120"/>
                <a:gd name="connsiteX1-233" fmla="*/ 513232 w 832485"/>
                <a:gd name="connsiteY1-234" fmla="*/ 418296 h 1341120"/>
                <a:gd name="connsiteX2-235" fmla="*/ 516555 w 832485"/>
                <a:gd name="connsiteY2-236" fmla="*/ 451259 h 1341120"/>
                <a:gd name="connsiteX3-237" fmla="*/ 553248 w 832485"/>
                <a:gd name="connsiteY3-238" fmla="*/ 462649 h 1341120"/>
                <a:gd name="connsiteX4-239" fmla="*/ 832485 w 832485"/>
                <a:gd name="connsiteY4-240" fmla="*/ 883920 h 1341120"/>
                <a:gd name="connsiteX5-241" fmla="*/ 375285 w 832485"/>
                <a:gd name="connsiteY5-242" fmla="*/ 1341120 h 1341120"/>
                <a:gd name="connsiteX0-243" fmla="*/ 137948 w 457201"/>
                <a:gd name="connsiteY0-244" fmla="*/ 0 h 922824"/>
                <a:gd name="connsiteX1-245" fmla="*/ 141271 w 457201"/>
                <a:gd name="connsiteY1-246" fmla="*/ 32963 h 922824"/>
                <a:gd name="connsiteX2-247" fmla="*/ 177964 w 457201"/>
                <a:gd name="connsiteY2-248" fmla="*/ 44353 h 922824"/>
                <a:gd name="connsiteX3-249" fmla="*/ 457201 w 457201"/>
                <a:gd name="connsiteY3-250" fmla="*/ 465624 h 922824"/>
                <a:gd name="connsiteX4-251" fmla="*/ 1 w 457201"/>
                <a:gd name="connsiteY4-252" fmla="*/ 922824 h 9228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7201" h="922824">
                  <a:moveTo>
                    <a:pt x="137948" y="0"/>
                  </a:moveTo>
                  <a:lnTo>
                    <a:pt x="141271" y="32963"/>
                  </a:lnTo>
                  <a:lnTo>
                    <a:pt x="177964" y="44353"/>
                  </a:lnTo>
                  <a:cubicBezTo>
                    <a:pt x="342060" y="113760"/>
                    <a:pt x="457201" y="276245"/>
                    <a:pt x="457201" y="465624"/>
                  </a:cubicBezTo>
                  <a:cubicBezTo>
                    <a:pt x="457201" y="718129"/>
                    <a:pt x="252506" y="922824"/>
                    <a:pt x="1" y="922824"/>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22" presetClass="entr" presetSubtype="8" fill="hold" nodeType="withEffect">
                                      <p:stCondLst>
                                        <p:cond delay="2000"/>
                                      </p:stCondLst>
                                      <p:childTnLst>
                                        <p:set>
                                          <p:cBhvr>
                                            <p:cTn id="19" dur="1" fill="hold">
                                              <p:stCondLst>
                                                <p:cond delay="0"/>
                                              </p:stCondLst>
                                            </p:cTn>
                                            <p:tgtEl>
                                              <p:spTgt spid="82"/>
                                            </p:tgtEl>
                                            <p:attrNameLst>
                                              <p:attrName>style.visibility</p:attrName>
                                            </p:attrNameLst>
                                          </p:cBhvr>
                                          <p:to>
                                            <p:strVal val="visible"/>
                                          </p:to>
                                        </p:set>
                                        <p:animEffect transition="in" filter="wipe(left)">
                                          <p:cBhvr>
                                            <p:cTn id="20" dur="1500"/>
                                            <p:tgtEl>
                                              <p:spTgt spid="82"/>
                                            </p:tgtEl>
                                          </p:cBhvr>
                                        </p:animEffect>
                                      </p:childTnLst>
                                    </p:cTn>
                                  </p:par>
                                  <p:par>
                                    <p:cTn id="21" presetID="2" presetClass="entr" presetSubtype="4" fill="hold" nodeType="withEffect" p14:presetBounceEnd="50000">
                                      <p:stCondLst>
                                        <p:cond delay="3250"/>
                                      </p:stCondLst>
                                      <p:childTnLst>
                                        <p:set>
                                          <p:cBhvr>
                                            <p:cTn id="22" dur="1" fill="hold">
                                              <p:stCondLst>
                                                <p:cond delay="0"/>
                                              </p:stCondLst>
                                            </p:cTn>
                                            <p:tgtEl>
                                              <p:spTgt spid="65"/>
                                            </p:tgtEl>
                                            <p:attrNameLst>
                                              <p:attrName>style.visibility</p:attrName>
                                            </p:attrNameLst>
                                          </p:cBhvr>
                                          <p:to>
                                            <p:strVal val="visible"/>
                                          </p:to>
                                        </p:set>
                                        <p:anim calcmode="lin" valueType="num" p14:bounceEnd="50000">
                                          <p:cBhvr additive="base">
                                            <p:cTn id="23" dur="1250" fill="hold"/>
                                            <p:tgtEl>
                                              <p:spTgt spid="65"/>
                                            </p:tgtEl>
                                            <p:attrNameLst>
                                              <p:attrName>ppt_x</p:attrName>
                                            </p:attrNameLst>
                                          </p:cBhvr>
                                          <p:tavLst>
                                            <p:tav tm="0">
                                              <p:val>
                                                <p:strVal val="#ppt_x"/>
                                              </p:val>
                                            </p:tav>
                                            <p:tav tm="100000">
                                              <p:val>
                                                <p:strVal val="#ppt_x"/>
                                              </p:val>
                                            </p:tav>
                                          </p:tavLst>
                                        </p:anim>
                                        <p:anim calcmode="lin" valueType="num" p14:bounceEnd="50000">
                                          <p:cBhvr additive="base">
                                            <p:cTn id="24" dur="1250" fill="hold"/>
                                            <p:tgtEl>
                                              <p:spTgt spid="65"/>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4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2" presetClass="entr" presetSubtype="4" fill="hold" grpId="0" nodeType="withEffect">
                                      <p:stCondLst>
                                        <p:cond delay="4500"/>
                                      </p:stCondLst>
                                      <p:childTnLst>
                                        <p:set>
                                          <p:cBhvr>
                                            <p:cTn id="29" dur="1" fill="hold">
                                              <p:stCondLst>
                                                <p:cond delay="0"/>
                                              </p:stCondLst>
                                            </p:cTn>
                                            <p:tgtEl>
                                              <p:spTgt spid="64"/>
                                            </p:tgtEl>
                                            <p:attrNameLst>
                                              <p:attrName>style.visibility</p:attrName>
                                            </p:attrNameLst>
                                          </p:cBhvr>
                                          <p:to>
                                            <p:strVal val="visible"/>
                                          </p:to>
                                        </p:set>
                                        <p:animEffect transition="in" filter="wipe(down)">
                                          <p:cBhvr>
                                            <p:cTn id="30" dur="500"/>
                                            <p:tgtEl>
                                              <p:spTgt spid="64"/>
                                            </p:tgtEl>
                                          </p:cBhvr>
                                        </p:animEffect>
                                      </p:childTnLst>
                                    </p:cTn>
                                  </p:par>
                                  <p:par>
                                    <p:cTn id="31" presetID="22" presetClass="entr" presetSubtype="4" fill="hold" grpId="0" nodeType="withEffect">
                                      <p:stCondLst>
                                        <p:cond delay="4750"/>
                                      </p:stCondLst>
                                      <p:childTnLst>
                                        <p:set>
                                          <p:cBhvr>
                                            <p:cTn id="32" dur="1" fill="hold">
                                              <p:stCondLst>
                                                <p:cond delay="0"/>
                                              </p:stCondLst>
                                            </p:cTn>
                                            <p:tgtEl>
                                              <p:spTgt spid="63"/>
                                            </p:tgtEl>
                                            <p:attrNameLst>
                                              <p:attrName>style.visibility</p:attrName>
                                            </p:attrNameLst>
                                          </p:cBhvr>
                                          <p:to>
                                            <p:strVal val="visible"/>
                                          </p:to>
                                        </p:set>
                                        <p:animEffect transition="in" filter="wipe(down)">
                                          <p:cBhvr>
                                            <p:cTn id="33" dur="500"/>
                                            <p:tgtEl>
                                              <p:spTgt spid="63"/>
                                            </p:tgtEl>
                                          </p:cBhvr>
                                        </p:animEffect>
                                      </p:childTnLst>
                                    </p:cTn>
                                  </p:par>
                                  <p:par>
                                    <p:cTn id="34" presetID="22" presetClass="entr" presetSubtype="4" fill="hold" grpId="0" nodeType="withEffect">
                                      <p:stCondLst>
                                        <p:cond delay="500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cTn>
                                  </p:par>
                                  <p:par>
                                    <p:cTn id="37" presetID="10" presetClass="entr" presetSubtype="0" fill="hold" grpId="0" nodeType="withEffect">
                                      <p:stCondLst>
                                        <p:cond delay="475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500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525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22" presetClass="entr" presetSubtype="1" fill="hold" grpId="0" nodeType="withEffect">
                                      <p:stCondLst>
                                        <p:cond delay="575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3000"/>
                                            <p:tgtEl>
                                              <p:spTgt spid="12"/>
                                            </p:tgtEl>
                                          </p:cBhvr>
                                        </p:animEffect>
                                      </p:childTnLst>
                                    </p:cTn>
                                  </p:par>
                                  <p:par>
                                    <p:cTn id="49" presetID="10" presetClass="entr" presetSubtype="0" fill="hold" nodeType="withEffect">
                                      <p:stCondLst>
                                        <p:cond delay="750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1250"/>
                                            <p:tgtEl>
                                              <p:spTgt spid="104"/>
                                            </p:tgtEl>
                                          </p:cBhvr>
                                        </p:animEffect>
                                      </p:childTnLst>
                                    </p:cTn>
                                  </p:par>
                                  <p:par>
                                    <p:cTn id="52" presetID="64" presetClass="path" presetSubtype="0" accel="50000" decel="50000" fill="hold" nodeType="withEffect">
                                      <p:stCondLst>
                                        <p:cond delay="7500"/>
                                      </p:stCondLst>
                                      <p:childTnLst>
                                        <p:animMotion origin="layout" path="M 0 0 L 0 -0.25 E" pathEditMode="relative" ptsTypes="">
                                          <p:cBhvr>
                                            <p:cTn id="53" dur="6500" fill="hold"/>
                                            <p:tgtEl>
                                              <p:spTgt spid="104"/>
                                            </p:tgtEl>
                                            <p:attrNameLst>
                                              <p:attrName>ppt_x</p:attrName>
                                              <p:attrName>ppt_y</p:attrName>
                                            </p:attrNameLst>
                                          </p:cBhvr>
                                        </p:animMotion>
                                      </p:childTnLst>
                                    </p:cTn>
                                  </p:par>
                                  <p:par>
                                    <p:cTn id="54" presetID="53" presetClass="entr" presetSubtype="16" fill="hold" grpId="0" nodeType="withEffect">
                                      <p:stCondLst>
                                        <p:cond delay="8500"/>
                                      </p:stCondLst>
                                      <p:childTnLst>
                                        <p:set>
                                          <p:cBhvr>
                                            <p:cTn id="55" dur="1" fill="hold">
                                              <p:stCondLst>
                                                <p:cond delay="0"/>
                                              </p:stCondLst>
                                            </p:cTn>
                                            <p:tgtEl>
                                              <p:spTgt spid="69"/>
                                            </p:tgtEl>
                                            <p:attrNameLst>
                                              <p:attrName>style.visibility</p:attrName>
                                            </p:attrNameLst>
                                          </p:cBhvr>
                                          <p:to>
                                            <p:strVal val="visible"/>
                                          </p:to>
                                        </p:set>
                                        <p:anim calcmode="lin" valueType="num">
                                          <p:cBhvr>
                                            <p:cTn id="56" dur="500" fill="hold"/>
                                            <p:tgtEl>
                                              <p:spTgt spid="69"/>
                                            </p:tgtEl>
                                            <p:attrNameLst>
                                              <p:attrName>ppt_w</p:attrName>
                                            </p:attrNameLst>
                                          </p:cBhvr>
                                          <p:tavLst>
                                            <p:tav tm="0">
                                              <p:val>
                                                <p:fltVal val="0"/>
                                              </p:val>
                                            </p:tav>
                                            <p:tav tm="100000">
                                              <p:val>
                                                <p:strVal val="#ppt_w"/>
                                              </p:val>
                                            </p:tav>
                                          </p:tavLst>
                                        </p:anim>
                                        <p:anim calcmode="lin" valueType="num">
                                          <p:cBhvr>
                                            <p:cTn id="57" dur="500" fill="hold"/>
                                            <p:tgtEl>
                                              <p:spTgt spid="69"/>
                                            </p:tgtEl>
                                            <p:attrNameLst>
                                              <p:attrName>ppt_h</p:attrName>
                                            </p:attrNameLst>
                                          </p:cBhvr>
                                          <p:tavLst>
                                            <p:tav tm="0">
                                              <p:val>
                                                <p:fltVal val="0"/>
                                              </p:val>
                                            </p:tav>
                                            <p:tav tm="100000">
                                              <p:val>
                                                <p:strVal val="#ppt_h"/>
                                              </p:val>
                                            </p:tav>
                                          </p:tavLst>
                                        </p:anim>
                                        <p:animEffect transition="in" filter="fade">
                                          <p:cBhvr>
                                            <p:cTn id="58" dur="500"/>
                                            <p:tgtEl>
                                              <p:spTgt spid="69"/>
                                            </p:tgtEl>
                                          </p:cBhvr>
                                        </p:animEffect>
                                      </p:childTnLst>
                                    </p:cTn>
                                  </p:par>
                                  <p:par>
                                    <p:cTn id="59" presetID="53" presetClass="entr" presetSubtype="16" fill="hold" grpId="0" nodeType="withEffect">
                                      <p:stCondLst>
                                        <p:cond delay="9000"/>
                                      </p:stCondLst>
                                      <p:childTnLst>
                                        <p:set>
                                          <p:cBhvr>
                                            <p:cTn id="60" dur="1" fill="hold">
                                              <p:stCondLst>
                                                <p:cond delay="0"/>
                                              </p:stCondLst>
                                            </p:cTn>
                                            <p:tgtEl>
                                              <p:spTgt spid="70"/>
                                            </p:tgtEl>
                                            <p:attrNameLst>
                                              <p:attrName>style.visibility</p:attrName>
                                            </p:attrNameLst>
                                          </p:cBhvr>
                                          <p:to>
                                            <p:strVal val="visible"/>
                                          </p:to>
                                        </p:set>
                                        <p:anim calcmode="lin" valueType="num">
                                          <p:cBhvr>
                                            <p:cTn id="61" dur="500" fill="hold"/>
                                            <p:tgtEl>
                                              <p:spTgt spid="70"/>
                                            </p:tgtEl>
                                            <p:attrNameLst>
                                              <p:attrName>ppt_w</p:attrName>
                                            </p:attrNameLst>
                                          </p:cBhvr>
                                          <p:tavLst>
                                            <p:tav tm="0">
                                              <p:val>
                                                <p:fltVal val="0"/>
                                              </p:val>
                                            </p:tav>
                                            <p:tav tm="100000">
                                              <p:val>
                                                <p:strVal val="#ppt_w"/>
                                              </p:val>
                                            </p:tav>
                                          </p:tavLst>
                                        </p:anim>
                                        <p:anim calcmode="lin" valueType="num">
                                          <p:cBhvr>
                                            <p:cTn id="62" dur="500" fill="hold"/>
                                            <p:tgtEl>
                                              <p:spTgt spid="70"/>
                                            </p:tgtEl>
                                            <p:attrNameLst>
                                              <p:attrName>ppt_h</p:attrName>
                                            </p:attrNameLst>
                                          </p:cBhvr>
                                          <p:tavLst>
                                            <p:tav tm="0">
                                              <p:val>
                                                <p:fltVal val="0"/>
                                              </p:val>
                                            </p:tav>
                                            <p:tav tm="100000">
                                              <p:val>
                                                <p:strVal val="#ppt_h"/>
                                              </p:val>
                                            </p:tav>
                                          </p:tavLst>
                                        </p:anim>
                                        <p:animEffect transition="in" filter="fade">
                                          <p:cBhvr>
                                            <p:cTn id="63" dur="500"/>
                                            <p:tgtEl>
                                              <p:spTgt spid="70"/>
                                            </p:tgtEl>
                                          </p:cBhvr>
                                        </p:animEffect>
                                      </p:childTnLst>
                                    </p:cTn>
                                  </p:par>
                                  <p:par>
                                    <p:cTn id="64" presetID="27" presetClass="emph" presetSubtype="0" repeatCount="8000" fill="remove" grpId="2" nodeType="withEffect">
                                      <p:stCondLst>
                                        <p:cond delay="9000"/>
                                      </p:stCondLst>
                                      <p:childTnLst>
                                        <p:animClr clrSpc="rgb" dir="cw">
                                          <p:cBhvr override="childStyle">
                                            <p:cTn id="65" dur="250" autoRev="1" fill="remove"/>
                                            <p:tgtEl>
                                              <p:spTgt spid="69"/>
                                            </p:tgtEl>
                                            <p:attrNameLst>
                                              <p:attrName>style.color</p:attrName>
                                            </p:attrNameLst>
                                          </p:cBhvr>
                                          <p:to>
                                            <a:schemeClr val="bg1"/>
                                          </p:to>
                                        </p:animClr>
                                        <p:animClr clrSpc="rgb" dir="cw">
                                          <p:cBhvr>
                                            <p:cTn id="66" dur="250" autoRev="1" fill="remove"/>
                                            <p:tgtEl>
                                              <p:spTgt spid="69"/>
                                            </p:tgtEl>
                                            <p:attrNameLst>
                                              <p:attrName>fillcolor</p:attrName>
                                            </p:attrNameLst>
                                          </p:cBhvr>
                                          <p:to>
                                            <a:schemeClr val="bg1"/>
                                          </p:to>
                                        </p:animClr>
                                        <p:set>
                                          <p:cBhvr>
                                            <p:cTn id="67" dur="250" autoRev="1" fill="remove"/>
                                            <p:tgtEl>
                                              <p:spTgt spid="69"/>
                                            </p:tgtEl>
                                            <p:attrNameLst>
                                              <p:attrName>fill.type</p:attrName>
                                            </p:attrNameLst>
                                          </p:cBhvr>
                                          <p:to>
                                            <p:strVal val="solid"/>
                                          </p:to>
                                        </p:set>
                                        <p:set>
                                          <p:cBhvr>
                                            <p:cTn id="68" dur="250" autoRev="1" fill="remove"/>
                                            <p:tgtEl>
                                              <p:spTgt spid="69"/>
                                            </p:tgtEl>
                                            <p:attrNameLst>
                                              <p:attrName>fill.on</p:attrName>
                                            </p:attrNameLst>
                                          </p:cBhvr>
                                          <p:to>
                                            <p:strVal val="true"/>
                                          </p:to>
                                        </p:set>
                                      </p:childTnLst>
                                    </p:cTn>
                                  </p:par>
                                  <p:par>
                                    <p:cTn id="69" presetID="8" presetClass="emph" presetSubtype="0" fill="hold" grpId="3" nodeType="withEffect">
                                      <p:stCondLst>
                                        <p:cond delay="9000"/>
                                      </p:stCondLst>
                                      <p:childTnLst>
                                        <p:animRot by="21600000">
                                          <p:cBhvr>
                                            <p:cTn id="70" dur="4750" fill="hold"/>
                                            <p:tgtEl>
                                              <p:spTgt spid="69"/>
                                            </p:tgtEl>
                                            <p:attrNameLst>
                                              <p:attrName>r</p:attrName>
                                            </p:attrNameLst>
                                          </p:cBhvr>
                                        </p:animRot>
                                      </p:childTnLst>
                                    </p:cTn>
                                  </p:par>
                                  <p:par>
                                    <p:cTn id="71" presetID="27" presetClass="emph" presetSubtype="0" repeatCount="8000" fill="remove" grpId="2" nodeType="withEffect">
                                      <p:stCondLst>
                                        <p:cond delay="9500"/>
                                      </p:stCondLst>
                                      <p:childTnLst>
                                        <p:animClr clrSpc="rgb" dir="cw">
                                          <p:cBhvr override="childStyle">
                                            <p:cTn id="72" dur="250" autoRev="1" fill="remove"/>
                                            <p:tgtEl>
                                              <p:spTgt spid="70"/>
                                            </p:tgtEl>
                                            <p:attrNameLst>
                                              <p:attrName>style.color</p:attrName>
                                            </p:attrNameLst>
                                          </p:cBhvr>
                                          <p:to>
                                            <a:schemeClr val="bg1"/>
                                          </p:to>
                                        </p:animClr>
                                        <p:animClr clrSpc="rgb" dir="cw">
                                          <p:cBhvr>
                                            <p:cTn id="73" dur="250" autoRev="1" fill="remove"/>
                                            <p:tgtEl>
                                              <p:spTgt spid="70"/>
                                            </p:tgtEl>
                                            <p:attrNameLst>
                                              <p:attrName>fillcolor</p:attrName>
                                            </p:attrNameLst>
                                          </p:cBhvr>
                                          <p:to>
                                            <a:schemeClr val="bg1"/>
                                          </p:to>
                                        </p:animClr>
                                        <p:set>
                                          <p:cBhvr>
                                            <p:cTn id="74" dur="250" autoRev="1" fill="remove"/>
                                            <p:tgtEl>
                                              <p:spTgt spid="70"/>
                                            </p:tgtEl>
                                            <p:attrNameLst>
                                              <p:attrName>fill.type</p:attrName>
                                            </p:attrNameLst>
                                          </p:cBhvr>
                                          <p:to>
                                            <p:strVal val="solid"/>
                                          </p:to>
                                        </p:set>
                                        <p:set>
                                          <p:cBhvr>
                                            <p:cTn id="75" dur="250" autoRev="1" fill="remove"/>
                                            <p:tgtEl>
                                              <p:spTgt spid="70"/>
                                            </p:tgtEl>
                                            <p:attrNameLst>
                                              <p:attrName>fill.on</p:attrName>
                                            </p:attrNameLst>
                                          </p:cBhvr>
                                          <p:to>
                                            <p:strVal val="true"/>
                                          </p:to>
                                        </p:set>
                                      </p:childTnLst>
                                    </p:cTn>
                                  </p:par>
                                  <p:par>
                                    <p:cTn id="76" presetID="8" presetClass="emph" presetSubtype="0" fill="hold" grpId="3" nodeType="withEffect">
                                      <p:stCondLst>
                                        <p:cond delay="9500"/>
                                      </p:stCondLst>
                                      <p:childTnLst>
                                        <p:animRot by="-21600000">
                                          <p:cBhvr>
                                            <p:cTn id="77" dur="45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2" grpId="0"/>
          <p:bldP spid="13" grpId="0" animBg="1"/>
          <p:bldP spid="59" grpId="0" animBg="1"/>
          <p:bldP spid="60" grpId="0" animBg="1"/>
          <p:bldP spid="61" grpId="0" animBg="1"/>
          <p:bldP spid="62" grpId="0" animBg="1"/>
          <p:bldP spid="63" grpId="0" animBg="1"/>
          <p:bldP spid="64" grpId="0" animBg="1"/>
          <p:bldP spid="70" grpId="0" animBg="1"/>
          <p:bldP spid="70" grpId="2" animBg="1"/>
          <p:bldP spid="70" grpId="3" animBg="1"/>
          <p:bldP spid="69" grpId="0" animBg="1"/>
          <p:bldP spid="69" grpId="2" animBg="1"/>
          <p:bldP spid="69" grpId="3"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22" presetClass="entr" presetSubtype="8" fill="hold" nodeType="withEffect">
                                      <p:stCondLst>
                                        <p:cond delay="2000"/>
                                      </p:stCondLst>
                                      <p:childTnLst>
                                        <p:set>
                                          <p:cBhvr>
                                            <p:cTn id="19" dur="1" fill="hold">
                                              <p:stCondLst>
                                                <p:cond delay="0"/>
                                              </p:stCondLst>
                                            </p:cTn>
                                            <p:tgtEl>
                                              <p:spTgt spid="82"/>
                                            </p:tgtEl>
                                            <p:attrNameLst>
                                              <p:attrName>style.visibility</p:attrName>
                                            </p:attrNameLst>
                                          </p:cBhvr>
                                          <p:to>
                                            <p:strVal val="visible"/>
                                          </p:to>
                                        </p:set>
                                        <p:animEffect transition="in" filter="wipe(left)">
                                          <p:cBhvr>
                                            <p:cTn id="20" dur="1500"/>
                                            <p:tgtEl>
                                              <p:spTgt spid="82"/>
                                            </p:tgtEl>
                                          </p:cBhvr>
                                        </p:animEffect>
                                      </p:childTnLst>
                                    </p:cTn>
                                  </p:par>
                                  <p:par>
                                    <p:cTn id="21" presetID="2" presetClass="entr" presetSubtype="4" fill="hold" nodeType="withEffect">
                                      <p:stCondLst>
                                        <p:cond delay="325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1250" fill="hold"/>
                                            <p:tgtEl>
                                              <p:spTgt spid="65"/>
                                            </p:tgtEl>
                                            <p:attrNameLst>
                                              <p:attrName>ppt_x</p:attrName>
                                            </p:attrNameLst>
                                          </p:cBhvr>
                                          <p:tavLst>
                                            <p:tav tm="0">
                                              <p:val>
                                                <p:strVal val="#ppt_x"/>
                                              </p:val>
                                            </p:tav>
                                            <p:tav tm="100000">
                                              <p:val>
                                                <p:strVal val="#ppt_x"/>
                                              </p:val>
                                            </p:tav>
                                          </p:tavLst>
                                        </p:anim>
                                        <p:anim calcmode="lin" valueType="num">
                                          <p:cBhvr additive="base">
                                            <p:cTn id="24" dur="1250" fill="hold"/>
                                            <p:tgtEl>
                                              <p:spTgt spid="65"/>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4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2" presetClass="entr" presetSubtype="4" fill="hold" grpId="0" nodeType="withEffect">
                                      <p:stCondLst>
                                        <p:cond delay="4500"/>
                                      </p:stCondLst>
                                      <p:childTnLst>
                                        <p:set>
                                          <p:cBhvr>
                                            <p:cTn id="29" dur="1" fill="hold">
                                              <p:stCondLst>
                                                <p:cond delay="0"/>
                                              </p:stCondLst>
                                            </p:cTn>
                                            <p:tgtEl>
                                              <p:spTgt spid="64"/>
                                            </p:tgtEl>
                                            <p:attrNameLst>
                                              <p:attrName>style.visibility</p:attrName>
                                            </p:attrNameLst>
                                          </p:cBhvr>
                                          <p:to>
                                            <p:strVal val="visible"/>
                                          </p:to>
                                        </p:set>
                                        <p:animEffect transition="in" filter="wipe(down)">
                                          <p:cBhvr>
                                            <p:cTn id="30" dur="500"/>
                                            <p:tgtEl>
                                              <p:spTgt spid="64"/>
                                            </p:tgtEl>
                                          </p:cBhvr>
                                        </p:animEffect>
                                      </p:childTnLst>
                                    </p:cTn>
                                  </p:par>
                                  <p:par>
                                    <p:cTn id="31" presetID="22" presetClass="entr" presetSubtype="4" fill="hold" grpId="0" nodeType="withEffect">
                                      <p:stCondLst>
                                        <p:cond delay="4750"/>
                                      </p:stCondLst>
                                      <p:childTnLst>
                                        <p:set>
                                          <p:cBhvr>
                                            <p:cTn id="32" dur="1" fill="hold">
                                              <p:stCondLst>
                                                <p:cond delay="0"/>
                                              </p:stCondLst>
                                            </p:cTn>
                                            <p:tgtEl>
                                              <p:spTgt spid="63"/>
                                            </p:tgtEl>
                                            <p:attrNameLst>
                                              <p:attrName>style.visibility</p:attrName>
                                            </p:attrNameLst>
                                          </p:cBhvr>
                                          <p:to>
                                            <p:strVal val="visible"/>
                                          </p:to>
                                        </p:set>
                                        <p:animEffect transition="in" filter="wipe(down)">
                                          <p:cBhvr>
                                            <p:cTn id="33" dur="500"/>
                                            <p:tgtEl>
                                              <p:spTgt spid="63"/>
                                            </p:tgtEl>
                                          </p:cBhvr>
                                        </p:animEffect>
                                      </p:childTnLst>
                                    </p:cTn>
                                  </p:par>
                                  <p:par>
                                    <p:cTn id="34" presetID="22" presetClass="entr" presetSubtype="4" fill="hold" grpId="0" nodeType="withEffect">
                                      <p:stCondLst>
                                        <p:cond delay="500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cTn>
                                  </p:par>
                                  <p:par>
                                    <p:cTn id="37" presetID="10" presetClass="entr" presetSubtype="0" fill="hold" grpId="0" nodeType="withEffect">
                                      <p:stCondLst>
                                        <p:cond delay="475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500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525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22" presetClass="entr" presetSubtype="1" fill="hold" grpId="0" nodeType="withEffect">
                                      <p:stCondLst>
                                        <p:cond delay="575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3000"/>
                                            <p:tgtEl>
                                              <p:spTgt spid="12"/>
                                            </p:tgtEl>
                                          </p:cBhvr>
                                        </p:animEffect>
                                      </p:childTnLst>
                                    </p:cTn>
                                  </p:par>
                                  <p:par>
                                    <p:cTn id="49" presetID="10" presetClass="entr" presetSubtype="0" fill="hold" nodeType="withEffect">
                                      <p:stCondLst>
                                        <p:cond delay="750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1250"/>
                                            <p:tgtEl>
                                              <p:spTgt spid="104"/>
                                            </p:tgtEl>
                                          </p:cBhvr>
                                        </p:animEffect>
                                      </p:childTnLst>
                                    </p:cTn>
                                  </p:par>
                                  <p:par>
                                    <p:cTn id="52" presetID="64" presetClass="path" presetSubtype="0" accel="50000" decel="50000" fill="hold" nodeType="withEffect">
                                      <p:stCondLst>
                                        <p:cond delay="7500"/>
                                      </p:stCondLst>
                                      <p:childTnLst>
                                        <p:animMotion origin="layout" path="M 0 0 L 0 -0.25 E" pathEditMode="relative" ptsTypes="">
                                          <p:cBhvr>
                                            <p:cTn id="53" dur="6500" fill="hold"/>
                                            <p:tgtEl>
                                              <p:spTgt spid="104"/>
                                            </p:tgtEl>
                                            <p:attrNameLst>
                                              <p:attrName>ppt_x</p:attrName>
                                              <p:attrName>ppt_y</p:attrName>
                                            </p:attrNameLst>
                                          </p:cBhvr>
                                        </p:animMotion>
                                      </p:childTnLst>
                                    </p:cTn>
                                  </p:par>
                                  <p:par>
                                    <p:cTn id="54" presetID="53" presetClass="entr" presetSubtype="16" fill="hold" grpId="0" nodeType="withEffect">
                                      <p:stCondLst>
                                        <p:cond delay="8500"/>
                                      </p:stCondLst>
                                      <p:childTnLst>
                                        <p:set>
                                          <p:cBhvr>
                                            <p:cTn id="55" dur="1" fill="hold">
                                              <p:stCondLst>
                                                <p:cond delay="0"/>
                                              </p:stCondLst>
                                            </p:cTn>
                                            <p:tgtEl>
                                              <p:spTgt spid="69"/>
                                            </p:tgtEl>
                                            <p:attrNameLst>
                                              <p:attrName>style.visibility</p:attrName>
                                            </p:attrNameLst>
                                          </p:cBhvr>
                                          <p:to>
                                            <p:strVal val="visible"/>
                                          </p:to>
                                        </p:set>
                                        <p:anim calcmode="lin" valueType="num">
                                          <p:cBhvr>
                                            <p:cTn id="56" dur="500" fill="hold"/>
                                            <p:tgtEl>
                                              <p:spTgt spid="69"/>
                                            </p:tgtEl>
                                            <p:attrNameLst>
                                              <p:attrName>ppt_w</p:attrName>
                                            </p:attrNameLst>
                                          </p:cBhvr>
                                          <p:tavLst>
                                            <p:tav tm="0">
                                              <p:val>
                                                <p:fltVal val="0"/>
                                              </p:val>
                                            </p:tav>
                                            <p:tav tm="100000">
                                              <p:val>
                                                <p:strVal val="#ppt_w"/>
                                              </p:val>
                                            </p:tav>
                                          </p:tavLst>
                                        </p:anim>
                                        <p:anim calcmode="lin" valueType="num">
                                          <p:cBhvr>
                                            <p:cTn id="57" dur="500" fill="hold"/>
                                            <p:tgtEl>
                                              <p:spTgt spid="69"/>
                                            </p:tgtEl>
                                            <p:attrNameLst>
                                              <p:attrName>ppt_h</p:attrName>
                                            </p:attrNameLst>
                                          </p:cBhvr>
                                          <p:tavLst>
                                            <p:tav tm="0">
                                              <p:val>
                                                <p:fltVal val="0"/>
                                              </p:val>
                                            </p:tav>
                                            <p:tav tm="100000">
                                              <p:val>
                                                <p:strVal val="#ppt_h"/>
                                              </p:val>
                                            </p:tav>
                                          </p:tavLst>
                                        </p:anim>
                                        <p:animEffect transition="in" filter="fade">
                                          <p:cBhvr>
                                            <p:cTn id="58" dur="500"/>
                                            <p:tgtEl>
                                              <p:spTgt spid="69"/>
                                            </p:tgtEl>
                                          </p:cBhvr>
                                        </p:animEffect>
                                      </p:childTnLst>
                                    </p:cTn>
                                  </p:par>
                                  <p:par>
                                    <p:cTn id="59" presetID="53" presetClass="entr" presetSubtype="16" fill="hold" grpId="0" nodeType="withEffect">
                                      <p:stCondLst>
                                        <p:cond delay="9000"/>
                                      </p:stCondLst>
                                      <p:childTnLst>
                                        <p:set>
                                          <p:cBhvr>
                                            <p:cTn id="60" dur="1" fill="hold">
                                              <p:stCondLst>
                                                <p:cond delay="0"/>
                                              </p:stCondLst>
                                            </p:cTn>
                                            <p:tgtEl>
                                              <p:spTgt spid="70"/>
                                            </p:tgtEl>
                                            <p:attrNameLst>
                                              <p:attrName>style.visibility</p:attrName>
                                            </p:attrNameLst>
                                          </p:cBhvr>
                                          <p:to>
                                            <p:strVal val="visible"/>
                                          </p:to>
                                        </p:set>
                                        <p:anim calcmode="lin" valueType="num">
                                          <p:cBhvr>
                                            <p:cTn id="61" dur="500" fill="hold"/>
                                            <p:tgtEl>
                                              <p:spTgt spid="70"/>
                                            </p:tgtEl>
                                            <p:attrNameLst>
                                              <p:attrName>ppt_w</p:attrName>
                                            </p:attrNameLst>
                                          </p:cBhvr>
                                          <p:tavLst>
                                            <p:tav tm="0">
                                              <p:val>
                                                <p:fltVal val="0"/>
                                              </p:val>
                                            </p:tav>
                                            <p:tav tm="100000">
                                              <p:val>
                                                <p:strVal val="#ppt_w"/>
                                              </p:val>
                                            </p:tav>
                                          </p:tavLst>
                                        </p:anim>
                                        <p:anim calcmode="lin" valueType="num">
                                          <p:cBhvr>
                                            <p:cTn id="62" dur="500" fill="hold"/>
                                            <p:tgtEl>
                                              <p:spTgt spid="70"/>
                                            </p:tgtEl>
                                            <p:attrNameLst>
                                              <p:attrName>ppt_h</p:attrName>
                                            </p:attrNameLst>
                                          </p:cBhvr>
                                          <p:tavLst>
                                            <p:tav tm="0">
                                              <p:val>
                                                <p:fltVal val="0"/>
                                              </p:val>
                                            </p:tav>
                                            <p:tav tm="100000">
                                              <p:val>
                                                <p:strVal val="#ppt_h"/>
                                              </p:val>
                                            </p:tav>
                                          </p:tavLst>
                                        </p:anim>
                                        <p:animEffect transition="in" filter="fade">
                                          <p:cBhvr>
                                            <p:cTn id="63" dur="500"/>
                                            <p:tgtEl>
                                              <p:spTgt spid="70"/>
                                            </p:tgtEl>
                                          </p:cBhvr>
                                        </p:animEffect>
                                      </p:childTnLst>
                                    </p:cTn>
                                  </p:par>
                                  <p:par>
                                    <p:cTn id="64" presetID="27" presetClass="emph" presetSubtype="0" repeatCount="8000" fill="remove" grpId="2" nodeType="withEffect">
                                      <p:stCondLst>
                                        <p:cond delay="9000"/>
                                      </p:stCondLst>
                                      <p:childTnLst>
                                        <p:animClr clrSpc="rgb" dir="cw">
                                          <p:cBhvr override="childStyle">
                                            <p:cTn id="65" dur="250" autoRev="1" fill="remove"/>
                                            <p:tgtEl>
                                              <p:spTgt spid="69"/>
                                            </p:tgtEl>
                                            <p:attrNameLst>
                                              <p:attrName>style.color</p:attrName>
                                            </p:attrNameLst>
                                          </p:cBhvr>
                                          <p:to>
                                            <a:schemeClr val="bg1"/>
                                          </p:to>
                                        </p:animClr>
                                        <p:animClr clrSpc="rgb" dir="cw">
                                          <p:cBhvr>
                                            <p:cTn id="66" dur="250" autoRev="1" fill="remove"/>
                                            <p:tgtEl>
                                              <p:spTgt spid="69"/>
                                            </p:tgtEl>
                                            <p:attrNameLst>
                                              <p:attrName>fillcolor</p:attrName>
                                            </p:attrNameLst>
                                          </p:cBhvr>
                                          <p:to>
                                            <a:schemeClr val="bg1"/>
                                          </p:to>
                                        </p:animClr>
                                        <p:set>
                                          <p:cBhvr>
                                            <p:cTn id="67" dur="250" autoRev="1" fill="remove"/>
                                            <p:tgtEl>
                                              <p:spTgt spid="69"/>
                                            </p:tgtEl>
                                            <p:attrNameLst>
                                              <p:attrName>fill.type</p:attrName>
                                            </p:attrNameLst>
                                          </p:cBhvr>
                                          <p:to>
                                            <p:strVal val="solid"/>
                                          </p:to>
                                        </p:set>
                                        <p:set>
                                          <p:cBhvr>
                                            <p:cTn id="68" dur="250" autoRev="1" fill="remove"/>
                                            <p:tgtEl>
                                              <p:spTgt spid="69"/>
                                            </p:tgtEl>
                                            <p:attrNameLst>
                                              <p:attrName>fill.on</p:attrName>
                                            </p:attrNameLst>
                                          </p:cBhvr>
                                          <p:to>
                                            <p:strVal val="true"/>
                                          </p:to>
                                        </p:set>
                                      </p:childTnLst>
                                    </p:cTn>
                                  </p:par>
                                  <p:par>
                                    <p:cTn id="69" presetID="8" presetClass="emph" presetSubtype="0" fill="hold" grpId="3" nodeType="withEffect">
                                      <p:stCondLst>
                                        <p:cond delay="9000"/>
                                      </p:stCondLst>
                                      <p:childTnLst>
                                        <p:animRot by="21600000">
                                          <p:cBhvr>
                                            <p:cTn id="70" dur="4750" fill="hold"/>
                                            <p:tgtEl>
                                              <p:spTgt spid="69"/>
                                            </p:tgtEl>
                                            <p:attrNameLst>
                                              <p:attrName>r</p:attrName>
                                            </p:attrNameLst>
                                          </p:cBhvr>
                                        </p:animRot>
                                      </p:childTnLst>
                                    </p:cTn>
                                  </p:par>
                                  <p:par>
                                    <p:cTn id="71" presetID="27" presetClass="emph" presetSubtype="0" repeatCount="8000" fill="remove" grpId="2" nodeType="withEffect">
                                      <p:stCondLst>
                                        <p:cond delay="9500"/>
                                      </p:stCondLst>
                                      <p:childTnLst>
                                        <p:animClr clrSpc="rgb" dir="cw">
                                          <p:cBhvr override="childStyle">
                                            <p:cTn id="72" dur="250" autoRev="1" fill="remove"/>
                                            <p:tgtEl>
                                              <p:spTgt spid="70"/>
                                            </p:tgtEl>
                                            <p:attrNameLst>
                                              <p:attrName>style.color</p:attrName>
                                            </p:attrNameLst>
                                          </p:cBhvr>
                                          <p:to>
                                            <a:schemeClr val="bg1"/>
                                          </p:to>
                                        </p:animClr>
                                        <p:animClr clrSpc="rgb" dir="cw">
                                          <p:cBhvr>
                                            <p:cTn id="73" dur="250" autoRev="1" fill="remove"/>
                                            <p:tgtEl>
                                              <p:spTgt spid="70"/>
                                            </p:tgtEl>
                                            <p:attrNameLst>
                                              <p:attrName>fillcolor</p:attrName>
                                            </p:attrNameLst>
                                          </p:cBhvr>
                                          <p:to>
                                            <a:schemeClr val="bg1"/>
                                          </p:to>
                                        </p:animClr>
                                        <p:set>
                                          <p:cBhvr>
                                            <p:cTn id="74" dur="250" autoRev="1" fill="remove"/>
                                            <p:tgtEl>
                                              <p:spTgt spid="70"/>
                                            </p:tgtEl>
                                            <p:attrNameLst>
                                              <p:attrName>fill.type</p:attrName>
                                            </p:attrNameLst>
                                          </p:cBhvr>
                                          <p:to>
                                            <p:strVal val="solid"/>
                                          </p:to>
                                        </p:set>
                                        <p:set>
                                          <p:cBhvr>
                                            <p:cTn id="75" dur="250" autoRev="1" fill="remove"/>
                                            <p:tgtEl>
                                              <p:spTgt spid="70"/>
                                            </p:tgtEl>
                                            <p:attrNameLst>
                                              <p:attrName>fill.on</p:attrName>
                                            </p:attrNameLst>
                                          </p:cBhvr>
                                          <p:to>
                                            <p:strVal val="true"/>
                                          </p:to>
                                        </p:set>
                                      </p:childTnLst>
                                    </p:cTn>
                                  </p:par>
                                  <p:par>
                                    <p:cTn id="76" presetID="8" presetClass="emph" presetSubtype="0" fill="hold" grpId="3" nodeType="withEffect">
                                      <p:stCondLst>
                                        <p:cond delay="9500"/>
                                      </p:stCondLst>
                                      <p:childTnLst>
                                        <p:animRot by="-21600000">
                                          <p:cBhvr>
                                            <p:cTn id="77" dur="45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2" grpId="0"/>
          <p:bldP spid="13" grpId="0" animBg="1"/>
          <p:bldP spid="59" grpId="0" animBg="1"/>
          <p:bldP spid="60" grpId="0" animBg="1"/>
          <p:bldP spid="61" grpId="0" animBg="1"/>
          <p:bldP spid="62" grpId="0" animBg="1"/>
          <p:bldP spid="63" grpId="0" animBg="1"/>
          <p:bldP spid="64" grpId="0" animBg="1"/>
          <p:bldP spid="70" grpId="0" animBg="1"/>
          <p:bldP spid="70" grpId="2" animBg="1"/>
          <p:bldP spid="70" grpId="3" animBg="1"/>
          <p:bldP spid="69" grpId="0" animBg="1"/>
          <p:bldP spid="69" grpId="2" animBg="1"/>
          <p:bldP spid="69" grpId="3"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2" y="935198"/>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729687" cy="584775"/>
            </a:xfrm>
            <a:prstGeom prst="rect">
              <a:avLst/>
            </a:prstGeom>
            <a:noFill/>
            <a:ln>
              <a:noFill/>
            </a:ln>
          </p:spPr>
          <p:txBody>
            <a:bodyPr wrap="none" rtlCol="0">
              <a:spAutoFit/>
            </a:bodyPr>
            <a:lstStyle/>
            <a:p>
              <a:r>
                <a:rPr lang="en-US" altLang="zh-CN" sz="3200" dirty="0" smtClean="0">
                  <a:ln w="25400">
                    <a:solidFill>
                      <a:srgbClr val="20B6BE"/>
                    </a:solidFill>
                  </a:ln>
                  <a:solidFill>
                    <a:schemeClr val="bg1"/>
                  </a:solidFill>
                  <a:latin typeface="方正超粗黑简体" panose="03000509000000000000" pitchFamily="65" charset="-122"/>
                  <a:ea typeface="方正超粗黑简体" panose="03000509000000000000" pitchFamily="65" charset="-122"/>
                </a:rPr>
                <a:t>03</a:t>
              </a:r>
              <a:endParaRPr lang="zh-CN" altLang="en-US" sz="3200" dirty="0">
                <a:ln w="25400">
                  <a:solidFill>
                    <a:srgbClr val="20B6BE"/>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19" y="246798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rot="20953261">
            <a:off x="5066377" y="689630"/>
            <a:ext cx="566841" cy="566841"/>
          </a:xfrm>
          <a:prstGeom prst="star4">
            <a:avLst/>
          </a:pr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5244" y="2691059"/>
            <a:ext cx="2239649" cy="1200329"/>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给</a:t>
            </a:r>
            <a:r>
              <a:rPr lang="zh-CN" altLang="en-US" sz="3600" b="1" dirty="0" smtClean="0">
                <a:solidFill>
                  <a:schemeClr val="bg1"/>
                </a:solidFill>
                <a:latin typeface="微软雅黑" panose="020B0503020204020204" pitchFamily="34" charset="-122"/>
                <a:ea typeface="微软雅黑" panose="020B0503020204020204" pitchFamily="34" charset="-122"/>
              </a:rPr>
              <a:t>家长们     的</a:t>
            </a:r>
            <a:r>
              <a:rPr lang="zh-CN" altLang="en-US" sz="3600" b="1" dirty="0">
                <a:solidFill>
                  <a:schemeClr val="bg1"/>
                </a:solidFill>
                <a:latin typeface="微软雅黑" panose="020B0503020204020204" pitchFamily="34" charset="-122"/>
                <a:ea typeface="微软雅黑" panose="020B0503020204020204" pitchFamily="34" charset="-122"/>
              </a:rPr>
              <a:t>建议</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1197528"/>
              <a:ext cx="1286735" cy="1127327"/>
            </a:xfrm>
            <a:prstGeom prst="rect">
              <a:avLst/>
            </a:prstGeom>
            <a:noFill/>
            <a:effectLst/>
          </p:spPr>
          <p:txBody>
            <a:bodyPr wrap="square" rtlCol="0">
              <a:spAutoFit/>
            </a:bodyPr>
            <a:lstStyle/>
            <a:p>
              <a:r>
                <a:rPr lang="zh-CN" altLang="en-US" sz="24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标题</a:t>
              </a:r>
              <a:endParaRPr lang="en-US" altLang="zh-CN" sz="24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endParaRPr>
            </a:p>
            <a:p>
              <a:r>
                <a:rPr lang="zh-CN" altLang="en-US" sz="2400" b="1" dirty="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文字</a:t>
              </a:r>
              <a:endParaRPr lang="zh-CN" altLang="en-US" sz="24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244228" y="4688518"/>
              <a:ext cx="1085574" cy="1127327"/>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ts val="0"/>
                </a:spcBef>
                <a:spcAft>
                  <a:spcPts val="0"/>
                </a:spcAft>
                <a:defRPr/>
              </a:pPr>
              <a:r>
                <a:rPr lang="zh-CN" altLang="en-US" sz="2400" b="1" dirty="0" smtClean="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标题</a:t>
              </a:r>
              <a:endParaRPr lang="en-US" altLang="zh-CN" sz="2400" b="1" dirty="0" smtClean="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文字</a:t>
              </a:r>
              <a:endParaRPr lang="zh-CN" altLang="en-US" sz="2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465842" y="5062350"/>
                <a:ext cx="1627811" cy="1127326"/>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  标题</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  文字</a:t>
                </a:r>
                <a:endParaRPr lang="zh-CN" altLang="en-US" sz="2400" dirty="0">
                  <a:solidFill>
                    <a:schemeClr val="bg1"/>
                  </a:solidFill>
                </a:endParaRP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85137" y="4960094"/>
                <a:ext cx="1362874" cy="1127326"/>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标题</a:t>
                </a:r>
                <a:endParaRPr lang="en-US" altLang="zh-CN" sz="2400" dirty="0" smtClean="0">
                  <a:solidFill>
                    <a:schemeClr val="bg1"/>
                  </a:solidFill>
                </a:endParaRPr>
              </a:p>
              <a:p>
                <a:r>
                  <a:rPr lang="zh-CN" altLang="en-US" sz="2400" dirty="0">
                    <a:solidFill>
                      <a:schemeClr val="bg1"/>
                    </a:solidFill>
                  </a:rPr>
                  <a:t>文字</a:t>
                </a:r>
                <a:endParaRPr lang="zh-CN" altLang="en-US" sz="2400" dirty="0">
                  <a:solidFill>
                    <a:schemeClr val="bg1"/>
                  </a:solidFill>
                </a:endParaRPr>
              </a:p>
            </p:txBody>
          </p:sp>
        </p:grpSp>
      </p:grpSp>
      <p:pic>
        <p:nvPicPr>
          <p:cNvPr id="81" name="图片 80"/>
          <p:cNvPicPr>
            <a:picLocks noChangeAspect="1"/>
          </p:cNvPicPr>
          <p:nvPr/>
        </p:nvPicPr>
        <p:blipFill rotWithShape="1">
          <a:blip r:embed="rId1" cstate="print">
            <a:extLst>
              <a:ext uri="{28A0092B-C50C-407E-A947-70E740481C1C}">
                <a14:useLocalDpi xmlns:a14="http://schemas.microsoft.com/office/drawing/2010/main" val="0"/>
              </a:ext>
            </a:extLst>
          </a:blip>
          <a:srcRect l="26795" t="15027" r="49282" b="11253"/>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TextBox 3"/>
          <p:cNvSpPr txBox="1"/>
          <p:nvPr/>
        </p:nvSpPr>
        <p:spPr>
          <a:xfrm>
            <a:off x="826477" y="4397332"/>
            <a:ext cx="3833445" cy="830997"/>
          </a:xfrm>
          <a:prstGeom prst="rect">
            <a:avLst/>
          </a:prstGeom>
          <a:noFill/>
        </p:spPr>
        <p:txBody>
          <a:bodyPr wrap="square" rtlCol="0">
            <a:spAutoFit/>
          </a:bodyPr>
          <a:lstStyle/>
          <a:p>
            <a:pPr>
              <a:lnSpc>
                <a:spcPct val="150000"/>
              </a:lnSpc>
            </a:pPr>
            <a:r>
              <a:rPr lang="zh-CN" altLang="en-US" sz="16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6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6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7610561" y="68996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14:presetBounceEnd="46000">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14:bounceEnd="46000">
                                          <p:cBhvr additive="base">
                                            <p:cTn id="67" dur="75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46000">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14:bounceEnd="46000">
                                          <p:cBhvr additive="base">
                                            <p:cTn id="71" dur="750" fill="hold"/>
                                            <p:tgtEl>
                                              <p:spTgt spid="100"/>
                                            </p:tgtEl>
                                            <p:attrNameLst>
                                              <p:attrName>ppt_x</p:attrName>
                                            </p:attrNameLst>
                                          </p:cBhvr>
                                          <p:tavLst>
                                            <p:tav tm="0">
                                              <p:val>
                                                <p:strVal val="1+#ppt_w/2"/>
                                              </p:val>
                                            </p:tav>
                                            <p:tav tm="100000">
                                              <p:val>
                                                <p:strVal val="#ppt_x"/>
                                              </p:val>
                                            </p:tav>
                                          </p:tavLst>
                                        </p:anim>
                                        <p:anim calcmode="lin" valueType="num" p14:bounceEnd="46000">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46000">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14:bounceEnd="46000">
                                          <p:cBhvr additive="base">
                                            <p:cTn id="75" dur="750" fill="hold"/>
                                            <p:tgtEl>
                                              <p:spTgt spid="101"/>
                                            </p:tgtEl>
                                            <p:attrNameLst>
                                              <p:attrName>ppt_x</p:attrName>
                                            </p:attrNameLst>
                                          </p:cBhvr>
                                          <p:tavLst>
                                            <p:tav tm="0">
                                              <p:val>
                                                <p:strVal val="1+#ppt_w/2"/>
                                              </p:val>
                                            </p:tav>
                                            <p:tav tm="100000">
                                              <p:val>
                                                <p:strVal val="#ppt_x"/>
                                              </p:val>
                                            </p:tav>
                                          </p:tavLst>
                                        </p:anim>
                                        <p:anim calcmode="lin" valueType="num" p14:bounceEnd="46000">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46000">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14:bounceEnd="46000">
                                          <p:cBhvr additive="base">
                                            <p:cTn id="79" dur="750" fill="hold"/>
                                            <p:tgtEl>
                                              <p:spTgt spid="102"/>
                                            </p:tgtEl>
                                            <p:attrNameLst>
                                              <p:attrName>ppt_x</p:attrName>
                                            </p:attrNameLst>
                                          </p:cBhvr>
                                          <p:tavLst>
                                            <p:tav tm="0">
                                              <p:val>
                                                <p:strVal val="1+#ppt_w/2"/>
                                              </p:val>
                                            </p:tav>
                                            <p:tav tm="100000">
                                              <p:val>
                                                <p:strVal val="#ppt_x"/>
                                              </p:val>
                                            </p:tav>
                                          </p:tavLst>
                                        </p:anim>
                                        <p:anim calcmode="lin" valueType="num" p14:bounceEnd="46000">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任意多边形 134"/>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flipH="1">
            <a:off x="6792" y="-13063"/>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 name="组合 103"/>
          <p:cNvGrpSpPr/>
          <p:nvPr/>
        </p:nvGrpSpPr>
        <p:grpSpPr>
          <a:xfrm rot="20099494">
            <a:off x="338163" y="384758"/>
            <a:ext cx="1442926" cy="1442926"/>
            <a:chOff x="5153025" y="4019551"/>
            <a:chExt cx="1866899" cy="1866899"/>
          </a:xfrm>
        </p:grpSpPr>
        <p:sp>
          <p:nvSpPr>
            <p:cNvPr id="105" name="椭圆 104"/>
            <p:cNvSpPr/>
            <p:nvPr/>
          </p:nvSpPr>
          <p:spPr>
            <a:xfrm>
              <a:off x="5588968" y="4443918"/>
              <a:ext cx="994382" cy="994382"/>
            </a:xfrm>
            <a:prstGeom prst="ellipse">
              <a:avLst/>
            </a:prstGeom>
            <a:solidFill>
              <a:srgbClr val="FFFF00"/>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a:off x="6050915" y="4019551"/>
              <a:ext cx="71120" cy="1866899"/>
              <a:chOff x="6072187" y="3914775"/>
              <a:chExt cx="0" cy="2143125"/>
            </a:xfrm>
          </p:grpSpPr>
          <p:cxnSp>
            <p:nvCxnSpPr>
              <p:cNvPr id="116" name="直接连接符 115"/>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rot="16200000">
              <a:off x="6050915" y="4019551"/>
              <a:ext cx="71120" cy="1866899"/>
              <a:chOff x="6072187" y="3914775"/>
              <a:chExt cx="0" cy="2143125"/>
            </a:xfrm>
          </p:grpSpPr>
          <p:cxnSp>
            <p:nvCxnSpPr>
              <p:cNvPr id="114" name="直接连接符 113"/>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rot="2700000">
              <a:off x="6050915" y="4019551"/>
              <a:ext cx="71120" cy="1866899"/>
              <a:chOff x="6072187" y="3914775"/>
              <a:chExt cx="0" cy="2143125"/>
            </a:xfrm>
          </p:grpSpPr>
          <p:cxnSp>
            <p:nvCxnSpPr>
              <p:cNvPr id="112" name="直接连接符 111"/>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rot="18900000" flipH="1">
              <a:off x="6050915" y="4019551"/>
              <a:ext cx="71120" cy="1866899"/>
              <a:chOff x="6072187" y="3914775"/>
              <a:chExt cx="0" cy="2143125"/>
            </a:xfrm>
          </p:grpSpPr>
          <p:cxnSp>
            <p:nvCxnSpPr>
              <p:cNvPr id="110" name="直接连接符 109"/>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122" name="任意多边形 121"/>
          <p:cNvSpPr/>
          <p:nvPr/>
        </p:nvSpPr>
        <p:spPr>
          <a:xfrm flipH="1">
            <a:off x="-180444" y="-108857"/>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71735" y="-104503"/>
            <a:ext cx="4735026" cy="4493622"/>
            <a:chOff x="-171735" y="-104503"/>
            <a:chExt cx="4735026" cy="4493622"/>
          </a:xfrm>
        </p:grpSpPr>
        <p:sp>
          <p:nvSpPr>
            <p:cNvPr id="123" name="任意多边形 122"/>
            <p:cNvSpPr/>
            <p:nvPr/>
          </p:nvSpPr>
          <p:spPr>
            <a:xfrm flipH="1">
              <a:off x="-171735" y="-104503"/>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119"/>
            <p:cNvSpPr/>
            <p:nvPr/>
          </p:nvSpPr>
          <p:spPr>
            <a:xfrm flipH="1">
              <a:off x="0"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6429374" y="577216"/>
            <a:ext cx="2657475" cy="2048753"/>
            <a:chOff x="6429374" y="694447"/>
            <a:chExt cx="2657475" cy="2048753"/>
          </a:xfrm>
        </p:grpSpPr>
        <p:pic>
          <p:nvPicPr>
            <p:cNvPr id="67" name="图片 66"/>
            <p:cNvPicPr>
              <a:picLocks noChangeAspect="1"/>
            </p:cNvPicPr>
            <p:nvPr/>
          </p:nvPicPr>
          <p:blipFill rotWithShape="1">
            <a:blip r:embed="rId1" cstate="print">
              <a:extLst>
                <a:ext uri="{28A0092B-C50C-407E-A947-70E740481C1C}">
                  <a14:useLocalDpi xmlns:a14="http://schemas.microsoft.com/office/drawing/2010/main" val="0"/>
                </a:ext>
              </a:extLst>
            </a:blip>
            <a:srcRect l="5808" r="5909" b="8242"/>
            <a:stretch>
              <a:fillRect/>
            </a:stretch>
          </p:blipFill>
          <p:spPr>
            <a:xfrm>
              <a:off x="6435968" y="915946"/>
              <a:ext cx="2637693" cy="1827254"/>
            </a:xfrm>
            <a:prstGeom prst="rect">
              <a:avLst/>
            </a:prstGeom>
            <a:ln>
              <a:solidFill>
                <a:srgbClr val="FFCC29"/>
              </a:solidFill>
            </a:ln>
          </p:spPr>
        </p:pic>
        <p:sp>
          <p:nvSpPr>
            <p:cNvPr id="71" name="矩形 70"/>
            <p:cNvSpPr/>
            <p:nvPr/>
          </p:nvSpPr>
          <p:spPr>
            <a:xfrm>
              <a:off x="6429374" y="694447"/>
              <a:ext cx="2657475" cy="5048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6959107" y="789697"/>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6419849" y="2864770"/>
            <a:ext cx="2686051" cy="2535027"/>
            <a:chOff x="6419849" y="2864770"/>
            <a:chExt cx="2686051" cy="2535027"/>
          </a:xfrm>
        </p:grpSpPr>
        <p:pic>
          <p:nvPicPr>
            <p:cNvPr id="69" name="图片 68"/>
            <p:cNvPicPr>
              <a:picLocks noChangeAspect="1"/>
            </p:cNvPicPr>
            <p:nvPr/>
          </p:nvPicPr>
          <p:blipFill rotWithShape="1">
            <a:blip r:embed="rId2" cstate="print">
              <a:extLst>
                <a:ext uri="{28A0092B-C50C-407E-A947-70E740481C1C}">
                  <a14:useLocalDpi xmlns:a14="http://schemas.microsoft.com/office/drawing/2010/main" val="0"/>
                </a:ext>
              </a:extLst>
            </a:blip>
            <a:srcRect l="7189" r="11788"/>
            <a:stretch>
              <a:fillRect/>
            </a:stretch>
          </p:blipFill>
          <p:spPr>
            <a:xfrm>
              <a:off x="6435968" y="2864770"/>
              <a:ext cx="2661139" cy="1853206"/>
            </a:xfrm>
            <a:prstGeom prst="rect">
              <a:avLst/>
            </a:prstGeom>
            <a:ln>
              <a:solidFill>
                <a:srgbClr val="99DB23"/>
              </a:solidFill>
            </a:ln>
          </p:spPr>
        </p:pic>
        <p:sp>
          <p:nvSpPr>
            <p:cNvPr id="76" name="矩形 75"/>
            <p:cNvSpPr/>
            <p:nvPr/>
          </p:nvSpPr>
          <p:spPr>
            <a:xfrm>
              <a:off x="6419849" y="4656847"/>
              <a:ext cx="2686051" cy="742950"/>
            </a:xfrm>
            <a:prstGeom prst="rect">
              <a:avLst/>
            </a:prstGeom>
            <a:solidFill>
              <a:srgbClr val="99D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6806707" y="4799722"/>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076699" y="2789947"/>
            <a:ext cx="2171701" cy="3048000"/>
            <a:chOff x="4076699" y="2789947"/>
            <a:chExt cx="2171701" cy="3048000"/>
          </a:xfrm>
        </p:grpSpPr>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8680" y="2789947"/>
              <a:ext cx="2162962" cy="3048000"/>
            </a:xfrm>
            <a:prstGeom prst="rect">
              <a:avLst/>
            </a:prstGeom>
            <a:ln>
              <a:solidFill>
                <a:srgbClr val="FF9FAF"/>
              </a:solidFill>
            </a:ln>
          </p:spPr>
        </p:pic>
        <p:sp>
          <p:nvSpPr>
            <p:cNvPr id="81" name="矩形 80"/>
            <p:cNvSpPr/>
            <p:nvPr/>
          </p:nvSpPr>
          <p:spPr>
            <a:xfrm>
              <a:off x="4076699" y="2789947"/>
              <a:ext cx="2171701" cy="501894"/>
            </a:xfrm>
            <a:prstGeom prst="rect">
              <a:avLst/>
            </a:prstGeom>
            <a:solidFill>
              <a:srgbClr val="FF7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4292107" y="2837133"/>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9284677" y="646821"/>
            <a:ext cx="2450123" cy="3414494"/>
            <a:chOff x="9284677" y="646821"/>
            <a:chExt cx="2450123" cy="3414494"/>
          </a:xfrm>
        </p:grpSpPr>
        <p:pic>
          <p:nvPicPr>
            <p:cNvPr id="66" name="图片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01" y="646821"/>
              <a:ext cx="2412861" cy="3400153"/>
            </a:xfrm>
            <a:prstGeom prst="rect">
              <a:avLst/>
            </a:prstGeom>
            <a:ln>
              <a:solidFill>
                <a:srgbClr val="13D6EB"/>
              </a:solidFill>
            </a:ln>
          </p:spPr>
        </p:pic>
        <p:sp>
          <p:nvSpPr>
            <p:cNvPr id="83" name="矩形 82"/>
            <p:cNvSpPr/>
            <p:nvPr/>
          </p:nvSpPr>
          <p:spPr>
            <a:xfrm>
              <a:off x="9284677" y="3318365"/>
              <a:ext cx="2450123" cy="742950"/>
            </a:xfrm>
            <a:prstGeom prst="rect">
              <a:avLst/>
            </a:prstGeom>
            <a:solidFill>
              <a:srgbClr val="0C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9435607" y="3494797"/>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9" name="组合 148"/>
          <p:cNvGrpSpPr/>
          <p:nvPr/>
        </p:nvGrpSpPr>
        <p:grpSpPr>
          <a:xfrm>
            <a:off x="9284677" y="4177505"/>
            <a:ext cx="2463605" cy="2007738"/>
            <a:chOff x="9284677" y="4177505"/>
            <a:chExt cx="2463605" cy="2007738"/>
          </a:xfrm>
        </p:grpSpPr>
        <p:pic>
          <p:nvPicPr>
            <p:cNvPr id="68" name="图片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6196" y="4177505"/>
              <a:ext cx="2420053" cy="1612635"/>
            </a:xfrm>
            <a:prstGeom prst="rect">
              <a:avLst/>
            </a:prstGeom>
            <a:ln>
              <a:solidFill>
                <a:srgbClr val="00B0F0"/>
              </a:solidFill>
            </a:ln>
          </p:spPr>
        </p:pic>
        <p:sp>
          <p:nvSpPr>
            <p:cNvPr id="100" name="矩形 99"/>
            <p:cNvSpPr/>
            <p:nvPr/>
          </p:nvSpPr>
          <p:spPr>
            <a:xfrm>
              <a:off x="9284677" y="5641145"/>
              <a:ext cx="2463605" cy="5440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9660103" y="5734051"/>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91" name="椭圆 90"/>
          <p:cNvSpPr/>
          <p:nvPr/>
        </p:nvSpPr>
        <p:spPr>
          <a:xfrm>
            <a:off x="9359618" y="5936127"/>
            <a:ext cx="276751" cy="292297"/>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4" name="组合 143"/>
          <p:cNvGrpSpPr/>
          <p:nvPr/>
        </p:nvGrpSpPr>
        <p:grpSpPr>
          <a:xfrm>
            <a:off x="604910" y="3622319"/>
            <a:ext cx="3305907" cy="2215776"/>
            <a:chOff x="604910" y="3622319"/>
            <a:chExt cx="3305907" cy="2215776"/>
          </a:xfrm>
        </p:grpSpPr>
        <p:pic>
          <p:nvPicPr>
            <p:cNvPr id="101" name="图片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701" y="3622319"/>
              <a:ext cx="3274947" cy="2185879"/>
            </a:xfrm>
            <a:prstGeom prst="rect">
              <a:avLst/>
            </a:prstGeom>
            <a:ln>
              <a:solidFill>
                <a:srgbClr val="FFCC29"/>
              </a:solidFill>
            </a:ln>
          </p:spPr>
        </p:pic>
        <p:sp>
          <p:nvSpPr>
            <p:cNvPr id="102" name="矩形 101"/>
            <p:cNvSpPr/>
            <p:nvPr/>
          </p:nvSpPr>
          <p:spPr>
            <a:xfrm>
              <a:off x="604910" y="5373861"/>
              <a:ext cx="3305907" cy="4642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1374232" y="5430423"/>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98" name="椭圆 97"/>
          <p:cNvSpPr/>
          <p:nvPr/>
        </p:nvSpPr>
        <p:spPr>
          <a:xfrm>
            <a:off x="5247796" y="5650115"/>
            <a:ext cx="349769" cy="369419"/>
          </a:xfrm>
          <a:prstGeom prst="ellipse">
            <a:avLst/>
          </a:prstGeom>
          <a:solidFill>
            <a:schemeClr val="bg1">
              <a:alpha val="60000"/>
            </a:scheme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p:nvSpPr>
        <p:spPr>
          <a:xfrm>
            <a:off x="1343532" y="1681697"/>
            <a:ext cx="3200331" cy="1477328"/>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25" name="文本框 124"/>
          <p:cNvSpPr txBox="1"/>
          <p:nvPr/>
        </p:nvSpPr>
        <p:spPr>
          <a:xfrm>
            <a:off x="1749025" y="1017720"/>
            <a:ext cx="2105524" cy="461665"/>
          </a:xfrm>
          <a:prstGeom prst="rect">
            <a:avLst/>
          </a:prstGeom>
          <a:noFill/>
        </p:spPr>
        <p:txBody>
          <a:bodyPr wrap="square" rtlCol="0">
            <a:spAutoFit/>
          </a:bodyPr>
          <a:lstStyle/>
          <a:p>
            <a:pPr algn="dist"/>
            <a:r>
              <a:rPr lang="zh-CN" altLang="en-US" sz="2400" b="1" dirty="0" smtClean="0">
                <a:solidFill>
                  <a:srgbClr val="0BB5C7"/>
                </a:solidFill>
                <a:latin typeface="微软雅黑" panose="020B0503020204020204" pitchFamily="34" charset="-122"/>
                <a:ea typeface="微软雅黑" panose="020B0503020204020204" pitchFamily="34" charset="-122"/>
              </a:rPr>
              <a:t>输入文本标题</a:t>
            </a:r>
            <a:endParaRPr lang="zh-CN" altLang="en-US" sz="2400" b="1" dirty="0">
              <a:solidFill>
                <a:srgbClr val="0BB5C7"/>
              </a:solidFill>
              <a:latin typeface="微软雅黑" panose="020B0503020204020204" pitchFamily="34" charset="-122"/>
              <a:ea typeface="微软雅黑" panose="020B0503020204020204" pitchFamily="34" charset="-122"/>
            </a:endParaRPr>
          </a:p>
        </p:txBody>
      </p:sp>
      <p:grpSp>
        <p:nvGrpSpPr>
          <p:cNvPr id="132" name="组合 131"/>
          <p:cNvGrpSpPr/>
          <p:nvPr/>
        </p:nvGrpSpPr>
        <p:grpSpPr>
          <a:xfrm rot="2617822">
            <a:off x="3973241" y="919871"/>
            <a:ext cx="604235" cy="612489"/>
            <a:chOff x="7973451" y="5027358"/>
            <a:chExt cx="1573291" cy="1594779"/>
          </a:xfrm>
        </p:grpSpPr>
        <p:sp>
          <p:nvSpPr>
            <p:cNvPr id="133"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4F6FC"/>
            </a:solidFill>
            <a:ln w="25400">
              <a:solidFill>
                <a:schemeClr val="bg1"/>
              </a:solidFill>
            </a:ln>
            <a:effectLst>
              <a:innerShdw blurRad="368300">
                <a:srgbClr val="04C5F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7" name="椭圆 136"/>
          <p:cNvSpPr/>
          <p:nvPr/>
        </p:nvSpPr>
        <p:spPr>
          <a:xfrm>
            <a:off x="2168683" y="5990055"/>
            <a:ext cx="276751" cy="292297"/>
          </a:xfrm>
          <a:prstGeom prst="ellipse">
            <a:avLst/>
          </a:prstGeom>
          <a:solidFill>
            <a:schemeClr val="bg1">
              <a:alpha val="60000"/>
            </a:schemeClr>
          </a:solidFill>
          <a:ln w="50800">
            <a:solidFill>
              <a:srgbClr val="FF9F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8" name="椭圆 137"/>
          <p:cNvSpPr/>
          <p:nvPr/>
        </p:nvSpPr>
        <p:spPr>
          <a:xfrm>
            <a:off x="1294141" y="5706357"/>
            <a:ext cx="276751" cy="292297"/>
          </a:xfrm>
          <a:prstGeom prst="ellipse">
            <a:avLst/>
          </a:prstGeom>
          <a:solidFill>
            <a:schemeClr val="bg1">
              <a:alpha val="60000"/>
            </a:schemeClr>
          </a:solidFill>
          <a:ln w="50800">
            <a:solidFill>
              <a:srgbClr val="91F0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1" name="直接连接符 140"/>
          <p:cNvCxnSpPr/>
          <p:nvPr/>
        </p:nvCxnSpPr>
        <p:spPr>
          <a:xfrm>
            <a:off x="1617785" y="1547446"/>
            <a:ext cx="2404145" cy="0"/>
          </a:xfrm>
          <a:prstGeom prst="line">
            <a:avLst/>
          </a:prstGeom>
          <a:ln>
            <a:solidFill>
              <a:srgbClr val="0BB5C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508 0.06458 L 0.00078 -0.00324 " pathEditMode="relative" rAng="0" ptsTypes="AA">
                                          <p:cBhvr>
                                            <p:cTn id="6" dur="1500" fill="hold"/>
                                            <p:tgtEl>
                                              <p:spTgt spid="104"/>
                                            </p:tgtEl>
                                            <p:attrNameLst>
                                              <p:attrName>ppt_x</p:attrName>
                                              <p:attrName>ppt_y</p:attrName>
                                            </p:attrNameLst>
                                          </p:cBhvr>
                                          <p:rCtr x="-2721" y="-3403"/>
                                        </p:animMotion>
                                      </p:childTnLst>
                                    </p:cTn>
                                  </p:par>
                                  <p:par>
                                    <p:cTn id="7" presetID="8" presetClass="emph" presetSubtype="0" fill="hold" nodeType="withEffect">
                                      <p:stCondLst>
                                        <p:cond delay="1250"/>
                                      </p:stCondLst>
                                      <p:childTnLst>
                                        <p:animRot by="21600000">
                                          <p:cBhvr>
                                            <p:cTn id="8" dur="5750" fill="hold"/>
                                            <p:tgtEl>
                                              <p:spTgt spid="104"/>
                                            </p:tgtEl>
                                            <p:attrNameLst>
                                              <p:attrName>r</p:attrName>
                                            </p:attrNameLst>
                                          </p:cBhvr>
                                        </p:animRot>
                                      </p:childTnLst>
                                    </p:cTn>
                                  </p:par>
                                  <p:par>
                                    <p:cTn id="9" presetID="42" presetClass="entr" presetSubtype="0" fill="hold" grpId="0" nodeType="withEffect">
                                      <p:stCondLst>
                                        <p:cond delay="50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1250"/>
                                            <p:tgtEl>
                                              <p:spTgt spid="136"/>
                                            </p:tgtEl>
                                          </p:cBhvr>
                                        </p:animEffect>
                                        <p:anim calcmode="lin" valueType="num">
                                          <p:cBhvr>
                                            <p:cTn id="12" dur="1250" fill="hold"/>
                                            <p:tgtEl>
                                              <p:spTgt spid="136"/>
                                            </p:tgtEl>
                                            <p:attrNameLst>
                                              <p:attrName>ppt_x</p:attrName>
                                            </p:attrNameLst>
                                          </p:cBhvr>
                                          <p:tavLst>
                                            <p:tav tm="0">
                                              <p:val>
                                                <p:strVal val="#ppt_x"/>
                                              </p:val>
                                            </p:tav>
                                            <p:tav tm="100000">
                                              <p:val>
                                                <p:strVal val="#ppt_x"/>
                                              </p:val>
                                            </p:tav>
                                          </p:tavLst>
                                        </p:anim>
                                        <p:anim calcmode="lin" valueType="num">
                                          <p:cBhvr>
                                            <p:cTn id="13" dur="1250" fill="hold"/>
                                            <p:tgtEl>
                                              <p:spTgt spid="13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1250"/>
                                            <p:tgtEl>
                                              <p:spTgt spid="135"/>
                                            </p:tgtEl>
                                          </p:cBhvr>
                                        </p:animEffect>
                                        <p:anim calcmode="lin" valueType="num">
                                          <p:cBhvr>
                                            <p:cTn id="17" dur="1250" fill="hold"/>
                                            <p:tgtEl>
                                              <p:spTgt spid="135"/>
                                            </p:tgtEl>
                                            <p:attrNameLst>
                                              <p:attrName>ppt_x</p:attrName>
                                            </p:attrNameLst>
                                          </p:cBhvr>
                                          <p:tavLst>
                                            <p:tav tm="0">
                                              <p:val>
                                                <p:strVal val="#ppt_x"/>
                                              </p:val>
                                            </p:tav>
                                            <p:tav tm="100000">
                                              <p:val>
                                                <p:strVal val="#ppt_x"/>
                                              </p:val>
                                            </p:tav>
                                          </p:tavLst>
                                        </p:anim>
                                        <p:anim calcmode="lin" valueType="num">
                                          <p:cBhvr>
                                            <p:cTn id="18" dur="1250" fill="hold"/>
                                            <p:tgtEl>
                                              <p:spTgt spid="135"/>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14:presetBounceEnd="44000">
                                      <p:stCondLst>
                                        <p:cond delay="2250"/>
                                      </p:stCondLst>
                                      <p:childTnLst>
                                        <p:set>
                                          <p:cBhvr>
                                            <p:cTn id="20" dur="1" fill="hold">
                                              <p:stCondLst>
                                                <p:cond delay="0"/>
                                              </p:stCondLst>
                                            </p:cTn>
                                            <p:tgtEl>
                                              <p:spTgt spid="125"/>
                                            </p:tgtEl>
                                            <p:attrNameLst>
                                              <p:attrName>style.visibility</p:attrName>
                                            </p:attrNameLst>
                                          </p:cBhvr>
                                          <p:to>
                                            <p:strVal val="visible"/>
                                          </p:to>
                                        </p:set>
                                        <p:anim calcmode="lin" valueType="num" p14:bounceEnd="44000">
                                          <p:cBhvr additive="base">
                                            <p:cTn id="21" dur="1250" fill="hold"/>
                                            <p:tgtEl>
                                              <p:spTgt spid="125"/>
                                            </p:tgtEl>
                                            <p:attrNameLst>
                                              <p:attrName>ppt_x</p:attrName>
                                            </p:attrNameLst>
                                          </p:cBhvr>
                                          <p:tavLst>
                                            <p:tav tm="0">
                                              <p:val>
                                                <p:strVal val="#ppt_x"/>
                                              </p:val>
                                            </p:tav>
                                            <p:tav tm="100000">
                                              <p:val>
                                                <p:strVal val="#ppt_x"/>
                                              </p:val>
                                            </p:tav>
                                          </p:tavLst>
                                        </p:anim>
                                        <p:anim calcmode="lin" valueType="num" p14:bounceEnd="44000">
                                          <p:cBhvr additive="base">
                                            <p:cTn id="22" dur="1250" fill="hold"/>
                                            <p:tgtEl>
                                              <p:spTgt spid="125"/>
                                            </p:tgtEl>
                                            <p:attrNameLst>
                                              <p:attrName>ppt_y</p:attrName>
                                            </p:attrNameLst>
                                          </p:cBhvr>
                                          <p:tavLst>
                                            <p:tav tm="0">
                                              <p:val>
                                                <p:strVal val="0-#ppt_h/2"/>
                                              </p:val>
                                            </p:tav>
                                            <p:tav tm="100000">
                                              <p:val>
                                                <p:strVal val="#ppt_y"/>
                                              </p:val>
                                            </p:tav>
                                          </p:tavLst>
                                        </p:anim>
                                      </p:childTnLst>
                                    </p:cTn>
                                  </p:par>
                                  <p:par>
                                    <p:cTn id="23" presetID="22" presetClass="entr" presetSubtype="8" fill="hold" nodeType="withEffect">
                                      <p:stCondLst>
                                        <p:cond delay="2250"/>
                                      </p:stCondLst>
                                      <p:childTnLst>
                                        <p:set>
                                          <p:cBhvr>
                                            <p:cTn id="24" dur="1" fill="hold">
                                              <p:stCondLst>
                                                <p:cond delay="0"/>
                                              </p:stCondLst>
                                            </p:cTn>
                                            <p:tgtEl>
                                              <p:spTgt spid="141"/>
                                            </p:tgtEl>
                                            <p:attrNameLst>
                                              <p:attrName>style.visibility</p:attrName>
                                            </p:attrNameLst>
                                          </p:cBhvr>
                                          <p:to>
                                            <p:strVal val="visible"/>
                                          </p:to>
                                        </p:set>
                                        <p:animEffect transition="in" filter="wipe(left)">
                                          <p:cBhvr>
                                            <p:cTn id="25" dur="1250"/>
                                            <p:tgtEl>
                                              <p:spTgt spid="141"/>
                                            </p:tgtEl>
                                          </p:cBhvr>
                                        </p:animEffect>
                                      </p:childTnLst>
                                    </p:cTn>
                                  </p:par>
                                  <p:par>
                                    <p:cTn id="26" presetID="53" presetClass="entr" presetSubtype="16" fill="hold" nodeType="withEffect">
                                      <p:stCondLst>
                                        <p:cond delay="3500"/>
                                      </p:stCondLst>
                                      <p:childTnLst>
                                        <p:set>
                                          <p:cBhvr>
                                            <p:cTn id="27" dur="1" fill="hold">
                                              <p:stCondLst>
                                                <p:cond delay="0"/>
                                              </p:stCondLst>
                                            </p:cTn>
                                            <p:tgtEl>
                                              <p:spTgt spid="132"/>
                                            </p:tgtEl>
                                            <p:attrNameLst>
                                              <p:attrName>style.visibility</p:attrName>
                                            </p:attrNameLst>
                                          </p:cBhvr>
                                          <p:to>
                                            <p:strVal val="visible"/>
                                          </p:to>
                                        </p:set>
                                        <p:anim calcmode="lin" valueType="num">
                                          <p:cBhvr>
                                            <p:cTn id="28" dur="500" fill="hold"/>
                                            <p:tgtEl>
                                              <p:spTgt spid="132"/>
                                            </p:tgtEl>
                                            <p:attrNameLst>
                                              <p:attrName>ppt_w</p:attrName>
                                            </p:attrNameLst>
                                          </p:cBhvr>
                                          <p:tavLst>
                                            <p:tav tm="0">
                                              <p:val>
                                                <p:fltVal val="0"/>
                                              </p:val>
                                            </p:tav>
                                            <p:tav tm="100000">
                                              <p:val>
                                                <p:strVal val="#ppt_w"/>
                                              </p:val>
                                            </p:tav>
                                          </p:tavLst>
                                        </p:anim>
                                        <p:anim calcmode="lin" valueType="num">
                                          <p:cBhvr>
                                            <p:cTn id="29" dur="500" fill="hold"/>
                                            <p:tgtEl>
                                              <p:spTgt spid="132"/>
                                            </p:tgtEl>
                                            <p:attrNameLst>
                                              <p:attrName>ppt_h</p:attrName>
                                            </p:attrNameLst>
                                          </p:cBhvr>
                                          <p:tavLst>
                                            <p:tav tm="0">
                                              <p:val>
                                                <p:fltVal val="0"/>
                                              </p:val>
                                            </p:tav>
                                            <p:tav tm="100000">
                                              <p:val>
                                                <p:strVal val="#ppt_h"/>
                                              </p:val>
                                            </p:tav>
                                          </p:tavLst>
                                        </p:anim>
                                        <p:animEffect transition="in" filter="fade">
                                          <p:cBhvr>
                                            <p:cTn id="30" dur="500"/>
                                            <p:tgtEl>
                                              <p:spTgt spid="132"/>
                                            </p:tgtEl>
                                          </p:cBhvr>
                                        </p:animEffect>
                                      </p:childTnLst>
                                    </p:cTn>
                                  </p:par>
                                  <p:par>
                                    <p:cTn id="31" presetID="26" presetClass="emph" presetSubtype="0" repeatCount="5000" fill="hold" nodeType="withEffect">
                                      <p:stCondLst>
                                        <p:cond delay="4000"/>
                                      </p:stCondLst>
                                      <p:childTnLst>
                                        <p:animEffect transition="out" filter="fade">
                                          <p:cBhvr>
                                            <p:cTn id="32" dur="750" tmFilter="0, 0; .2, .5; .8, .5; 1, 0"/>
                                            <p:tgtEl>
                                              <p:spTgt spid="132"/>
                                            </p:tgtEl>
                                          </p:cBhvr>
                                        </p:animEffect>
                                        <p:animScale>
                                          <p:cBhvr>
                                            <p:cTn id="33" dur="375" autoRev="1" fill="hold"/>
                                            <p:tgtEl>
                                              <p:spTgt spid="132"/>
                                            </p:tgtEl>
                                          </p:cBhvr>
                                          <p:by x="105000" y="105000"/>
                                        </p:animScale>
                                      </p:childTnLst>
                                    </p:cTn>
                                  </p:par>
                                  <p:par>
                                    <p:cTn id="34" presetID="22" presetClass="entr" presetSubtype="1" fill="hold" grpId="0" nodeType="withEffect">
                                      <p:stCondLst>
                                        <p:cond delay="4000"/>
                                      </p:stCondLst>
                                      <p:childTnLst>
                                        <p:set>
                                          <p:cBhvr>
                                            <p:cTn id="35" dur="1" fill="hold">
                                              <p:stCondLst>
                                                <p:cond delay="0"/>
                                              </p:stCondLst>
                                            </p:cTn>
                                            <p:tgtEl>
                                              <p:spTgt spid="124"/>
                                            </p:tgtEl>
                                            <p:attrNameLst>
                                              <p:attrName>style.visibility</p:attrName>
                                            </p:attrNameLst>
                                          </p:cBhvr>
                                          <p:to>
                                            <p:strVal val="visible"/>
                                          </p:to>
                                        </p:set>
                                        <p:animEffect transition="in" filter="wipe(up)">
                                          <p:cBhvr>
                                            <p:cTn id="36" dur="1250"/>
                                            <p:tgtEl>
                                              <p:spTgt spid="124"/>
                                            </p:tgtEl>
                                          </p:cBhvr>
                                        </p:animEffect>
                                      </p:childTnLst>
                                    </p:cTn>
                                  </p:par>
                                  <p:par>
                                    <p:cTn id="37" presetID="2" presetClass="entr" presetSubtype="8" fill="hold" nodeType="withEffect">
                                      <p:stCondLst>
                                        <p:cond delay="5250"/>
                                      </p:stCondLst>
                                      <p:childTnLst>
                                        <p:set>
                                          <p:cBhvr>
                                            <p:cTn id="38" dur="1" fill="hold">
                                              <p:stCondLst>
                                                <p:cond delay="0"/>
                                              </p:stCondLst>
                                            </p:cTn>
                                            <p:tgtEl>
                                              <p:spTgt spid="144"/>
                                            </p:tgtEl>
                                            <p:attrNameLst>
                                              <p:attrName>style.visibility</p:attrName>
                                            </p:attrNameLst>
                                          </p:cBhvr>
                                          <p:to>
                                            <p:strVal val="visible"/>
                                          </p:to>
                                        </p:set>
                                        <p:anim calcmode="lin" valueType="num">
                                          <p:cBhvr additive="base">
                                            <p:cTn id="39" dur="1000" fill="hold"/>
                                            <p:tgtEl>
                                              <p:spTgt spid="144"/>
                                            </p:tgtEl>
                                            <p:attrNameLst>
                                              <p:attrName>ppt_x</p:attrName>
                                            </p:attrNameLst>
                                          </p:cBhvr>
                                          <p:tavLst>
                                            <p:tav tm="0">
                                              <p:val>
                                                <p:strVal val="0-#ppt_w/2"/>
                                              </p:val>
                                            </p:tav>
                                            <p:tav tm="100000">
                                              <p:val>
                                                <p:strVal val="#ppt_x"/>
                                              </p:val>
                                            </p:tav>
                                          </p:tavLst>
                                        </p:anim>
                                        <p:anim calcmode="lin" valueType="num">
                                          <p:cBhvr additive="base">
                                            <p:cTn id="40" dur="1000" fill="hold"/>
                                            <p:tgtEl>
                                              <p:spTgt spid="144"/>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5750"/>
                                      </p:stCondLst>
                                      <p:childTnLst>
                                        <p:set>
                                          <p:cBhvr>
                                            <p:cTn id="42" dur="1" fill="hold">
                                              <p:stCondLst>
                                                <p:cond delay="0"/>
                                              </p:stCondLst>
                                            </p:cTn>
                                            <p:tgtEl>
                                              <p:spTgt spid="145"/>
                                            </p:tgtEl>
                                            <p:attrNameLst>
                                              <p:attrName>style.visibility</p:attrName>
                                            </p:attrNameLst>
                                          </p:cBhvr>
                                          <p:to>
                                            <p:strVal val="visible"/>
                                          </p:to>
                                        </p:set>
                                        <p:anim calcmode="lin" valueType="num">
                                          <p:cBhvr additive="base">
                                            <p:cTn id="43" dur="1000" fill="hold"/>
                                            <p:tgtEl>
                                              <p:spTgt spid="145"/>
                                            </p:tgtEl>
                                            <p:attrNameLst>
                                              <p:attrName>ppt_x</p:attrName>
                                            </p:attrNameLst>
                                          </p:cBhvr>
                                          <p:tavLst>
                                            <p:tav tm="0">
                                              <p:val>
                                                <p:strVal val="#ppt_x"/>
                                              </p:val>
                                            </p:tav>
                                            <p:tav tm="100000">
                                              <p:val>
                                                <p:strVal val="#ppt_x"/>
                                              </p:val>
                                            </p:tav>
                                          </p:tavLst>
                                        </p:anim>
                                        <p:anim calcmode="lin" valueType="num">
                                          <p:cBhvr additive="base">
                                            <p:cTn id="44" dur="1000" fill="hold"/>
                                            <p:tgtEl>
                                              <p:spTgt spid="145"/>
                                            </p:tgtEl>
                                            <p:attrNameLst>
                                              <p:attrName>ppt_y</p:attrName>
                                            </p:attrNameLst>
                                          </p:cBhvr>
                                          <p:tavLst>
                                            <p:tav tm="0">
                                              <p:val>
                                                <p:strVal val="1+#ppt_h/2"/>
                                              </p:val>
                                            </p:tav>
                                            <p:tav tm="100000">
                                              <p:val>
                                                <p:strVal val="#ppt_y"/>
                                              </p:val>
                                            </p:tav>
                                          </p:tavLst>
                                        </p:anim>
                                      </p:childTnLst>
                                    </p:cTn>
                                  </p:par>
                                  <p:par>
                                    <p:cTn id="45" presetID="2" presetClass="entr" presetSubtype="1" fill="hold" nodeType="withEffect">
                                      <p:stCondLst>
                                        <p:cond delay="6250"/>
                                      </p:stCondLst>
                                      <p:childTnLst>
                                        <p:set>
                                          <p:cBhvr>
                                            <p:cTn id="46" dur="1" fill="hold">
                                              <p:stCondLst>
                                                <p:cond delay="0"/>
                                              </p:stCondLst>
                                            </p:cTn>
                                            <p:tgtEl>
                                              <p:spTgt spid="146"/>
                                            </p:tgtEl>
                                            <p:attrNameLst>
                                              <p:attrName>style.visibility</p:attrName>
                                            </p:attrNameLst>
                                          </p:cBhvr>
                                          <p:to>
                                            <p:strVal val="visible"/>
                                          </p:to>
                                        </p:set>
                                        <p:anim calcmode="lin" valueType="num">
                                          <p:cBhvr additive="base">
                                            <p:cTn id="47" dur="1000" fill="hold"/>
                                            <p:tgtEl>
                                              <p:spTgt spid="146"/>
                                            </p:tgtEl>
                                            <p:attrNameLst>
                                              <p:attrName>ppt_x</p:attrName>
                                            </p:attrNameLst>
                                          </p:cBhvr>
                                          <p:tavLst>
                                            <p:tav tm="0">
                                              <p:val>
                                                <p:strVal val="#ppt_x"/>
                                              </p:val>
                                            </p:tav>
                                            <p:tav tm="100000">
                                              <p:val>
                                                <p:strVal val="#ppt_x"/>
                                              </p:val>
                                            </p:tav>
                                          </p:tavLst>
                                        </p:anim>
                                        <p:anim calcmode="lin" valueType="num">
                                          <p:cBhvr additive="base">
                                            <p:cTn id="48" dur="1000" fill="hold"/>
                                            <p:tgtEl>
                                              <p:spTgt spid="146"/>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6750"/>
                                      </p:stCondLst>
                                      <p:childTnLst>
                                        <p:set>
                                          <p:cBhvr>
                                            <p:cTn id="50" dur="1" fill="hold">
                                              <p:stCondLst>
                                                <p:cond delay="0"/>
                                              </p:stCondLst>
                                            </p:cTn>
                                            <p:tgtEl>
                                              <p:spTgt spid="147"/>
                                            </p:tgtEl>
                                            <p:attrNameLst>
                                              <p:attrName>style.visibility</p:attrName>
                                            </p:attrNameLst>
                                          </p:cBhvr>
                                          <p:to>
                                            <p:strVal val="visible"/>
                                          </p:to>
                                        </p:set>
                                        <p:anim calcmode="lin" valueType="num">
                                          <p:cBhvr additive="base">
                                            <p:cTn id="51" dur="1000" fill="hold"/>
                                            <p:tgtEl>
                                              <p:spTgt spid="147"/>
                                            </p:tgtEl>
                                            <p:attrNameLst>
                                              <p:attrName>ppt_x</p:attrName>
                                            </p:attrNameLst>
                                          </p:cBhvr>
                                          <p:tavLst>
                                            <p:tav tm="0">
                                              <p:val>
                                                <p:strVal val="1+#ppt_w/2"/>
                                              </p:val>
                                            </p:tav>
                                            <p:tav tm="100000">
                                              <p:val>
                                                <p:strVal val="#ppt_x"/>
                                              </p:val>
                                            </p:tav>
                                          </p:tavLst>
                                        </p:anim>
                                        <p:anim calcmode="lin" valueType="num">
                                          <p:cBhvr additive="base">
                                            <p:cTn id="52" dur="1000" fill="hold"/>
                                            <p:tgtEl>
                                              <p:spTgt spid="14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7250"/>
                                      </p:stCondLst>
                                      <p:childTnLst>
                                        <p:set>
                                          <p:cBhvr>
                                            <p:cTn id="54" dur="1" fill="hold">
                                              <p:stCondLst>
                                                <p:cond delay="0"/>
                                              </p:stCondLst>
                                            </p:cTn>
                                            <p:tgtEl>
                                              <p:spTgt spid="148"/>
                                            </p:tgtEl>
                                            <p:attrNameLst>
                                              <p:attrName>style.visibility</p:attrName>
                                            </p:attrNameLst>
                                          </p:cBhvr>
                                          <p:to>
                                            <p:strVal val="visible"/>
                                          </p:to>
                                        </p:set>
                                        <p:anim calcmode="lin" valueType="num">
                                          <p:cBhvr additive="base">
                                            <p:cTn id="55" dur="1000" fill="hold"/>
                                            <p:tgtEl>
                                              <p:spTgt spid="148"/>
                                            </p:tgtEl>
                                            <p:attrNameLst>
                                              <p:attrName>ppt_x</p:attrName>
                                            </p:attrNameLst>
                                          </p:cBhvr>
                                          <p:tavLst>
                                            <p:tav tm="0">
                                              <p:val>
                                                <p:strVal val="1+#ppt_w/2"/>
                                              </p:val>
                                            </p:tav>
                                            <p:tav tm="100000">
                                              <p:val>
                                                <p:strVal val="#ppt_x"/>
                                              </p:val>
                                            </p:tav>
                                          </p:tavLst>
                                        </p:anim>
                                        <p:anim calcmode="lin" valueType="num">
                                          <p:cBhvr additive="base">
                                            <p:cTn id="56" dur="1000" fill="hold"/>
                                            <p:tgtEl>
                                              <p:spTgt spid="14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7750"/>
                                      </p:stCondLst>
                                      <p:childTnLst>
                                        <p:set>
                                          <p:cBhvr>
                                            <p:cTn id="58" dur="1" fill="hold">
                                              <p:stCondLst>
                                                <p:cond delay="0"/>
                                              </p:stCondLst>
                                            </p:cTn>
                                            <p:tgtEl>
                                              <p:spTgt spid="149"/>
                                            </p:tgtEl>
                                            <p:attrNameLst>
                                              <p:attrName>style.visibility</p:attrName>
                                            </p:attrNameLst>
                                          </p:cBhvr>
                                          <p:to>
                                            <p:strVal val="visible"/>
                                          </p:to>
                                        </p:set>
                                        <p:anim calcmode="lin" valueType="num">
                                          <p:cBhvr additive="base">
                                            <p:cTn id="59" dur="1000" fill="hold"/>
                                            <p:tgtEl>
                                              <p:spTgt spid="149"/>
                                            </p:tgtEl>
                                            <p:attrNameLst>
                                              <p:attrName>ppt_x</p:attrName>
                                            </p:attrNameLst>
                                          </p:cBhvr>
                                          <p:tavLst>
                                            <p:tav tm="0">
                                              <p:val>
                                                <p:strVal val="#ppt_x"/>
                                              </p:val>
                                            </p:tav>
                                            <p:tav tm="100000">
                                              <p:val>
                                                <p:strVal val="#ppt_x"/>
                                              </p:val>
                                            </p:tav>
                                          </p:tavLst>
                                        </p:anim>
                                        <p:anim calcmode="lin" valueType="num">
                                          <p:cBhvr additive="base">
                                            <p:cTn id="60" dur="1000" fill="hold"/>
                                            <p:tgtEl>
                                              <p:spTgt spid="149"/>
                                            </p:tgtEl>
                                            <p:attrNameLst>
                                              <p:attrName>ppt_y</p:attrName>
                                            </p:attrNameLst>
                                          </p:cBhvr>
                                          <p:tavLst>
                                            <p:tav tm="0">
                                              <p:val>
                                                <p:strVal val="1+#ppt_h/2"/>
                                              </p:val>
                                            </p:tav>
                                            <p:tav tm="100000">
                                              <p:val>
                                                <p:strVal val="#ppt_y"/>
                                              </p:val>
                                            </p:tav>
                                          </p:tavLst>
                                        </p:anim>
                                      </p:childTnLst>
                                    </p:cTn>
                                  </p:par>
                                  <p:par>
                                    <p:cTn id="61" presetID="42" presetClass="entr" presetSubtype="0" fill="hold" grpId="0" nodeType="withEffect">
                                      <p:stCondLst>
                                        <p:cond delay="875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1250"/>
                                            <p:tgtEl>
                                              <p:spTgt spid="137"/>
                                            </p:tgtEl>
                                          </p:cBhvr>
                                        </p:animEffect>
                                        <p:anim calcmode="lin" valueType="num">
                                          <p:cBhvr>
                                            <p:cTn id="64" dur="1250" fill="hold"/>
                                            <p:tgtEl>
                                              <p:spTgt spid="137"/>
                                            </p:tgtEl>
                                            <p:attrNameLst>
                                              <p:attrName>ppt_x</p:attrName>
                                            </p:attrNameLst>
                                          </p:cBhvr>
                                          <p:tavLst>
                                            <p:tav tm="0">
                                              <p:val>
                                                <p:strVal val="#ppt_x"/>
                                              </p:val>
                                            </p:tav>
                                            <p:tav tm="100000">
                                              <p:val>
                                                <p:strVal val="#ppt_x"/>
                                              </p:val>
                                            </p:tav>
                                          </p:tavLst>
                                        </p:anim>
                                        <p:anim calcmode="lin" valueType="num">
                                          <p:cBhvr>
                                            <p:cTn id="65" dur="1250" fill="hold"/>
                                            <p:tgtEl>
                                              <p:spTgt spid="13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9250"/>
                                      </p:stCondLst>
                                      <p:childTnLst>
                                        <p:set>
                                          <p:cBhvr>
                                            <p:cTn id="67" dur="1" fill="hold">
                                              <p:stCondLst>
                                                <p:cond delay="0"/>
                                              </p:stCondLst>
                                            </p:cTn>
                                            <p:tgtEl>
                                              <p:spTgt spid="138"/>
                                            </p:tgtEl>
                                            <p:attrNameLst>
                                              <p:attrName>style.visibility</p:attrName>
                                            </p:attrNameLst>
                                          </p:cBhvr>
                                          <p:to>
                                            <p:strVal val="visible"/>
                                          </p:to>
                                        </p:set>
                                        <p:animEffect transition="in" filter="fade">
                                          <p:cBhvr>
                                            <p:cTn id="68" dur="1250"/>
                                            <p:tgtEl>
                                              <p:spTgt spid="138"/>
                                            </p:tgtEl>
                                          </p:cBhvr>
                                        </p:animEffect>
                                        <p:anim calcmode="lin" valueType="num">
                                          <p:cBhvr>
                                            <p:cTn id="69" dur="1250" fill="hold"/>
                                            <p:tgtEl>
                                              <p:spTgt spid="138"/>
                                            </p:tgtEl>
                                            <p:attrNameLst>
                                              <p:attrName>ppt_x</p:attrName>
                                            </p:attrNameLst>
                                          </p:cBhvr>
                                          <p:tavLst>
                                            <p:tav tm="0">
                                              <p:val>
                                                <p:strVal val="#ppt_x"/>
                                              </p:val>
                                            </p:tav>
                                            <p:tav tm="100000">
                                              <p:val>
                                                <p:strVal val="#ppt_x"/>
                                              </p:val>
                                            </p:tav>
                                          </p:tavLst>
                                        </p:anim>
                                        <p:anim calcmode="lin" valueType="num">
                                          <p:cBhvr>
                                            <p:cTn id="70" dur="1250" fill="hold"/>
                                            <p:tgtEl>
                                              <p:spTgt spid="13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975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1250"/>
                                            <p:tgtEl>
                                              <p:spTgt spid="98"/>
                                            </p:tgtEl>
                                          </p:cBhvr>
                                        </p:animEffect>
                                        <p:anim calcmode="lin" valueType="num">
                                          <p:cBhvr>
                                            <p:cTn id="74" dur="1250" fill="hold"/>
                                            <p:tgtEl>
                                              <p:spTgt spid="98"/>
                                            </p:tgtEl>
                                            <p:attrNameLst>
                                              <p:attrName>ppt_x</p:attrName>
                                            </p:attrNameLst>
                                          </p:cBhvr>
                                          <p:tavLst>
                                            <p:tav tm="0">
                                              <p:val>
                                                <p:strVal val="#ppt_x"/>
                                              </p:val>
                                            </p:tav>
                                            <p:tav tm="100000">
                                              <p:val>
                                                <p:strVal val="#ppt_x"/>
                                              </p:val>
                                            </p:tav>
                                          </p:tavLst>
                                        </p:anim>
                                        <p:anim calcmode="lin" valueType="num">
                                          <p:cBhvr>
                                            <p:cTn id="75" dur="1250" fill="hold"/>
                                            <p:tgtEl>
                                              <p:spTgt spid="9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25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1250"/>
                                            <p:tgtEl>
                                              <p:spTgt spid="91"/>
                                            </p:tgtEl>
                                          </p:cBhvr>
                                        </p:animEffect>
                                        <p:anim calcmode="lin" valueType="num">
                                          <p:cBhvr>
                                            <p:cTn id="79" dur="1250" fill="hold"/>
                                            <p:tgtEl>
                                              <p:spTgt spid="91"/>
                                            </p:tgtEl>
                                            <p:attrNameLst>
                                              <p:attrName>ppt_x</p:attrName>
                                            </p:attrNameLst>
                                          </p:cBhvr>
                                          <p:tavLst>
                                            <p:tav tm="0">
                                              <p:val>
                                                <p:strVal val="#ppt_x"/>
                                              </p:val>
                                            </p:tav>
                                            <p:tav tm="100000">
                                              <p:val>
                                                <p:strVal val="#ppt_x"/>
                                              </p:val>
                                            </p:tav>
                                          </p:tavLst>
                                        </p:anim>
                                        <p:anim calcmode="lin" valueType="num">
                                          <p:cBhvr>
                                            <p:cTn id="80" dur="125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91" grpId="0" animBg="1"/>
          <p:bldP spid="98" grpId="0" animBg="1"/>
          <p:bldP spid="124" grpId="0"/>
          <p:bldP spid="125" grpId="0"/>
          <p:bldP spid="137" grpId="0" animBg="1"/>
          <p:bldP spid="13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508 0.06458 L 0.00078 -0.00324 " pathEditMode="relative" rAng="0" ptsTypes="AA">
                                          <p:cBhvr>
                                            <p:cTn id="6" dur="1500" fill="hold"/>
                                            <p:tgtEl>
                                              <p:spTgt spid="104"/>
                                            </p:tgtEl>
                                            <p:attrNameLst>
                                              <p:attrName>ppt_x</p:attrName>
                                              <p:attrName>ppt_y</p:attrName>
                                            </p:attrNameLst>
                                          </p:cBhvr>
                                          <p:rCtr x="-2721" y="-3403"/>
                                        </p:animMotion>
                                      </p:childTnLst>
                                    </p:cTn>
                                  </p:par>
                                  <p:par>
                                    <p:cTn id="7" presetID="8" presetClass="emph" presetSubtype="0" fill="hold" nodeType="withEffect">
                                      <p:stCondLst>
                                        <p:cond delay="1250"/>
                                      </p:stCondLst>
                                      <p:childTnLst>
                                        <p:animRot by="21600000">
                                          <p:cBhvr>
                                            <p:cTn id="8" dur="5750" fill="hold"/>
                                            <p:tgtEl>
                                              <p:spTgt spid="104"/>
                                            </p:tgtEl>
                                            <p:attrNameLst>
                                              <p:attrName>r</p:attrName>
                                            </p:attrNameLst>
                                          </p:cBhvr>
                                        </p:animRot>
                                      </p:childTnLst>
                                    </p:cTn>
                                  </p:par>
                                  <p:par>
                                    <p:cTn id="9" presetID="42" presetClass="entr" presetSubtype="0" fill="hold" grpId="0" nodeType="withEffect">
                                      <p:stCondLst>
                                        <p:cond delay="50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1250"/>
                                            <p:tgtEl>
                                              <p:spTgt spid="136"/>
                                            </p:tgtEl>
                                          </p:cBhvr>
                                        </p:animEffect>
                                        <p:anim calcmode="lin" valueType="num">
                                          <p:cBhvr>
                                            <p:cTn id="12" dur="1250" fill="hold"/>
                                            <p:tgtEl>
                                              <p:spTgt spid="136"/>
                                            </p:tgtEl>
                                            <p:attrNameLst>
                                              <p:attrName>ppt_x</p:attrName>
                                            </p:attrNameLst>
                                          </p:cBhvr>
                                          <p:tavLst>
                                            <p:tav tm="0">
                                              <p:val>
                                                <p:strVal val="#ppt_x"/>
                                              </p:val>
                                            </p:tav>
                                            <p:tav tm="100000">
                                              <p:val>
                                                <p:strVal val="#ppt_x"/>
                                              </p:val>
                                            </p:tav>
                                          </p:tavLst>
                                        </p:anim>
                                        <p:anim calcmode="lin" valueType="num">
                                          <p:cBhvr>
                                            <p:cTn id="13" dur="1250" fill="hold"/>
                                            <p:tgtEl>
                                              <p:spTgt spid="13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1250"/>
                                            <p:tgtEl>
                                              <p:spTgt spid="135"/>
                                            </p:tgtEl>
                                          </p:cBhvr>
                                        </p:animEffect>
                                        <p:anim calcmode="lin" valueType="num">
                                          <p:cBhvr>
                                            <p:cTn id="17" dur="1250" fill="hold"/>
                                            <p:tgtEl>
                                              <p:spTgt spid="135"/>
                                            </p:tgtEl>
                                            <p:attrNameLst>
                                              <p:attrName>ppt_x</p:attrName>
                                            </p:attrNameLst>
                                          </p:cBhvr>
                                          <p:tavLst>
                                            <p:tav tm="0">
                                              <p:val>
                                                <p:strVal val="#ppt_x"/>
                                              </p:val>
                                            </p:tav>
                                            <p:tav tm="100000">
                                              <p:val>
                                                <p:strVal val="#ppt_x"/>
                                              </p:val>
                                            </p:tav>
                                          </p:tavLst>
                                        </p:anim>
                                        <p:anim calcmode="lin" valueType="num">
                                          <p:cBhvr>
                                            <p:cTn id="18" dur="1250" fill="hold"/>
                                            <p:tgtEl>
                                              <p:spTgt spid="135"/>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2250"/>
                                      </p:stCondLst>
                                      <p:childTnLst>
                                        <p:set>
                                          <p:cBhvr>
                                            <p:cTn id="20" dur="1" fill="hold">
                                              <p:stCondLst>
                                                <p:cond delay="0"/>
                                              </p:stCondLst>
                                            </p:cTn>
                                            <p:tgtEl>
                                              <p:spTgt spid="125"/>
                                            </p:tgtEl>
                                            <p:attrNameLst>
                                              <p:attrName>style.visibility</p:attrName>
                                            </p:attrNameLst>
                                          </p:cBhvr>
                                          <p:to>
                                            <p:strVal val="visible"/>
                                          </p:to>
                                        </p:set>
                                        <p:anim calcmode="lin" valueType="num">
                                          <p:cBhvr additive="base">
                                            <p:cTn id="21" dur="1250" fill="hold"/>
                                            <p:tgtEl>
                                              <p:spTgt spid="125"/>
                                            </p:tgtEl>
                                            <p:attrNameLst>
                                              <p:attrName>ppt_x</p:attrName>
                                            </p:attrNameLst>
                                          </p:cBhvr>
                                          <p:tavLst>
                                            <p:tav tm="0">
                                              <p:val>
                                                <p:strVal val="#ppt_x"/>
                                              </p:val>
                                            </p:tav>
                                            <p:tav tm="100000">
                                              <p:val>
                                                <p:strVal val="#ppt_x"/>
                                              </p:val>
                                            </p:tav>
                                          </p:tavLst>
                                        </p:anim>
                                        <p:anim calcmode="lin" valueType="num">
                                          <p:cBhvr additive="base">
                                            <p:cTn id="22" dur="1250" fill="hold"/>
                                            <p:tgtEl>
                                              <p:spTgt spid="125"/>
                                            </p:tgtEl>
                                            <p:attrNameLst>
                                              <p:attrName>ppt_y</p:attrName>
                                            </p:attrNameLst>
                                          </p:cBhvr>
                                          <p:tavLst>
                                            <p:tav tm="0">
                                              <p:val>
                                                <p:strVal val="0-#ppt_h/2"/>
                                              </p:val>
                                            </p:tav>
                                            <p:tav tm="100000">
                                              <p:val>
                                                <p:strVal val="#ppt_y"/>
                                              </p:val>
                                            </p:tav>
                                          </p:tavLst>
                                        </p:anim>
                                      </p:childTnLst>
                                    </p:cTn>
                                  </p:par>
                                  <p:par>
                                    <p:cTn id="23" presetID="22" presetClass="entr" presetSubtype="8" fill="hold" nodeType="withEffect">
                                      <p:stCondLst>
                                        <p:cond delay="2250"/>
                                      </p:stCondLst>
                                      <p:childTnLst>
                                        <p:set>
                                          <p:cBhvr>
                                            <p:cTn id="24" dur="1" fill="hold">
                                              <p:stCondLst>
                                                <p:cond delay="0"/>
                                              </p:stCondLst>
                                            </p:cTn>
                                            <p:tgtEl>
                                              <p:spTgt spid="141"/>
                                            </p:tgtEl>
                                            <p:attrNameLst>
                                              <p:attrName>style.visibility</p:attrName>
                                            </p:attrNameLst>
                                          </p:cBhvr>
                                          <p:to>
                                            <p:strVal val="visible"/>
                                          </p:to>
                                        </p:set>
                                        <p:animEffect transition="in" filter="wipe(left)">
                                          <p:cBhvr>
                                            <p:cTn id="25" dur="1250"/>
                                            <p:tgtEl>
                                              <p:spTgt spid="141"/>
                                            </p:tgtEl>
                                          </p:cBhvr>
                                        </p:animEffect>
                                      </p:childTnLst>
                                    </p:cTn>
                                  </p:par>
                                  <p:par>
                                    <p:cTn id="26" presetID="53" presetClass="entr" presetSubtype="16" fill="hold" nodeType="withEffect">
                                      <p:stCondLst>
                                        <p:cond delay="3500"/>
                                      </p:stCondLst>
                                      <p:childTnLst>
                                        <p:set>
                                          <p:cBhvr>
                                            <p:cTn id="27" dur="1" fill="hold">
                                              <p:stCondLst>
                                                <p:cond delay="0"/>
                                              </p:stCondLst>
                                            </p:cTn>
                                            <p:tgtEl>
                                              <p:spTgt spid="132"/>
                                            </p:tgtEl>
                                            <p:attrNameLst>
                                              <p:attrName>style.visibility</p:attrName>
                                            </p:attrNameLst>
                                          </p:cBhvr>
                                          <p:to>
                                            <p:strVal val="visible"/>
                                          </p:to>
                                        </p:set>
                                        <p:anim calcmode="lin" valueType="num">
                                          <p:cBhvr>
                                            <p:cTn id="28" dur="500" fill="hold"/>
                                            <p:tgtEl>
                                              <p:spTgt spid="132"/>
                                            </p:tgtEl>
                                            <p:attrNameLst>
                                              <p:attrName>ppt_w</p:attrName>
                                            </p:attrNameLst>
                                          </p:cBhvr>
                                          <p:tavLst>
                                            <p:tav tm="0">
                                              <p:val>
                                                <p:fltVal val="0"/>
                                              </p:val>
                                            </p:tav>
                                            <p:tav tm="100000">
                                              <p:val>
                                                <p:strVal val="#ppt_w"/>
                                              </p:val>
                                            </p:tav>
                                          </p:tavLst>
                                        </p:anim>
                                        <p:anim calcmode="lin" valueType="num">
                                          <p:cBhvr>
                                            <p:cTn id="29" dur="500" fill="hold"/>
                                            <p:tgtEl>
                                              <p:spTgt spid="132"/>
                                            </p:tgtEl>
                                            <p:attrNameLst>
                                              <p:attrName>ppt_h</p:attrName>
                                            </p:attrNameLst>
                                          </p:cBhvr>
                                          <p:tavLst>
                                            <p:tav tm="0">
                                              <p:val>
                                                <p:fltVal val="0"/>
                                              </p:val>
                                            </p:tav>
                                            <p:tav tm="100000">
                                              <p:val>
                                                <p:strVal val="#ppt_h"/>
                                              </p:val>
                                            </p:tav>
                                          </p:tavLst>
                                        </p:anim>
                                        <p:animEffect transition="in" filter="fade">
                                          <p:cBhvr>
                                            <p:cTn id="30" dur="500"/>
                                            <p:tgtEl>
                                              <p:spTgt spid="132"/>
                                            </p:tgtEl>
                                          </p:cBhvr>
                                        </p:animEffect>
                                      </p:childTnLst>
                                    </p:cTn>
                                  </p:par>
                                  <p:par>
                                    <p:cTn id="31" presetID="26" presetClass="emph" presetSubtype="0" repeatCount="5000" fill="hold" nodeType="withEffect">
                                      <p:stCondLst>
                                        <p:cond delay="4000"/>
                                      </p:stCondLst>
                                      <p:childTnLst>
                                        <p:animEffect transition="out" filter="fade">
                                          <p:cBhvr>
                                            <p:cTn id="32" dur="750" tmFilter="0, 0; .2, .5; .8, .5; 1, 0"/>
                                            <p:tgtEl>
                                              <p:spTgt spid="132"/>
                                            </p:tgtEl>
                                          </p:cBhvr>
                                        </p:animEffect>
                                        <p:animScale>
                                          <p:cBhvr>
                                            <p:cTn id="33" dur="375" autoRev="1" fill="hold"/>
                                            <p:tgtEl>
                                              <p:spTgt spid="132"/>
                                            </p:tgtEl>
                                          </p:cBhvr>
                                          <p:by x="105000" y="105000"/>
                                        </p:animScale>
                                      </p:childTnLst>
                                    </p:cTn>
                                  </p:par>
                                  <p:par>
                                    <p:cTn id="34" presetID="22" presetClass="entr" presetSubtype="1" fill="hold" grpId="0" nodeType="withEffect">
                                      <p:stCondLst>
                                        <p:cond delay="4000"/>
                                      </p:stCondLst>
                                      <p:childTnLst>
                                        <p:set>
                                          <p:cBhvr>
                                            <p:cTn id="35" dur="1" fill="hold">
                                              <p:stCondLst>
                                                <p:cond delay="0"/>
                                              </p:stCondLst>
                                            </p:cTn>
                                            <p:tgtEl>
                                              <p:spTgt spid="124"/>
                                            </p:tgtEl>
                                            <p:attrNameLst>
                                              <p:attrName>style.visibility</p:attrName>
                                            </p:attrNameLst>
                                          </p:cBhvr>
                                          <p:to>
                                            <p:strVal val="visible"/>
                                          </p:to>
                                        </p:set>
                                        <p:animEffect transition="in" filter="wipe(up)">
                                          <p:cBhvr>
                                            <p:cTn id="36" dur="1250"/>
                                            <p:tgtEl>
                                              <p:spTgt spid="124"/>
                                            </p:tgtEl>
                                          </p:cBhvr>
                                        </p:animEffect>
                                      </p:childTnLst>
                                    </p:cTn>
                                  </p:par>
                                  <p:par>
                                    <p:cTn id="37" presetID="2" presetClass="entr" presetSubtype="8" fill="hold" nodeType="withEffect">
                                      <p:stCondLst>
                                        <p:cond delay="5250"/>
                                      </p:stCondLst>
                                      <p:childTnLst>
                                        <p:set>
                                          <p:cBhvr>
                                            <p:cTn id="38" dur="1" fill="hold">
                                              <p:stCondLst>
                                                <p:cond delay="0"/>
                                              </p:stCondLst>
                                            </p:cTn>
                                            <p:tgtEl>
                                              <p:spTgt spid="144"/>
                                            </p:tgtEl>
                                            <p:attrNameLst>
                                              <p:attrName>style.visibility</p:attrName>
                                            </p:attrNameLst>
                                          </p:cBhvr>
                                          <p:to>
                                            <p:strVal val="visible"/>
                                          </p:to>
                                        </p:set>
                                        <p:anim calcmode="lin" valueType="num">
                                          <p:cBhvr additive="base">
                                            <p:cTn id="39" dur="1000" fill="hold"/>
                                            <p:tgtEl>
                                              <p:spTgt spid="144"/>
                                            </p:tgtEl>
                                            <p:attrNameLst>
                                              <p:attrName>ppt_x</p:attrName>
                                            </p:attrNameLst>
                                          </p:cBhvr>
                                          <p:tavLst>
                                            <p:tav tm="0">
                                              <p:val>
                                                <p:strVal val="0-#ppt_w/2"/>
                                              </p:val>
                                            </p:tav>
                                            <p:tav tm="100000">
                                              <p:val>
                                                <p:strVal val="#ppt_x"/>
                                              </p:val>
                                            </p:tav>
                                          </p:tavLst>
                                        </p:anim>
                                        <p:anim calcmode="lin" valueType="num">
                                          <p:cBhvr additive="base">
                                            <p:cTn id="40" dur="1000" fill="hold"/>
                                            <p:tgtEl>
                                              <p:spTgt spid="144"/>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5750"/>
                                      </p:stCondLst>
                                      <p:childTnLst>
                                        <p:set>
                                          <p:cBhvr>
                                            <p:cTn id="42" dur="1" fill="hold">
                                              <p:stCondLst>
                                                <p:cond delay="0"/>
                                              </p:stCondLst>
                                            </p:cTn>
                                            <p:tgtEl>
                                              <p:spTgt spid="145"/>
                                            </p:tgtEl>
                                            <p:attrNameLst>
                                              <p:attrName>style.visibility</p:attrName>
                                            </p:attrNameLst>
                                          </p:cBhvr>
                                          <p:to>
                                            <p:strVal val="visible"/>
                                          </p:to>
                                        </p:set>
                                        <p:anim calcmode="lin" valueType="num">
                                          <p:cBhvr additive="base">
                                            <p:cTn id="43" dur="1000" fill="hold"/>
                                            <p:tgtEl>
                                              <p:spTgt spid="145"/>
                                            </p:tgtEl>
                                            <p:attrNameLst>
                                              <p:attrName>ppt_x</p:attrName>
                                            </p:attrNameLst>
                                          </p:cBhvr>
                                          <p:tavLst>
                                            <p:tav tm="0">
                                              <p:val>
                                                <p:strVal val="#ppt_x"/>
                                              </p:val>
                                            </p:tav>
                                            <p:tav tm="100000">
                                              <p:val>
                                                <p:strVal val="#ppt_x"/>
                                              </p:val>
                                            </p:tav>
                                          </p:tavLst>
                                        </p:anim>
                                        <p:anim calcmode="lin" valueType="num">
                                          <p:cBhvr additive="base">
                                            <p:cTn id="44" dur="1000" fill="hold"/>
                                            <p:tgtEl>
                                              <p:spTgt spid="145"/>
                                            </p:tgtEl>
                                            <p:attrNameLst>
                                              <p:attrName>ppt_y</p:attrName>
                                            </p:attrNameLst>
                                          </p:cBhvr>
                                          <p:tavLst>
                                            <p:tav tm="0">
                                              <p:val>
                                                <p:strVal val="1+#ppt_h/2"/>
                                              </p:val>
                                            </p:tav>
                                            <p:tav tm="100000">
                                              <p:val>
                                                <p:strVal val="#ppt_y"/>
                                              </p:val>
                                            </p:tav>
                                          </p:tavLst>
                                        </p:anim>
                                      </p:childTnLst>
                                    </p:cTn>
                                  </p:par>
                                  <p:par>
                                    <p:cTn id="45" presetID="2" presetClass="entr" presetSubtype="1" fill="hold" nodeType="withEffect">
                                      <p:stCondLst>
                                        <p:cond delay="6250"/>
                                      </p:stCondLst>
                                      <p:childTnLst>
                                        <p:set>
                                          <p:cBhvr>
                                            <p:cTn id="46" dur="1" fill="hold">
                                              <p:stCondLst>
                                                <p:cond delay="0"/>
                                              </p:stCondLst>
                                            </p:cTn>
                                            <p:tgtEl>
                                              <p:spTgt spid="146"/>
                                            </p:tgtEl>
                                            <p:attrNameLst>
                                              <p:attrName>style.visibility</p:attrName>
                                            </p:attrNameLst>
                                          </p:cBhvr>
                                          <p:to>
                                            <p:strVal val="visible"/>
                                          </p:to>
                                        </p:set>
                                        <p:anim calcmode="lin" valueType="num">
                                          <p:cBhvr additive="base">
                                            <p:cTn id="47" dur="1000" fill="hold"/>
                                            <p:tgtEl>
                                              <p:spTgt spid="146"/>
                                            </p:tgtEl>
                                            <p:attrNameLst>
                                              <p:attrName>ppt_x</p:attrName>
                                            </p:attrNameLst>
                                          </p:cBhvr>
                                          <p:tavLst>
                                            <p:tav tm="0">
                                              <p:val>
                                                <p:strVal val="#ppt_x"/>
                                              </p:val>
                                            </p:tav>
                                            <p:tav tm="100000">
                                              <p:val>
                                                <p:strVal val="#ppt_x"/>
                                              </p:val>
                                            </p:tav>
                                          </p:tavLst>
                                        </p:anim>
                                        <p:anim calcmode="lin" valueType="num">
                                          <p:cBhvr additive="base">
                                            <p:cTn id="48" dur="1000" fill="hold"/>
                                            <p:tgtEl>
                                              <p:spTgt spid="146"/>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6750"/>
                                      </p:stCondLst>
                                      <p:childTnLst>
                                        <p:set>
                                          <p:cBhvr>
                                            <p:cTn id="50" dur="1" fill="hold">
                                              <p:stCondLst>
                                                <p:cond delay="0"/>
                                              </p:stCondLst>
                                            </p:cTn>
                                            <p:tgtEl>
                                              <p:spTgt spid="147"/>
                                            </p:tgtEl>
                                            <p:attrNameLst>
                                              <p:attrName>style.visibility</p:attrName>
                                            </p:attrNameLst>
                                          </p:cBhvr>
                                          <p:to>
                                            <p:strVal val="visible"/>
                                          </p:to>
                                        </p:set>
                                        <p:anim calcmode="lin" valueType="num">
                                          <p:cBhvr additive="base">
                                            <p:cTn id="51" dur="1000" fill="hold"/>
                                            <p:tgtEl>
                                              <p:spTgt spid="147"/>
                                            </p:tgtEl>
                                            <p:attrNameLst>
                                              <p:attrName>ppt_x</p:attrName>
                                            </p:attrNameLst>
                                          </p:cBhvr>
                                          <p:tavLst>
                                            <p:tav tm="0">
                                              <p:val>
                                                <p:strVal val="1+#ppt_w/2"/>
                                              </p:val>
                                            </p:tav>
                                            <p:tav tm="100000">
                                              <p:val>
                                                <p:strVal val="#ppt_x"/>
                                              </p:val>
                                            </p:tav>
                                          </p:tavLst>
                                        </p:anim>
                                        <p:anim calcmode="lin" valueType="num">
                                          <p:cBhvr additive="base">
                                            <p:cTn id="52" dur="1000" fill="hold"/>
                                            <p:tgtEl>
                                              <p:spTgt spid="14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7250"/>
                                      </p:stCondLst>
                                      <p:childTnLst>
                                        <p:set>
                                          <p:cBhvr>
                                            <p:cTn id="54" dur="1" fill="hold">
                                              <p:stCondLst>
                                                <p:cond delay="0"/>
                                              </p:stCondLst>
                                            </p:cTn>
                                            <p:tgtEl>
                                              <p:spTgt spid="148"/>
                                            </p:tgtEl>
                                            <p:attrNameLst>
                                              <p:attrName>style.visibility</p:attrName>
                                            </p:attrNameLst>
                                          </p:cBhvr>
                                          <p:to>
                                            <p:strVal val="visible"/>
                                          </p:to>
                                        </p:set>
                                        <p:anim calcmode="lin" valueType="num">
                                          <p:cBhvr additive="base">
                                            <p:cTn id="55" dur="1000" fill="hold"/>
                                            <p:tgtEl>
                                              <p:spTgt spid="148"/>
                                            </p:tgtEl>
                                            <p:attrNameLst>
                                              <p:attrName>ppt_x</p:attrName>
                                            </p:attrNameLst>
                                          </p:cBhvr>
                                          <p:tavLst>
                                            <p:tav tm="0">
                                              <p:val>
                                                <p:strVal val="1+#ppt_w/2"/>
                                              </p:val>
                                            </p:tav>
                                            <p:tav tm="100000">
                                              <p:val>
                                                <p:strVal val="#ppt_x"/>
                                              </p:val>
                                            </p:tav>
                                          </p:tavLst>
                                        </p:anim>
                                        <p:anim calcmode="lin" valueType="num">
                                          <p:cBhvr additive="base">
                                            <p:cTn id="56" dur="1000" fill="hold"/>
                                            <p:tgtEl>
                                              <p:spTgt spid="14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7750"/>
                                      </p:stCondLst>
                                      <p:childTnLst>
                                        <p:set>
                                          <p:cBhvr>
                                            <p:cTn id="58" dur="1" fill="hold">
                                              <p:stCondLst>
                                                <p:cond delay="0"/>
                                              </p:stCondLst>
                                            </p:cTn>
                                            <p:tgtEl>
                                              <p:spTgt spid="149"/>
                                            </p:tgtEl>
                                            <p:attrNameLst>
                                              <p:attrName>style.visibility</p:attrName>
                                            </p:attrNameLst>
                                          </p:cBhvr>
                                          <p:to>
                                            <p:strVal val="visible"/>
                                          </p:to>
                                        </p:set>
                                        <p:anim calcmode="lin" valueType="num">
                                          <p:cBhvr additive="base">
                                            <p:cTn id="59" dur="1000" fill="hold"/>
                                            <p:tgtEl>
                                              <p:spTgt spid="149"/>
                                            </p:tgtEl>
                                            <p:attrNameLst>
                                              <p:attrName>ppt_x</p:attrName>
                                            </p:attrNameLst>
                                          </p:cBhvr>
                                          <p:tavLst>
                                            <p:tav tm="0">
                                              <p:val>
                                                <p:strVal val="#ppt_x"/>
                                              </p:val>
                                            </p:tav>
                                            <p:tav tm="100000">
                                              <p:val>
                                                <p:strVal val="#ppt_x"/>
                                              </p:val>
                                            </p:tav>
                                          </p:tavLst>
                                        </p:anim>
                                        <p:anim calcmode="lin" valueType="num">
                                          <p:cBhvr additive="base">
                                            <p:cTn id="60" dur="1000" fill="hold"/>
                                            <p:tgtEl>
                                              <p:spTgt spid="149"/>
                                            </p:tgtEl>
                                            <p:attrNameLst>
                                              <p:attrName>ppt_y</p:attrName>
                                            </p:attrNameLst>
                                          </p:cBhvr>
                                          <p:tavLst>
                                            <p:tav tm="0">
                                              <p:val>
                                                <p:strVal val="1+#ppt_h/2"/>
                                              </p:val>
                                            </p:tav>
                                            <p:tav tm="100000">
                                              <p:val>
                                                <p:strVal val="#ppt_y"/>
                                              </p:val>
                                            </p:tav>
                                          </p:tavLst>
                                        </p:anim>
                                      </p:childTnLst>
                                    </p:cTn>
                                  </p:par>
                                  <p:par>
                                    <p:cTn id="61" presetID="42" presetClass="entr" presetSubtype="0" fill="hold" grpId="0" nodeType="withEffect">
                                      <p:stCondLst>
                                        <p:cond delay="875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1250"/>
                                            <p:tgtEl>
                                              <p:spTgt spid="137"/>
                                            </p:tgtEl>
                                          </p:cBhvr>
                                        </p:animEffect>
                                        <p:anim calcmode="lin" valueType="num">
                                          <p:cBhvr>
                                            <p:cTn id="64" dur="1250" fill="hold"/>
                                            <p:tgtEl>
                                              <p:spTgt spid="137"/>
                                            </p:tgtEl>
                                            <p:attrNameLst>
                                              <p:attrName>ppt_x</p:attrName>
                                            </p:attrNameLst>
                                          </p:cBhvr>
                                          <p:tavLst>
                                            <p:tav tm="0">
                                              <p:val>
                                                <p:strVal val="#ppt_x"/>
                                              </p:val>
                                            </p:tav>
                                            <p:tav tm="100000">
                                              <p:val>
                                                <p:strVal val="#ppt_x"/>
                                              </p:val>
                                            </p:tav>
                                          </p:tavLst>
                                        </p:anim>
                                        <p:anim calcmode="lin" valueType="num">
                                          <p:cBhvr>
                                            <p:cTn id="65" dur="1250" fill="hold"/>
                                            <p:tgtEl>
                                              <p:spTgt spid="13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9250"/>
                                      </p:stCondLst>
                                      <p:childTnLst>
                                        <p:set>
                                          <p:cBhvr>
                                            <p:cTn id="67" dur="1" fill="hold">
                                              <p:stCondLst>
                                                <p:cond delay="0"/>
                                              </p:stCondLst>
                                            </p:cTn>
                                            <p:tgtEl>
                                              <p:spTgt spid="138"/>
                                            </p:tgtEl>
                                            <p:attrNameLst>
                                              <p:attrName>style.visibility</p:attrName>
                                            </p:attrNameLst>
                                          </p:cBhvr>
                                          <p:to>
                                            <p:strVal val="visible"/>
                                          </p:to>
                                        </p:set>
                                        <p:animEffect transition="in" filter="fade">
                                          <p:cBhvr>
                                            <p:cTn id="68" dur="1250"/>
                                            <p:tgtEl>
                                              <p:spTgt spid="138"/>
                                            </p:tgtEl>
                                          </p:cBhvr>
                                        </p:animEffect>
                                        <p:anim calcmode="lin" valueType="num">
                                          <p:cBhvr>
                                            <p:cTn id="69" dur="1250" fill="hold"/>
                                            <p:tgtEl>
                                              <p:spTgt spid="138"/>
                                            </p:tgtEl>
                                            <p:attrNameLst>
                                              <p:attrName>ppt_x</p:attrName>
                                            </p:attrNameLst>
                                          </p:cBhvr>
                                          <p:tavLst>
                                            <p:tav tm="0">
                                              <p:val>
                                                <p:strVal val="#ppt_x"/>
                                              </p:val>
                                            </p:tav>
                                            <p:tav tm="100000">
                                              <p:val>
                                                <p:strVal val="#ppt_x"/>
                                              </p:val>
                                            </p:tav>
                                          </p:tavLst>
                                        </p:anim>
                                        <p:anim calcmode="lin" valueType="num">
                                          <p:cBhvr>
                                            <p:cTn id="70" dur="1250" fill="hold"/>
                                            <p:tgtEl>
                                              <p:spTgt spid="13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975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1250"/>
                                            <p:tgtEl>
                                              <p:spTgt spid="98"/>
                                            </p:tgtEl>
                                          </p:cBhvr>
                                        </p:animEffect>
                                        <p:anim calcmode="lin" valueType="num">
                                          <p:cBhvr>
                                            <p:cTn id="74" dur="1250" fill="hold"/>
                                            <p:tgtEl>
                                              <p:spTgt spid="98"/>
                                            </p:tgtEl>
                                            <p:attrNameLst>
                                              <p:attrName>ppt_x</p:attrName>
                                            </p:attrNameLst>
                                          </p:cBhvr>
                                          <p:tavLst>
                                            <p:tav tm="0">
                                              <p:val>
                                                <p:strVal val="#ppt_x"/>
                                              </p:val>
                                            </p:tav>
                                            <p:tav tm="100000">
                                              <p:val>
                                                <p:strVal val="#ppt_x"/>
                                              </p:val>
                                            </p:tav>
                                          </p:tavLst>
                                        </p:anim>
                                        <p:anim calcmode="lin" valueType="num">
                                          <p:cBhvr>
                                            <p:cTn id="75" dur="1250" fill="hold"/>
                                            <p:tgtEl>
                                              <p:spTgt spid="9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25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1250"/>
                                            <p:tgtEl>
                                              <p:spTgt spid="91"/>
                                            </p:tgtEl>
                                          </p:cBhvr>
                                        </p:animEffect>
                                        <p:anim calcmode="lin" valueType="num">
                                          <p:cBhvr>
                                            <p:cTn id="79" dur="1250" fill="hold"/>
                                            <p:tgtEl>
                                              <p:spTgt spid="91"/>
                                            </p:tgtEl>
                                            <p:attrNameLst>
                                              <p:attrName>ppt_x</p:attrName>
                                            </p:attrNameLst>
                                          </p:cBhvr>
                                          <p:tavLst>
                                            <p:tav tm="0">
                                              <p:val>
                                                <p:strVal val="#ppt_x"/>
                                              </p:val>
                                            </p:tav>
                                            <p:tav tm="100000">
                                              <p:val>
                                                <p:strVal val="#ppt_x"/>
                                              </p:val>
                                            </p:tav>
                                          </p:tavLst>
                                        </p:anim>
                                        <p:anim calcmode="lin" valueType="num">
                                          <p:cBhvr>
                                            <p:cTn id="80" dur="125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91" grpId="0" animBg="1"/>
          <p:bldP spid="98" grpId="0" animBg="1"/>
          <p:bldP spid="124" grpId="0"/>
          <p:bldP spid="125" grpId="0"/>
          <p:bldP spid="137" grpId="0" animBg="1"/>
          <p:bldP spid="13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任意多边形 74"/>
          <p:cNvSpPr/>
          <p:nvPr/>
        </p:nvSpPr>
        <p:spPr>
          <a:xfrm>
            <a:off x="-464234" y="1870431"/>
            <a:ext cx="13012616" cy="1491763"/>
          </a:xfrm>
          <a:custGeom>
            <a:avLst/>
            <a:gdLst>
              <a:gd name="connsiteX0" fmla="*/ 0 w 13012616"/>
              <a:gd name="connsiteY0" fmla="*/ 436671 h 1491763"/>
              <a:gd name="connsiteX1" fmla="*/ 2321169 w 13012616"/>
              <a:gd name="connsiteY1" fmla="*/ 1491747 h 1491763"/>
              <a:gd name="connsiteX2" fmla="*/ 4979963 w 13012616"/>
              <a:gd name="connsiteY2" fmla="*/ 464806 h 1491763"/>
              <a:gd name="connsiteX3" fmla="*/ 7807569 w 13012616"/>
              <a:gd name="connsiteY3" fmla="*/ 1238529 h 1491763"/>
              <a:gd name="connsiteX4" fmla="*/ 10297551 w 13012616"/>
              <a:gd name="connsiteY4" fmla="*/ 572 h 1491763"/>
              <a:gd name="connsiteX5" fmla="*/ 13012616 w 13012616"/>
              <a:gd name="connsiteY5" fmla="*/ 1111920 h 149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2616" h="1491763">
                <a:moveTo>
                  <a:pt x="0" y="436671"/>
                </a:moveTo>
                <a:cubicBezTo>
                  <a:pt x="745587" y="961864"/>
                  <a:pt x="1491175" y="1487058"/>
                  <a:pt x="2321169" y="1491747"/>
                </a:cubicBezTo>
                <a:cubicBezTo>
                  <a:pt x="3151163" y="1496436"/>
                  <a:pt x="4065563" y="507009"/>
                  <a:pt x="4979963" y="464806"/>
                </a:cubicBezTo>
                <a:cubicBezTo>
                  <a:pt x="5894363" y="422603"/>
                  <a:pt x="6921304" y="1315901"/>
                  <a:pt x="7807569" y="1238529"/>
                </a:cubicBezTo>
                <a:cubicBezTo>
                  <a:pt x="8693834" y="1161157"/>
                  <a:pt x="9430043" y="21673"/>
                  <a:pt x="10297551" y="572"/>
                </a:cubicBezTo>
                <a:cubicBezTo>
                  <a:pt x="11165059" y="-20529"/>
                  <a:pt x="12088837" y="545695"/>
                  <a:pt x="13012616" y="1111920"/>
                </a:cubicBez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6012180" y="5120640"/>
            <a:ext cx="3794760" cy="1428750"/>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2788920" y="5673500"/>
            <a:ext cx="4175760" cy="882337"/>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35570" y="4537437"/>
            <a:ext cx="2022162" cy="923330"/>
          </a:xfrm>
          <a:prstGeom prst="rect">
            <a:avLst/>
          </a:prstGeom>
        </p:spPr>
        <p:txBody>
          <a:bodyPr wrap="square">
            <a:spAutoFit/>
          </a:bodyPr>
          <a:lstStyle/>
          <a:p>
            <a:pPr>
              <a:lnSpc>
                <a:spcPct val="150000"/>
              </a:lnSpc>
            </a:pPr>
            <a:r>
              <a:rPr lang="zh-CN" altLang="en-US" sz="1200" dirty="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rgbClr val="91F0FD"/>
                </a:solidFill>
                <a:latin typeface="微软雅黑" panose="020B0503020204020204" pitchFamily="34" charset="-122"/>
                <a:ea typeface="微软雅黑" panose="020B0503020204020204" pitchFamily="34" charset="-122"/>
              </a:rPr>
              <a:t>……</a:t>
            </a:r>
            <a:endParaRPr lang="en-US" altLang="zh-CN" sz="1200" dirty="0">
              <a:solidFill>
                <a:srgbClr val="91F0FD"/>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74703" y="4070408"/>
            <a:ext cx="160700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思想上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1048922" y="450957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3557729" y="3752577"/>
            <a:ext cx="2022162" cy="923330"/>
          </a:xfrm>
          <a:prstGeom prst="rect">
            <a:avLst/>
          </a:prstGeom>
        </p:spPr>
        <p:txBody>
          <a:bodyPr wrap="square">
            <a:spAutoFit/>
          </a:bodyPr>
          <a:lstStyle/>
          <a:p>
            <a:pPr>
              <a:lnSpc>
                <a:spcPct val="150000"/>
              </a:lnSpc>
            </a:pPr>
            <a:r>
              <a:rPr lang="zh-CN" altLang="en-US" sz="1200" dirty="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rgbClr val="91F0FD"/>
                </a:solidFill>
                <a:latin typeface="微软雅黑" panose="020B0503020204020204" pitchFamily="34" charset="-122"/>
                <a:ea typeface="微软雅黑" panose="020B0503020204020204" pitchFamily="34" charset="-122"/>
              </a:rPr>
              <a:t>……</a:t>
            </a:r>
            <a:endParaRPr lang="en-US" altLang="zh-CN" sz="1200" dirty="0">
              <a:solidFill>
                <a:srgbClr val="91F0FD"/>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093346" y="3270738"/>
            <a:ext cx="988608"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生活上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671081" y="372471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34108" y="4288028"/>
            <a:ext cx="2022162" cy="923330"/>
          </a:xfrm>
          <a:prstGeom prst="rect">
            <a:avLst/>
          </a:prstGeom>
        </p:spPr>
        <p:txBody>
          <a:bodyPr wrap="square">
            <a:spAutoFit/>
          </a:bodyPr>
          <a:lstStyle/>
          <a:p>
            <a:pPr>
              <a:lnSpc>
                <a:spcPct val="150000"/>
              </a:lnSpc>
            </a:pPr>
            <a:r>
              <a:rPr lang="zh-CN" altLang="en-US" sz="1200" dirty="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rgbClr val="91F0FD"/>
                </a:solidFill>
                <a:latin typeface="微软雅黑" panose="020B0503020204020204" pitchFamily="34" charset="-122"/>
                <a:ea typeface="微软雅黑" panose="020B0503020204020204" pitchFamily="34" charset="-122"/>
              </a:rPr>
              <a:t>……</a:t>
            </a:r>
            <a:endParaRPr lang="en-US" altLang="zh-CN" sz="1200" dirty="0">
              <a:solidFill>
                <a:srgbClr val="91F0FD"/>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822478" y="3792864"/>
            <a:ext cx="94992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学习上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6333393" y="4246098"/>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9016288" y="3221815"/>
            <a:ext cx="2022162" cy="923330"/>
          </a:xfrm>
          <a:prstGeom prst="rect">
            <a:avLst/>
          </a:prstGeom>
        </p:spPr>
        <p:txBody>
          <a:bodyPr wrap="square">
            <a:spAutoFit/>
          </a:bodyPr>
          <a:lstStyle/>
          <a:p>
            <a:pPr>
              <a:lnSpc>
                <a:spcPct val="150000"/>
              </a:lnSpc>
            </a:pPr>
            <a:r>
              <a:rPr lang="zh-CN" altLang="en-US" sz="1200" dirty="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rgbClr val="91F0FD"/>
                </a:solidFill>
                <a:latin typeface="微软雅黑" panose="020B0503020204020204" pitchFamily="34" charset="-122"/>
                <a:ea typeface="微软雅黑" panose="020B0503020204020204" pitchFamily="34" charset="-122"/>
              </a:rPr>
              <a:t>……</a:t>
            </a:r>
            <a:endParaRPr lang="en-US" altLang="zh-CN" sz="1200" dirty="0">
              <a:solidFill>
                <a:srgbClr val="91F0FD"/>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9513277" y="2813537"/>
            <a:ext cx="1016098" cy="369332"/>
          </a:xfrm>
          <a:prstGeom prst="rect">
            <a:avLst/>
          </a:prstGeom>
          <a:noFill/>
        </p:spPr>
        <p:txBody>
          <a:bodyPr wrap="square" rtlCol="0">
            <a:spAutoFit/>
          </a:bodyPr>
          <a:lstStyle/>
          <a:p>
            <a:pPr algn="dist"/>
            <a:r>
              <a:rPr lang="zh-CN" altLang="en-US" b="1" dirty="0" smtClean="0">
                <a:solidFill>
                  <a:schemeClr val="bg1"/>
                </a:solidFill>
                <a:latin typeface="微软雅黑" panose="020B0503020204020204" pitchFamily="34" charset="-122"/>
                <a:ea typeface="微软雅黑" panose="020B0503020204020204" pitchFamily="34" charset="-122"/>
              </a:rPr>
              <a:t>体质上</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9129640" y="3193953"/>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4381292" y="6016947"/>
            <a:ext cx="253779" cy="268036"/>
          </a:xfrm>
          <a:prstGeom prst="ellipse">
            <a:avLst/>
          </a:prstGeom>
          <a:solidFill>
            <a:schemeClr val="bg1">
              <a:alpha val="6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501847" y="5327388"/>
            <a:ext cx="322472" cy="340588"/>
          </a:xfrm>
          <a:prstGeom prst="ellipse">
            <a:avLst/>
          </a:prstGeom>
          <a:solidFill>
            <a:schemeClr val="bg1">
              <a:alpha val="6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608252" y="4445420"/>
            <a:ext cx="313930" cy="331567"/>
          </a:xfrm>
          <a:prstGeom prst="ellipse">
            <a:avLst/>
          </a:prstGeom>
          <a:solidFill>
            <a:schemeClr val="bg1">
              <a:alpha val="60000"/>
            </a:schemeClr>
          </a:solidFill>
          <a:ln w="44450">
            <a:solidFill>
              <a:schemeClr val="bg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9851390" y="4513011"/>
            <a:ext cx="1834461" cy="2005899"/>
            <a:chOff x="9886950" y="4535871"/>
            <a:chExt cx="1834461" cy="2005899"/>
          </a:xfrm>
        </p:grpSpPr>
        <p:sp>
          <p:nvSpPr>
            <p:cNvPr id="52" name="圆角矩形 51"/>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rot="17559220">
              <a:off x="10526211" y="4117280"/>
              <a:ext cx="611597" cy="1772498"/>
              <a:chOff x="2994660" y="1680210"/>
              <a:chExt cx="1234440" cy="3577590"/>
            </a:xfrm>
            <a:solidFill>
              <a:srgbClr val="FFC000"/>
            </a:solidFill>
          </p:grpSpPr>
          <p:sp>
            <p:nvSpPr>
              <p:cNvPr id="66" name="椭圆 65"/>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梯形 69"/>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椭圆 54"/>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stCxn id="52"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4755395" y="621380"/>
            <a:ext cx="3061610" cy="646331"/>
          </a:xfrm>
          <a:prstGeom prst="rect">
            <a:avLst/>
          </a:prstGeom>
          <a:noFill/>
        </p:spPr>
        <p:txBody>
          <a:bodyPr wrap="square" rtlCol="0">
            <a:spAutoFit/>
          </a:bodyPr>
          <a:lstStyle/>
          <a:p>
            <a:pPr algn="dist"/>
            <a:r>
              <a:rPr lang="zh-CN" altLang="en-US" sz="3600" b="1" dirty="0" smtClean="0">
                <a:solidFill>
                  <a:schemeClr val="bg1"/>
                </a:solidFill>
                <a:latin typeface="微软雅黑" panose="020B0503020204020204" pitchFamily="34" charset="-122"/>
                <a:ea typeface="微软雅黑" panose="020B0503020204020204" pitchFamily="34" charset="-122"/>
              </a:rPr>
              <a:t>家长注意事项</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rot="21364509">
            <a:off x="2858892" y="383803"/>
            <a:ext cx="1688486" cy="1246918"/>
            <a:chOff x="467955" y="825830"/>
            <a:chExt cx="1688486" cy="1246918"/>
          </a:xfrm>
        </p:grpSpPr>
        <p:sp>
          <p:nvSpPr>
            <p:cNvPr id="7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FF9FAF"/>
            </a:solidFill>
            <a:ln w="38100">
              <a:solidFill>
                <a:schemeClr val="bg1"/>
              </a:solidFill>
            </a:ln>
            <a:effectLst>
              <a:outerShdw blurRad="2032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7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grpSp>
          <p:nvGrpSpPr>
            <p:cNvPr id="79" name="组合 78"/>
            <p:cNvGrpSpPr/>
            <p:nvPr/>
          </p:nvGrpSpPr>
          <p:grpSpPr>
            <a:xfrm rot="21335217">
              <a:off x="1363234" y="825830"/>
              <a:ext cx="793207" cy="804046"/>
              <a:chOff x="7973454" y="5027358"/>
              <a:chExt cx="1573288" cy="1594782"/>
            </a:xfrm>
          </p:grpSpPr>
          <p:sp>
            <p:nvSpPr>
              <p:cNvPr id="8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79"/>
            <p:cNvSpPr txBox="1"/>
            <p:nvPr/>
          </p:nvSpPr>
          <p:spPr>
            <a:xfrm rot="235491">
              <a:off x="1440358" y="1009176"/>
              <a:ext cx="662361" cy="523220"/>
            </a:xfrm>
            <a:prstGeom prst="rect">
              <a:avLst/>
            </a:prstGeom>
            <a:noFill/>
            <a:ln>
              <a:noFill/>
            </a:ln>
          </p:spPr>
          <p:txBody>
            <a:bodyPr wrap="none" rtlCol="0">
              <a:spAutoFit/>
            </a:bodyPr>
            <a:lstStyle/>
            <a:p>
              <a:r>
                <a:rPr lang="en-US" altLang="zh-CN" sz="2800" dirty="0" smtClean="0">
                  <a:ln w="25400">
                    <a:noFill/>
                  </a:ln>
                  <a:solidFill>
                    <a:schemeClr val="bg1"/>
                  </a:solidFill>
                  <a:latin typeface="方正超粗黑简体" panose="03000509000000000000" pitchFamily="65" charset="-122"/>
                  <a:ea typeface="方正超粗黑简体" panose="03000509000000000000" pitchFamily="65" charset="-122"/>
                </a:rPr>
                <a:t>03</a:t>
              </a:r>
              <a:endParaRPr lang="zh-CN" altLang="en-US" sz="2800" dirty="0">
                <a:ln w="25400">
                  <a:noFill/>
                </a:ln>
                <a:solidFill>
                  <a:schemeClr val="bg1"/>
                </a:solidFill>
                <a:latin typeface="方正超粗黑简体" panose="03000509000000000000" pitchFamily="65" charset="-122"/>
                <a:ea typeface="方正超粗黑简体" panose="03000509000000000000" pitchFamily="65" charset="-122"/>
              </a:endParaRPr>
            </a:p>
          </p:txBody>
        </p:sp>
      </p:grpSp>
      <p:pic>
        <p:nvPicPr>
          <p:cNvPr id="83" name="图片 82"/>
          <p:cNvPicPr>
            <a:picLocks noChangeAspect="1"/>
          </p:cNvPicPr>
          <p:nvPr/>
        </p:nvPicPr>
        <p:blipFill rotWithShape="1">
          <a:blip r:embed="rId1" cstate="print">
            <a:extLst>
              <a:ext uri="{28A0092B-C50C-407E-A947-70E740481C1C}">
                <a14:useLocalDpi xmlns:a14="http://schemas.microsoft.com/office/drawing/2010/main" val="0"/>
              </a:ext>
            </a:extLst>
          </a:blip>
          <a:srcRect l="30447" t="36684" r="58009" b="33815"/>
          <a:stretch>
            <a:fillRect/>
          </a:stretch>
        </p:blipFill>
        <p:spPr>
          <a:xfrm rot="18175044">
            <a:off x="9454336" y="4789562"/>
            <a:ext cx="580572" cy="834573"/>
          </a:xfrm>
          <a:prstGeom prst="rect">
            <a:avLst/>
          </a:prstGeom>
        </p:spPr>
      </p:pic>
      <p:pic>
        <p:nvPicPr>
          <p:cNvPr id="88" name="图片 87"/>
          <p:cNvPicPr>
            <a:picLocks noChangeAspect="1"/>
          </p:cNvPicPr>
          <p:nvPr/>
        </p:nvPicPr>
        <p:blipFill rotWithShape="1">
          <a:blip r:embed="rId2" cstate="print">
            <a:extLst>
              <a:ext uri="{28A0092B-C50C-407E-A947-70E740481C1C}">
                <a14:useLocalDpi xmlns:a14="http://schemas.microsoft.com/office/drawing/2010/main" val="0"/>
              </a:ext>
            </a:extLst>
          </a:blip>
          <a:srcRect l="64791" t="54898" r="26118" b="28684"/>
          <a:stretch>
            <a:fillRect/>
          </a:stretch>
        </p:blipFill>
        <p:spPr>
          <a:xfrm>
            <a:off x="11165458" y="4184322"/>
            <a:ext cx="435427" cy="442339"/>
          </a:xfrm>
          <a:prstGeom prst="rect">
            <a:avLst/>
          </a:prstGeom>
        </p:spPr>
      </p:pic>
      <p:pic>
        <p:nvPicPr>
          <p:cNvPr id="89" name="图片 88"/>
          <p:cNvPicPr>
            <a:picLocks noChangeAspect="1"/>
          </p:cNvPicPr>
          <p:nvPr/>
        </p:nvPicPr>
        <p:blipFill rotWithShape="1">
          <a:blip r:embed="rId2" cstate="print">
            <a:extLst>
              <a:ext uri="{28A0092B-C50C-407E-A947-70E740481C1C}">
                <a14:useLocalDpi xmlns:a14="http://schemas.microsoft.com/office/drawing/2010/main" val="0"/>
              </a:ext>
            </a:extLst>
          </a:blip>
          <a:srcRect l="64791" t="54898" r="26118" b="28684"/>
          <a:stretch>
            <a:fillRect/>
          </a:stretch>
        </p:blipFill>
        <p:spPr>
          <a:xfrm>
            <a:off x="8819125" y="966823"/>
            <a:ext cx="435427" cy="442339"/>
          </a:xfrm>
          <a:prstGeom prst="rect">
            <a:avLst/>
          </a:prstGeom>
        </p:spPr>
      </p:pic>
      <p:grpSp>
        <p:nvGrpSpPr>
          <p:cNvPr id="94" name="组合 93"/>
          <p:cNvGrpSpPr/>
          <p:nvPr/>
        </p:nvGrpSpPr>
        <p:grpSpPr>
          <a:xfrm>
            <a:off x="4903837" y="1375753"/>
            <a:ext cx="2759161" cy="0"/>
            <a:chOff x="4467738" y="2247951"/>
            <a:chExt cx="2759161" cy="0"/>
          </a:xfrm>
        </p:grpSpPr>
        <p:cxnSp>
          <p:nvCxnSpPr>
            <p:cNvPr id="90" name="直接连接符 89"/>
            <p:cNvCxnSpPr/>
            <p:nvPr/>
          </p:nvCxnSpPr>
          <p:spPr>
            <a:xfrm>
              <a:off x="4594038" y="2247951"/>
              <a:ext cx="2341401"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467738" y="2247951"/>
              <a:ext cx="38860"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0606" y="2247951"/>
              <a:ext cx="126293"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7003452" y="2247951"/>
              <a:ext cx="38860"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678932" y="2419643"/>
            <a:ext cx="2230454" cy="1398934"/>
            <a:chOff x="678932" y="2419643"/>
            <a:chExt cx="2230454" cy="1398934"/>
          </a:xfrm>
        </p:grpSpPr>
        <p:grpSp>
          <p:nvGrpSpPr>
            <p:cNvPr id="96" name="组合 95"/>
            <p:cNvGrpSpPr/>
            <p:nvPr/>
          </p:nvGrpSpPr>
          <p:grpSpPr>
            <a:xfrm flipH="1">
              <a:off x="678932" y="2419643"/>
              <a:ext cx="2230454" cy="1398934"/>
              <a:chOff x="594424" y="1153191"/>
              <a:chExt cx="2605976" cy="1634460"/>
            </a:xfrm>
          </p:grpSpPr>
          <p:sp>
            <p:nvSpPr>
              <p:cNvPr id="97" name="任意多边形 9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文本框 98"/>
            <p:cNvSpPr txBox="1"/>
            <p:nvPr/>
          </p:nvSpPr>
          <p:spPr>
            <a:xfrm>
              <a:off x="1615957" y="2739671"/>
              <a:ext cx="857613" cy="707887"/>
            </a:xfrm>
            <a:prstGeom prst="rect">
              <a:avLst/>
            </a:prstGeom>
            <a:noFill/>
            <a:ln>
              <a:noFill/>
            </a:ln>
          </p:spPr>
          <p:txBody>
            <a:bodyPr wrap="square" rtlCol="0">
              <a:spAutoFit/>
            </a:bodyPr>
            <a:lstStyle/>
            <a:p>
              <a:r>
                <a:rPr lang="en-US" altLang="zh-CN" sz="4000" dirty="0" smtClean="0">
                  <a:ln w="25400">
                    <a:solidFill>
                      <a:srgbClr val="FF9FAF"/>
                    </a:solidFill>
                  </a:ln>
                  <a:noFill/>
                  <a:latin typeface="Impact" panose="020B0806030902050204" pitchFamily="34" charset="0"/>
                  <a:ea typeface="方正超粗黑简体" panose="03000509000000000000" pitchFamily="65" charset="-122"/>
                </a:rPr>
                <a:t>01</a:t>
              </a:r>
              <a:endParaRPr lang="zh-CN" altLang="en-US" sz="4000" dirty="0">
                <a:ln w="25400">
                  <a:solidFill>
                    <a:srgbClr val="FF9FAF"/>
                  </a:solidFill>
                </a:ln>
                <a:noFill/>
                <a:latin typeface="Impact" panose="020B0806030902050204" pitchFamily="34" charset="0"/>
                <a:ea typeface="方正超粗黑简体" panose="03000509000000000000" pitchFamily="65" charset="-122"/>
              </a:endParaRPr>
            </a:p>
          </p:txBody>
        </p:sp>
      </p:grpSp>
      <p:grpSp>
        <p:nvGrpSpPr>
          <p:cNvPr id="110" name="组合 109"/>
          <p:cNvGrpSpPr/>
          <p:nvPr/>
        </p:nvGrpSpPr>
        <p:grpSpPr>
          <a:xfrm>
            <a:off x="6233325" y="2234418"/>
            <a:ext cx="2230454" cy="1398934"/>
            <a:chOff x="6233325" y="2234418"/>
            <a:chExt cx="2230454" cy="1398934"/>
          </a:xfrm>
        </p:grpSpPr>
        <p:grpSp>
          <p:nvGrpSpPr>
            <p:cNvPr id="102" name="组合 101"/>
            <p:cNvGrpSpPr/>
            <p:nvPr/>
          </p:nvGrpSpPr>
          <p:grpSpPr>
            <a:xfrm flipH="1">
              <a:off x="6233325" y="2234418"/>
              <a:ext cx="2230454" cy="1398934"/>
              <a:chOff x="594424" y="1153191"/>
              <a:chExt cx="2605976" cy="1634460"/>
            </a:xfrm>
          </p:grpSpPr>
          <p:sp>
            <p:nvSpPr>
              <p:cNvPr id="103" name="任意多边形 102"/>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594424" y="1153191"/>
                <a:ext cx="2584203"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 name="文本框 104"/>
            <p:cNvSpPr txBox="1"/>
            <p:nvPr/>
          </p:nvSpPr>
          <p:spPr>
            <a:xfrm>
              <a:off x="7181619" y="2534746"/>
              <a:ext cx="907393" cy="707886"/>
            </a:xfrm>
            <a:prstGeom prst="rect">
              <a:avLst/>
            </a:prstGeom>
            <a:noFill/>
            <a:ln>
              <a:noFill/>
            </a:ln>
          </p:spPr>
          <p:txBody>
            <a:bodyPr wrap="square" rtlCol="0">
              <a:spAutoFit/>
            </a:bodyPr>
            <a:lstStyle/>
            <a:p>
              <a:r>
                <a:rPr lang="en-US" altLang="zh-CN" sz="4000" dirty="0" smtClean="0">
                  <a:ln w="25400">
                    <a:solidFill>
                      <a:srgbClr val="FFC000"/>
                    </a:solidFill>
                  </a:ln>
                  <a:noFill/>
                  <a:latin typeface="Impact" panose="020B0806030902050204" pitchFamily="34" charset="0"/>
                  <a:ea typeface="方正超粗黑简体" panose="03000509000000000000" pitchFamily="65" charset="-122"/>
                </a:rPr>
                <a:t>03</a:t>
              </a:r>
              <a:endParaRPr lang="zh-CN" altLang="en-US" sz="4000" dirty="0">
                <a:ln w="25400">
                  <a:solidFill>
                    <a:srgbClr val="FFC000"/>
                  </a:solidFill>
                </a:ln>
                <a:noFill/>
                <a:latin typeface="Impact" panose="020B0806030902050204" pitchFamily="34" charset="0"/>
                <a:ea typeface="方正超粗黑简体" panose="03000509000000000000" pitchFamily="65" charset="-122"/>
              </a:endParaRPr>
            </a:p>
          </p:txBody>
        </p:sp>
      </p:grpSp>
      <p:grpSp>
        <p:nvGrpSpPr>
          <p:cNvPr id="116" name="组合 115"/>
          <p:cNvGrpSpPr/>
          <p:nvPr/>
        </p:nvGrpSpPr>
        <p:grpSpPr>
          <a:xfrm>
            <a:off x="8880964" y="1237933"/>
            <a:ext cx="2154936" cy="1322409"/>
            <a:chOff x="8726219" y="-661205"/>
            <a:chExt cx="2154936" cy="1322409"/>
          </a:xfrm>
        </p:grpSpPr>
        <p:sp>
          <p:nvSpPr>
            <p:cNvPr id="112" name="任意多边形 11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1" name="组合 110"/>
            <p:cNvGrpSpPr/>
            <p:nvPr/>
          </p:nvGrpSpPr>
          <p:grpSpPr>
            <a:xfrm>
              <a:off x="8726219" y="-661204"/>
              <a:ext cx="2143214" cy="1322408"/>
              <a:chOff x="8866895" y="1156292"/>
              <a:chExt cx="2143214" cy="1322408"/>
            </a:xfrm>
          </p:grpSpPr>
          <p:sp>
            <p:nvSpPr>
              <p:cNvPr id="106" name="任意多边形 105"/>
              <p:cNvSpPr/>
              <p:nvPr/>
            </p:nvSpPr>
            <p:spPr>
              <a:xfrm rot="21387068">
                <a:off x="8866895" y="1156292"/>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p:cNvSpPr txBox="1"/>
              <p:nvPr/>
            </p:nvSpPr>
            <p:spPr>
              <a:xfrm>
                <a:off x="9529675" y="1453475"/>
                <a:ext cx="744731" cy="707886"/>
              </a:xfrm>
              <a:prstGeom prst="rect">
                <a:avLst/>
              </a:prstGeom>
              <a:ln w="50800">
                <a:noFill/>
              </a:ln>
              <a:effectLst/>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US" altLang="zh-CN" sz="4000" dirty="0" smtClean="0">
                    <a:ln w="25400">
                      <a:solidFill>
                        <a:srgbClr val="92D050"/>
                      </a:solidFill>
                    </a:ln>
                    <a:noFill/>
                    <a:latin typeface="Impact" panose="020B0806030902050204" pitchFamily="34" charset="0"/>
                    <a:ea typeface="方正超粗黑简体" panose="03000509000000000000" pitchFamily="65" charset="-122"/>
                  </a:rPr>
                  <a:t>04</a:t>
                </a:r>
                <a:endParaRPr lang="zh-CN" altLang="en-US" sz="4000" dirty="0">
                  <a:ln w="25400">
                    <a:solidFill>
                      <a:srgbClr val="92D050"/>
                    </a:solidFill>
                  </a:ln>
                  <a:noFill/>
                  <a:latin typeface="Impact" panose="020B0806030902050204" pitchFamily="34" charset="0"/>
                  <a:ea typeface="方正超粗黑简体" panose="03000509000000000000" pitchFamily="65" charset="-122"/>
                </a:endParaRPr>
              </a:p>
            </p:txBody>
          </p:sp>
        </p:grpSp>
      </p:grpSp>
      <p:grpSp>
        <p:nvGrpSpPr>
          <p:cNvPr id="117" name="组合 116"/>
          <p:cNvGrpSpPr/>
          <p:nvPr/>
        </p:nvGrpSpPr>
        <p:grpSpPr>
          <a:xfrm>
            <a:off x="3589166" y="1727958"/>
            <a:ext cx="2154936" cy="1322409"/>
            <a:chOff x="8726219" y="-661205"/>
            <a:chExt cx="2154936" cy="1322409"/>
          </a:xfrm>
        </p:grpSpPr>
        <p:sp>
          <p:nvSpPr>
            <p:cNvPr id="118" name="任意多边形 11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9" name="组合 118"/>
            <p:cNvGrpSpPr/>
            <p:nvPr/>
          </p:nvGrpSpPr>
          <p:grpSpPr>
            <a:xfrm>
              <a:off x="8726219" y="-661204"/>
              <a:ext cx="2143214" cy="1322408"/>
              <a:chOff x="8866895" y="1156292"/>
              <a:chExt cx="2143214" cy="1322408"/>
            </a:xfrm>
          </p:grpSpPr>
          <p:sp>
            <p:nvSpPr>
              <p:cNvPr id="120" name="任意多边形 119"/>
              <p:cNvSpPr/>
              <p:nvPr/>
            </p:nvSpPr>
            <p:spPr>
              <a:xfrm rot="21387068">
                <a:off x="8866895" y="1156292"/>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p:cNvSpPr txBox="1"/>
              <p:nvPr/>
            </p:nvSpPr>
            <p:spPr>
              <a:xfrm>
                <a:off x="9529675" y="1453475"/>
                <a:ext cx="744731" cy="707886"/>
              </a:xfrm>
              <a:prstGeom prst="rect">
                <a:avLst/>
              </a:prstGeom>
              <a:ln w="50800">
                <a:noFill/>
              </a:ln>
              <a:effectLst/>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US" altLang="zh-CN" sz="4000" dirty="0" smtClean="0">
                    <a:ln w="25400">
                      <a:solidFill>
                        <a:srgbClr val="13D6EB"/>
                      </a:solidFill>
                    </a:ln>
                    <a:noFill/>
                    <a:latin typeface="Impact" panose="020B0806030902050204" pitchFamily="34" charset="0"/>
                    <a:ea typeface="方正超粗黑简体" panose="03000509000000000000" pitchFamily="65" charset="-122"/>
                  </a:rPr>
                  <a:t>02</a:t>
                </a:r>
                <a:endParaRPr lang="zh-CN" altLang="en-US" sz="4000" dirty="0">
                  <a:ln w="25400">
                    <a:solidFill>
                      <a:srgbClr val="13D6EB"/>
                    </a:solidFill>
                  </a:ln>
                  <a:noFill/>
                  <a:latin typeface="Impact" panose="020B0806030902050204" pitchFamily="34" charset="0"/>
                  <a:ea typeface="方正超粗黑简体" panose="03000509000000000000" pitchFamily="65"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5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250"/>
                                            <p:tgtEl>
                                              <p:spTgt spid="51"/>
                                            </p:tgtEl>
                                          </p:cBhvr>
                                        </p:animEffect>
                                      </p:childTnLst>
                                    </p:cTn>
                                  </p:par>
                                  <p:par>
                                    <p:cTn id="18" presetID="10" presetClass="entr" presetSubtype="0" fill="hold" nodeType="withEffect">
                                      <p:stCondLst>
                                        <p:cond delay="250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par>
                                    <p:cTn id="21" presetID="10" presetClass="entr" presetSubtype="0" fill="hold" nodeType="withEffect">
                                      <p:stCondLst>
                                        <p:cond delay="275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22" presetClass="entr" presetSubtype="8" fill="hold" nodeType="withEffect">
                                      <p:stCondLst>
                                        <p:cond delay="325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1250"/>
                                            <p:tgtEl>
                                              <p:spTgt spid="76"/>
                                            </p:tgtEl>
                                          </p:cBhvr>
                                        </p:animEffect>
                                      </p:childTnLst>
                                    </p:cTn>
                                  </p:par>
                                  <p:par>
                                    <p:cTn id="27" presetID="2" presetClass="entr" presetSubtype="1" fill="hold" grpId="0" nodeType="withEffect" p14:presetBounceEnd="56000">
                                      <p:stCondLst>
                                        <p:cond delay="4500"/>
                                      </p:stCondLst>
                                      <p:childTnLst>
                                        <p:set>
                                          <p:cBhvr>
                                            <p:cTn id="28" dur="1" fill="hold">
                                              <p:stCondLst>
                                                <p:cond delay="0"/>
                                              </p:stCondLst>
                                            </p:cTn>
                                            <p:tgtEl>
                                              <p:spTgt spid="21"/>
                                            </p:tgtEl>
                                            <p:attrNameLst>
                                              <p:attrName>style.visibility</p:attrName>
                                            </p:attrNameLst>
                                          </p:cBhvr>
                                          <p:to>
                                            <p:strVal val="visible"/>
                                          </p:to>
                                        </p:set>
                                        <p:anim calcmode="lin" valueType="num" p14:bounceEnd="56000">
                                          <p:cBhvr additive="base">
                                            <p:cTn id="29" dur="1250" fill="hold"/>
                                            <p:tgtEl>
                                              <p:spTgt spid="21"/>
                                            </p:tgtEl>
                                            <p:attrNameLst>
                                              <p:attrName>ppt_x</p:attrName>
                                            </p:attrNameLst>
                                          </p:cBhvr>
                                          <p:tavLst>
                                            <p:tav tm="0">
                                              <p:val>
                                                <p:strVal val="#ppt_x"/>
                                              </p:val>
                                            </p:tav>
                                            <p:tav tm="100000">
                                              <p:val>
                                                <p:strVal val="#ppt_x"/>
                                              </p:val>
                                            </p:tav>
                                          </p:tavLst>
                                        </p:anim>
                                        <p:anim calcmode="lin" valueType="num" p14:bounceEnd="56000">
                                          <p:cBhvr additive="base">
                                            <p:cTn id="30" dur="1250" fill="hold"/>
                                            <p:tgtEl>
                                              <p:spTgt spid="21"/>
                                            </p:tgtEl>
                                            <p:attrNameLst>
                                              <p:attrName>ppt_y</p:attrName>
                                            </p:attrNameLst>
                                          </p:cBhvr>
                                          <p:tavLst>
                                            <p:tav tm="0">
                                              <p:val>
                                                <p:strVal val="0-#ppt_h/2"/>
                                              </p:val>
                                            </p:tav>
                                            <p:tav tm="100000">
                                              <p:val>
                                                <p:strVal val="#ppt_y"/>
                                              </p:val>
                                            </p:tav>
                                          </p:tavLst>
                                        </p:anim>
                                      </p:childTnLst>
                                    </p:cTn>
                                  </p:par>
                                  <p:par>
                                    <p:cTn id="31" presetID="22" presetClass="entr" presetSubtype="8" fill="hold" nodeType="withEffect">
                                      <p:stCondLst>
                                        <p:cond delay="4500"/>
                                      </p:stCondLst>
                                      <p:childTnLst>
                                        <p:set>
                                          <p:cBhvr>
                                            <p:cTn id="32" dur="1" fill="hold">
                                              <p:stCondLst>
                                                <p:cond delay="0"/>
                                              </p:stCondLst>
                                            </p:cTn>
                                            <p:tgtEl>
                                              <p:spTgt spid="94"/>
                                            </p:tgtEl>
                                            <p:attrNameLst>
                                              <p:attrName>style.visibility</p:attrName>
                                            </p:attrNameLst>
                                          </p:cBhvr>
                                          <p:to>
                                            <p:strVal val="visible"/>
                                          </p:to>
                                        </p:set>
                                        <p:animEffect transition="in" filter="wipe(left)">
                                          <p:cBhvr>
                                            <p:cTn id="33" dur="1250"/>
                                            <p:tgtEl>
                                              <p:spTgt spid="94"/>
                                            </p:tgtEl>
                                          </p:cBhvr>
                                        </p:animEffect>
                                      </p:childTnLst>
                                    </p:cTn>
                                  </p:par>
                                  <p:par>
                                    <p:cTn id="34" presetID="2" presetClass="entr" presetSubtype="1" fill="hold" nodeType="withEffect">
                                      <p:stCondLst>
                                        <p:cond delay="525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1250" fill="hold"/>
                                            <p:tgtEl>
                                              <p:spTgt spid="89"/>
                                            </p:tgtEl>
                                            <p:attrNameLst>
                                              <p:attrName>ppt_x</p:attrName>
                                            </p:attrNameLst>
                                          </p:cBhvr>
                                          <p:tavLst>
                                            <p:tav tm="0">
                                              <p:val>
                                                <p:strVal val="#ppt_x"/>
                                              </p:val>
                                            </p:tav>
                                            <p:tav tm="100000">
                                              <p:val>
                                                <p:strVal val="#ppt_x"/>
                                              </p:val>
                                            </p:tav>
                                          </p:tavLst>
                                        </p:anim>
                                        <p:anim calcmode="lin" valueType="num">
                                          <p:cBhvr additive="base">
                                            <p:cTn id="37" dur="1250" fill="hold"/>
                                            <p:tgtEl>
                                              <p:spTgt spid="89"/>
                                            </p:tgtEl>
                                            <p:attrNameLst>
                                              <p:attrName>ppt_y</p:attrName>
                                            </p:attrNameLst>
                                          </p:cBhvr>
                                          <p:tavLst>
                                            <p:tav tm="0">
                                              <p:val>
                                                <p:strVal val="0-#ppt_h/2"/>
                                              </p:val>
                                            </p:tav>
                                            <p:tav tm="100000">
                                              <p:val>
                                                <p:strVal val="#ppt_y"/>
                                              </p:val>
                                            </p:tav>
                                          </p:tavLst>
                                        </p:anim>
                                      </p:childTnLst>
                                    </p:cTn>
                                  </p:par>
                                  <p:par>
                                    <p:cTn id="38" presetID="8" presetClass="emph" presetSubtype="0" fill="hold" nodeType="withEffect">
                                      <p:stCondLst>
                                        <p:cond delay="5250"/>
                                      </p:stCondLst>
                                      <p:childTnLst>
                                        <p:animRot by="10800000">
                                          <p:cBhvr>
                                            <p:cTn id="39" dur="1500" fill="hold"/>
                                            <p:tgtEl>
                                              <p:spTgt spid="89"/>
                                            </p:tgtEl>
                                            <p:attrNameLst>
                                              <p:attrName>r</p:attrName>
                                            </p:attrNameLst>
                                          </p:cBhvr>
                                        </p:animRot>
                                      </p:childTnLst>
                                    </p:cTn>
                                  </p:par>
                                  <p:par>
                                    <p:cTn id="40" presetID="22" presetClass="entr" presetSubtype="8" fill="hold" grpId="0" nodeType="withEffect">
                                      <p:stCondLst>
                                        <p:cond delay="675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4500"/>
                                            <p:tgtEl>
                                              <p:spTgt spid="75"/>
                                            </p:tgtEl>
                                          </p:cBhvr>
                                        </p:animEffect>
                                      </p:childTnLst>
                                    </p:cTn>
                                  </p:par>
                                  <p:par>
                                    <p:cTn id="43" presetID="42" presetClass="entr" presetSubtype="0" fill="hold" nodeType="withEffect">
                                      <p:stCondLst>
                                        <p:cond delay="675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800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1000"/>
                                            <p:tgtEl>
                                              <p:spTgt spid="117"/>
                                            </p:tgtEl>
                                          </p:cBhvr>
                                        </p:animEffect>
                                        <p:anim calcmode="lin" valueType="num">
                                          <p:cBhvr>
                                            <p:cTn id="51" dur="1000" fill="hold"/>
                                            <p:tgtEl>
                                              <p:spTgt spid="117"/>
                                            </p:tgtEl>
                                            <p:attrNameLst>
                                              <p:attrName>ppt_x</p:attrName>
                                            </p:attrNameLst>
                                          </p:cBhvr>
                                          <p:tavLst>
                                            <p:tav tm="0">
                                              <p:val>
                                                <p:strVal val="#ppt_x"/>
                                              </p:val>
                                            </p:tav>
                                            <p:tav tm="100000">
                                              <p:val>
                                                <p:strVal val="#ppt_x"/>
                                              </p:val>
                                            </p:tav>
                                          </p:tavLst>
                                        </p:anim>
                                        <p:anim calcmode="lin" valueType="num">
                                          <p:cBhvr>
                                            <p:cTn id="52" dur="1000" fill="hold"/>
                                            <p:tgtEl>
                                              <p:spTgt spid="1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925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1000"/>
                                            <p:tgtEl>
                                              <p:spTgt spid="110"/>
                                            </p:tgtEl>
                                          </p:cBhvr>
                                        </p:animEffect>
                                        <p:anim calcmode="lin" valueType="num">
                                          <p:cBhvr>
                                            <p:cTn id="56" dur="1000" fill="hold"/>
                                            <p:tgtEl>
                                              <p:spTgt spid="110"/>
                                            </p:tgtEl>
                                            <p:attrNameLst>
                                              <p:attrName>ppt_x</p:attrName>
                                            </p:attrNameLst>
                                          </p:cBhvr>
                                          <p:tavLst>
                                            <p:tav tm="0">
                                              <p:val>
                                                <p:strVal val="#ppt_x"/>
                                              </p:val>
                                            </p:tav>
                                            <p:tav tm="100000">
                                              <p:val>
                                                <p:strVal val="#ppt_x"/>
                                              </p:val>
                                            </p:tav>
                                          </p:tavLst>
                                        </p:anim>
                                        <p:anim calcmode="lin" valueType="num">
                                          <p:cBhvr>
                                            <p:cTn id="57" dur="1000" fill="hold"/>
                                            <p:tgtEl>
                                              <p:spTgt spid="11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0250"/>
                                      </p:stCondLst>
                                      <p:childTnLst>
                                        <p:set>
                                          <p:cBhvr>
                                            <p:cTn id="59" dur="1" fill="hold">
                                              <p:stCondLst>
                                                <p:cond delay="0"/>
                                              </p:stCondLst>
                                            </p:cTn>
                                            <p:tgtEl>
                                              <p:spTgt spid="116"/>
                                            </p:tgtEl>
                                            <p:attrNameLst>
                                              <p:attrName>style.visibility</p:attrName>
                                            </p:attrNameLst>
                                          </p:cBhvr>
                                          <p:to>
                                            <p:strVal val="visible"/>
                                          </p:to>
                                        </p:set>
                                        <p:animEffect transition="in" filter="fade">
                                          <p:cBhvr>
                                            <p:cTn id="60" dur="1000"/>
                                            <p:tgtEl>
                                              <p:spTgt spid="116"/>
                                            </p:tgtEl>
                                          </p:cBhvr>
                                        </p:animEffect>
                                        <p:anim calcmode="lin" valueType="num">
                                          <p:cBhvr>
                                            <p:cTn id="61" dur="1000" fill="hold"/>
                                            <p:tgtEl>
                                              <p:spTgt spid="116"/>
                                            </p:tgtEl>
                                            <p:attrNameLst>
                                              <p:attrName>ppt_x</p:attrName>
                                            </p:attrNameLst>
                                          </p:cBhvr>
                                          <p:tavLst>
                                            <p:tav tm="0">
                                              <p:val>
                                                <p:strVal val="#ppt_x"/>
                                              </p:val>
                                            </p:tav>
                                            <p:tav tm="100000">
                                              <p:val>
                                                <p:strVal val="#ppt_x"/>
                                              </p:val>
                                            </p:tav>
                                          </p:tavLst>
                                        </p:anim>
                                        <p:anim calcmode="lin" valueType="num">
                                          <p:cBhvr>
                                            <p:cTn id="62" dur="1000" fill="hold"/>
                                            <p:tgtEl>
                                              <p:spTgt spid="11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1125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22" presetClass="entr" presetSubtype="8" fill="hold" nodeType="withEffect">
                                      <p:stCondLst>
                                        <p:cond delay="1225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par>
                                    <p:cTn id="71" presetID="22" presetClass="entr" presetSubtype="1" fill="hold" grpId="0" nodeType="withEffect">
                                      <p:stCondLst>
                                        <p:cond delay="1275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1000"/>
                                            <p:tgtEl>
                                              <p:spTgt spid="7"/>
                                            </p:tgtEl>
                                          </p:cBhvr>
                                        </p:animEffect>
                                      </p:childTnLst>
                                    </p:cTn>
                                  </p:par>
                                  <p:par>
                                    <p:cTn id="74" presetID="47" presetClass="entr" presetSubtype="0" fill="hold" grpId="0" nodeType="withEffect">
                                      <p:stCondLst>
                                        <p:cond delay="1225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22" presetClass="entr" presetSubtype="8" fill="hold" nodeType="withEffect">
                                      <p:stCondLst>
                                        <p:cond delay="1325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1" fill="hold" grpId="0" nodeType="withEffect">
                                      <p:stCondLst>
                                        <p:cond delay="1375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1000"/>
                                            <p:tgtEl>
                                              <p:spTgt spid="28"/>
                                            </p:tgtEl>
                                          </p:cBhvr>
                                        </p:animEffect>
                                      </p:childTnLst>
                                    </p:cTn>
                                  </p:par>
                                  <p:par>
                                    <p:cTn id="85" presetID="47" presetClass="entr" presetSubtype="0" fill="hold" grpId="0" nodeType="withEffect">
                                      <p:stCondLst>
                                        <p:cond delay="1325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22" presetClass="entr" presetSubtype="8" fill="hold" nodeType="withEffect">
                                      <p:stCondLst>
                                        <p:cond delay="1425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par>
                                    <p:cTn id="93" presetID="22" presetClass="entr" presetSubtype="1" fill="hold" grpId="0" nodeType="withEffect">
                                      <p:stCondLst>
                                        <p:cond delay="1475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1000"/>
                                            <p:tgtEl>
                                              <p:spTgt spid="31"/>
                                            </p:tgtEl>
                                          </p:cBhvr>
                                        </p:animEffect>
                                      </p:childTnLst>
                                    </p:cTn>
                                  </p:par>
                                  <p:par>
                                    <p:cTn id="96" presetID="47" presetClass="entr" presetSubtype="0" fill="hold" grpId="0" nodeType="withEffect">
                                      <p:stCondLst>
                                        <p:cond delay="1425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par>
                                    <p:cTn id="101" presetID="22" presetClass="entr" presetSubtype="8" fill="hold" nodeType="withEffect">
                                      <p:stCondLst>
                                        <p:cond delay="15250"/>
                                      </p:stCondLst>
                                      <p:childTnLst>
                                        <p:set>
                                          <p:cBhvr>
                                            <p:cTn id="102" dur="1" fill="hold">
                                              <p:stCondLst>
                                                <p:cond delay="0"/>
                                              </p:stCondLst>
                                            </p:cTn>
                                            <p:tgtEl>
                                              <p:spTgt spid="45"/>
                                            </p:tgtEl>
                                            <p:attrNameLst>
                                              <p:attrName>style.visibility</p:attrName>
                                            </p:attrNameLst>
                                          </p:cBhvr>
                                          <p:to>
                                            <p:strVal val="visible"/>
                                          </p:to>
                                        </p:set>
                                        <p:animEffect transition="in" filter="wipe(left)">
                                          <p:cBhvr>
                                            <p:cTn id="103" dur="500"/>
                                            <p:tgtEl>
                                              <p:spTgt spid="45"/>
                                            </p:tgtEl>
                                          </p:cBhvr>
                                        </p:animEffect>
                                      </p:childTnLst>
                                    </p:cTn>
                                  </p:par>
                                  <p:par>
                                    <p:cTn id="104" presetID="22" presetClass="entr" presetSubtype="1" fill="hold" grpId="0" nodeType="withEffect">
                                      <p:stCondLst>
                                        <p:cond delay="15750"/>
                                      </p:stCondLst>
                                      <p:childTnLst>
                                        <p:set>
                                          <p:cBhvr>
                                            <p:cTn id="105" dur="1" fill="hold">
                                              <p:stCondLst>
                                                <p:cond delay="0"/>
                                              </p:stCondLst>
                                            </p:cTn>
                                            <p:tgtEl>
                                              <p:spTgt spid="43"/>
                                            </p:tgtEl>
                                            <p:attrNameLst>
                                              <p:attrName>style.visibility</p:attrName>
                                            </p:attrNameLst>
                                          </p:cBhvr>
                                          <p:to>
                                            <p:strVal val="visible"/>
                                          </p:to>
                                        </p:set>
                                        <p:animEffect transition="in" filter="wipe(up)">
                                          <p:cBhvr>
                                            <p:cTn id="106" dur="1250"/>
                                            <p:tgtEl>
                                              <p:spTgt spid="43"/>
                                            </p:tgtEl>
                                          </p:cBhvr>
                                        </p:animEffect>
                                      </p:childTnLst>
                                    </p:cTn>
                                  </p:par>
                                  <p:par>
                                    <p:cTn id="107" presetID="42" presetClass="entr" presetSubtype="0" fill="hold" grpId="0" nodeType="withEffect">
                                      <p:stCondLst>
                                        <p:cond delay="1675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1000"/>
                                            <p:tgtEl>
                                              <p:spTgt spid="48"/>
                                            </p:tgtEl>
                                          </p:cBhvr>
                                        </p:animEffect>
                                        <p:anim calcmode="lin" valueType="num">
                                          <p:cBhvr>
                                            <p:cTn id="110" dur="1000" fill="hold"/>
                                            <p:tgtEl>
                                              <p:spTgt spid="48"/>
                                            </p:tgtEl>
                                            <p:attrNameLst>
                                              <p:attrName>ppt_x</p:attrName>
                                            </p:attrNameLst>
                                          </p:cBhvr>
                                          <p:tavLst>
                                            <p:tav tm="0">
                                              <p:val>
                                                <p:strVal val="#ppt_x"/>
                                              </p:val>
                                            </p:tav>
                                            <p:tav tm="100000">
                                              <p:val>
                                                <p:strVal val="#ppt_x"/>
                                              </p:val>
                                            </p:tav>
                                          </p:tavLst>
                                        </p:anim>
                                        <p:anim calcmode="lin" valueType="num">
                                          <p:cBhvr>
                                            <p:cTn id="111" dur="1000" fill="hold"/>
                                            <p:tgtEl>
                                              <p:spTgt spid="4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725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1000"/>
                                            <p:tgtEl>
                                              <p:spTgt spid="49"/>
                                            </p:tgtEl>
                                          </p:cBhvr>
                                        </p:animEffect>
                                        <p:anim calcmode="lin" valueType="num">
                                          <p:cBhvr>
                                            <p:cTn id="115" dur="1000" fill="hold"/>
                                            <p:tgtEl>
                                              <p:spTgt spid="49"/>
                                            </p:tgtEl>
                                            <p:attrNameLst>
                                              <p:attrName>ppt_x</p:attrName>
                                            </p:attrNameLst>
                                          </p:cBhvr>
                                          <p:tavLst>
                                            <p:tav tm="0">
                                              <p:val>
                                                <p:strVal val="#ppt_x"/>
                                              </p:val>
                                            </p:tav>
                                            <p:tav tm="100000">
                                              <p:val>
                                                <p:strVal val="#ppt_x"/>
                                              </p:val>
                                            </p:tav>
                                          </p:tavLst>
                                        </p:anim>
                                        <p:anim calcmode="lin" valueType="num">
                                          <p:cBhvr>
                                            <p:cTn id="116" dur="1000" fill="hold"/>
                                            <p:tgtEl>
                                              <p:spTgt spid="4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800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1000"/>
                                            <p:tgtEl>
                                              <p:spTgt spid="50"/>
                                            </p:tgtEl>
                                          </p:cBhvr>
                                        </p:animEffect>
                                        <p:anim calcmode="lin" valueType="num">
                                          <p:cBhvr>
                                            <p:cTn id="120" dur="1000" fill="hold"/>
                                            <p:tgtEl>
                                              <p:spTgt spid="50"/>
                                            </p:tgtEl>
                                            <p:attrNameLst>
                                              <p:attrName>ppt_x</p:attrName>
                                            </p:attrNameLst>
                                          </p:cBhvr>
                                          <p:tavLst>
                                            <p:tav tm="0">
                                              <p:val>
                                                <p:strVal val="#ppt_x"/>
                                              </p:val>
                                            </p:tav>
                                            <p:tav tm="100000">
                                              <p:val>
                                                <p:strVal val="#ppt_x"/>
                                              </p:val>
                                            </p:tav>
                                          </p:tavLst>
                                        </p:anim>
                                        <p:anim calcmode="lin" valueType="num">
                                          <p:cBhvr>
                                            <p:cTn id="1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3" grpId="0" animBg="1"/>
          <p:bldP spid="6" grpId="0" animBg="1"/>
          <p:bldP spid="7" grpId="0"/>
          <p:bldP spid="8" grpId="0"/>
          <p:bldP spid="28" grpId="0"/>
          <p:bldP spid="29" grpId="0"/>
          <p:bldP spid="31" grpId="0"/>
          <p:bldP spid="32" grpId="0"/>
          <p:bldP spid="43" grpId="0"/>
          <p:bldP spid="44" grpId="0"/>
          <p:bldP spid="48" grpId="0" animBg="1"/>
          <p:bldP spid="49" grpId="0" animBg="1"/>
          <p:bldP spid="50" grpId="0" animBg="1"/>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5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250"/>
                                            <p:tgtEl>
                                              <p:spTgt spid="51"/>
                                            </p:tgtEl>
                                          </p:cBhvr>
                                        </p:animEffect>
                                      </p:childTnLst>
                                    </p:cTn>
                                  </p:par>
                                  <p:par>
                                    <p:cTn id="18" presetID="10" presetClass="entr" presetSubtype="0" fill="hold" nodeType="withEffect">
                                      <p:stCondLst>
                                        <p:cond delay="250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par>
                                    <p:cTn id="21" presetID="10" presetClass="entr" presetSubtype="0" fill="hold" nodeType="withEffect">
                                      <p:stCondLst>
                                        <p:cond delay="275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22" presetClass="entr" presetSubtype="8" fill="hold" nodeType="withEffect">
                                      <p:stCondLst>
                                        <p:cond delay="325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1250"/>
                                            <p:tgtEl>
                                              <p:spTgt spid="76"/>
                                            </p:tgtEl>
                                          </p:cBhvr>
                                        </p:animEffect>
                                      </p:childTnLst>
                                    </p:cTn>
                                  </p:par>
                                  <p:par>
                                    <p:cTn id="27" presetID="2" presetClass="entr" presetSubtype="1" fill="hold" grpId="0" nodeType="withEffect">
                                      <p:stCondLst>
                                        <p:cond delay="45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250" fill="hold"/>
                                            <p:tgtEl>
                                              <p:spTgt spid="21"/>
                                            </p:tgtEl>
                                            <p:attrNameLst>
                                              <p:attrName>ppt_x</p:attrName>
                                            </p:attrNameLst>
                                          </p:cBhvr>
                                          <p:tavLst>
                                            <p:tav tm="0">
                                              <p:val>
                                                <p:strVal val="#ppt_x"/>
                                              </p:val>
                                            </p:tav>
                                            <p:tav tm="100000">
                                              <p:val>
                                                <p:strVal val="#ppt_x"/>
                                              </p:val>
                                            </p:tav>
                                          </p:tavLst>
                                        </p:anim>
                                        <p:anim calcmode="lin" valueType="num">
                                          <p:cBhvr additive="base">
                                            <p:cTn id="30" dur="1250" fill="hold"/>
                                            <p:tgtEl>
                                              <p:spTgt spid="21"/>
                                            </p:tgtEl>
                                            <p:attrNameLst>
                                              <p:attrName>ppt_y</p:attrName>
                                            </p:attrNameLst>
                                          </p:cBhvr>
                                          <p:tavLst>
                                            <p:tav tm="0">
                                              <p:val>
                                                <p:strVal val="0-#ppt_h/2"/>
                                              </p:val>
                                            </p:tav>
                                            <p:tav tm="100000">
                                              <p:val>
                                                <p:strVal val="#ppt_y"/>
                                              </p:val>
                                            </p:tav>
                                          </p:tavLst>
                                        </p:anim>
                                      </p:childTnLst>
                                    </p:cTn>
                                  </p:par>
                                  <p:par>
                                    <p:cTn id="31" presetID="22" presetClass="entr" presetSubtype="8" fill="hold" nodeType="withEffect">
                                      <p:stCondLst>
                                        <p:cond delay="4500"/>
                                      </p:stCondLst>
                                      <p:childTnLst>
                                        <p:set>
                                          <p:cBhvr>
                                            <p:cTn id="32" dur="1" fill="hold">
                                              <p:stCondLst>
                                                <p:cond delay="0"/>
                                              </p:stCondLst>
                                            </p:cTn>
                                            <p:tgtEl>
                                              <p:spTgt spid="94"/>
                                            </p:tgtEl>
                                            <p:attrNameLst>
                                              <p:attrName>style.visibility</p:attrName>
                                            </p:attrNameLst>
                                          </p:cBhvr>
                                          <p:to>
                                            <p:strVal val="visible"/>
                                          </p:to>
                                        </p:set>
                                        <p:animEffect transition="in" filter="wipe(left)">
                                          <p:cBhvr>
                                            <p:cTn id="33" dur="1250"/>
                                            <p:tgtEl>
                                              <p:spTgt spid="94"/>
                                            </p:tgtEl>
                                          </p:cBhvr>
                                        </p:animEffect>
                                      </p:childTnLst>
                                    </p:cTn>
                                  </p:par>
                                  <p:par>
                                    <p:cTn id="34" presetID="2" presetClass="entr" presetSubtype="1" fill="hold" nodeType="withEffect">
                                      <p:stCondLst>
                                        <p:cond delay="525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1250" fill="hold"/>
                                            <p:tgtEl>
                                              <p:spTgt spid="89"/>
                                            </p:tgtEl>
                                            <p:attrNameLst>
                                              <p:attrName>ppt_x</p:attrName>
                                            </p:attrNameLst>
                                          </p:cBhvr>
                                          <p:tavLst>
                                            <p:tav tm="0">
                                              <p:val>
                                                <p:strVal val="#ppt_x"/>
                                              </p:val>
                                            </p:tav>
                                            <p:tav tm="100000">
                                              <p:val>
                                                <p:strVal val="#ppt_x"/>
                                              </p:val>
                                            </p:tav>
                                          </p:tavLst>
                                        </p:anim>
                                        <p:anim calcmode="lin" valueType="num">
                                          <p:cBhvr additive="base">
                                            <p:cTn id="37" dur="1250" fill="hold"/>
                                            <p:tgtEl>
                                              <p:spTgt spid="89"/>
                                            </p:tgtEl>
                                            <p:attrNameLst>
                                              <p:attrName>ppt_y</p:attrName>
                                            </p:attrNameLst>
                                          </p:cBhvr>
                                          <p:tavLst>
                                            <p:tav tm="0">
                                              <p:val>
                                                <p:strVal val="0-#ppt_h/2"/>
                                              </p:val>
                                            </p:tav>
                                            <p:tav tm="100000">
                                              <p:val>
                                                <p:strVal val="#ppt_y"/>
                                              </p:val>
                                            </p:tav>
                                          </p:tavLst>
                                        </p:anim>
                                      </p:childTnLst>
                                    </p:cTn>
                                  </p:par>
                                  <p:par>
                                    <p:cTn id="38" presetID="8" presetClass="emph" presetSubtype="0" fill="hold" nodeType="withEffect">
                                      <p:stCondLst>
                                        <p:cond delay="5250"/>
                                      </p:stCondLst>
                                      <p:childTnLst>
                                        <p:animRot by="10800000">
                                          <p:cBhvr>
                                            <p:cTn id="39" dur="1500" fill="hold"/>
                                            <p:tgtEl>
                                              <p:spTgt spid="89"/>
                                            </p:tgtEl>
                                            <p:attrNameLst>
                                              <p:attrName>r</p:attrName>
                                            </p:attrNameLst>
                                          </p:cBhvr>
                                        </p:animRot>
                                      </p:childTnLst>
                                    </p:cTn>
                                  </p:par>
                                  <p:par>
                                    <p:cTn id="40" presetID="22" presetClass="entr" presetSubtype="8" fill="hold" grpId="0" nodeType="withEffect">
                                      <p:stCondLst>
                                        <p:cond delay="675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4500"/>
                                            <p:tgtEl>
                                              <p:spTgt spid="75"/>
                                            </p:tgtEl>
                                          </p:cBhvr>
                                        </p:animEffect>
                                      </p:childTnLst>
                                    </p:cTn>
                                  </p:par>
                                  <p:par>
                                    <p:cTn id="43" presetID="42" presetClass="entr" presetSubtype="0" fill="hold" nodeType="withEffect">
                                      <p:stCondLst>
                                        <p:cond delay="675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800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1000"/>
                                            <p:tgtEl>
                                              <p:spTgt spid="117"/>
                                            </p:tgtEl>
                                          </p:cBhvr>
                                        </p:animEffect>
                                        <p:anim calcmode="lin" valueType="num">
                                          <p:cBhvr>
                                            <p:cTn id="51" dur="1000" fill="hold"/>
                                            <p:tgtEl>
                                              <p:spTgt spid="117"/>
                                            </p:tgtEl>
                                            <p:attrNameLst>
                                              <p:attrName>ppt_x</p:attrName>
                                            </p:attrNameLst>
                                          </p:cBhvr>
                                          <p:tavLst>
                                            <p:tav tm="0">
                                              <p:val>
                                                <p:strVal val="#ppt_x"/>
                                              </p:val>
                                            </p:tav>
                                            <p:tav tm="100000">
                                              <p:val>
                                                <p:strVal val="#ppt_x"/>
                                              </p:val>
                                            </p:tav>
                                          </p:tavLst>
                                        </p:anim>
                                        <p:anim calcmode="lin" valueType="num">
                                          <p:cBhvr>
                                            <p:cTn id="52" dur="1000" fill="hold"/>
                                            <p:tgtEl>
                                              <p:spTgt spid="1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925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1000"/>
                                            <p:tgtEl>
                                              <p:spTgt spid="110"/>
                                            </p:tgtEl>
                                          </p:cBhvr>
                                        </p:animEffect>
                                        <p:anim calcmode="lin" valueType="num">
                                          <p:cBhvr>
                                            <p:cTn id="56" dur="1000" fill="hold"/>
                                            <p:tgtEl>
                                              <p:spTgt spid="110"/>
                                            </p:tgtEl>
                                            <p:attrNameLst>
                                              <p:attrName>ppt_x</p:attrName>
                                            </p:attrNameLst>
                                          </p:cBhvr>
                                          <p:tavLst>
                                            <p:tav tm="0">
                                              <p:val>
                                                <p:strVal val="#ppt_x"/>
                                              </p:val>
                                            </p:tav>
                                            <p:tav tm="100000">
                                              <p:val>
                                                <p:strVal val="#ppt_x"/>
                                              </p:val>
                                            </p:tav>
                                          </p:tavLst>
                                        </p:anim>
                                        <p:anim calcmode="lin" valueType="num">
                                          <p:cBhvr>
                                            <p:cTn id="57" dur="1000" fill="hold"/>
                                            <p:tgtEl>
                                              <p:spTgt spid="11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0250"/>
                                      </p:stCondLst>
                                      <p:childTnLst>
                                        <p:set>
                                          <p:cBhvr>
                                            <p:cTn id="59" dur="1" fill="hold">
                                              <p:stCondLst>
                                                <p:cond delay="0"/>
                                              </p:stCondLst>
                                            </p:cTn>
                                            <p:tgtEl>
                                              <p:spTgt spid="116"/>
                                            </p:tgtEl>
                                            <p:attrNameLst>
                                              <p:attrName>style.visibility</p:attrName>
                                            </p:attrNameLst>
                                          </p:cBhvr>
                                          <p:to>
                                            <p:strVal val="visible"/>
                                          </p:to>
                                        </p:set>
                                        <p:animEffect transition="in" filter="fade">
                                          <p:cBhvr>
                                            <p:cTn id="60" dur="1000"/>
                                            <p:tgtEl>
                                              <p:spTgt spid="116"/>
                                            </p:tgtEl>
                                          </p:cBhvr>
                                        </p:animEffect>
                                        <p:anim calcmode="lin" valueType="num">
                                          <p:cBhvr>
                                            <p:cTn id="61" dur="1000" fill="hold"/>
                                            <p:tgtEl>
                                              <p:spTgt spid="116"/>
                                            </p:tgtEl>
                                            <p:attrNameLst>
                                              <p:attrName>ppt_x</p:attrName>
                                            </p:attrNameLst>
                                          </p:cBhvr>
                                          <p:tavLst>
                                            <p:tav tm="0">
                                              <p:val>
                                                <p:strVal val="#ppt_x"/>
                                              </p:val>
                                            </p:tav>
                                            <p:tav tm="100000">
                                              <p:val>
                                                <p:strVal val="#ppt_x"/>
                                              </p:val>
                                            </p:tav>
                                          </p:tavLst>
                                        </p:anim>
                                        <p:anim calcmode="lin" valueType="num">
                                          <p:cBhvr>
                                            <p:cTn id="62" dur="1000" fill="hold"/>
                                            <p:tgtEl>
                                              <p:spTgt spid="11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1125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22" presetClass="entr" presetSubtype="8" fill="hold" nodeType="withEffect">
                                      <p:stCondLst>
                                        <p:cond delay="1225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par>
                                    <p:cTn id="71" presetID="22" presetClass="entr" presetSubtype="1" fill="hold" grpId="0" nodeType="withEffect">
                                      <p:stCondLst>
                                        <p:cond delay="1275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1000"/>
                                            <p:tgtEl>
                                              <p:spTgt spid="7"/>
                                            </p:tgtEl>
                                          </p:cBhvr>
                                        </p:animEffect>
                                      </p:childTnLst>
                                    </p:cTn>
                                  </p:par>
                                  <p:par>
                                    <p:cTn id="74" presetID="47" presetClass="entr" presetSubtype="0" fill="hold" grpId="0" nodeType="withEffect">
                                      <p:stCondLst>
                                        <p:cond delay="1225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22" presetClass="entr" presetSubtype="8" fill="hold" nodeType="withEffect">
                                      <p:stCondLst>
                                        <p:cond delay="1325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1" fill="hold" grpId="0" nodeType="withEffect">
                                      <p:stCondLst>
                                        <p:cond delay="1375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1000"/>
                                            <p:tgtEl>
                                              <p:spTgt spid="28"/>
                                            </p:tgtEl>
                                          </p:cBhvr>
                                        </p:animEffect>
                                      </p:childTnLst>
                                    </p:cTn>
                                  </p:par>
                                  <p:par>
                                    <p:cTn id="85" presetID="47" presetClass="entr" presetSubtype="0" fill="hold" grpId="0" nodeType="withEffect">
                                      <p:stCondLst>
                                        <p:cond delay="1325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22" presetClass="entr" presetSubtype="8" fill="hold" nodeType="withEffect">
                                      <p:stCondLst>
                                        <p:cond delay="1425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par>
                                    <p:cTn id="93" presetID="22" presetClass="entr" presetSubtype="1" fill="hold" grpId="0" nodeType="withEffect">
                                      <p:stCondLst>
                                        <p:cond delay="1475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1000"/>
                                            <p:tgtEl>
                                              <p:spTgt spid="31"/>
                                            </p:tgtEl>
                                          </p:cBhvr>
                                        </p:animEffect>
                                      </p:childTnLst>
                                    </p:cTn>
                                  </p:par>
                                  <p:par>
                                    <p:cTn id="96" presetID="47" presetClass="entr" presetSubtype="0" fill="hold" grpId="0" nodeType="withEffect">
                                      <p:stCondLst>
                                        <p:cond delay="1425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par>
                                    <p:cTn id="101" presetID="22" presetClass="entr" presetSubtype="8" fill="hold" nodeType="withEffect">
                                      <p:stCondLst>
                                        <p:cond delay="15250"/>
                                      </p:stCondLst>
                                      <p:childTnLst>
                                        <p:set>
                                          <p:cBhvr>
                                            <p:cTn id="102" dur="1" fill="hold">
                                              <p:stCondLst>
                                                <p:cond delay="0"/>
                                              </p:stCondLst>
                                            </p:cTn>
                                            <p:tgtEl>
                                              <p:spTgt spid="45"/>
                                            </p:tgtEl>
                                            <p:attrNameLst>
                                              <p:attrName>style.visibility</p:attrName>
                                            </p:attrNameLst>
                                          </p:cBhvr>
                                          <p:to>
                                            <p:strVal val="visible"/>
                                          </p:to>
                                        </p:set>
                                        <p:animEffect transition="in" filter="wipe(left)">
                                          <p:cBhvr>
                                            <p:cTn id="103" dur="500"/>
                                            <p:tgtEl>
                                              <p:spTgt spid="45"/>
                                            </p:tgtEl>
                                          </p:cBhvr>
                                        </p:animEffect>
                                      </p:childTnLst>
                                    </p:cTn>
                                  </p:par>
                                  <p:par>
                                    <p:cTn id="104" presetID="22" presetClass="entr" presetSubtype="1" fill="hold" grpId="0" nodeType="withEffect">
                                      <p:stCondLst>
                                        <p:cond delay="15750"/>
                                      </p:stCondLst>
                                      <p:childTnLst>
                                        <p:set>
                                          <p:cBhvr>
                                            <p:cTn id="105" dur="1" fill="hold">
                                              <p:stCondLst>
                                                <p:cond delay="0"/>
                                              </p:stCondLst>
                                            </p:cTn>
                                            <p:tgtEl>
                                              <p:spTgt spid="43"/>
                                            </p:tgtEl>
                                            <p:attrNameLst>
                                              <p:attrName>style.visibility</p:attrName>
                                            </p:attrNameLst>
                                          </p:cBhvr>
                                          <p:to>
                                            <p:strVal val="visible"/>
                                          </p:to>
                                        </p:set>
                                        <p:animEffect transition="in" filter="wipe(up)">
                                          <p:cBhvr>
                                            <p:cTn id="106" dur="1250"/>
                                            <p:tgtEl>
                                              <p:spTgt spid="43"/>
                                            </p:tgtEl>
                                          </p:cBhvr>
                                        </p:animEffect>
                                      </p:childTnLst>
                                    </p:cTn>
                                  </p:par>
                                  <p:par>
                                    <p:cTn id="107" presetID="42" presetClass="entr" presetSubtype="0" fill="hold" grpId="0" nodeType="withEffect">
                                      <p:stCondLst>
                                        <p:cond delay="1675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1000"/>
                                            <p:tgtEl>
                                              <p:spTgt spid="48"/>
                                            </p:tgtEl>
                                          </p:cBhvr>
                                        </p:animEffect>
                                        <p:anim calcmode="lin" valueType="num">
                                          <p:cBhvr>
                                            <p:cTn id="110" dur="1000" fill="hold"/>
                                            <p:tgtEl>
                                              <p:spTgt spid="48"/>
                                            </p:tgtEl>
                                            <p:attrNameLst>
                                              <p:attrName>ppt_x</p:attrName>
                                            </p:attrNameLst>
                                          </p:cBhvr>
                                          <p:tavLst>
                                            <p:tav tm="0">
                                              <p:val>
                                                <p:strVal val="#ppt_x"/>
                                              </p:val>
                                            </p:tav>
                                            <p:tav tm="100000">
                                              <p:val>
                                                <p:strVal val="#ppt_x"/>
                                              </p:val>
                                            </p:tav>
                                          </p:tavLst>
                                        </p:anim>
                                        <p:anim calcmode="lin" valueType="num">
                                          <p:cBhvr>
                                            <p:cTn id="111" dur="1000" fill="hold"/>
                                            <p:tgtEl>
                                              <p:spTgt spid="4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725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1000"/>
                                            <p:tgtEl>
                                              <p:spTgt spid="49"/>
                                            </p:tgtEl>
                                          </p:cBhvr>
                                        </p:animEffect>
                                        <p:anim calcmode="lin" valueType="num">
                                          <p:cBhvr>
                                            <p:cTn id="115" dur="1000" fill="hold"/>
                                            <p:tgtEl>
                                              <p:spTgt spid="49"/>
                                            </p:tgtEl>
                                            <p:attrNameLst>
                                              <p:attrName>ppt_x</p:attrName>
                                            </p:attrNameLst>
                                          </p:cBhvr>
                                          <p:tavLst>
                                            <p:tav tm="0">
                                              <p:val>
                                                <p:strVal val="#ppt_x"/>
                                              </p:val>
                                            </p:tav>
                                            <p:tav tm="100000">
                                              <p:val>
                                                <p:strVal val="#ppt_x"/>
                                              </p:val>
                                            </p:tav>
                                          </p:tavLst>
                                        </p:anim>
                                        <p:anim calcmode="lin" valueType="num">
                                          <p:cBhvr>
                                            <p:cTn id="116" dur="1000" fill="hold"/>
                                            <p:tgtEl>
                                              <p:spTgt spid="4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800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1000"/>
                                            <p:tgtEl>
                                              <p:spTgt spid="50"/>
                                            </p:tgtEl>
                                          </p:cBhvr>
                                        </p:animEffect>
                                        <p:anim calcmode="lin" valueType="num">
                                          <p:cBhvr>
                                            <p:cTn id="120" dur="1000" fill="hold"/>
                                            <p:tgtEl>
                                              <p:spTgt spid="50"/>
                                            </p:tgtEl>
                                            <p:attrNameLst>
                                              <p:attrName>ppt_x</p:attrName>
                                            </p:attrNameLst>
                                          </p:cBhvr>
                                          <p:tavLst>
                                            <p:tav tm="0">
                                              <p:val>
                                                <p:strVal val="#ppt_x"/>
                                              </p:val>
                                            </p:tav>
                                            <p:tav tm="100000">
                                              <p:val>
                                                <p:strVal val="#ppt_x"/>
                                              </p:val>
                                            </p:tav>
                                          </p:tavLst>
                                        </p:anim>
                                        <p:anim calcmode="lin" valueType="num">
                                          <p:cBhvr>
                                            <p:cTn id="1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3" grpId="0" animBg="1"/>
          <p:bldP spid="6" grpId="0" animBg="1"/>
          <p:bldP spid="7" grpId="0"/>
          <p:bldP spid="8" grpId="0"/>
          <p:bldP spid="28" grpId="0"/>
          <p:bldP spid="29" grpId="0"/>
          <p:bldP spid="31" grpId="0"/>
          <p:bldP spid="32" grpId="0"/>
          <p:bldP spid="43" grpId="0"/>
          <p:bldP spid="44" grpId="0"/>
          <p:bldP spid="48" grpId="0" animBg="1"/>
          <p:bldP spid="49" grpId="0" animBg="1"/>
          <p:bldP spid="50" grpId="0" animBg="1"/>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20644" y="2886517"/>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16634" y="3771900"/>
              <a:ext cx="1082397" cy="541199"/>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2621280" y="447294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梯形 100"/>
            <p:cNvSpPr/>
            <p:nvPr/>
          </p:nvSpPr>
          <p:spPr>
            <a:xfrm>
              <a:off x="3040380" y="3131820"/>
              <a:ext cx="1760220" cy="2446020"/>
            </a:xfrm>
            <a:prstGeom prst="trapezoid">
              <a:avLst>
                <a:gd name="adj" fmla="val 25000"/>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3481554" y="1983806"/>
              <a:ext cx="879065" cy="439533"/>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a:off x="3426613" y="2384095"/>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421380" y="2997933"/>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771900" y="5005819"/>
              <a:ext cx="308610" cy="572021"/>
            </a:xfrm>
            <a:custGeom>
              <a:avLst/>
              <a:gdLst>
                <a:gd name="connsiteX0" fmla="*/ 140458 w 308610"/>
                <a:gd name="connsiteY0" fmla="*/ 0 h 572021"/>
                <a:gd name="connsiteX1" fmla="*/ 168152 w 308610"/>
                <a:gd name="connsiteY1" fmla="*/ 0 h 572021"/>
                <a:gd name="connsiteX2" fmla="*/ 308610 w 308610"/>
                <a:gd name="connsiteY2" fmla="*/ 140458 h 572021"/>
                <a:gd name="connsiteX3" fmla="*/ 308610 w 308610"/>
                <a:gd name="connsiteY3" fmla="*/ 572021 h 572021"/>
                <a:gd name="connsiteX4" fmla="*/ 0 w 308610"/>
                <a:gd name="connsiteY4" fmla="*/ 572021 h 572021"/>
                <a:gd name="connsiteX5" fmla="*/ 0 w 308610"/>
                <a:gd name="connsiteY5" fmla="*/ 140458 h 572021"/>
                <a:gd name="connsiteX6" fmla="*/ 140458 w 308610"/>
                <a:gd name="connsiteY6" fmla="*/ 0 h 5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 h="572021">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3802380" y="331089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105" idx="0"/>
            </p:cNvCxnSpPr>
            <p:nvPr/>
          </p:nvCxnSpPr>
          <p:spPr>
            <a:xfrm flipH="1" flipV="1">
              <a:off x="3920490" y="1360170"/>
              <a:ext cx="597" cy="623636"/>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name="adj" fmla="val 83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3519654" y="2008585"/>
              <a:ext cx="366546" cy="372844"/>
            </a:xfrm>
            <a:custGeom>
              <a:avLst/>
              <a:gdLst>
                <a:gd name="connsiteX0" fmla="*/ 431292 w 431292"/>
                <a:gd name="connsiteY0" fmla="*/ 0 h 438702"/>
                <a:gd name="connsiteX1" fmla="*/ 377333 w 431292"/>
                <a:gd name="connsiteY1" fmla="*/ 16750 h 438702"/>
                <a:gd name="connsiteX2" fmla="*/ 82534 w 431292"/>
                <a:gd name="connsiteY2" fmla="*/ 376178 h 438702"/>
                <a:gd name="connsiteX3" fmla="*/ 76231 w 431292"/>
                <a:gd name="connsiteY3" fmla="*/ 438702 h 438702"/>
                <a:gd name="connsiteX4" fmla="*/ 0 w 431292"/>
                <a:gd name="connsiteY4" fmla="*/ 438702 h 438702"/>
                <a:gd name="connsiteX5" fmla="*/ 350952 w 431292"/>
                <a:gd name="connsiteY5" fmla="*/ 8099 h 43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92" h="438702">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2243304" y="3806190"/>
              <a:ext cx="492191" cy="476429"/>
            </a:xfrm>
            <a:custGeom>
              <a:avLst/>
              <a:gdLst>
                <a:gd name="connsiteX0" fmla="*/ 492191 w 492191"/>
                <a:gd name="connsiteY0" fmla="*/ 0 h 536259"/>
                <a:gd name="connsiteX1" fmla="*/ 414360 w 492191"/>
                <a:gd name="connsiteY1" fmla="*/ 26542 h 536259"/>
                <a:gd name="connsiteX2" fmla="*/ 94815 w 492191"/>
                <a:gd name="connsiteY2" fmla="*/ 454539 h 536259"/>
                <a:gd name="connsiteX3" fmla="*/ 87316 w 492191"/>
                <a:gd name="connsiteY3" fmla="*/ 536259 h 536259"/>
                <a:gd name="connsiteX4" fmla="*/ 0 w 492191"/>
                <a:gd name="connsiteY4" fmla="*/ 536259 h 536259"/>
                <a:gd name="connsiteX5" fmla="*/ 432128 w 492191"/>
                <a:gd name="connsiteY5" fmla="*/ 6055 h 5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91" h="536259">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矩形 132"/>
          <p:cNvSpPr/>
          <p:nvPr/>
        </p:nvSpPr>
        <p:spPr>
          <a:xfrm>
            <a:off x="263769" y="5820508"/>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p:cNvGrpSpPr/>
          <p:nvPr/>
        </p:nvGrpSpPr>
        <p:grpSpPr>
          <a:xfrm>
            <a:off x="7628709" y="-95794"/>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任意多边形 122"/>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0" name="图片 119"/>
            <p:cNvPicPr>
              <a:picLocks noChangeAspect="1"/>
            </p:cNvPicPr>
            <p:nvPr/>
          </p:nvPicPr>
          <p:blipFill rotWithShape="1">
            <a:blip r:embed="rId1" cstate="print">
              <a:extLst>
                <a:ext uri="{28A0092B-C50C-407E-A947-70E740481C1C}">
                  <a14:useLocalDpi xmlns:a14="http://schemas.microsoft.com/office/drawing/2010/main" val="0"/>
                </a:ext>
              </a:extLst>
            </a:blip>
            <a:srcRect l="30447" t="36684" r="58009" b="33815"/>
            <a:stretch>
              <a:fillRect/>
            </a:stretch>
          </p:blipFill>
          <p:spPr>
            <a:xfrm rot="19359801">
              <a:off x="11417829" y="883063"/>
              <a:ext cx="580572" cy="834573"/>
            </a:xfrm>
            <a:prstGeom prst="rect">
              <a:avLst/>
            </a:prstGeom>
          </p:spPr>
        </p:pic>
        <p:pic>
          <p:nvPicPr>
            <p:cNvPr id="121" name="图片 120"/>
            <p:cNvPicPr>
              <a:picLocks noChangeAspect="1"/>
            </p:cNvPicPr>
            <p:nvPr/>
          </p:nvPicPr>
          <p:blipFill rotWithShape="1">
            <a:blip r:embed="rId2" cstate="print">
              <a:extLst>
                <a:ext uri="{28A0092B-C50C-407E-A947-70E740481C1C}">
                  <a14:useLocalDpi xmlns:a14="http://schemas.microsoft.com/office/drawing/2010/main" val="0"/>
                </a:ext>
              </a:extLst>
            </a:blip>
            <a:srcRect l="15585" t="46432" r="65656" b="32019"/>
            <a:stretch>
              <a:fillRect/>
            </a:stretch>
          </p:blipFill>
          <p:spPr>
            <a:xfrm rot="306661" flipH="1">
              <a:off x="10581726" y="130097"/>
              <a:ext cx="661782" cy="427613"/>
            </a:xfrm>
            <a:prstGeom prst="rect">
              <a:avLst/>
            </a:prstGeom>
          </p:spPr>
        </p:pic>
      </p:grpSp>
      <p:sp>
        <p:nvSpPr>
          <p:cNvPr id="39" name="任意多边形 38"/>
          <p:cNvSpPr/>
          <p:nvPr/>
        </p:nvSpPr>
        <p:spPr>
          <a:xfrm>
            <a:off x="-106321" y="3641689"/>
            <a:ext cx="12298321" cy="2948803"/>
          </a:xfrm>
          <a:custGeom>
            <a:avLst/>
            <a:gdLst>
              <a:gd name="connsiteX0" fmla="*/ 284873 w 12192000"/>
              <a:gd name="connsiteY0" fmla="*/ 442 h 3750841"/>
              <a:gd name="connsiteX1" fmla="*/ 5550878 w 12192000"/>
              <a:gd name="connsiteY1" fmla="*/ 1842978 h 3750841"/>
              <a:gd name="connsiteX2" fmla="*/ 12081561 w 12192000"/>
              <a:gd name="connsiteY2" fmla="*/ 1801114 h 3750841"/>
              <a:gd name="connsiteX3" fmla="*/ 12192000 w 12192000"/>
              <a:gd name="connsiteY3" fmla="*/ 1747221 h 3750841"/>
              <a:gd name="connsiteX4" fmla="*/ 12192000 w 12192000"/>
              <a:gd name="connsiteY4" fmla="*/ 2550059 h 3750841"/>
              <a:gd name="connsiteX5" fmla="*/ 12138352 w 12192000"/>
              <a:gd name="connsiteY5" fmla="*/ 2633905 h 3750841"/>
              <a:gd name="connsiteX6" fmla="*/ 5975843 w 12192000"/>
              <a:gd name="connsiteY6" fmla="*/ 3715748 h 3750841"/>
              <a:gd name="connsiteX7" fmla="*/ 576023 w 12192000"/>
              <a:gd name="connsiteY7" fmla="*/ 1348423 h 3750841"/>
              <a:gd name="connsiteX8" fmla="*/ 11829 w 12192000"/>
              <a:gd name="connsiteY8" fmla="*/ 1186252 h 3750841"/>
              <a:gd name="connsiteX9" fmla="*/ 0 w 12192000"/>
              <a:gd name="connsiteY9" fmla="*/ 1185199 h 3750841"/>
              <a:gd name="connsiteX10" fmla="*/ 0 w 12192000"/>
              <a:gd name="connsiteY10" fmla="*/ 52838 h 3750841"/>
              <a:gd name="connsiteX11" fmla="*/ 13926 w 12192000"/>
              <a:gd name="connsiteY11" fmla="*/ 49091 h 3750841"/>
              <a:gd name="connsiteX12" fmla="*/ 284873 w 12192000"/>
              <a:gd name="connsiteY12" fmla="*/ 442 h 3750841"/>
              <a:gd name="connsiteX0-1" fmla="*/ 336528 w 12243655"/>
              <a:gd name="connsiteY0-2" fmla="*/ 442 h 2793586"/>
              <a:gd name="connsiteX1-3" fmla="*/ 5602533 w 12243655"/>
              <a:gd name="connsiteY1-4" fmla="*/ 1842978 h 2793586"/>
              <a:gd name="connsiteX2-5" fmla="*/ 12133216 w 12243655"/>
              <a:gd name="connsiteY2-6" fmla="*/ 1801114 h 2793586"/>
              <a:gd name="connsiteX3-7" fmla="*/ 12243655 w 12243655"/>
              <a:gd name="connsiteY3-8" fmla="*/ 1747221 h 2793586"/>
              <a:gd name="connsiteX4-9" fmla="*/ 12243655 w 12243655"/>
              <a:gd name="connsiteY4-10" fmla="*/ 2550059 h 2793586"/>
              <a:gd name="connsiteX5-11" fmla="*/ 12190007 w 12243655"/>
              <a:gd name="connsiteY5-12" fmla="*/ 2633905 h 2793586"/>
              <a:gd name="connsiteX6-13" fmla="*/ 6326436 w 12243655"/>
              <a:gd name="connsiteY6-14" fmla="*/ 2168302 h 2793586"/>
              <a:gd name="connsiteX7-15" fmla="*/ 627678 w 12243655"/>
              <a:gd name="connsiteY7-16" fmla="*/ 1348423 h 2793586"/>
              <a:gd name="connsiteX8-17" fmla="*/ 63484 w 12243655"/>
              <a:gd name="connsiteY8-18" fmla="*/ 1186252 h 2793586"/>
              <a:gd name="connsiteX9-19" fmla="*/ 51655 w 12243655"/>
              <a:gd name="connsiteY9-20" fmla="*/ 1185199 h 2793586"/>
              <a:gd name="connsiteX10-21" fmla="*/ 51655 w 12243655"/>
              <a:gd name="connsiteY10-22" fmla="*/ 52838 h 2793586"/>
              <a:gd name="connsiteX11-23" fmla="*/ 65581 w 12243655"/>
              <a:gd name="connsiteY11-24" fmla="*/ 49091 h 2793586"/>
              <a:gd name="connsiteX12-25" fmla="*/ 336528 w 12243655"/>
              <a:gd name="connsiteY12-26" fmla="*/ 442 h 2793586"/>
              <a:gd name="connsiteX0-27" fmla="*/ 336528 w 12243655"/>
              <a:gd name="connsiteY0-28" fmla="*/ 442 h 2709994"/>
              <a:gd name="connsiteX1-29" fmla="*/ 5602533 w 12243655"/>
              <a:gd name="connsiteY1-30" fmla="*/ 1842978 h 2709994"/>
              <a:gd name="connsiteX2-31" fmla="*/ 12133216 w 12243655"/>
              <a:gd name="connsiteY2-32" fmla="*/ 1801114 h 2709994"/>
              <a:gd name="connsiteX3-33" fmla="*/ 12243655 w 12243655"/>
              <a:gd name="connsiteY3-34" fmla="*/ 1747221 h 2709994"/>
              <a:gd name="connsiteX4-35" fmla="*/ 12243655 w 12243655"/>
              <a:gd name="connsiteY4-36" fmla="*/ 2550059 h 2709994"/>
              <a:gd name="connsiteX5-37" fmla="*/ 12190007 w 12243655"/>
              <a:gd name="connsiteY5-38" fmla="*/ 2633905 h 2709994"/>
              <a:gd name="connsiteX6-39" fmla="*/ 6326436 w 12243655"/>
              <a:gd name="connsiteY6-40" fmla="*/ 2168302 h 2709994"/>
              <a:gd name="connsiteX7-41" fmla="*/ 627678 w 12243655"/>
              <a:gd name="connsiteY7-42" fmla="*/ 1348423 h 2709994"/>
              <a:gd name="connsiteX8-43" fmla="*/ 63484 w 12243655"/>
              <a:gd name="connsiteY8-44" fmla="*/ 1186252 h 2709994"/>
              <a:gd name="connsiteX9-45" fmla="*/ 51655 w 12243655"/>
              <a:gd name="connsiteY9-46" fmla="*/ 1185199 h 2709994"/>
              <a:gd name="connsiteX10-47" fmla="*/ 51655 w 12243655"/>
              <a:gd name="connsiteY10-48" fmla="*/ 52838 h 2709994"/>
              <a:gd name="connsiteX11-49" fmla="*/ 65581 w 12243655"/>
              <a:gd name="connsiteY11-50" fmla="*/ 49091 h 2709994"/>
              <a:gd name="connsiteX12-51" fmla="*/ 336528 w 12243655"/>
              <a:gd name="connsiteY12-52" fmla="*/ 442 h 2709994"/>
              <a:gd name="connsiteX0-53" fmla="*/ 336528 w 12243655"/>
              <a:gd name="connsiteY0-54" fmla="*/ 442 h 2746355"/>
              <a:gd name="connsiteX1-55" fmla="*/ 5602533 w 12243655"/>
              <a:gd name="connsiteY1-56" fmla="*/ 1842978 h 2746355"/>
              <a:gd name="connsiteX2-57" fmla="*/ 12133216 w 12243655"/>
              <a:gd name="connsiteY2-58" fmla="*/ 1801114 h 2746355"/>
              <a:gd name="connsiteX3-59" fmla="*/ 12243655 w 12243655"/>
              <a:gd name="connsiteY3-60" fmla="*/ 1747221 h 2746355"/>
              <a:gd name="connsiteX4-61" fmla="*/ 12243655 w 12243655"/>
              <a:gd name="connsiteY4-62" fmla="*/ 2550059 h 2746355"/>
              <a:gd name="connsiteX5-63" fmla="*/ 12190007 w 12243655"/>
              <a:gd name="connsiteY5-64" fmla="*/ 2633905 h 2746355"/>
              <a:gd name="connsiteX6-65" fmla="*/ 6326436 w 12243655"/>
              <a:gd name="connsiteY6-66" fmla="*/ 2168302 h 2746355"/>
              <a:gd name="connsiteX7-67" fmla="*/ 627678 w 12243655"/>
              <a:gd name="connsiteY7-68" fmla="*/ 1348423 h 2746355"/>
              <a:gd name="connsiteX8-69" fmla="*/ 63484 w 12243655"/>
              <a:gd name="connsiteY8-70" fmla="*/ 1186252 h 2746355"/>
              <a:gd name="connsiteX9-71" fmla="*/ 51655 w 12243655"/>
              <a:gd name="connsiteY9-72" fmla="*/ 1185199 h 2746355"/>
              <a:gd name="connsiteX10-73" fmla="*/ 51655 w 12243655"/>
              <a:gd name="connsiteY10-74" fmla="*/ 52838 h 2746355"/>
              <a:gd name="connsiteX11-75" fmla="*/ 65581 w 12243655"/>
              <a:gd name="connsiteY11-76" fmla="*/ 49091 h 2746355"/>
              <a:gd name="connsiteX12-77" fmla="*/ 336528 w 12243655"/>
              <a:gd name="connsiteY12-78" fmla="*/ 442 h 2746355"/>
              <a:gd name="connsiteX0-79" fmla="*/ 336528 w 12243655"/>
              <a:gd name="connsiteY0-80" fmla="*/ 442 h 3062767"/>
              <a:gd name="connsiteX1-81" fmla="*/ 5602533 w 12243655"/>
              <a:gd name="connsiteY1-82" fmla="*/ 1842978 h 3062767"/>
              <a:gd name="connsiteX2-83" fmla="*/ 12133216 w 12243655"/>
              <a:gd name="connsiteY2-84" fmla="*/ 1801114 h 3062767"/>
              <a:gd name="connsiteX3-85" fmla="*/ 12243655 w 12243655"/>
              <a:gd name="connsiteY3-86" fmla="*/ 1747221 h 3062767"/>
              <a:gd name="connsiteX4-87" fmla="*/ 12243655 w 12243655"/>
              <a:gd name="connsiteY4-88" fmla="*/ 2550059 h 3062767"/>
              <a:gd name="connsiteX5-89" fmla="*/ 12190007 w 12243655"/>
              <a:gd name="connsiteY5-90" fmla="*/ 2932843 h 3062767"/>
              <a:gd name="connsiteX6-91" fmla="*/ 6326436 w 12243655"/>
              <a:gd name="connsiteY6-92" fmla="*/ 2168302 h 3062767"/>
              <a:gd name="connsiteX7-93" fmla="*/ 627678 w 12243655"/>
              <a:gd name="connsiteY7-94" fmla="*/ 1348423 h 3062767"/>
              <a:gd name="connsiteX8-95" fmla="*/ 63484 w 12243655"/>
              <a:gd name="connsiteY8-96" fmla="*/ 1186252 h 3062767"/>
              <a:gd name="connsiteX9-97" fmla="*/ 51655 w 12243655"/>
              <a:gd name="connsiteY9-98" fmla="*/ 1185199 h 3062767"/>
              <a:gd name="connsiteX10-99" fmla="*/ 51655 w 12243655"/>
              <a:gd name="connsiteY10-100" fmla="*/ 52838 h 3062767"/>
              <a:gd name="connsiteX11-101" fmla="*/ 65581 w 12243655"/>
              <a:gd name="connsiteY11-102" fmla="*/ 49091 h 3062767"/>
              <a:gd name="connsiteX12-103" fmla="*/ 336528 w 12243655"/>
              <a:gd name="connsiteY12-104" fmla="*/ 442 h 3062767"/>
              <a:gd name="connsiteX0-105" fmla="*/ 336528 w 12243655"/>
              <a:gd name="connsiteY0-106" fmla="*/ 442 h 2945862"/>
              <a:gd name="connsiteX1-107" fmla="*/ 5602533 w 12243655"/>
              <a:gd name="connsiteY1-108" fmla="*/ 1842978 h 2945862"/>
              <a:gd name="connsiteX2-109" fmla="*/ 12133216 w 12243655"/>
              <a:gd name="connsiteY2-110" fmla="*/ 1801114 h 2945862"/>
              <a:gd name="connsiteX3-111" fmla="*/ 12243655 w 12243655"/>
              <a:gd name="connsiteY3-112" fmla="*/ 1747221 h 2945862"/>
              <a:gd name="connsiteX4-113" fmla="*/ 12243655 w 12243655"/>
              <a:gd name="connsiteY4-114" fmla="*/ 2550059 h 2945862"/>
              <a:gd name="connsiteX5-115" fmla="*/ 12190007 w 12243655"/>
              <a:gd name="connsiteY5-116" fmla="*/ 2932843 h 2945862"/>
              <a:gd name="connsiteX6-117" fmla="*/ 6326436 w 12243655"/>
              <a:gd name="connsiteY6-118" fmla="*/ 2168302 h 2945862"/>
              <a:gd name="connsiteX7-119" fmla="*/ 627678 w 12243655"/>
              <a:gd name="connsiteY7-120" fmla="*/ 1348423 h 2945862"/>
              <a:gd name="connsiteX8-121" fmla="*/ 63484 w 12243655"/>
              <a:gd name="connsiteY8-122" fmla="*/ 1186252 h 2945862"/>
              <a:gd name="connsiteX9-123" fmla="*/ 51655 w 12243655"/>
              <a:gd name="connsiteY9-124" fmla="*/ 1185199 h 2945862"/>
              <a:gd name="connsiteX10-125" fmla="*/ 51655 w 12243655"/>
              <a:gd name="connsiteY10-126" fmla="*/ 52838 h 2945862"/>
              <a:gd name="connsiteX11-127" fmla="*/ 65581 w 12243655"/>
              <a:gd name="connsiteY11-128" fmla="*/ 49091 h 2945862"/>
              <a:gd name="connsiteX12-129" fmla="*/ 336528 w 12243655"/>
              <a:gd name="connsiteY12-130" fmla="*/ 442 h 2945862"/>
              <a:gd name="connsiteX0-131" fmla="*/ 284873 w 12192000"/>
              <a:gd name="connsiteY0-132" fmla="*/ 442 h 3033575"/>
              <a:gd name="connsiteX1-133" fmla="*/ 5550878 w 12192000"/>
              <a:gd name="connsiteY1-134" fmla="*/ 1842978 h 3033575"/>
              <a:gd name="connsiteX2-135" fmla="*/ 12081561 w 12192000"/>
              <a:gd name="connsiteY2-136" fmla="*/ 1801114 h 3033575"/>
              <a:gd name="connsiteX3-137" fmla="*/ 12192000 w 12192000"/>
              <a:gd name="connsiteY3-138" fmla="*/ 1747221 h 3033575"/>
              <a:gd name="connsiteX4-139" fmla="*/ 12192000 w 12192000"/>
              <a:gd name="connsiteY4-140" fmla="*/ 2550059 h 3033575"/>
              <a:gd name="connsiteX5-141" fmla="*/ 12138352 w 12192000"/>
              <a:gd name="connsiteY5-142" fmla="*/ 2932843 h 3033575"/>
              <a:gd name="connsiteX6-143" fmla="*/ 4006366 w 12192000"/>
              <a:gd name="connsiteY6-144" fmla="*/ 2854102 h 3033575"/>
              <a:gd name="connsiteX7-145" fmla="*/ 576023 w 12192000"/>
              <a:gd name="connsiteY7-146" fmla="*/ 1348423 h 3033575"/>
              <a:gd name="connsiteX8-147" fmla="*/ 11829 w 12192000"/>
              <a:gd name="connsiteY8-148" fmla="*/ 1186252 h 3033575"/>
              <a:gd name="connsiteX9-149" fmla="*/ 0 w 12192000"/>
              <a:gd name="connsiteY9-150" fmla="*/ 1185199 h 3033575"/>
              <a:gd name="connsiteX10-151" fmla="*/ 0 w 12192000"/>
              <a:gd name="connsiteY10-152" fmla="*/ 52838 h 3033575"/>
              <a:gd name="connsiteX11-153" fmla="*/ 13926 w 12192000"/>
              <a:gd name="connsiteY11-154" fmla="*/ 49091 h 3033575"/>
              <a:gd name="connsiteX12-155" fmla="*/ 284873 w 12192000"/>
              <a:gd name="connsiteY12-156" fmla="*/ 442 h 3033575"/>
              <a:gd name="connsiteX0-157" fmla="*/ 284873 w 12192000"/>
              <a:gd name="connsiteY0-158" fmla="*/ 442 h 3157480"/>
              <a:gd name="connsiteX1-159" fmla="*/ 5550878 w 12192000"/>
              <a:gd name="connsiteY1-160" fmla="*/ 1842978 h 3157480"/>
              <a:gd name="connsiteX2-161" fmla="*/ 12081561 w 12192000"/>
              <a:gd name="connsiteY2-162" fmla="*/ 1801114 h 3157480"/>
              <a:gd name="connsiteX3-163" fmla="*/ 12192000 w 12192000"/>
              <a:gd name="connsiteY3-164" fmla="*/ 1747221 h 3157480"/>
              <a:gd name="connsiteX4-165" fmla="*/ 12192000 w 12192000"/>
              <a:gd name="connsiteY4-166" fmla="*/ 2550059 h 3157480"/>
              <a:gd name="connsiteX5-167" fmla="*/ 12138352 w 12192000"/>
              <a:gd name="connsiteY5-168" fmla="*/ 2932843 h 3157480"/>
              <a:gd name="connsiteX6-169" fmla="*/ 4006366 w 12192000"/>
              <a:gd name="connsiteY6-170" fmla="*/ 2854102 h 3157480"/>
              <a:gd name="connsiteX7-171" fmla="*/ 576023 w 12192000"/>
              <a:gd name="connsiteY7-172" fmla="*/ 1348423 h 3157480"/>
              <a:gd name="connsiteX8-173" fmla="*/ 11829 w 12192000"/>
              <a:gd name="connsiteY8-174" fmla="*/ 1186252 h 3157480"/>
              <a:gd name="connsiteX9-175" fmla="*/ 0 w 12192000"/>
              <a:gd name="connsiteY9-176" fmla="*/ 1185199 h 3157480"/>
              <a:gd name="connsiteX10-177" fmla="*/ 0 w 12192000"/>
              <a:gd name="connsiteY10-178" fmla="*/ 52838 h 3157480"/>
              <a:gd name="connsiteX11-179" fmla="*/ 13926 w 12192000"/>
              <a:gd name="connsiteY11-180" fmla="*/ 49091 h 3157480"/>
              <a:gd name="connsiteX12-181" fmla="*/ 284873 w 12192000"/>
              <a:gd name="connsiteY12-182" fmla="*/ 442 h 3157480"/>
              <a:gd name="connsiteX0-183" fmla="*/ 284873 w 12192000"/>
              <a:gd name="connsiteY0-184" fmla="*/ 442 h 3218445"/>
              <a:gd name="connsiteX1-185" fmla="*/ 5550878 w 12192000"/>
              <a:gd name="connsiteY1-186" fmla="*/ 1842978 h 3218445"/>
              <a:gd name="connsiteX2-187" fmla="*/ 12081561 w 12192000"/>
              <a:gd name="connsiteY2-188" fmla="*/ 1801114 h 3218445"/>
              <a:gd name="connsiteX3-189" fmla="*/ 12192000 w 12192000"/>
              <a:gd name="connsiteY3-190" fmla="*/ 1747221 h 3218445"/>
              <a:gd name="connsiteX4-191" fmla="*/ 12192000 w 12192000"/>
              <a:gd name="connsiteY4-192" fmla="*/ 2550059 h 3218445"/>
              <a:gd name="connsiteX5-193" fmla="*/ 12138352 w 12192000"/>
              <a:gd name="connsiteY5-194" fmla="*/ 2932843 h 3218445"/>
              <a:gd name="connsiteX6-195" fmla="*/ 5290043 w 12192000"/>
              <a:gd name="connsiteY6-196" fmla="*/ 2942025 h 3218445"/>
              <a:gd name="connsiteX7-197" fmla="*/ 576023 w 12192000"/>
              <a:gd name="connsiteY7-198" fmla="*/ 1348423 h 3218445"/>
              <a:gd name="connsiteX8-199" fmla="*/ 11829 w 12192000"/>
              <a:gd name="connsiteY8-200" fmla="*/ 1186252 h 3218445"/>
              <a:gd name="connsiteX9-201" fmla="*/ 0 w 12192000"/>
              <a:gd name="connsiteY9-202" fmla="*/ 1185199 h 3218445"/>
              <a:gd name="connsiteX10-203" fmla="*/ 0 w 12192000"/>
              <a:gd name="connsiteY10-204" fmla="*/ 52838 h 3218445"/>
              <a:gd name="connsiteX11-205" fmla="*/ 13926 w 12192000"/>
              <a:gd name="connsiteY11-206" fmla="*/ 49091 h 3218445"/>
              <a:gd name="connsiteX12-207" fmla="*/ 284873 w 12192000"/>
              <a:gd name="connsiteY12-208" fmla="*/ 442 h 3218445"/>
              <a:gd name="connsiteX0-209" fmla="*/ 328444 w 12235571"/>
              <a:gd name="connsiteY0-210" fmla="*/ 442 h 3040734"/>
              <a:gd name="connsiteX1-211" fmla="*/ 5594449 w 12235571"/>
              <a:gd name="connsiteY1-212" fmla="*/ 1842978 h 3040734"/>
              <a:gd name="connsiteX2-213" fmla="*/ 12125132 w 12235571"/>
              <a:gd name="connsiteY2-214" fmla="*/ 1801114 h 3040734"/>
              <a:gd name="connsiteX3-215" fmla="*/ 12235571 w 12235571"/>
              <a:gd name="connsiteY3-216" fmla="*/ 1747221 h 3040734"/>
              <a:gd name="connsiteX4-217" fmla="*/ 12235571 w 12235571"/>
              <a:gd name="connsiteY4-218" fmla="*/ 2550059 h 3040734"/>
              <a:gd name="connsiteX5-219" fmla="*/ 12181923 w 12235571"/>
              <a:gd name="connsiteY5-220" fmla="*/ 2932843 h 3040734"/>
              <a:gd name="connsiteX6-221" fmla="*/ 5333614 w 12235571"/>
              <a:gd name="connsiteY6-222" fmla="*/ 2942025 h 3040734"/>
              <a:gd name="connsiteX7-223" fmla="*/ 514086 w 12235571"/>
              <a:gd name="connsiteY7-224" fmla="*/ 1963884 h 3040734"/>
              <a:gd name="connsiteX8-225" fmla="*/ 55400 w 12235571"/>
              <a:gd name="connsiteY8-226" fmla="*/ 1186252 h 3040734"/>
              <a:gd name="connsiteX9-227" fmla="*/ 43571 w 12235571"/>
              <a:gd name="connsiteY9-228" fmla="*/ 1185199 h 3040734"/>
              <a:gd name="connsiteX10-229" fmla="*/ 43571 w 12235571"/>
              <a:gd name="connsiteY10-230" fmla="*/ 52838 h 3040734"/>
              <a:gd name="connsiteX11-231" fmla="*/ 57497 w 12235571"/>
              <a:gd name="connsiteY11-232" fmla="*/ 49091 h 3040734"/>
              <a:gd name="connsiteX12-233" fmla="*/ 328444 w 12235571"/>
              <a:gd name="connsiteY12-234" fmla="*/ 442 h 3040734"/>
              <a:gd name="connsiteX0-235" fmla="*/ 328444 w 12235571"/>
              <a:gd name="connsiteY0-236" fmla="*/ 442 h 3298259"/>
              <a:gd name="connsiteX1-237" fmla="*/ 5594449 w 12235571"/>
              <a:gd name="connsiteY1-238" fmla="*/ 1842978 h 3298259"/>
              <a:gd name="connsiteX2-239" fmla="*/ 12125132 w 12235571"/>
              <a:gd name="connsiteY2-240" fmla="*/ 1801114 h 3298259"/>
              <a:gd name="connsiteX3-241" fmla="*/ 12235571 w 12235571"/>
              <a:gd name="connsiteY3-242" fmla="*/ 1747221 h 3298259"/>
              <a:gd name="connsiteX4-243" fmla="*/ 12235571 w 12235571"/>
              <a:gd name="connsiteY4-244" fmla="*/ 2550059 h 3298259"/>
              <a:gd name="connsiteX5-245" fmla="*/ 12181923 w 12235571"/>
              <a:gd name="connsiteY5-246" fmla="*/ 2932843 h 3298259"/>
              <a:gd name="connsiteX6-247" fmla="*/ 5333614 w 12235571"/>
              <a:gd name="connsiteY6-248" fmla="*/ 2942025 h 3298259"/>
              <a:gd name="connsiteX7-249" fmla="*/ 514086 w 12235571"/>
              <a:gd name="connsiteY7-250" fmla="*/ 1963884 h 3298259"/>
              <a:gd name="connsiteX8-251" fmla="*/ 55400 w 12235571"/>
              <a:gd name="connsiteY8-252" fmla="*/ 1186252 h 3298259"/>
              <a:gd name="connsiteX9-253" fmla="*/ 43571 w 12235571"/>
              <a:gd name="connsiteY9-254" fmla="*/ 1185199 h 3298259"/>
              <a:gd name="connsiteX10-255" fmla="*/ 43571 w 12235571"/>
              <a:gd name="connsiteY10-256" fmla="*/ 52838 h 3298259"/>
              <a:gd name="connsiteX11-257" fmla="*/ 57497 w 12235571"/>
              <a:gd name="connsiteY11-258" fmla="*/ 49091 h 3298259"/>
              <a:gd name="connsiteX12-259" fmla="*/ 328444 w 12235571"/>
              <a:gd name="connsiteY12-260" fmla="*/ 442 h 3298259"/>
              <a:gd name="connsiteX0-261" fmla="*/ 391194 w 12298321"/>
              <a:gd name="connsiteY0-262" fmla="*/ 442 h 3052589"/>
              <a:gd name="connsiteX1-263" fmla="*/ 5657199 w 12298321"/>
              <a:gd name="connsiteY1-264" fmla="*/ 1842978 h 3052589"/>
              <a:gd name="connsiteX2-265" fmla="*/ 12187882 w 12298321"/>
              <a:gd name="connsiteY2-266" fmla="*/ 1801114 h 3052589"/>
              <a:gd name="connsiteX3-267" fmla="*/ 12298321 w 12298321"/>
              <a:gd name="connsiteY3-268" fmla="*/ 1747221 h 3052589"/>
              <a:gd name="connsiteX4-269" fmla="*/ 12298321 w 12298321"/>
              <a:gd name="connsiteY4-270" fmla="*/ 2550059 h 3052589"/>
              <a:gd name="connsiteX5-271" fmla="*/ 12244673 w 12298321"/>
              <a:gd name="connsiteY5-272" fmla="*/ 2932843 h 3052589"/>
              <a:gd name="connsiteX6-273" fmla="*/ 6328349 w 12298321"/>
              <a:gd name="connsiteY6-274" fmla="*/ 2660672 h 3052589"/>
              <a:gd name="connsiteX7-275" fmla="*/ 576836 w 12298321"/>
              <a:gd name="connsiteY7-276" fmla="*/ 1963884 h 3052589"/>
              <a:gd name="connsiteX8-277" fmla="*/ 118150 w 12298321"/>
              <a:gd name="connsiteY8-278" fmla="*/ 1186252 h 3052589"/>
              <a:gd name="connsiteX9-279" fmla="*/ 106321 w 12298321"/>
              <a:gd name="connsiteY9-280" fmla="*/ 1185199 h 3052589"/>
              <a:gd name="connsiteX10-281" fmla="*/ 106321 w 12298321"/>
              <a:gd name="connsiteY10-282" fmla="*/ 52838 h 3052589"/>
              <a:gd name="connsiteX11-283" fmla="*/ 120247 w 12298321"/>
              <a:gd name="connsiteY11-284" fmla="*/ 49091 h 3052589"/>
              <a:gd name="connsiteX12-285" fmla="*/ 391194 w 12298321"/>
              <a:gd name="connsiteY12-286" fmla="*/ 442 h 3052589"/>
              <a:gd name="connsiteX0-287" fmla="*/ 391194 w 12298321"/>
              <a:gd name="connsiteY0-288" fmla="*/ 442 h 2948803"/>
              <a:gd name="connsiteX1-289" fmla="*/ 5657199 w 12298321"/>
              <a:gd name="connsiteY1-290" fmla="*/ 1842978 h 2948803"/>
              <a:gd name="connsiteX2-291" fmla="*/ 12187882 w 12298321"/>
              <a:gd name="connsiteY2-292" fmla="*/ 1801114 h 2948803"/>
              <a:gd name="connsiteX3-293" fmla="*/ 12298321 w 12298321"/>
              <a:gd name="connsiteY3-294" fmla="*/ 1747221 h 2948803"/>
              <a:gd name="connsiteX4-295" fmla="*/ 12298321 w 12298321"/>
              <a:gd name="connsiteY4-296" fmla="*/ 2550059 h 2948803"/>
              <a:gd name="connsiteX5-297" fmla="*/ 12244673 w 12298321"/>
              <a:gd name="connsiteY5-298" fmla="*/ 2932843 h 2948803"/>
              <a:gd name="connsiteX6-299" fmla="*/ 6328349 w 12298321"/>
              <a:gd name="connsiteY6-300" fmla="*/ 2660672 h 2948803"/>
              <a:gd name="connsiteX7-301" fmla="*/ 576836 w 12298321"/>
              <a:gd name="connsiteY7-302" fmla="*/ 1963884 h 2948803"/>
              <a:gd name="connsiteX8-303" fmla="*/ 118150 w 12298321"/>
              <a:gd name="connsiteY8-304" fmla="*/ 1186252 h 2948803"/>
              <a:gd name="connsiteX9-305" fmla="*/ 106321 w 12298321"/>
              <a:gd name="connsiteY9-306" fmla="*/ 1185199 h 2948803"/>
              <a:gd name="connsiteX10-307" fmla="*/ 106321 w 12298321"/>
              <a:gd name="connsiteY10-308" fmla="*/ 52838 h 2948803"/>
              <a:gd name="connsiteX11-309" fmla="*/ 120247 w 12298321"/>
              <a:gd name="connsiteY11-310" fmla="*/ 49091 h 2948803"/>
              <a:gd name="connsiteX12-311" fmla="*/ 391194 w 12298321"/>
              <a:gd name="connsiteY12-312" fmla="*/ 442 h 2948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2298321" h="2948803">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1" y="4199061"/>
            <a:ext cx="12642271" cy="2509328"/>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1" fmla="*/ 501750 w 12642271"/>
              <a:gd name="connsiteY0-2" fmla="*/ 238 h 2134511"/>
              <a:gd name="connsiteX1-3" fmla="*/ 6207369 w 12642271"/>
              <a:gd name="connsiteY1-4" fmla="*/ 1121804 h 2134511"/>
              <a:gd name="connsiteX2-5" fmla="*/ 12625753 w 12642271"/>
              <a:gd name="connsiteY2-6" fmla="*/ 1315236 h 2134511"/>
              <a:gd name="connsiteX3-7" fmla="*/ 12642271 w 12642271"/>
              <a:gd name="connsiteY3-8" fmla="*/ 2021347 h 2134511"/>
              <a:gd name="connsiteX4-9" fmla="*/ 12513491 w 12642271"/>
              <a:gd name="connsiteY4-10" fmla="*/ 2053408 h 2134511"/>
              <a:gd name="connsiteX5-11" fmla="*/ 6350981 w 12642271"/>
              <a:gd name="connsiteY5-12" fmla="*/ 1710898 h 2134511"/>
              <a:gd name="connsiteX6-13" fmla="*/ 581885 w 12642271"/>
              <a:gd name="connsiteY6-14" fmla="*/ 539326 h 2134511"/>
              <a:gd name="connsiteX7-15" fmla="*/ 150102 w 12642271"/>
              <a:gd name="connsiteY7-16" fmla="*/ 597571 h 2134511"/>
              <a:gd name="connsiteX8-17" fmla="*/ 0 w 12642271"/>
              <a:gd name="connsiteY8-18" fmla="*/ 638237 h 2134511"/>
              <a:gd name="connsiteX9-19" fmla="*/ 0 w 12642271"/>
              <a:gd name="connsiteY9-20" fmla="*/ 49143 h 2134511"/>
              <a:gd name="connsiteX10-21" fmla="*/ 501750 w 12642271"/>
              <a:gd name="connsiteY10-22" fmla="*/ 238 h 2134511"/>
              <a:gd name="connsiteX0-23" fmla="*/ 501750 w 12642271"/>
              <a:gd name="connsiteY0-24" fmla="*/ 375055 h 2509328"/>
              <a:gd name="connsiteX1-25" fmla="*/ 6383216 w 12642271"/>
              <a:gd name="connsiteY1-26" fmla="*/ 564637 h 2509328"/>
              <a:gd name="connsiteX2-27" fmla="*/ 12625753 w 12642271"/>
              <a:gd name="connsiteY2-28" fmla="*/ 1690053 h 2509328"/>
              <a:gd name="connsiteX3-29" fmla="*/ 12642271 w 12642271"/>
              <a:gd name="connsiteY3-30" fmla="*/ 2396164 h 2509328"/>
              <a:gd name="connsiteX4-31" fmla="*/ 12513491 w 12642271"/>
              <a:gd name="connsiteY4-32" fmla="*/ 2428225 h 2509328"/>
              <a:gd name="connsiteX5-33" fmla="*/ 6350981 w 12642271"/>
              <a:gd name="connsiteY5-34" fmla="*/ 2085715 h 2509328"/>
              <a:gd name="connsiteX6-35" fmla="*/ 581885 w 12642271"/>
              <a:gd name="connsiteY6-36" fmla="*/ 914143 h 2509328"/>
              <a:gd name="connsiteX7-37" fmla="*/ 150102 w 12642271"/>
              <a:gd name="connsiteY7-38" fmla="*/ 972388 h 2509328"/>
              <a:gd name="connsiteX8-39" fmla="*/ 0 w 12642271"/>
              <a:gd name="connsiteY8-40" fmla="*/ 1013054 h 2509328"/>
              <a:gd name="connsiteX9-41" fmla="*/ 0 w 12642271"/>
              <a:gd name="connsiteY9-42" fmla="*/ 423960 h 2509328"/>
              <a:gd name="connsiteX10-43" fmla="*/ 501750 w 12642271"/>
              <a:gd name="connsiteY10-44" fmla="*/ 375055 h 25093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2642271" h="2509328">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 y="4544570"/>
            <a:ext cx="12642271" cy="2134511"/>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1" fmla="*/ 501750 w 12642271"/>
              <a:gd name="connsiteY0-2" fmla="*/ 238 h 2134511"/>
              <a:gd name="connsiteX1-3" fmla="*/ 6207369 w 12642271"/>
              <a:gd name="connsiteY1-4" fmla="*/ 1121804 h 2134511"/>
              <a:gd name="connsiteX2-5" fmla="*/ 12625753 w 12642271"/>
              <a:gd name="connsiteY2-6" fmla="*/ 1315236 h 2134511"/>
              <a:gd name="connsiteX3-7" fmla="*/ 12642271 w 12642271"/>
              <a:gd name="connsiteY3-8" fmla="*/ 2021347 h 2134511"/>
              <a:gd name="connsiteX4-9" fmla="*/ 12513491 w 12642271"/>
              <a:gd name="connsiteY4-10" fmla="*/ 2053408 h 2134511"/>
              <a:gd name="connsiteX5-11" fmla="*/ 6350981 w 12642271"/>
              <a:gd name="connsiteY5-12" fmla="*/ 1710898 h 2134511"/>
              <a:gd name="connsiteX6-13" fmla="*/ 581885 w 12642271"/>
              <a:gd name="connsiteY6-14" fmla="*/ 539326 h 2134511"/>
              <a:gd name="connsiteX7-15" fmla="*/ 150102 w 12642271"/>
              <a:gd name="connsiteY7-16" fmla="*/ 597571 h 2134511"/>
              <a:gd name="connsiteX8-17" fmla="*/ 0 w 12642271"/>
              <a:gd name="connsiteY8-18" fmla="*/ 638237 h 2134511"/>
              <a:gd name="connsiteX9-19" fmla="*/ 0 w 12642271"/>
              <a:gd name="connsiteY9-20" fmla="*/ 49143 h 2134511"/>
              <a:gd name="connsiteX10-21" fmla="*/ 501750 w 12642271"/>
              <a:gd name="connsiteY10-22" fmla="*/ 238 h 21345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2642271" h="213451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46"/>
          <p:cNvSpPr txBox="1"/>
          <p:nvPr/>
        </p:nvSpPr>
        <p:spPr>
          <a:xfrm>
            <a:off x="970615" y="903866"/>
            <a:ext cx="2339102" cy="1107996"/>
          </a:xfrm>
          <a:prstGeom prst="rect">
            <a:avLst/>
          </a:prstGeom>
          <a:noFill/>
        </p:spPr>
        <p:txBody>
          <a:bodyPr wrap="none" rtlCol="0">
            <a:spAutoFit/>
          </a:bodyPr>
          <a:lstStyle/>
          <a:p>
            <a:r>
              <a:rPr lang="zh-CN" altLang="en-US" sz="2400" b="1" dirty="0">
                <a:solidFill>
                  <a:srgbClr val="20B6BE"/>
                </a:solidFill>
                <a:latin typeface="微软雅黑" panose="020B0503020204020204" pitchFamily="34" charset="-122"/>
                <a:ea typeface="微软雅黑" panose="020B0503020204020204" pitchFamily="34" charset="-122"/>
              </a:rPr>
              <a:t>多一些</a:t>
            </a:r>
            <a:r>
              <a:rPr lang="zh-CN" altLang="en-US" sz="4800" b="1" dirty="0" smtClean="0">
                <a:solidFill>
                  <a:srgbClr val="20B6BE"/>
                </a:solidFill>
                <a:latin typeface="微软雅黑" panose="020B0503020204020204" pitchFamily="34" charset="-122"/>
                <a:ea typeface="微软雅黑" panose="020B0503020204020204" pitchFamily="34" charset="-122"/>
              </a:rPr>
              <a:t>鼓励</a:t>
            </a:r>
            <a:endParaRPr lang="en-US" altLang="zh-CN" sz="4800" b="1" dirty="0" smtClean="0">
              <a:solidFill>
                <a:srgbClr val="20B6BE"/>
              </a:solidFill>
              <a:latin typeface="微软雅黑" panose="020B0503020204020204" pitchFamily="34" charset="-122"/>
              <a:ea typeface="微软雅黑" panose="020B0503020204020204" pitchFamily="34" charset="-122"/>
            </a:endParaRPr>
          </a:p>
          <a:p>
            <a:endParaRPr lang="zh-CN" altLang="en-US" dirty="0">
              <a:solidFill>
                <a:srgbClr val="20B6BE"/>
              </a:solidFill>
            </a:endParaRPr>
          </a:p>
        </p:txBody>
      </p:sp>
      <p:sp>
        <p:nvSpPr>
          <p:cNvPr id="3" name="TextBox 4"/>
          <p:cNvSpPr txBox="1"/>
          <p:nvPr/>
        </p:nvSpPr>
        <p:spPr>
          <a:xfrm>
            <a:off x="8034352" y="4357075"/>
            <a:ext cx="5285421" cy="507831"/>
          </a:xfrm>
          <a:prstGeom prst="rect">
            <a:avLst/>
          </a:prstGeom>
          <a:noFill/>
        </p:spPr>
        <p:txBody>
          <a:bodyPr wrap="none" rtlCol="0">
            <a:spAutoFit/>
          </a:bodyPr>
          <a:lstStyle/>
          <a:p>
            <a:pPr>
              <a:lnSpc>
                <a:spcPct val="150000"/>
              </a:lnSpc>
            </a:pPr>
            <a:r>
              <a:rPr lang="zh-CN" altLang="en-US" dirty="0" smtClean="0">
                <a:solidFill>
                  <a:srgbClr val="20B6BE"/>
                </a:solidFill>
                <a:latin typeface="微软雅黑" panose="020B0503020204020204" pitchFamily="34" charset="-122"/>
                <a:ea typeface="微软雅黑" panose="020B0503020204020204" pitchFamily="34" charset="-122"/>
              </a:rPr>
              <a:t>多一些宽容（在孩子犯错得时候）                     </a:t>
            </a:r>
            <a:endParaRPr lang="zh-CN" altLang="en-US" dirty="0">
              <a:solidFill>
                <a:srgbClr val="20B6BE"/>
              </a:solidFill>
              <a:latin typeface="微软雅黑" panose="020B0503020204020204" pitchFamily="34" charset="-122"/>
              <a:ea typeface="微软雅黑" panose="020B0503020204020204" pitchFamily="34" charset="-122"/>
            </a:endParaRPr>
          </a:p>
        </p:txBody>
      </p:sp>
      <p:sp>
        <p:nvSpPr>
          <p:cNvPr id="5" name="矩形 4"/>
          <p:cNvSpPr/>
          <p:nvPr/>
        </p:nvSpPr>
        <p:spPr>
          <a:xfrm>
            <a:off x="4850906" y="942296"/>
            <a:ext cx="3781805" cy="507831"/>
          </a:xfrm>
          <a:prstGeom prst="rect">
            <a:avLst/>
          </a:prstGeom>
        </p:spPr>
        <p:txBody>
          <a:bodyPr wrap="none">
            <a:spAutoFit/>
          </a:bodyPr>
          <a:lstStyle/>
          <a:p>
            <a:pPr>
              <a:lnSpc>
                <a:spcPct val="150000"/>
              </a:lnSpc>
            </a:pPr>
            <a:r>
              <a:rPr lang="zh-CN" altLang="en-US" dirty="0" smtClean="0">
                <a:solidFill>
                  <a:srgbClr val="20B6BE"/>
                </a:solidFill>
                <a:latin typeface="微软雅黑" panose="020B0503020204020204" pitchFamily="34" charset="-122"/>
                <a:ea typeface="微软雅黑" panose="020B0503020204020204" pitchFamily="34" charset="-122"/>
              </a:rPr>
              <a:t>多</a:t>
            </a:r>
            <a:r>
              <a:rPr lang="zh-CN" altLang="en-US" dirty="0">
                <a:solidFill>
                  <a:srgbClr val="20B6BE"/>
                </a:solidFill>
                <a:latin typeface="微软雅黑" panose="020B0503020204020204" pitchFamily="34" charset="-122"/>
                <a:ea typeface="微软雅黑" panose="020B0503020204020204" pitchFamily="34" charset="-122"/>
              </a:rPr>
              <a:t>一些问候（在孩子累了的时候）</a:t>
            </a:r>
            <a:endParaRPr lang="en-US" altLang="zh-CN" dirty="0">
              <a:solidFill>
                <a:srgbClr val="20B6BE"/>
              </a:solidFill>
              <a:latin typeface="微软雅黑" panose="020B0503020204020204" pitchFamily="34" charset="-122"/>
              <a:ea typeface="微软雅黑" panose="020B0503020204020204" pitchFamily="34" charset="-122"/>
            </a:endParaRPr>
          </a:p>
        </p:txBody>
      </p:sp>
      <p:sp>
        <p:nvSpPr>
          <p:cNvPr id="6" name="矩形 5"/>
          <p:cNvSpPr/>
          <p:nvPr/>
        </p:nvSpPr>
        <p:spPr>
          <a:xfrm>
            <a:off x="5604925" y="1724044"/>
            <a:ext cx="3781805" cy="507831"/>
          </a:xfrm>
          <a:prstGeom prst="rect">
            <a:avLst/>
          </a:prstGeom>
        </p:spPr>
        <p:txBody>
          <a:bodyPr wrap="none">
            <a:spAutoFit/>
          </a:bodyPr>
          <a:lstStyle/>
          <a:p>
            <a:pPr>
              <a:lnSpc>
                <a:spcPct val="150000"/>
              </a:lnSpc>
            </a:pPr>
            <a:r>
              <a:rPr lang="zh-CN" altLang="en-US" dirty="0" smtClean="0">
                <a:solidFill>
                  <a:srgbClr val="20B6BE"/>
                </a:solidFill>
                <a:latin typeface="微软雅黑" panose="020B0503020204020204" pitchFamily="34" charset="-122"/>
                <a:ea typeface="微软雅黑" panose="020B0503020204020204" pitchFamily="34" charset="-122"/>
              </a:rPr>
              <a:t>多</a:t>
            </a:r>
            <a:r>
              <a:rPr lang="zh-CN" altLang="en-US" dirty="0">
                <a:solidFill>
                  <a:srgbClr val="20B6BE"/>
                </a:solidFill>
                <a:latin typeface="微软雅黑" panose="020B0503020204020204" pitchFamily="34" charset="-122"/>
                <a:ea typeface="微软雅黑" panose="020B0503020204020204" pitchFamily="34" charset="-122"/>
              </a:rPr>
              <a:t>一些帮助（在孩子需要的时候）</a:t>
            </a:r>
            <a:endParaRPr lang="en-US" altLang="zh-CN" dirty="0">
              <a:solidFill>
                <a:srgbClr val="20B6BE"/>
              </a:solidFill>
              <a:latin typeface="微软雅黑" panose="020B0503020204020204" pitchFamily="34" charset="-122"/>
              <a:ea typeface="微软雅黑" panose="020B0503020204020204" pitchFamily="34" charset="-122"/>
            </a:endParaRPr>
          </a:p>
        </p:txBody>
      </p:sp>
      <p:sp>
        <p:nvSpPr>
          <p:cNvPr id="7" name="矩形 6"/>
          <p:cNvSpPr/>
          <p:nvPr/>
        </p:nvSpPr>
        <p:spPr>
          <a:xfrm>
            <a:off x="6555934" y="2658306"/>
            <a:ext cx="3647152" cy="507831"/>
          </a:xfrm>
          <a:prstGeom prst="rect">
            <a:avLst/>
          </a:prstGeom>
        </p:spPr>
        <p:txBody>
          <a:bodyPr wrap="none">
            <a:spAutoFit/>
          </a:bodyPr>
          <a:lstStyle/>
          <a:p>
            <a:pPr>
              <a:lnSpc>
                <a:spcPct val="150000"/>
              </a:lnSpc>
            </a:pPr>
            <a:r>
              <a:rPr lang="zh-CN" altLang="en-US" dirty="0" smtClean="0">
                <a:solidFill>
                  <a:srgbClr val="20B6BE"/>
                </a:solidFill>
                <a:latin typeface="微软雅黑" panose="020B0503020204020204" pitchFamily="34" charset="-122"/>
                <a:ea typeface="微软雅黑" panose="020B0503020204020204" pitchFamily="34" charset="-122"/>
              </a:rPr>
              <a:t>多</a:t>
            </a:r>
            <a:r>
              <a:rPr lang="zh-CN" altLang="en-US" dirty="0">
                <a:solidFill>
                  <a:srgbClr val="20B6BE"/>
                </a:solidFill>
                <a:latin typeface="微软雅黑" panose="020B0503020204020204" pitchFamily="34" charset="-122"/>
                <a:ea typeface="微软雅黑" panose="020B0503020204020204" pitchFamily="34" charset="-122"/>
              </a:rPr>
              <a:t>一些关心（在孩子软弱的时候）</a:t>
            </a:r>
            <a:endParaRPr lang="en-US" altLang="zh-CN" dirty="0">
              <a:solidFill>
                <a:srgbClr val="20B6BE"/>
              </a:solidFill>
              <a:latin typeface="微软雅黑" panose="020B0503020204020204" pitchFamily="34" charset="-122"/>
              <a:ea typeface="微软雅黑" panose="020B0503020204020204" pitchFamily="34" charset="-122"/>
            </a:endParaRPr>
          </a:p>
        </p:txBody>
      </p:sp>
      <p:sp>
        <p:nvSpPr>
          <p:cNvPr id="8" name="矩形 7"/>
          <p:cNvSpPr/>
          <p:nvPr/>
        </p:nvSpPr>
        <p:spPr>
          <a:xfrm>
            <a:off x="7268421" y="3466295"/>
            <a:ext cx="3647152" cy="507831"/>
          </a:xfrm>
          <a:prstGeom prst="rect">
            <a:avLst/>
          </a:prstGeom>
        </p:spPr>
        <p:txBody>
          <a:bodyPr wrap="none">
            <a:spAutoFit/>
          </a:bodyPr>
          <a:lstStyle/>
          <a:p>
            <a:pPr>
              <a:lnSpc>
                <a:spcPct val="150000"/>
              </a:lnSpc>
            </a:pPr>
            <a:r>
              <a:rPr lang="zh-CN" altLang="en-US" dirty="0" smtClean="0">
                <a:solidFill>
                  <a:srgbClr val="20B6BE"/>
                </a:solidFill>
                <a:latin typeface="微软雅黑" panose="020B0503020204020204" pitchFamily="34" charset="-122"/>
                <a:ea typeface="微软雅黑" panose="020B0503020204020204" pitchFamily="34" charset="-122"/>
              </a:rPr>
              <a:t>多</a:t>
            </a:r>
            <a:r>
              <a:rPr lang="zh-CN" altLang="en-US" dirty="0">
                <a:solidFill>
                  <a:srgbClr val="20B6BE"/>
                </a:solidFill>
                <a:latin typeface="微软雅黑" panose="020B0503020204020204" pitchFamily="34" charset="-122"/>
                <a:ea typeface="微软雅黑" panose="020B0503020204020204" pitchFamily="34" charset="-122"/>
              </a:rPr>
              <a:t>一些鼓励（在孩子泄气的时候）</a:t>
            </a:r>
            <a:endParaRPr lang="en-US" altLang="zh-CN" dirty="0">
              <a:solidFill>
                <a:srgbClr val="20B6BE"/>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0" y="5008550"/>
            <a:ext cx="12537832" cy="1758355"/>
          </a:xfrm>
          <a:custGeom>
            <a:avLst/>
            <a:gdLst>
              <a:gd name="connsiteX0" fmla="*/ 568728 w 12632431"/>
              <a:gd name="connsiteY0" fmla="*/ 1170 h 1758355"/>
              <a:gd name="connsiteX1" fmla="*/ 6207369 w 12632431"/>
              <a:gd name="connsiteY1" fmla="*/ 1172742 h 1758355"/>
              <a:gd name="connsiteX2" fmla="*/ 12625753 w 12632431"/>
              <a:gd name="connsiteY2" fmla="*/ 1366174 h 1758355"/>
              <a:gd name="connsiteX3" fmla="*/ 12632431 w 12632431"/>
              <a:gd name="connsiteY3" fmla="*/ 1651634 h 1758355"/>
              <a:gd name="connsiteX4" fmla="*/ 12577416 w 12632431"/>
              <a:gd name="connsiteY4" fmla="*/ 1671706 h 1758355"/>
              <a:gd name="connsiteX5" fmla="*/ 6036725 w 12632431"/>
              <a:gd name="connsiteY5" fmla="*/ 1500989 h 1758355"/>
              <a:gd name="connsiteX6" fmla="*/ 43527 w 12632431"/>
              <a:gd name="connsiteY6" fmla="*/ 954701 h 1758355"/>
              <a:gd name="connsiteX7" fmla="*/ 0 w 12632431"/>
              <a:gd name="connsiteY7" fmla="*/ 966331 h 1758355"/>
              <a:gd name="connsiteX8" fmla="*/ 0 w 12632431"/>
              <a:gd name="connsiteY8" fmla="*/ 100081 h 1758355"/>
              <a:gd name="connsiteX9" fmla="*/ 568728 w 12632431"/>
              <a:gd name="connsiteY9" fmla="*/ 1170 h 175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32431" h="1758355">
                <a:moveTo>
                  <a:pt x="568728" y="1170"/>
                </a:moveTo>
                <a:cubicBezTo>
                  <a:pt x="2329430" y="-58567"/>
                  <a:pt x="3471681" y="2192650"/>
                  <a:pt x="6207369" y="1172742"/>
                </a:cubicBezTo>
                <a:cubicBezTo>
                  <a:pt x="9226060" y="47327"/>
                  <a:pt x="11289322" y="2148691"/>
                  <a:pt x="12625753" y="1366174"/>
                </a:cubicBezTo>
                <a:lnTo>
                  <a:pt x="12632431" y="1651634"/>
                </a:lnTo>
                <a:lnTo>
                  <a:pt x="12577416" y="1671706"/>
                </a:lnTo>
                <a:cubicBezTo>
                  <a:pt x="11110248" y="2124180"/>
                  <a:pt x="8366526" y="613516"/>
                  <a:pt x="6036725" y="1500989"/>
                </a:cubicBezTo>
                <a:cubicBezTo>
                  <a:pt x="3629264" y="2418045"/>
                  <a:pt x="2110499" y="477375"/>
                  <a:pt x="43527" y="954701"/>
                </a:cubicBezTo>
                <a:lnTo>
                  <a:pt x="0" y="966331"/>
                </a:lnTo>
                <a:lnTo>
                  <a:pt x="0" y="100081"/>
                </a:lnTo>
                <a:cubicBezTo>
                  <a:pt x="197827" y="38260"/>
                  <a:pt x="386587" y="7350"/>
                  <a:pt x="568728" y="1170"/>
                </a:cubicBez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344916" y="2818078"/>
            <a:ext cx="1284558" cy="1284558"/>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900000" flipH="1">
                <a:off x="6050915" y="4019551"/>
                <a:ext cx="71120" cy="1866899"/>
                <a:chOff x="6072187" y="3914775"/>
                <a:chExt cx="0" cy="2143125"/>
              </a:xfrm>
            </p:grpSpPr>
            <p:cxnSp>
              <p:nvCxnSpPr>
                <p:cNvPr id="54" name="直接连接符 5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p:nvGrpSpPr>
        <p:grpSpPr>
          <a:xfrm>
            <a:off x="2622013" y="3271057"/>
            <a:ext cx="1862063" cy="1142683"/>
            <a:chOff x="8726219" y="-661205"/>
            <a:chExt cx="2154936" cy="1322409"/>
          </a:xfrm>
        </p:grpSpPr>
        <p:sp>
          <p:nvSpPr>
            <p:cNvPr id="42" name="任意多边形 4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rot="19652793">
            <a:off x="4784840" y="1785166"/>
            <a:ext cx="646818" cy="655654"/>
            <a:chOff x="2817684" y="410418"/>
            <a:chExt cx="604235" cy="612489"/>
          </a:xfrm>
        </p:grpSpPr>
        <p:grpSp>
          <p:nvGrpSpPr>
            <p:cNvPr id="63" name="组合 62"/>
            <p:cNvGrpSpPr/>
            <p:nvPr/>
          </p:nvGrpSpPr>
          <p:grpSpPr>
            <a:xfrm rot="21335217">
              <a:off x="2817684" y="410418"/>
              <a:ext cx="604235" cy="612489"/>
              <a:chOff x="7973451" y="5027358"/>
              <a:chExt cx="1573291" cy="1594779"/>
            </a:xfrm>
          </p:grpSpPr>
          <p:sp>
            <p:nvSpPr>
              <p:cNvPr id="6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66"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64" name="弧形 63"/>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7" name="组合 66"/>
          <p:cNvGrpSpPr/>
          <p:nvPr/>
        </p:nvGrpSpPr>
        <p:grpSpPr>
          <a:xfrm rot="2224307">
            <a:off x="4164085" y="878570"/>
            <a:ext cx="592456" cy="581562"/>
            <a:chOff x="10646778" y="4753862"/>
            <a:chExt cx="751521" cy="737702"/>
          </a:xfrm>
        </p:grpSpPr>
        <p:sp>
          <p:nvSpPr>
            <p:cNvPr id="6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rot="1562261">
            <a:off x="5524486" y="2538421"/>
            <a:ext cx="679899" cy="667396"/>
            <a:chOff x="10646778" y="4753862"/>
            <a:chExt cx="751521" cy="737702"/>
          </a:xfrm>
        </p:grpSpPr>
        <p:sp>
          <p:nvSpPr>
            <p:cNvPr id="74"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9" name="组合 78"/>
          <p:cNvGrpSpPr/>
          <p:nvPr/>
        </p:nvGrpSpPr>
        <p:grpSpPr>
          <a:xfrm rot="920444">
            <a:off x="6440580" y="3510004"/>
            <a:ext cx="656902" cy="644823"/>
            <a:chOff x="10646778" y="4753862"/>
            <a:chExt cx="751521" cy="737702"/>
          </a:xfrm>
        </p:grpSpPr>
        <p:sp>
          <p:nvSpPr>
            <p:cNvPr id="80"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a:off x="10646778" y="4762829"/>
              <a:ext cx="749726" cy="728735"/>
              <a:chOff x="11012539" y="4493889"/>
              <a:chExt cx="749726" cy="728735"/>
            </a:xfrm>
          </p:grpSpPr>
          <p:sp>
            <p:nvSpPr>
              <p:cNvPr id="82"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7" name="矩形 126"/>
          <p:cNvSpPr/>
          <p:nvPr/>
        </p:nvSpPr>
        <p:spPr>
          <a:xfrm>
            <a:off x="1962607" y="1724489"/>
            <a:ext cx="1903085" cy="707886"/>
          </a:xfrm>
          <a:prstGeom prst="rect">
            <a:avLst/>
          </a:prstGeom>
        </p:spPr>
        <p:txBody>
          <a:bodyPr wrap="none">
            <a:spAutoFit/>
          </a:bodyPr>
          <a:lstStyle/>
          <a:p>
            <a:r>
              <a:rPr lang="zh-CN" altLang="en-US" b="1" dirty="0">
                <a:solidFill>
                  <a:srgbClr val="20B6BE"/>
                </a:solidFill>
                <a:latin typeface="微软雅黑" panose="020B0503020204020204" pitchFamily="34" charset="-122"/>
                <a:ea typeface="微软雅黑" panose="020B0503020204020204" pitchFamily="34" charset="-122"/>
              </a:rPr>
              <a:t>少一些</a:t>
            </a:r>
            <a:r>
              <a:rPr lang="zh-CN" altLang="en-US" sz="4000" b="1" dirty="0">
                <a:solidFill>
                  <a:srgbClr val="20B6BE"/>
                </a:solidFill>
                <a:latin typeface="微软雅黑" panose="020B0503020204020204" pitchFamily="34" charset="-122"/>
                <a:ea typeface="微软雅黑" panose="020B0503020204020204" pitchFamily="34" charset="-122"/>
              </a:rPr>
              <a:t>指责</a:t>
            </a:r>
            <a:endParaRPr lang="zh-CN" altLang="en-US" sz="4000" b="1" dirty="0">
              <a:solidFill>
                <a:srgbClr val="20B6BE"/>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rot="19652793">
            <a:off x="7196889" y="4344787"/>
            <a:ext cx="601603" cy="609821"/>
            <a:chOff x="2817684" y="410418"/>
            <a:chExt cx="604235" cy="612489"/>
          </a:xfrm>
        </p:grpSpPr>
        <p:grpSp>
          <p:nvGrpSpPr>
            <p:cNvPr id="129" name="组合 128"/>
            <p:cNvGrpSpPr/>
            <p:nvPr/>
          </p:nvGrpSpPr>
          <p:grpSpPr>
            <a:xfrm rot="21335217">
              <a:off x="2817684" y="410418"/>
              <a:ext cx="604235" cy="612489"/>
              <a:chOff x="7973451" y="5027358"/>
              <a:chExt cx="1573291" cy="1594779"/>
            </a:xfrm>
          </p:grpSpPr>
          <p:sp>
            <p:nvSpPr>
              <p:cNvPr id="1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2"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30" name="弧形 129"/>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1000"/>
                                            <p:tgtEl>
                                              <p:spTgt spid="34"/>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1000"/>
                                            <p:tgtEl>
                                              <p:spTgt spid="40"/>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1000"/>
                                            <p:tgtEl>
                                              <p:spTgt spid="39"/>
                                            </p:tgtEl>
                                          </p:cBhvr>
                                        </p:animEffect>
                                      </p:childTnLst>
                                    </p:cTn>
                                  </p:par>
                                  <p:par>
                                    <p:cTn id="17" presetID="42" presetClass="entr" presetSubtype="0" fill="hold" nodeType="withEffect">
                                      <p:stCondLst>
                                        <p:cond delay="175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par>
                                    <p:cTn id="22" presetID="2" presetClass="entr" presetSubtype="1" fill="hold" grpId="0" nodeType="withEffect" p14:presetBounceEnd="46000">
                                      <p:stCondLst>
                                        <p:cond delay="2500"/>
                                      </p:stCondLst>
                                      <p:childTnLst>
                                        <p:set>
                                          <p:cBhvr>
                                            <p:cTn id="23" dur="1" fill="hold">
                                              <p:stCondLst>
                                                <p:cond delay="0"/>
                                              </p:stCondLst>
                                            </p:cTn>
                                            <p:tgtEl>
                                              <p:spTgt spid="2"/>
                                            </p:tgtEl>
                                            <p:attrNameLst>
                                              <p:attrName>style.visibility</p:attrName>
                                            </p:attrNameLst>
                                          </p:cBhvr>
                                          <p:to>
                                            <p:strVal val="visible"/>
                                          </p:to>
                                        </p:set>
                                        <p:anim calcmode="lin" valueType="num" p14:bounceEnd="46000">
                                          <p:cBhvr additive="base">
                                            <p:cTn id="24" dur="1000" fill="hold"/>
                                            <p:tgtEl>
                                              <p:spTgt spid="2"/>
                                            </p:tgtEl>
                                            <p:attrNameLst>
                                              <p:attrName>ppt_x</p:attrName>
                                            </p:attrNameLst>
                                          </p:cBhvr>
                                          <p:tavLst>
                                            <p:tav tm="0">
                                              <p:val>
                                                <p:strVal val="#ppt_x"/>
                                              </p:val>
                                            </p:tav>
                                            <p:tav tm="100000">
                                              <p:val>
                                                <p:strVal val="#ppt_x"/>
                                              </p:val>
                                            </p:tav>
                                          </p:tavLst>
                                        </p:anim>
                                        <p:anim calcmode="lin" valueType="num" p14:bounceEnd="46000">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14:presetBounceEnd="46000">
                                      <p:stCondLst>
                                        <p:cond delay="3000"/>
                                      </p:stCondLst>
                                      <p:childTnLst>
                                        <p:set>
                                          <p:cBhvr>
                                            <p:cTn id="27" dur="1" fill="hold">
                                              <p:stCondLst>
                                                <p:cond delay="0"/>
                                              </p:stCondLst>
                                            </p:cTn>
                                            <p:tgtEl>
                                              <p:spTgt spid="127"/>
                                            </p:tgtEl>
                                            <p:attrNameLst>
                                              <p:attrName>style.visibility</p:attrName>
                                            </p:attrNameLst>
                                          </p:cBhvr>
                                          <p:to>
                                            <p:strVal val="visible"/>
                                          </p:to>
                                        </p:set>
                                        <p:anim calcmode="lin" valueType="num" p14:bounceEnd="46000">
                                          <p:cBhvr additive="base">
                                            <p:cTn id="28" dur="1000" fill="hold"/>
                                            <p:tgtEl>
                                              <p:spTgt spid="127"/>
                                            </p:tgtEl>
                                            <p:attrNameLst>
                                              <p:attrName>ppt_x</p:attrName>
                                            </p:attrNameLst>
                                          </p:cBhvr>
                                          <p:tavLst>
                                            <p:tav tm="0">
                                              <p:val>
                                                <p:strVal val="0-#ppt_w/2"/>
                                              </p:val>
                                            </p:tav>
                                            <p:tav tm="100000">
                                              <p:val>
                                                <p:strVal val="#ppt_x"/>
                                              </p:val>
                                            </p:tav>
                                          </p:tavLst>
                                        </p:anim>
                                        <p:anim calcmode="lin" valueType="num" p14:bounceEnd="46000">
                                          <p:cBhvr additive="base">
                                            <p:cTn id="29" dur="1000" fill="hold"/>
                                            <p:tgtEl>
                                              <p:spTgt spid="127"/>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375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475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42" presetClass="path" presetSubtype="0" accel="50000" decel="50000" fill="hold" nodeType="withEffect">
                                      <p:stCondLst>
                                        <p:cond delay="4750"/>
                                      </p:stCondLst>
                                      <p:childTnLst>
                                        <p:animMotion origin="layout" path="M -0.03789 0.06041 L -4.58333E-6 3.7037E-7 " pathEditMode="relative" rAng="0" ptsTypes="AA">
                                          <p:cBhvr>
                                            <p:cTn id="39" dur="1500" fill="hold"/>
                                            <p:tgtEl>
                                              <p:spTgt spid="46"/>
                                            </p:tgtEl>
                                            <p:attrNameLst>
                                              <p:attrName>ppt_x</p:attrName>
                                              <p:attrName>ppt_y</p:attrName>
                                            </p:attrNameLst>
                                          </p:cBhvr>
                                          <p:rCtr x="1940" y="-3009"/>
                                        </p:animMotion>
                                      </p:childTnLst>
                                    </p:cTn>
                                  </p:par>
                                  <p:par>
                                    <p:cTn id="40" presetID="8" presetClass="emph" presetSubtype="0" fill="hold" nodeType="withEffect">
                                      <p:stCondLst>
                                        <p:cond delay="5750"/>
                                      </p:stCondLst>
                                      <p:childTnLst>
                                        <p:animRot by="10800000">
                                          <p:cBhvr>
                                            <p:cTn id="41" dur="9750" fill="hold"/>
                                            <p:tgtEl>
                                              <p:spTgt spid="46"/>
                                            </p:tgtEl>
                                            <p:attrNameLst>
                                              <p:attrName>r</p:attrName>
                                            </p:attrNameLst>
                                          </p:cBhvr>
                                        </p:animRot>
                                      </p:childTnLst>
                                    </p:cTn>
                                  </p:par>
                                  <p:par>
                                    <p:cTn id="42" presetID="53" presetClass="entr" presetSubtype="16" fill="hold" nodeType="withEffect">
                                      <p:stCondLst>
                                        <p:cond delay="6000"/>
                                      </p:stCondLst>
                                      <p:childTnLst>
                                        <p:set>
                                          <p:cBhvr>
                                            <p:cTn id="43" dur="1" fill="hold">
                                              <p:stCondLst>
                                                <p:cond delay="0"/>
                                              </p:stCondLst>
                                            </p:cTn>
                                            <p:tgtEl>
                                              <p:spTgt spid="67"/>
                                            </p:tgtEl>
                                            <p:attrNameLst>
                                              <p:attrName>style.visibility</p:attrName>
                                            </p:attrNameLst>
                                          </p:cBhvr>
                                          <p:to>
                                            <p:strVal val="visible"/>
                                          </p:to>
                                        </p:set>
                                        <p:anim calcmode="lin" valueType="num">
                                          <p:cBhvr>
                                            <p:cTn id="44" dur="500" fill="hold"/>
                                            <p:tgtEl>
                                              <p:spTgt spid="67"/>
                                            </p:tgtEl>
                                            <p:attrNameLst>
                                              <p:attrName>ppt_w</p:attrName>
                                            </p:attrNameLst>
                                          </p:cBhvr>
                                          <p:tavLst>
                                            <p:tav tm="0">
                                              <p:val>
                                                <p:fltVal val="0"/>
                                              </p:val>
                                            </p:tav>
                                            <p:tav tm="100000">
                                              <p:val>
                                                <p:strVal val="#ppt_w"/>
                                              </p:val>
                                            </p:tav>
                                          </p:tavLst>
                                        </p:anim>
                                        <p:anim calcmode="lin" valueType="num">
                                          <p:cBhvr>
                                            <p:cTn id="45" dur="500" fill="hold"/>
                                            <p:tgtEl>
                                              <p:spTgt spid="67"/>
                                            </p:tgtEl>
                                            <p:attrNameLst>
                                              <p:attrName>ppt_h</p:attrName>
                                            </p:attrNameLst>
                                          </p:cBhvr>
                                          <p:tavLst>
                                            <p:tav tm="0">
                                              <p:val>
                                                <p:fltVal val="0"/>
                                              </p:val>
                                            </p:tav>
                                            <p:tav tm="100000">
                                              <p:val>
                                                <p:strVal val="#ppt_h"/>
                                              </p:val>
                                            </p:tav>
                                          </p:tavLst>
                                        </p:anim>
                                        <p:animEffect transition="in" filter="fade">
                                          <p:cBhvr>
                                            <p:cTn id="46" dur="500"/>
                                            <p:tgtEl>
                                              <p:spTgt spid="67"/>
                                            </p:tgtEl>
                                          </p:cBhvr>
                                        </p:animEffect>
                                      </p:childTnLst>
                                    </p:cTn>
                                  </p:par>
                                  <p:par>
                                    <p:cTn id="47" presetID="22" presetClass="entr" presetSubtype="8" fill="hold" grpId="0" nodeType="withEffect">
                                      <p:stCondLst>
                                        <p:cond delay="650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1750"/>
                                            <p:tgtEl>
                                              <p:spTgt spid="5"/>
                                            </p:tgtEl>
                                          </p:cBhvr>
                                        </p:animEffect>
                                      </p:childTnLst>
                                    </p:cTn>
                                  </p:par>
                                  <p:par>
                                    <p:cTn id="50" presetID="53" presetClass="entr" presetSubtype="16" fill="hold" nodeType="withEffect">
                                      <p:stCondLst>
                                        <p:cond delay="775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par>
                                    <p:cTn id="55" presetID="22" presetClass="entr" presetSubtype="8" fill="hold" grpId="0" nodeType="withEffect">
                                      <p:stCondLst>
                                        <p:cond delay="825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1750"/>
                                            <p:tgtEl>
                                              <p:spTgt spid="6"/>
                                            </p:tgtEl>
                                          </p:cBhvr>
                                        </p:animEffect>
                                      </p:childTnLst>
                                    </p:cTn>
                                  </p:par>
                                  <p:par>
                                    <p:cTn id="58" presetID="53" presetClass="entr" presetSubtype="16" fill="hold" nodeType="withEffect">
                                      <p:stCondLst>
                                        <p:cond delay="950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childTnLst>
                                    </p:cTn>
                                  </p:par>
                                  <p:par>
                                    <p:cTn id="63" presetID="22" presetClass="entr" presetSubtype="8" fill="hold" grpId="0" nodeType="withEffect">
                                      <p:stCondLst>
                                        <p:cond delay="1000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1750"/>
                                            <p:tgtEl>
                                              <p:spTgt spid="7"/>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79"/>
                                            </p:tgtEl>
                                            <p:attrNameLst>
                                              <p:attrName>style.visibility</p:attrName>
                                            </p:attrNameLst>
                                          </p:cBhvr>
                                          <p:to>
                                            <p:strVal val="visible"/>
                                          </p:to>
                                        </p:set>
                                        <p:anim calcmode="lin" valueType="num">
                                          <p:cBhvr>
                                            <p:cTn id="68" dur="500" fill="hold"/>
                                            <p:tgtEl>
                                              <p:spTgt spid="79"/>
                                            </p:tgtEl>
                                            <p:attrNameLst>
                                              <p:attrName>ppt_w</p:attrName>
                                            </p:attrNameLst>
                                          </p:cBhvr>
                                          <p:tavLst>
                                            <p:tav tm="0">
                                              <p:val>
                                                <p:fltVal val="0"/>
                                              </p:val>
                                            </p:tav>
                                            <p:tav tm="100000">
                                              <p:val>
                                                <p:strVal val="#ppt_w"/>
                                              </p:val>
                                            </p:tav>
                                          </p:tavLst>
                                        </p:anim>
                                        <p:anim calcmode="lin" valueType="num">
                                          <p:cBhvr>
                                            <p:cTn id="69" dur="500" fill="hold"/>
                                            <p:tgtEl>
                                              <p:spTgt spid="79"/>
                                            </p:tgtEl>
                                            <p:attrNameLst>
                                              <p:attrName>ppt_h</p:attrName>
                                            </p:attrNameLst>
                                          </p:cBhvr>
                                          <p:tavLst>
                                            <p:tav tm="0">
                                              <p:val>
                                                <p:fltVal val="0"/>
                                              </p:val>
                                            </p:tav>
                                            <p:tav tm="100000">
                                              <p:val>
                                                <p:strVal val="#ppt_h"/>
                                              </p:val>
                                            </p:tav>
                                          </p:tavLst>
                                        </p:anim>
                                        <p:animEffect transition="in" filter="fade">
                                          <p:cBhvr>
                                            <p:cTn id="70" dur="500"/>
                                            <p:tgtEl>
                                              <p:spTgt spid="79"/>
                                            </p:tgtEl>
                                          </p:cBhvr>
                                        </p:animEffect>
                                      </p:childTnLst>
                                    </p:cTn>
                                  </p:par>
                                  <p:par>
                                    <p:cTn id="71" presetID="22" presetClass="entr" presetSubtype="8" fill="hold" grpId="0" nodeType="withEffect">
                                      <p:stCondLst>
                                        <p:cond delay="1175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1750"/>
                                            <p:tgtEl>
                                              <p:spTgt spid="8"/>
                                            </p:tgtEl>
                                          </p:cBhvr>
                                        </p:animEffect>
                                      </p:childTnLst>
                                    </p:cTn>
                                  </p:par>
                                  <p:par>
                                    <p:cTn id="74" presetID="53" presetClass="entr" presetSubtype="16" fill="hold" nodeType="withEffect">
                                      <p:stCondLst>
                                        <p:cond delay="13000"/>
                                      </p:stCondLst>
                                      <p:childTnLst>
                                        <p:set>
                                          <p:cBhvr>
                                            <p:cTn id="75" dur="1" fill="hold">
                                              <p:stCondLst>
                                                <p:cond delay="0"/>
                                              </p:stCondLst>
                                            </p:cTn>
                                            <p:tgtEl>
                                              <p:spTgt spid="128"/>
                                            </p:tgtEl>
                                            <p:attrNameLst>
                                              <p:attrName>style.visibility</p:attrName>
                                            </p:attrNameLst>
                                          </p:cBhvr>
                                          <p:to>
                                            <p:strVal val="visible"/>
                                          </p:to>
                                        </p:set>
                                        <p:anim calcmode="lin" valueType="num">
                                          <p:cBhvr>
                                            <p:cTn id="76" dur="500" fill="hold"/>
                                            <p:tgtEl>
                                              <p:spTgt spid="128"/>
                                            </p:tgtEl>
                                            <p:attrNameLst>
                                              <p:attrName>ppt_w</p:attrName>
                                            </p:attrNameLst>
                                          </p:cBhvr>
                                          <p:tavLst>
                                            <p:tav tm="0">
                                              <p:val>
                                                <p:fltVal val="0"/>
                                              </p:val>
                                            </p:tav>
                                            <p:tav tm="100000">
                                              <p:val>
                                                <p:strVal val="#ppt_w"/>
                                              </p:val>
                                            </p:tav>
                                          </p:tavLst>
                                        </p:anim>
                                        <p:anim calcmode="lin" valueType="num">
                                          <p:cBhvr>
                                            <p:cTn id="77" dur="500" fill="hold"/>
                                            <p:tgtEl>
                                              <p:spTgt spid="128"/>
                                            </p:tgtEl>
                                            <p:attrNameLst>
                                              <p:attrName>ppt_h</p:attrName>
                                            </p:attrNameLst>
                                          </p:cBhvr>
                                          <p:tavLst>
                                            <p:tav tm="0">
                                              <p:val>
                                                <p:fltVal val="0"/>
                                              </p:val>
                                            </p:tav>
                                            <p:tav tm="100000">
                                              <p:val>
                                                <p:strVal val="#ppt_h"/>
                                              </p:val>
                                            </p:tav>
                                          </p:tavLst>
                                        </p:anim>
                                        <p:animEffect transition="in" filter="fade">
                                          <p:cBhvr>
                                            <p:cTn id="78" dur="500"/>
                                            <p:tgtEl>
                                              <p:spTgt spid="128"/>
                                            </p:tgtEl>
                                          </p:cBhvr>
                                        </p:animEffect>
                                      </p:childTnLst>
                                    </p:cTn>
                                  </p:par>
                                  <p:par>
                                    <p:cTn id="79" presetID="22" presetClass="entr" presetSubtype="8" fill="hold" grpId="0" nodeType="withEffect">
                                      <p:stCondLst>
                                        <p:cond delay="13500"/>
                                      </p:stCondLst>
                                      <p:childTnLst>
                                        <p:set>
                                          <p:cBhvr>
                                            <p:cTn id="80" dur="1" fill="hold">
                                              <p:stCondLst>
                                                <p:cond delay="0"/>
                                              </p:stCondLst>
                                            </p:cTn>
                                            <p:tgtEl>
                                              <p:spTgt spid="3"/>
                                            </p:tgtEl>
                                            <p:attrNameLst>
                                              <p:attrName>style.visibility</p:attrName>
                                            </p:attrNameLst>
                                          </p:cBhvr>
                                          <p:to>
                                            <p:strVal val="visible"/>
                                          </p:to>
                                        </p:set>
                                        <p:animEffect transition="in" filter="wipe(left)">
                                          <p:cBhvr>
                                            <p:cTn id="81"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5" grpId="0"/>
          <p:bldP spid="6" grpId="0"/>
          <p:bldP spid="7" grpId="0"/>
          <p:bldP spid="8" grpId="0"/>
          <p:bldP spid="28" grpId="0" animBg="1"/>
          <p:bldP spid="1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1000"/>
                                            <p:tgtEl>
                                              <p:spTgt spid="34"/>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1000"/>
                                            <p:tgtEl>
                                              <p:spTgt spid="40"/>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1000"/>
                                            <p:tgtEl>
                                              <p:spTgt spid="39"/>
                                            </p:tgtEl>
                                          </p:cBhvr>
                                        </p:animEffect>
                                      </p:childTnLst>
                                    </p:cTn>
                                  </p:par>
                                  <p:par>
                                    <p:cTn id="17" presetID="42" presetClass="entr" presetSubtype="0" fill="hold" nodeType="withEffect">
                                      <p:stCondLst>
                                        <p:cond delay="175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par>
                                    <p:cTn id="22" presetID="2" presetClass="entr" presetSubtype="1" fill="hold" grpId="0" nodeType="withEffect">
                                      <p:stCondLst>
                                        <p:cond delay="2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stCondLst>
                                        <p:cond delay="3000"/>
                                      </p:stCondLst>
                                      <p:childTnLst>
                                        <p:set>
                                          <p:cBhvr>
                                            <p:cTn id="27" dur="1" fill="hold">
                                              <p:stCondLst>
                                                <p:cond delay="0"/>
                                              </p:stCondLst>
                                            </p:cTn>
                                            <p:tgtEl>
                                              <p:spTgt spid="127"/>
                                            </p:tgtEl>
                                            <p:attrNameLst>
                                              <p:attrName>style.visibility</p:attrName>
                                            </p:attrNameLst>
                                          </p:cBhvr>
                                          <p:to>
                                            <p:strVal val="visible"/>
                                          </p:to>
                                        </p:set>
                                        <p:anim calcmode="lin" valueType="num">
                                          <p:cBhvr additive="base">
                                            <p:cTn id="28" dur="1000" fill="hold"/>
                                            <p:tgtEl>
                                              <p:spTgt spid="127"/>
                                            </p:tgtEl>
                                            <p:attrNameLst>
                                              <p:attrName>ppt_x</p:attrName>
                                            </p:attrNameLst>
                                          </p:cBhvr>
                                          <p:tavLst>
                                            <p:tav tm="0">
                                              <p:val>
                                                <p:strVal val="0-#ppt_w/2"/>
                                              </p:val>
                                            </p:tav>
                                            <p:tav tm="100000">
                                              <p:val>
                                                <p:strVal val="#ppt_x"/>
                                              </p:val>
                                            </p:tav>
                                          </p:tavLst>
                                        </p:anim>
                                        <p:anim calcmode="lin" valueType="num">
                                          <p:cBhvr additive="base">
                                            <p:cTn id="29" dur="1000" fill="hold"/>
                                            <p:tgtEl>
                                              <p:spTgt spid="127"/>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375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475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42" presetClass="path" presetSubtype="0" accel="50000" decel="50000" fill="hold" nodeType="withEffect">
                                      <p:stCondLst>
                                        <p:cond delay="4750"/>
                                      </p:stCondLst>
                                      <p:childTnLst>
                                        <p:animMotion origin="layout" path="M -0.03789 0.06041 L -4.58333E-6 3.7037E-7 " pathEditMode="relative" rAng="0" ptsTypes="AA">
                                          <p:cBhvr>
                                            <p:cTn id="39" dur="1500" fill="hold"/>
                                            <p:tgtEl>
                                              <p:spTgt spid="46"/>
                                            </p:tgtEl>
                                            <p:attrNameLst>
                                              <p:attrName>ppt_x</p:attrName>
                                              <p:attrName>ppt_y</p:attrName>
                                            </p:attrNameLst>
                                          </p:cBhvr>
                                          <p:rCtr x="1940" y="-3009"/>
                                        </p:animMotion>
                                      </p:childTnLst>
                                    </p:cTn>
                                  </p:par>
                                  <p:par>
                                    <p:cTn id="40" presetID="8" presetClass="emph" presetSubtype="0" fill="hold" nodeType="withEffect">
                                      <p:stCondLst>
                                        <p:cond delay="5750"/>
                                      </p:stCondLst>
                                      <p:childTnLst>
                                        <p:animRot by="10800000">
                                          <p:cBhvr>
                                            <p:cTn id="41" dur="9750" fill="hold"/>
                                            <p:tgtEl>
                                              <p:spTgt spid="46"/>
                                            </p:tgtEl>
                                            <p:attrNameLst>
                                              <p:attrName>r</p:attrName>
                                            </p:attrNameLst>
                                          </p:cBhvr>
                                        </p:animRot>
                                      </p:childTnLst>
                                    </p:cTn>
                                  </p:par>
                                  <p:par>
                                    <p:cTn id="42" presetID="53" presetClass="entr" presetSubtype="16" fill="hold" nodeType="withEffect">
                                      <p:stCondLst>
                                        <p:cond delay="6000"/>
                                      </p:stCondLst>
                                      <p:childTnLst>
                                        <p:set>
                                          <p:cBhvr>
                                            <p:cTn id="43" dur="1" fill="hold">
                                              <p:stCondLst>
                                                <p:cond delay="0"/>
                                              </p:stCondLst>
                                            </p:cTn>
                                            <p:tgtEl>
                                              <p:spTgt spid="67"/>
                                            </p:tgtEl>
                                            <p:attrNameLst>
                                              <p:attrName>style.visibility</p:attrName>
                                            </p:attrNameLst>
                                          </p:cBhvr>
                                          <p:to>
                                            <p:strVal val="visible"/>
                                          </p:to>
                                        </p:set>
                                        <p:anim calcmode="lin" valueType="num">
                                          <p:cBhvr>
                                            <p:cTn id="44" dur="500" fill="hold"/>
                                            <p:tgtEl>
                                              <p:spTgt spid="67"/>
                                            </p:tgtEl>
                                            <p:attrNameLst>
                                              <p:attrName>ppt_w</p:attrName>
                                            </p:attrNameLst>
                                          </p:cBhvr>
                                          <p:tavLst>
                                            <p:tav tm="0">
                                              <p:val>
                                                <p:fltVal val="0"/>
                                              </p:val>
                                            </p:tav>
                                            <p:tav tm="100000">
                                              <p:val>
                                                <p:strVal val="#ppt_w"/>
                                              </p:val>
                                            </p:tav>
                                          </p:tavLst>
                                        </p:anim>
                                        <p:anim calcmode="lin" valueType="num">
                                          <p:cBhvr>
                                            <p:cTn id="45" dur="500" fill="hold"/>
                                            <p:tgtEl>
                                              <p:spTgt spid="67"/>
                                            </p:tgtEl>
                                            <p:attrNameLst>
                                              <p:attrName>ppt_h</p:attrName>
                                            </p:attrNameLst>
                                          </p:cBhvr>
                                          <p:tavLst>
                                            <p:tav tm="0">
                                              <p:val>
                                                <p:fltVal val="0"/>
                                              </p:val>
                                            </p:tav>
                                            <p:tav tm="100000">
                                              <p:val>
                                                <p:strVal val="#ppt_h"/>
                                              </p:val>
                                            </p:tav>
                                          </p:tavLst>
                                        </p:anim>
                                        <p:animEffect transition="in" filter="fade">
                                          <p:cBhvr>
                                            <p:cTn id="46" dur="500"/>
                                            <p:tgtEl>
                                              <p:spTgt spid="67"/>
                                            </p:tgtEl>
                                          </p:cBhvr>
                                        </p:animEffect>
                                      </p:childTnLst>
                                    </p:cTn>
                                  </p:par>
                                  <p:par>
                                    <p:cTn id="47" presetID="22" presetClass="entr" presetSubtype="8" fill="hold" grpId="0" nodeType="withEffect">
                                      <p:stCondLst>
                                        <p:cond delay="650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1750"/>
                                            <p:tgtEl>
                                              <p:spTgt spid="5"/>
                                            </p:tgtEl>
                                          </p:cBhvr>
                                        </p:animEffect>
                                      </p:childTnLst>
                                    </p:cTn>
                                  </p:par>
                                  <p:par>
                                    <p:cTn id="50" presetID="53" presetClass="entr" presetSubtype="16" fill="hold" nodeType="withEffect">
                                      <p:stCondLst>
                                        <p:cond delay="775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par>
                                    <p:cTn id="55" presetID="22" presetClass="entr" presetSubtype="8" fill="hold" grpId="0" nodeType="withEffect">
                                      <p:stCondLst>
                                        <p:cond delay="825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1750"/>
                                            <p:tgtEl>
                                              <p:spTgt spid="6"/>
                                            </p:tgtEl>
                                          </p:cBhvr>
                                        </p:animEffect>
                                      </p:childTnLst>
                                    </p:cTn>
                                  </p:par>
                                  <p:par>
                                    <p:cTn id="58" presetID="53" presetClass="entr" presetSubtype="16" fill="hold" nodeType="withEffect">
                                      <p:stCondLst>
                                        <p:cond delay="950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childTnLst>
                                    </p:cTn>
                                  </p:par>
                                  <p:par>
                                    <p:cTn id="63" presetID="22" presetClass="entr" presetSubtype="8" fill="hold" grpId="0" nodeType="withEffect">
                                      <p:stCondLst>
                                        <p:cond delay="1000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1750"/>
                                            <p:tgtEl>
                                              <p:spTgt spid="7"/>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79"/>
                                            </p:tgtEl>
                                            <p:attrNameLst>
                                              <p:attrName>style.visibility</p:attrName>
                                            </p:attrNameLst>
                                          </p:cBhvr>
                                          <p:to>
                                            <p:strVal val="visible"/>
                                          </p:to>
                                        </p:set>
                                        <p:anim calcmode="lin" valueType="num">
                                          <p:cBhvr>
                                            <p:cTn id="68" dur="500" fill="hold"/>
                                            <p:tgtEl>
                                              <p:spTgt spid="79"/>
                                            </p:tgtEl>
                                            <p:attrNameLst>
                                              <p:attrName>ppt_w</p:attrName>
                                            </p:attrNameLst>
                                          </p:cBhvr>
                                          <p:tavLst>
                                            <p:tav tm="0">
                                              <p:val>
                                                <p:fltVal val="0"/>
                                              </p:val>
                                            </p:tav>
                                            <p:tav tm="100000">
                                              <p:val>
                                                <p:strVal val="#ppt_w"/>
                                              </p:val>
                                            </p:tav>
                                          </p:tavLst>
                                        </p:anim>
                                        <p:anim calcmode="lin" valueType="num">
                                          <p:cBhvr>
                                            <p:cTn id="69" dur="500" fill="hold"/>
                                            <p:tgtEl>
                                              <p:spTgt spid="79"/>
                                            </p:tgtEl>
                                            <p:attrNameLst>
                                              <p:attrName>ppt_h</p:attrName>
                                            </p:attrNameLst>
                                          </p:cBhvr>
                                          <p:tavLst>
                                            <p:tav tm="0">
                                              <p:val>
                                                <p:fltVal val="0"/>
                                              </p:val>
                                            </p:tav>
                                            <p:tav tm="100000">
                                              <p:val>
                                                <p:strVal val="#ppt_h"/>
                                              </p:val>
                                            </p:tav>
                                          </p:tavLst>
                                        </p:anim>
                                        <p:animEffect transition="in" filter="fade">
                                          <p:cBhvr>
                                            <p:cTn id="70" dur="500"/>
                                            <p:tgtEl>
                                              <p:spTgt spid="79"/>
                                            </p:tgtEl>
                                          </p:cBhvr>
                                        </p:animEffect>
                                      </p:childTnLst>
                                    </p:cTn>
                                  </p:par>
                                  <p:par>
                                    <p:cTn id="71" presetID="22" presetClass="entr" presetSubtype="8" fill="hold" grpId="0" nodeType="withEffect">
                                      <p:stCondLst>
                                        <p:cond delay="1175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1750"/>
                                            <p:tgtEl>
                                              <p:spTgt spid="8"/>
                                            </p:tgtEl>
                                          </p:cBhvr>
                                        </p:animEffect>
                                      </p:childTnLst>
                                    </p:cTn>
                                  </p:par>
                                  <p:par>
                                    <p:cTn id="74" presetID="53" presetClass="entr" presetSubtype="16" fill="hold" nodeType="withEffect">
                                      <p:stCondLst>
                                        <p:cond delay="13000"/>
                                      </p:stCondLst>
                                      <p:childTnLst>
                                        <p:set>
                                          <p:cBhvr>
                                            <p:cTn id="75" dur="1" fill="hold">
                                              <p:stCondLst>
                                                <p:cond delay="0"/>
                                              </p:stCondLst>
                                            </p:cTn>
                                            <p:tgtEl>
                                              <p:spTgt spid="128"/>
                                            </p:tgtEl>
                                            <p:attrNameLst>
                                              <p:attrName>style.visibility</p:attrName>
                                            </p:attrNameLst>
                                          </p:cBhvr>
                                          <p:to>
                                            <p:strVal val="visible"/>
                                          </p:to>
                                        </p:set>
                                        <p:anim calcmode="lin" valueType="num">
                                          <p:cBhvr>
                                            <p:cTn id="76" dur="500" fill="hold"/>
                                            <p:tgtEl>
                                              <p:spTgt spid="128"/>
                                            </p:tgtEl>
                                            <p:attrNameLst>
                                              <p:attrName>ppt_w</p:attrName>
                                            </p:attrNameLst>
                                          </p:cBhvr>
                                          <p:tavLst>
                                            <p:tav tm="0">
                                              <p:val>
                                                <p:fltVal val="0"/>
                                              </p:val>
                                            </p:tav>
                                            <p:tav tm="100000">
                                              <p:val>
                                                <p:strVal val="#ppt_w"/>
                                              </p:val>
                                            </p:tav>
                                          </p:tavLst>
                                        </p:anim>
                                        <p:anim calcmode="lin" valueType="num">
                                          <p:cBhvr>
                                            <p:cTn id="77" dur="500" fill="hold"/>
                                            <p:tgtEl>
                                              <p:spTgt spid="128"/>
                                            </p:tgtEl>
                                            <p:attrNameLst>
                                              <p:attrName>ppt_h</p:attrName>
                                            </p:attrNameLst>
                                          </p:cBhvr>
                                          <p:tavLst>
                                            <p:tav tm="0">
                                              <p:val>
                                                <p:fltVal val="0"/>
                                              </p:val>
                                            </p:tav>
                                            <p:tav tm="100000">
                                              <p:val>
                                                <p:strVal val="#ppt_h"/>
                                              </p:val>
                                            </p:tav>
                                          </p:tavLst>
                                        </p:anim>
                                        <p:animEffect transition="in" filter="fade">
                                          <p:cBhvr>
                                            <p:cTn id="78" dur="500"/>
                                            <p:tgtEl>
                                              <p:spTgt spid="128"/>
                                            </p:tgtEl>
                                          </p:cBhvr>
                                        </p:animEffect>
                                      </p:childTnLst>
                                    </p:cTn>
                                  </p:par>
                                  <p:par>
                                    <p:cTn id="79" presetID="22" presetClass="entr" presetSubtype="8" fill="hold" grpId="0" nodeType="withEffect">
                                      <p:stCondLst>
                                        <p:cond delay="13500"/>
                                      </p:stCondLst>
                                      <p:childTnLst>
                                        <p:set>
                                          <p:cBhvr>
                                            <p:cTn id="80" dur="1" fill="hold">
                                              <p:stCondLst>
                                                <p:cond delay="0"/>
                                              </p:stCondLst>
                                            </p:cTn>
                                            <p:tgtEl>
                                              <p:spTgt spid="3"/>
                                            </p:tgtEl>
                                            <p:attrNameLst>
                                              <p:attrName>style.visibility</p:attrName>
                                            </p:attrNameLst>
                                          </p:cBhvr>
                                          <p:to>
                                            <p:strVal val="visible"/>
                                          </p:to>
                                        </p:set>
                                        <p:animEffect transition="in" filter="wipe(left)">
                                          <p:cBhvr>
                                            <p:cTn id="81"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5" grpId="0"/>
          <p:bldP spid="6" grpId="0"/>
          <p:bldP spid="7" grpId="0"/>
          <p:bldP spid="8" grpId="0"/>
          <p:bldP spid="28" grpId="0" animBg="1"/>
          <p:bldP spid="12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cstate="print">
            <a:extLst>
              <a:ext uri="{28A0092B-C50C-407E-A947-70E740481C1C}">
                <a14:useLocalDpi xmlns:a14="http://schemas.microsoft.com/office/drawing/2010/main" val="0"/>
              </a:ext>
            </a:extLst>
          </a:blip>
          <a:srcRect l="47912" t="47611" r="25798" b="33825"/>
          <a:stretch>
            <a:fillRect/>
          </a:stretch>
        </p:blipFill>
        <p:spPr>
          <a:xfrm rot="17117363">
            <a:off x="7663765" y="4287750"/>
            <a:ext cx="1456040" cy="578334"/>
          </a:xfrm>
          <a:prstGeom prst="rect">
            <a:avLst/>
          </a:prstGeom>
        </p:spPr>
      </p:pic>
      <p:sp>
        <p:nvSpPr>
          <p:cNvPr id="15" name="椭圆 14"/>
          <p:cNvSpPr/>
          <p:nvPr/>
        </p:nvSpPr>
        <p:spPr>
          <a:xfrm>
            <a:off x="3867665" y="1668162"/>
            <a:ext cx="4312508" cy="4312508"/>
          </a:xfrm>
          <a:prstGeom prst="ellipse">
            <a:avLst/>
          </a:prstGeom>
          <a:solidFill>
            <a:schemeClr val="bg1"/>
          </a:solidFill>
          <a:ln>
            <a:solidFill>
              <a:srgbClr val="20B6B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156140" y="1222540"/>
            <a:ext cx="3740640" cy="4449210"/>
            <a:chOff x="4156140" y="1222540"/>
            <a:chExt cx="3740640" cy="4449210"/>
          </a:xfrm>
        </p:grpSpPr>
        <p:sp>
          <p:nvSpPr>
            <p:cNvPr id="5" name="饼形 4"/>
            <p:cNvSpPr/>
            <p:nvPr/>
          </p:nvSpPr>
          <p:spPr>
            <a:xfrm rot="21166599">
              <a:off x="4156140" y="2157171"/>
              <a:ext cx="3658330" cy="3336614"/>
            </a:xfrm>
            <a:prstGeom prst="pie">
              <a:avLst>
                <a:gd name="adj1" fmla="val 16839525"/>
                <a:gd name="adj2" fmla="val 3421820"/>
              </a:avLst>
            </a:prstGeom>
            <a:solidFill>
              <a:srgbClr val="FF7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 name="饼形 5"/>
            <p:cNvSpPr/>
            <p:nvPr/>
          </p:nvSpPr>
          <p:spPr>
            <a:xfrm rot="244502">
              <a:off x="4314407" y="2124584"/>
              <a:ext cx="3359102" cy="3359102"/>
            </a:xfrm>
            <a:prstGeom prst="pie">
              <a:avLst>
                <a:gd name="adj1" fmla="val 10068659"/>
                <a:gd name="adj2" fmla="val 16538062"/>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ackgroundRemoval t="9938" b="94565" l="9790" r="89977"/>
                      </a14:imgEffect>
                    </a14:imgLayer>
                  </a14:imgProps>
                </a:ext>
                <a:ext uri="{28A0092B-C50C-407E-A947-70E740481C1C}">
                  <a14:useLocalDpi xmlns:a14="http://schemas.microsoft.com/office/drawing/2010/main" val="0"/>
                </a:ext>
              </a:extLst>
            </a:blip>
            <a:stretch>
              <a:fillRect/>
            </a:stretch>
          </p:blipFill>
          <p:spPr>
            <a:xfrm>
              <a:off x="4637460" y="1222540"/>
              <a:ext cx="2596244" cy="3906010"/>
            </a:xfrm>
            <a:prstGeom prst="rect">
              <a:avLst/>
            </a:prstGeom>
          </p:spPr>
        </p:pic>
        <p:sp>
          <p:nvSpPr>
            <p:cNvPr id="8" name="饼形 7"/>
            <p:cNvSpPr/>
            <p:nvPr/>
          </p:nvSpPr>
          <p:spPr>
            <a:xfrm>
              <a:off x="4197636" y="1806709"/>
              <a:ext cx="3699144" cy="3865041"/>
            </a:xfrm>
            <a:prstGeom prst="pie">
              <a:avLst>
                <a:gd name="adj1" fmla="val 1786714"/>
                <a:gd name="adj2" fmla="val 10315773"/>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9" name="TextBox 14"/>
          <p:cNvSpPr txBox="1"/>
          <p:nvPr/>
        </p:nvSpPr>
        <p:spPr>
          <a:xfrm>
            <a:off x="4509595" y="3256198"/>
            <a:ext cx="777457" cy="430887"/>
          </a:xfrm>
          <a:prstGeom prst="rect">
            <a:avLst/>
          </a:prstGeom>
          <a:noFill/>
        </p:spPr>
        <p:txBody>
          <a:bodyPr wrap="none" lIns="0" tIns="0" rIns="0" bIns="0"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30%</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 name="TextBox 15"/>
          <p:cNvSpPr txBox="1"/>
          <p:nvPr/>
        </p:nvSpPr>
        <p:spPr>
          <a:xfrm>
            <a:off x="5546595" y="4368054"/>
            <a:ext cx="777457" cy="430887"/>
          </a:xfrm>
          <a:prstGeom prst="rect">
            <a:avLst/>
          </a:prstGeom>
          <a:noFill/>
        </p:spPr>
        <p:txBody>
          <a:bodyPr wrap="none" lIns="0" tIns="0" rIns="0" bIns="0"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40%</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TextBox 16"/>
          <p:cNvSpPr txBox="1"/>
          <p:nvPr/>
        </p:nvSpPr>
        <p:spPr>
          <a:xfrm>
            <a:off x="6776671" y="3258216"/>
            <a:ext cx="777457" cy="430887"/>
          </a:xfrm>
          <a:prstGeom prst="rect">
            <a:avLst/>
          </a:prstGeom>
          <a:noFill/>
        </p:spPr>
        <p:txBody>
          <a:bodyPr wrap="none" lIns="0" tIns="0" rIns="0" bIns="0"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30%</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TextBox 4"/>
          <p:cNvSpPr txBox="1"/>
          <p:nvPr/>
        </p:nvSpPr>
        <p:spPr>
          <a:xfrm>
            <a:off x="1369282" y="4483699"/>
            <a:ext cx="1980029" cy="400110"/>
          </a:xfrm>
          <a:prstGeom prst="rect">
            <a:avLst/>
          </a:prstGeom>
          <a:noFill/>
        </p:spPr>
        <p:txBody>
          <a:bodyPr wrap="none" rtlCol="0">
            <a:spAutoFit/>
          </a:bodyPr>
          <a:lstStyle/>
          <a:p>
            <a:r>
              <a:rPr lang="zh-CN" altLang="en-US" sz="2000" b="1" dirty="0">
                <a:solidFill>
                  <a:srgbClr val="20B6BE"/>
                </a:solidFill>
                <a:latin typeface="微软雅黑" panose="020B0503020204020204" pitchFamily="34" charset="-122"/>
                <a:ea typeface="微软雅黑" panose="020B0503020204020204" pitchFamily="34" charset="-122"/>
              </a:rPr>
              <a:t>学生的自身努力</a:t>
            </a:r>
            <a:endParaRPr lang="zh-CN" altLang="en-US" sz="2000" b="1" dirty="0">
              <a:solidFill>
                <a:srgbClr val="20B6BE"/>
              </a:solidFill>
              <a:latin typeface="微软雅黑" panose="020B0503020204020204" pitchFamily="34" charset="-122"/>
              <a:ea typeface="微软雅黑" panose="020B0503020204020204" pitchFamily="34" charset="-122"/>
            </a:endParaRPr>
          </a:p>
        </p:txBody>
      </p:sp>
      <p:sp>
        <p:nvSpPr>
          <p:cNvPr id="13" name="TextBox 5"/>
          <p:cNvSpPr txBox="1"/>
          <p:nvPr/>
        </p:nvSpPr>
        <p:spPr>
          <a:xfrm>
            <a:off x="1380610" y="2006428"/>
            <a:ext cx="1467068" cy="400110"/>
          </a:xfrm>
          <a:prstGeom prst="rect">
            <a:avLst/>
          </a:prstGeom>
          <a:noFill/>
        </p:spPr>
        <p:txBody>
          <a:bodyPr wrap="none" rtlCol="0">
            <a:spAutoFit/>
          </a:bodyPr>
          <a:lstStyle/>
          <a:p>
            <a:r>
              <a:rPr lang="zh-CN" altLang="en-US" sz="2000" b="1" dirty="0">
                <a:solidFill>
                  <a:srgbClr val="20B6BE"/>
                </a:solidFill>
                <a:latin typeface="微软雅黑" panose="020B0503020204020204" pitchFamily="34" charset="-122"/>
                <a:ea typeface="微软雅黑" panose="020B0503020204020204" pitchFamily="34" charset="-122"/>
              </a:rPr>
              <a:t>教师的力量</a:t>
            </a:r>
            <a:endParaRPr lang="zh-CN" altLang="en-US" sz="2000" b="1" dirty="0">
              <a:solidFill>
                <a:srgbClr val="20B6BE"/>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8673414" y="2472639"/>
            <a:ext cx="1723549" cy="400110"/>
          </a:xfrm>
          <a:prstGeom prst="rect">
            <a:avLst/>
          </a:prstGeom>
          <a:noFill/>
        </p:spPr>
        <p:txBody>
          <a:bodyPr wrap="none" rtlCol="0">
            <a:spAutoFit/>
          </a:bodyPr>
          <a:lstStyle/>
          <a:p>
            <a:r>
              <a:rPr lang="zh-CN" altLang="en-US" sz="2000" b="1" dirty="0">
                <a:solidFill>
                  <a:srgbClr val="20B6BE"/>
                </a:solidFill>
                <a:latin typeface="微软雅黑" panose="020B0503020204020204" pitchFamily="34" charset="-122"/>
                <a:ea typeface="微软雅黑" panose="020B0503020204020204" pitchFamily="34" charset="-122"/>
              </a:rPr>
              <a:t>家长的推动力</a:t>
            </a:r>
            <a:endParaRPr lang="zh-CN" altLang="en-US" sz="2000" b="1" dirty="0">
              <a:solidFill>
                <a:srgbClr val="20B6BE"/>
              </a:solidFill>
              <a:latin typeface="微软雅黑" panose="020B0503020204020204" pitchFamily="34" charset="-122"/>
              <a:ea typeface="微软雅黑" panose="020B0503020204020204" pitchFamily="34" charset="-122"/>
            </a:endParaRPr>
          </a:p>
        </p:txBody>
      </p:sp>
      <p:sp>
        <p:nvSpPr>
          <p:cNvPr id="16" name="椭圆 15"/>
          <p:cNvSpPr/>
          <p:nvPr/>
        </p:nvSpPr>
        <p:spPr>
          <a:xfrm>
            <a:off x="4143632" y="2450757"/>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024183" y="4753232"/>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093675" y="3447536"/>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732636" y="741405"/>
            <a:ext cx="3057247" cy="523220"/>
          </a:xfrm>
          <a:prstGeom prst="rect">
            <a:avLst/>
          </a:prstGeom>
          <a:noFill/>
        </p:spPr>
        <p:txBody>
          <a:bodyPr wrap="none" rtlCol="0">
            <a:spAutoFit/>
          </a:bodyPr>
          <a:lstStyle/>
          <a:p>
            <a:r>
              <a:rPr lang="zh-CN" altLang="en-US" sz="2800" b="1" dirty="0" smtClean="0">
                <a:solidFill>
                  <a:srgbClr val="20B6BE"/>
                </a:solidFill>
                <a:latin typeface="微软雅黑" panose="020B0503020204020204" pitchFamily="34" charset="-122"/>
                <a:ea typeface="微软雅黑" panose="020B0503020204020204" pitchFamily="34" charset="-122"/>
              </a:rPr>
              <a:t>此处输入标题文字</a:t>
            </a:r>
            <a:endParaRPr lang="zh-CN" altLang="en-US" sz="2800" b="1" dirty="0">
              <a:solidFill>
                <a:srgbClr val="20B6BE"/>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971591" y="4383166"/>
            <a:ext cx="2135338" cy="1310382"/>
            <a:chOff x="8726219" y="-661205"/>
            <a:chExt cx="2154936" cy="1322409"/>
          </a:xfrm>
        </p:grpSpPr>
        <p:sp>
          <p:nvSpPr>
            <p:cNvPr id="24"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126588">
            <a:off x="3139742" y="235947"/>
            <a:ext cx="1492243" cy="1101996"/>
            <a:chOff x="467955" y="825830"/>
            <a:chExt cx="1688486" cy="1246918"/>
          </a:xfrm>
        </p:grpSpPr>
        <p:sp>
          <p:nvSpPr>
            <p:cNvPr id="2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2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grpSp>
          <p:nvGrpSpPr>
            <p:cNvPr id="29" name="组合 28"/>
            <p:cNvGrpSpPr/>
            <p:nvPr/>
          </p:nvGrpSpPr>
          <p:grpSpPr>
            <a:xfrm rot="21335217">
              <a:off x="1363234" y="825830"/>
              <a:ext cx="793207" cy="804046"/>
              <a:chOff x="7973454" y="5027358"/>
              <a:chExt cx="1573288" cy="1594782"/>
            </a:xfrm>
          </p:grpSpPr>
          <p:sp>
            <p:nvSpPr>
              <p:cNvPr id="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矩形 36"/>
          <p:cNvSpPr/>
          <p:nvPr/>
        </p:nvSpPr>
        <p:spPr>
          <a:xfrm>
            <a:off x="1308615" y="2407550"/>
            <a:ext cx="2665642" cy="613694"/>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1312734" y="4895377"/>
            <a:ext cx="2665642" cy="613694"/>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8644410" y="2835918"/>
            <a:ext cx="2665642" cy="613694"/>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14:presetBounceEnd="48000">
                                      <p:stCondLst>
                                        <p:cond delay="1750"/>
                                      </p:stCondLst>
                                      <p:childTnLst>
                                        <p:set>
                                          <p:cBhvr>
                                            <p:cTn id="16" dur="1" fill="hold">
                                              <p:stCondLst>
                                                <p:cond delay="0"/>
                                              </p:stCondLst>
                                            </p:cTn>
                                            <p:tgtEl>
                                              <p:spTgt spid="40"/>
                                            </p:tgtEl>
                                            <p:attrNameLst>
                                              <p:attrName>style.visibility</p:attrName>
                                            </p:attrNameLst>
                                          </p:cBhvr>
                                          <p:to>
                                            <p:strVal val="visible"/>
                                          </p:to>
                                        </p:set>
                                        <p:anim calcmode="lin" valueType="num" p14:bounceEnd="48000">
                                          <p:cBhvr additive="base">
                                            <p:cTn id="17" dur="1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18" dur="1500" fill="hold"/>
                                            <p:tgtEl>
                                              <p:spTgt spid="40"/>
                                            </p:tgtEl>
                                            <p:attrNameLst>
                                              <p:attrName>ppt_y</p:attrName>
                                            </p:attrNameLst>
                                          </p:cBhvr>
                                          <p:tavLst>
                                            <p:tav tm="0">
                                              <p:val>
                                                <p:strVal val="0-#ppt_h/2"/>
                                              </p:val>
                                            </p:tav>
                                            <p:tav tm="100000">
                                              <p:val>
                                                <p:strVal val="#ppt_y"/>
                                              </p:val>
                                            </p:tav>
                                          </p:tavLst>
                                        </p:anim>
                                      </p:childTnLst>
                                    </p:cTn>
                                  </p:par>
                                  <p:par>
                                    <p:cTn id="19" presetID="53" presetClass="entr" presetSubtype="16" fill="hold" grpId="0" nodeType="withEffect">
                                      <p:stCondLst>
                                        <p:cond delay="3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375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4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4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8" presetClass="emph" presetSubtype="0" fill="hold" grpId="1" nodeType="withEffect">
                                      <p:stCondLst>
                                        <p:cond delay="5250"/>
                                      </p:stCondLst>
                                      <p:childTnLst>
                                        <p:animRot by="10800000">
                                          <p:cBhvr>
                                            <p:cTn id="40" dur="8750" fill="hold"/>
                                            <p:tgtEl>
                                              <p:spTgt spid="15"/>
                                            </p:tgtEl>
                                            <p:attrNameLst>
                                              <p:attrName>r</p:attrName>
                                            </p:attrNameLst>
                                          </p:cBhvr>
                                        </p:animRot>
                                      </p:childTnLst>
                                    </p:cTn>
                                  </p:par>
                                  <p:par>
                                    <p:cTn id="41" presetID="22" presetClass="entr" presetSubtype="4" fill="hold" nodeType="withEffect">
                                      <p:stCondLst>
                                        <p:cond delay="550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750"/>
                                            <p:tgtEl>
                                              <p:spTgt spid="26"/>
                                            </p:tgtEl>
                                          </p:cBhvr>
                                        </p:animEffect>
                                      </p:childTnLst>
                                    </p:cTn>
                                  </p:par>
                                  <p:par>
                                    <p:cTn id="44" presetID="22" presetClass="entr" presetSubtype="8" fill="hold" grpId="0" nodeType="withEffect">
                                      <p:stCondLst>
                                        <p:cond delay="625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1250"/>
                                            <p:tgtEl>
                                              <p:spTgt spid="19"/>
                                            </p:tgtEl>
                                          </p:cBhvr>
                                        </p:animEffect>
                                      </p:childTnLst>
                                    </p:cTn>
                                  </p:par>
                                  <p:par>
                                    <p:cTn id="47" presetID="10" presetClass="entr" presetSubtype="0" fill="hold" grpId="0" nodeType="withEffect">
                                      <p:stCondLst>
                                        <p:cond delay="75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80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8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42" presetClass="entr" presetSubtype="0" fill="hold" grpId="0" nodeType="withEffect">
                                      <p:stCondLst>
                                        <p:cond delay="90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975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975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50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105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115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1225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p:bldP spid="10" grpId="0"/>
          <p:bldP spid="11" grpId="0"/>
          <p:bldP spid="12" grpId="0"/>
          <p:bldP spid="13" grpId="0"/>
          <p:bldP spid="14" grpId="0"/>
          <p:bldP spid="16" grpId="0" animBg="1"/>
          <p:bldP spid="17" grpId="0" animBg="1"/>
          <p:bldP spid="18" grpId="0" animBg="1"/>
          <p:bldP spid="19" grpId="0"/>
          <p:bldP spid="20" grpId="0" animBg="1"/>
          <p:bldP spid="21" grpId="0" animBg="1"/>
          <p:bldP spid="37" grpId="0"/>
          <p:bldP spid="38"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175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500" fill="hold"/>
                                            <p:tgtEl>
                                              <p:spTgt spid="40"/>
                                            </p:tgtEl>
                                            <p:attrNameLst>
                                              <p:attrName>ppt_x</p:attrName>
                                            </p:attrNameLst>
                                          </p:cBhvr>
                                          <p:tavLst>
                                            <p:tav tm="0">
                                              <p:val>
                                                <p:strVal val="#ppt_x"/>
                                              </p:val>
                                            </p:tav>
                                            <p:tav tm="100000">
                                              <p:val>
                                                <p:strVal val="#ppt_x"/>
                                              </p:val>
                                            </p:tav>
                                          </p:tavLst>
                                        </p:anim>
                                        <p:anim calcmode="lin" valueType="num">
                                          <p:cBhvr additive="base">
                                            <p:cTn id="18" dur="1500" fill="hold"/>
                                            <p:tgtEl>
                                              <p:spTgt spid="40"/>
                                            </p:tgtEl>
                                            <p:attrNameLst>
                                              <p:attrName>ppt_y</p:attrName>
                                            </p:attrNameLst>
                                          </p:cBhvr>
                                          <p:tavLst>
                                            <p:tav tm="0">
                                              <p:val>
                                                <p:strVal val="0-#ppt_h/2"/>
                                              </p:val>
                                            </p:tav>
                                            <p:tav tm="100000">
                                              <p:val>
                                                <p:strVal val="#ppt_y"/>
                                              </p:val>
                                            </p:tav>
                                          </p:tavLst>
                                        </p:anim>
                                      </p:childTnLst>
                                    </p:cTn>
                                  </p:par>
                                  <p:par>
                                    <p:cTn id="19" presetID="53" presetClass="entr" presetSubtype="16" fill="hold" grpId="0" nodeType="withEffect">
                                      <p:stCondLst>
                                        <p:cond delay="3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375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4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4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8" presetClass="emph" presetSubtype="0" fill="hold" grpId="1" nodeType="withEffect">
                                      <p:stCondLst>
                                        <p:cond delay="5250"/>
                                      </p:stCondLst>
                                      <p:childTnLst>
                                        <p:animRot by="10800000">
                                          <p:cBhvr>
                                            <p:cTn id="40" dur="8750" fill="hold"/>
                                            <p:tgtEl>
                                              <p:spTgt spid="15"/>
                                            </p:tgtEl>
                                            <p:attrNameLst>
                                              <p:attrName>r</p:attrName>
                                            </p:attrNameLst>
                                          </p:cBhvr>
                                        </p:animRot>
                                      </p:childTnLst>
                                    </p:cTn>
                                  </p:par>
                                  <p:par>
                                    <p:cTn id="41" presetID="22" presetClass="entr" presetSubtype="4" fill="hold" nodeType="withEffect">
                                      <p:stCondLst>
                                        <p:cond delay="550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750"/>
                                            <p:tgtEl>
                                              <p:spTgt spid="26"/>
                                            </p:tgtEl>
                                          </p:cBhvr>
                                        </p:animEffect>
                                      </p:childTnLst>
                                    </p:cTn>
                                  </p:par>
                                  <p:par>
                                    <p:cTn id="44" presetID="22" presetClass="entr" presetSubtype="8" fill="hold" grpId="0" nodeType="withEffect">
                                      <p:stCondLst>
                                        <p:cond delay="625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1250"/>
                                            <p:tgtEl>
                                              <p:spTgt spid="19"/>
                                            </p:tgtEl>
                                          </p:cBhvr>
                                        </p:animEffect>
                                      </p:childTnLst>
                                    </p:cTn>
                                  </p:par>
                                  <p:par>
                                    <p:cTn id="47" presetID="10" presetClass="entr" presetSubtype="0" fill="hold" grpId="0" nodeType="withEffect">
                                      <p:stCondLst>
                                        <p:cond delay="75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80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8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42" presetClass="entr" presetSubtype="0" fill="hold" grpId="0" nodeType="withEffect">
                                      <p:stCondLst>
                                        <p:cond delay="90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975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975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50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105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115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1225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p:bldP spid="10" grpId="0"/>
          <p:bldP spid="11" grpId="0"/>
          <p:bldP spid="12" grpId="0"/>
          <p:bldP spid="13" grpId="0"/>
          <p:bldP spid="14" grpId="0"/>
          <p:bldP spid="16" grpId="0" animBg="1"/>
          <p:bldP spid="17" grpId="0" animBg="1"/>
          <p:bldP spid="18" grpId="0" animBg="1"/>
          <p:bldP spid="19" grpId="0"/>
          <p:bldP spid="20" grpId="0" animBg="1"/>
          <p:bldP spid="21" grpId="0" animBg="1"/>
          <p:bldP spid="37" grpId="0"/>
          <p:bldP spid="38" grpId="0"/>
          <p:bldP spid="3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rotWithShape="1">
          <a:blip r:embed="rId1" cstate="print">
            <a:extLst>
              <a:ext uri="{28A0092B-C50C-407E-A947-70E740481C1C}">
                <a14:useLocalDpi xmlns:a14="http://schemas.microsoft.com/office/drawing/2010/main" val="0"/>
              </a:ext>
            </a:extLst>
          </a:blip>
          <a:srcRect l="64791" t="54898" r="26118" b="28684"/>
          <a:stretch>
            <a:fillRect/>
          </a:stretch>
        </p:blipFill>
        <p:spPr>
          <a:xfrm>
            <a:off x="1438427" y="4488891"/>
            <a:ext cx="435427" cy="442339"/>
          </a:xfrm>
          <a:prstGeom prst="rect">
            <a:avLst/>
          </a:prstGeom>
        </p:spPr>
      </p:pic>
      <p:sp>
        <p:nvSpPr>
          <p:cNvPr id="85" name="圆角矩形 84"/>
          <p:cNvSpPr/>
          <p:nvPr/>
        </p:nvSpPr>
        <p:spPr>
          <a:xfrm>
            <a:off x="2213811" y="1220743"/>
            <a:ext cx="8133348" cy="452387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969966" y="1846527"/>
            <a:ext cx="6540137" cy="3957622"/>
          </a:xfrm>
          <a:prstGeom prst="rect">
            <a:avLst/>
          </a:prstGeom>
        </p:spPr>
        <p:txBody>
          <a:bodyPr wrap="square">
            <a:spAutoFit/>
          </a:bodyPr>
          <a:lstStyle/>
          <a:p>
            <a:pPr>
              <a:lnSpc>
                <a:spcPct val="200000"/>
              </a:lnSpc>
            </a:pPr>
            <a:r>
              <a:rPr lang="zh-CN" altLang="en-US" sz="1600" dirty="0" smtClean="0">
                <a:solidFill>
                  <a:schemeClr val="bg1"/>
                </a:solidFill>
                <a:latin typeface="微软雅黑" panose="020B0503020204020204" pitchFamily="34" charset="-122"/>
                <a:ea typeface="微软雅黑" panose="020B0503020204020204" pitchFamily="34" charset="-122"/>
              </a:rPr>
              <a:t>首先</a:t>
            </a:r>
            <a:r>
              <a:rPr lang="zh-CN" altLang="en-US" sz="1600" dirty="0">
                <a:solidFill>
                  <a:schemeClr val="bg1"/>
                </a:solidFill>
                <a:latin typeface="微软雅黑" panose="020B0503020204020204" pitchFamily="34" charset="-122"/>
                <a:ea typeface="微软雅黑" panose="020B0503020204020204" pitchFamily="34" charset="-122"/>
              </a:rPr>
              <a:t>，对各位家长能在百忙之中抽出时间来参加这次家长会表示深深的感谢！召开这次家长会的目的是为了加强老师与家长之间的联系，相互交流一下学生在校及在家的情况，以便我们能够及时调整工作，提高教育教学质量，同时促使家长也能够积极参与到学生的教育管理中来。总之一句话，就是“一切为了孩子”。这是我们教育的一个根本出发点。我希望也相信，从这个出发点出发，我们的家长会一定能够达到预期的效果，取得圆满的成功！下面我把本班的有关情况向家长们做个汇报：</a:t>
            </a:r>
            <a:br>
              <a:rPr lang="zh-CN" altLang="en-US" sz="1600" dirty="0">
                <a:solidFill>
                  <a:schemeClr val="bg1"/>
                </a:solidFill>
                <a:latin typeface="微软雅黑" panose="020B0503020204020204" pitchFamily="34" charset="-122"/>
                <a:ea typeface="微软雅黑" panose="020B0503020204020204" pitchFamily="34" charset="-122"/>
              </a:rPr>
            </a:b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98" name="图片 97"/>
          <p:cNvPicPr>
            <a:picLocks noChangeAspect="1"/>
          </p:cNvPicPr>
          <p:nvPr/>
        </p:nvPicPr>
        <p:blipFill rotWithShape="1">
          <a:blip r:embed="rId1" cstate="print">
            <a:extLst>
              <a:ext uri="{28A0092B-C50C-407E-A947-70E740481C1C}">
                <a14:useLocalDpi xmlns:a14="http://schemas.microsoft.com/office/drawing/2010/main" val="0"/>
              </a:ext>
            </a:extLst>
          </a:blip>
          <a:srcRect l="64791" t="54898" r="26118" b="28684"/>
          <a:stretch>
            <a:fillRect/>
          </a:stretch>
        </p:blipFill>
        <p:spPr>
          <a:xfrm>
            <a:off x="10800716" y="3797593"/>
            <a:ext cx="435427" cy="442339"/>
          </a:xfrm>
          <a:prstGeom prst="rect">
            <a:avLst/>
          </a:prstGeom>
        </p:spPr>
      </p:pic>
      <p:pic>
        <p:nvPicPr>
          <p:cNvPr id="99" name="图片 98"/>
          <p:cNvPicPr>
            <a:picLocks noChangeAspect="1"/>
          </p:cNvPicPr>
          <p:nvPr/>
        </p:nvPicPr>
        <p:blipFill rotWithShape="1">
          <a:blip r:embed="rId2" cstate="print">
            <a:extLst>
              <a:ext uri="{28A0092B-C50C-407E-A947-70E740481C1C}">
                <a14:useLocalDpi xmlns:a14="http://schemas.microsoft.com/office/drawing/2010/main" val="0"/>
              </a:ext>
            </a:extLst>
          </a:blip>
          <a:srcRect l="64791" t="54898" r="26118" b="28684"/>
          <a:stretch>
            <a:fillRect/>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l="6818" t="45118" r="6692" b="27923"/>
          <a:stretch>
            <a:fillRect/>
          </a:stretch>
        </p:blipFill>
        <p:spPr>
          <a:xfrm>
            <a:off x="3261225" y="177744"/>
            <a:ext cx="5867400" cy="1028756"/>
          </a:xfrm>
          <a:prstGeom prst="rect">
            <a:avLst/>
          </a:prstGeom>
        </p:spPr>
      </p:pic>
      <p:sp>
        <p:nvSpPr>
          <p:cNvPr id="2" name="矩形 1"/>
          <p:cNvSpPr/>
          <p:nvPr/>
        </p:nvSpPr>
        <p:spPr>
          <a:xfrm>
            <a:off x="3908810" y="1415533"/>
            <a:ext cx="4493538"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尊敬的各位家长，大家好！</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pic>
        <p:nvPicPr>
          <p:cNvPr id="45" name="图片 44"/>
          <p:cNvPicPr>
            <a:picLocks noChangeAspect="1"/>
          </p:cNvPicPr>
          <p:nvPr/>
        </p:nvPicPr>
        <p:blipFill rotWithShape="1">
          <a:blip r:embed="rId4">
            <a:extLst>
              <a:ext uri="{28A0092B-C50C-407E-A947-70E740481C1C}">
                <a14:useLocalDpi xmlns:a14="http://schemas.microsoft.com/office/drawing/2010/main" val="0"/>
              </a:ext>
            </a:extLst>
          </a:blip>
          <a:srcRect l="63492" t="19496" r="20058" b="16370"/>
          <a:stretch>
            <a:fillRect/>
          </a:stretch>
        </p:blipFill>
        <p:spPr>
          <a:xfrm>
            <a:off x="562708" y="3216714"/>
            <a:ext cx="1321220" cy="2897414"/>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7" presetClass="entr" presetSubtype="0" fill="hold" grpId="0" nodeType="withEffect">
                                      <p:stCondLst>
                                        <p:cond delay="25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52" presetClass="entr" presetSubtype="0" fill="hold" grpId="0" nodeType="withEffect">
                                      <p:stCondLst>
                                        <p:cond delay="4000"/>
                                      </p:stCondLst>
                                      <p:iterate type="lt">
                                        <p:tmPct val="10000"/>
                                      </p:iterate>
                                      <p:childTnLst>
                                        <p:set>
                                          <p:cBhvr>
                                            <p:cTn id="29" dur="1" fill="hold">
                                              <p:stCondLst>
                                                <p:cond delay="0"/>
                                              </p:stCondLst>
                                            </p:cTn>
                                            <p:tgtEl>
                                              <p:spTgt spid="2"/>
                                            </p:tgtEl>
                                            <p:attrNameLst>
                                              <p:attrName>style.visibility</p:attrName>
                                            </p:attrNameLst>
                                          </p:cBhvr>
                                          <p:to>
                                            <p:strVal val="visible"/>
                                          </p:to>
                                        </p:set>
                                        <p:animScale>
                                          <p:cBhvr>
                                            <p:cTn id="3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
                                            </p:tgtEl>
                                            <p:attrNameLst>
                                              <p:attrName>ppt_x</p:attrName>
                                              <p:attrName>ppt_y</p:attrName>
                                            </p:attrNameLst>
                                          </p:cBhvr>
                                        </p:animMotion>
                                        <p:animEffect transition="in" filter="fade">
                                          <p:cBhvr>
                                            <p:cTn id="32" dur="1000"/>
                                            <p:tgtEl>
                                              <p:spTgt spid="2"/>
                                            </p:tgtEl>
                                          </p:cBhvr>
                                        </p:animEffect>
                                      </p:childTnLst>
                                    </p:cTn>
                                  </p:par>
                                  <p:par>
                                    <p:cTn id="33" presetID="22" presetClass="entr" presetSubtype="1" fill="hold" grpId="0" nodeType="withEffect">
                                      <p:stCondLst>
                                        <p:cond delay="550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2500"/>
                                            <p:tgtEl>
                                              <p:spTgt spid="47"/>
                                            </p:tgtEl>
                                          </p:cBhvr>
                                        </p:animEffect>
                                      </p:childTnLst>
                                    </p:cTn>
                                  </p:par>
                                  <p:par>
                                    <p:cTn id="36" presetID="2" presetClass="entr" presetSubtype="4" fill="hold" nodeType="withEffect" p14:presetBounceEnd="52000">
                                      <p:stCondLst>
                                        <p:cond delay="8000"/>
                                      </p:stCondLst>
                                      <p:childTnLst>
                                        <p:set>
                                          <p:cBhvr>
                                            <p:cTn id="37" dur="1" fill="hold">
                                              <p:stCondLst>
                                                <p:cond delay="0"/>
                                              </p:stCondLst>
                                            </p:cTn>
                                            <p:tgtEl>
                                              <p:spTgt spid="86"/>
                                            </p:tgtEl>
                                            <p:attrNameLst>
                                              <p:attrName>style.visibility</p:attrName>
                                            </p:attrNameLst>
                                          </p:cBhvr>
                                          <p:to>
                                            <p:strVal val="visible"/>
                                          </p:to>
                                        </p:set>
                                        <p:anim calcmode="lin" valueType="num" p14:bounceEnd="52000">
                                          <p:cBhvr additive="base">
                                            <p:cTn id="38"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39" dur="1500" fill="hold"/>
                                            <p:tgtEl>
                                              <p:spTgt spid="8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925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1025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10" presetClass="entr" presetSubtype="0" fill="hold" nodeType="withEffect">
                                      <p:stCondLst>
                                        <p:cond delay="1075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nodeType="withEffect">
                                      <p:stCondLst>
                                        <p:cond delay="1125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47" grpId="0"/>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7" presetClass="entr" presetSubtype="0" fill="hold" grpId="0" nodeType="withEffect">
                                      <p:stCondLst>
                                        <p:cond delay="25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52" presetClass="entr" presetSubtype="0" fill="hold" grpId="0" nodeType="withEffect">
                                      <p:stCondLst>
                                        <p:cond delay="4000"/>
                                      </p:stCondLst>
                                      <p:iterate type="lt">
                                        <p:tmPct val="10000"/>
                                      </p:iterate>
                                      <p:childTnLst>
                                        <p:set>
                                          <p:cBhvr>
                                            <p:cTn id="29" dur="1" fill="hold">
                                              <p:stCondLst>
                                                <p:cond delay="0"/>
                                              </p:stCondLst>
                                            </p:cTn>
                                            <p:tgtEl>
                                              <p:spTgt spid="2"/>
                                            </p:tgtEl>
                                            <p:attrNameLst>
                                              <p:attrName>style.visibility</p:attrName>
                                            </p:attrNameLst>
                                          </p:cBhvr>
                                          <p:to>
                                            <p:strVal val="visible"/>
                                          </p:to>
                                        </p:set>
                                        <p:animScale>
                                          <p:cBhvr>
                                            <p:cTn id="3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
                                            </p:tgtEl>
                                            <p:attrNameLst>
                                              <p:attrName>ppt_x</p:attrName>
                                              <p:attrName>ppt_y</p:attrName>
                                            </p:attrNameLst>
                                          </p:cBhvr>
                                        </p:animMotion>
                                        <p:animEffect transition="in" filter="fade">
                                          <p:cBhvr>
                                            <p:cTn id="32" dur="1000"/>
                                            <p:tgtEl>
                                              <p:spTgt spid="2"/>
                                            </p:tgtEl>
                                          </p:cBhvr>
                                        </p:animEffect>
                                      </p:childTnLst>
                                    </p:cTn>
                                  </p:par>
                                  <p:par>
                                    <p:cTn id="33" presetID="22" presetClass="entr" presetSubtype="1" fill="hold" grpId="0" nodeType="withEffect">
                                      <p:stCondLst>
                                        <p:cond delay="550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2500"/>
                                            <p:tgtEl>
                                              <p:spTgt spid="47"/>
                                            </p:tgtEl>
                                          </p:cBhvr>
                                        </p:animEffect>
                                      </p:childTnLst>
                                    </p:cTn>
                                  </p:par>
                                  <p:par>
                                    <p:cTn id="36" presetID="2" presetClass="entr" presetSubtype="4" fill="hold" nodeType="withEffect">
                                      <p:stCondLst>
                                        <p:cond delay="8000"/>
                                      </p:stCondLst>
                                      <p:childTnLst>
                                        <p:set>
                                          <p:cBhvr>
                                            <p:cTn id="37" dur="1" fill="hold">
                                              <p:stCondLst>
                                                <p:cond delay="0"/>
                                              </p:stCondLst>
                                            </p:cTn>
                                            <p:tgtEl>
                                              <p:spTgt spid="86"/>
                                            </p:tgtEl>
                                            <p:attrNameLst>
                                              <p:attrName>style.visibility</p:attrName>
                                            </p:attrNameLst>
                                          </p:cBhvr>
                                          <p:to>
                                            <p:strVal val="visible"/>
                                          </p:to>
                                        </p:set>
                                        <p:anim calcmode="lin" valueType="num">
                                          <p:cBhvr additive="base">
                                            <p:cTn id="38" dur="1500" fill="hold"/>
                                            <p:tgtEl>
                                              <p:spTgt spid="86"/>
                                            </p:tgtEl>
                                            <p:attrNameLst>
                                              <p:attrName>ppt_x</p:attrName>
                                            </p:attrNameLst>
                                          </p:cBhvr>
                                          <p:tavLst>
                                            <p:tav tm="0">
                                              <p:val>
                                                <p:strVal val="#ppt_x"/>
                                              </p:val>
                                            </p:tav>
                                            <p:tav tm="100000">
                                              <p:val>
                                                <p:strVal val="#ppt_x"/>
                                              </p:val>
                                            </p:tav>
                                          </p:tavLst>
                                        </p:anim>
                                        <p:anim calcmode="lin" valueType="num">
                                          <p:cBhvr additive="base">
                                            <p:cTn id="39" dur="1500" fill="hold"/>
                                            <p:tgtEl>
                                              <p:spTgt spid="8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925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1025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10" presetClass="entr" presetSubtype="0" fill="hold" nodeType="withEffect">
                                      <p:stCondLst>
                                        <p:cond delay="1075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nodeType="withEffect">
                                      <p:stCondLst>
                                        <p:cond delay="1125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47" grpId="0"/>
          <p:bldP spid="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2" y="935198"/>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8599"/>
                </a:solidFill>
              </a:endParaRPr>
            </a:p>
          </p:txBody>
        </p:sp>
        <p:sp>
          <p:nvSpPr>
            <p:cNvPr id="5" name="文本框 4"/>
            <p:cNvSpPr txBox="1"/>
            <p:nvPr/>
          </p:nvSpPr>
          <p:spPr>
            <a:xfrm>
              <a:off x="1496257" y="4521472"/>
              <a:ext cx="729687" cy="584775"/>
            </a:xfrm>
            <a:prstGeom prst="rect">
              <a:avLst/>
            </a:prstGeom>
            <a:noFill/>
            <a:ln>
              <a:noFill/>
            </a:ln>
          </p:spPr>
          <p:txBody>
            <a:bodyPr wrap="none" rtlCol="0">
              <a:spAutoFit/>
            </a:bodyPr>
            <a:lstStyle/>
            <a:p>
              <a:r>
                <a:rPr lang="en-US" altLang="zh-CN" sz="3200" dirty="0" smtClean="0">
                  <a:ln w="25400">
                    <a:solidFill>
                      <a:srgbClr val="FFFF00"/>
                    </a:solidFill>
                  </a:ln>
                  <a:solidFill>
                    <a:srgbClr val="0070C0"/>
                  </a:solidFill>
                  <a:latin typeface="方正超粗黑简体" panose="03000509000000000000" pitchFamily="65" charset="-122"/>
                  <a:ea typeface="方正超粗黑简体" panose="03000509000000000000" pitchFamily="65" charset="-122"/>
                </a:rPr>
                <a:t>04</a:t>
              </a:r>
              <a:endParaRPr lang="zh-CN" altLang="en-US" sz="3200" dirty="0">
                <a:ln w="25400">
                  <a:solidFill>
                    <a:srgbClr val="FFFF00"/>
                  </a:solidFill>
                </a:ln>
                <a:solidFill>
                  <a:srgbClr val="0070C0"/>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19" y="2467987"/>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rot="20953261">
            <a:off x="5066377" y="689630"/>
            <a:ext cx="566841" cy="566841"/>
          </a:xfrm>
          <a:prstGeom prst="star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5244" y="2691059"/>
            <a:ext cx="2239649" cy="1200329"/>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新学期的</a:t>
            </a:r>
            <a:endParaRPr lang="en-US" altLang="zh-CN" sz="3600" b="1" dirty="0">
              <a:solidFill>
                <a:schemeClr val="bg1"/>
              </a:solidFill>
              <a:latin typeface="微软雅黑" panose="020B0503020204020204" pitchFamily="34" charset="-122"/>
              <a:ea typeface="微软雅黑" panose="020B0503020204020204" pitchFamily="34" charset="-122"/>
            </a:endParaRPr>
          </a:p>
          <a:p>
            <a:r>
              <a:rPr lang="zh-CN" altLang="en-US" sz="3600" b="1" dirty="0">
                <a:solidFill>
                  <a:schemeClr val="bg1"/>
                </a:solidFill>
                <a:latin typeface="微软雅黑" panose="020B0503020204020204" pitchFamily="34" charset="-122"/>
                <a:ea typeface="微软雅黑" panose="020B0503020204020204" pitchFamily="34" charset="-122"/>
              </a:rPr>
              <a:t>工作安排</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1197528"/>
              <a:ext cx="1286735" cy="1127327"/>
            </a:xfrm>
            <a:prstGeom prst="rect">
              <a:avLst/>
            </a:prstGeom>
            <a:noFill/>
            <a:effectLst/>
          </p:spPr>
          <p:txBody>
            <a:bodyPr wrap="square" rtlCol="0">
              <a:spAutoFit/>
            </a:bodyPr>
            <a:lstStyle/>
            <a:p>
              <a:r>
                <a:rPr lang="zh-CN" altLang="en-US" sz="24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标题</a:t>
              </a:r>
              <a:endParaRPr lang="en-US" altLang="zh-CN" sz="24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endParaRPr>
            </a:p>
            <a:p>
              <a:r>
                <a:rPr lang="zh-CN" altLang="en-US" sz="2400" b="1" dirty="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文字</a:t>
              </a:r>
              <a:endParaRPr lang="zh-CN" altLang="en-US" sz="24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244228" y="4688518"/>
              <a:ext cx="1085574" cy="1127327"/>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ts val="0"/>
                </a:spcBef>
                <a:spcAft>
                  <a:spcPts val="0"/>
                </a:spcAft>
                <a:defRPr/>
              </a:pPr>
              <a:r>
                <a:rPr lang="zh-CN" altLang="en-US" sz="2400" b="1" dirty="0" smtClean="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标题</a:t>
              </a:r>
              <a:endParaRPr lang="en-US" altLang="zh-CN" sz="2400" b="1" dirty="0" smtClean="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文字</a:t>
              </a:r>
              <a:endParaRPr lang="zh-CN" altLang="en-US" sz="2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465842" y="5062350"/>
                <a:ext cx="1627811" cy="1127326"/>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  标题</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  文字</a:t>
                </a:r>
                <a:endParaRPr lang="zh-CN" altLang="en-US" sz="2400" dirty="0">
                  <a:solidFill>
                    <a:schemeClr val="bg1"/>
                  </a:solidFill>
                </a:endParaRP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85137" y="4960094"/>
                <a:ext cx="1362874" cy="1127326"/>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标题</a:t>
                </a:r>
                <a:endParaRPr lang="en-US" altLang="zh-CN" sz="2400" dirty="0" smtClean="0">
                  <a:solidFill>
                    <a:schemeClr val="bg1"/>
                  </a:solidFill>
                </a:endParaRPr>
              </a:p>
              <a:p>
                <a:r>
                  <a:rPr lang="zh-CN" altLang="en-US" sz="2400" dirty="0">
                    <a:solidFill>
                      <a:schemeClr val="bg1"/>
                    </a:solidFill>
                  </a:rPr>
                  <a:t>文字</a:t>
                </a:r>
                <a:endParaRPr lang="zh-CN" altLang="en-US" sz="2400" dirty="0">
                  <a:solidFill>
                    <a:schemeClr val="bg1"/>
                  </a:solidFill>
                </a:endParaRPr>
              </a:p>
            </p:txBody>
          </p:sp>
        </p:grpSp>
      </p:grpSp>
      <p:pic>
        <p:nvPicPr>
          <p:cNvPr id="81" name="图片 80"/>
          <p:cNvPicPr>
            <a:picLocks noChangeAspect="1"/>
          </p:cNvPicPr>
          <p:nvPr/>
        </p:nvPicPr>
        <p:blipFill rotWithShape="1">
          <a:blip r:embed="rId1" cstate="print">
            <a:extLst>
              <a:ext uri="{28A0092B-C50C-407E-A947-70E740481C1C}">
                <a14:useLocalDpi xmlns:a14="http://schemas.microsoft.com/office/drawing/2010/main" val="0"/>
              </a:ext>
            </a:extLst>
          </a:blip>
          <a:srcRect l="26795" t="15027" r="49282" b="11253"/>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TextBox 3"/>
          <p:cNvSpPr txBox="1"/>
          <p:nvPr/>
        </p:nvSpPr>
        <p:spPr>
          <a:xfrm>
            <a:off x="826477" y="4397332"/>
            <a:ext cx="3833445" cy="830997"/>
          </a:xfrm>
          <a:prstGeom prst="rect">
            <a:avLst/>
          </a:prstGeom>
          <a:noFill/>
        </p:spPr>
        <p:txBody>
          <a:bodyPr wrap="square" rtlCol="0">
            <a:spAutoFit/>
          </a:bodyPr>
          <a:lstStyle/>
          <a:p>
            <a:pPr>
              <a:lnSpc>
                <a:spcPct val="150000"/>
              </a:lnSpc>
            </a:pPr>
            <a:r>
              <a:rPr lang="zh-CN" altLang="en-US" sz="16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6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6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7610561" y="68996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14:presetBounceEnd="46000">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14:bounceEnd="46000">
                                          <p:cBhvr additive="base">
                                            <p:cTn id="67" dur="75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46000">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14:bounceEnd="46000">
                                          <p:cBhvr additive="base">
                                            <p:cTn id="71" dur="750" fill="hold"/>
                                            <p:tgtEl>
                                              <p:spTgt spid="100"/>
                                            </p:tgtEl>
                                            <p:attrNameLst>
                                              <p:attrName>ppt_x</p:attrName>
                                            </p:attrNameLst>
                                          </p:cBhvr>
                                          <p:tavLst>
                                            <p:tav tm="0">
                                              <p:val>
                                                <p:strVal val="1+#ppt_w/2"/>
                                              </p:val>
                                            </p:tav>
                                            <p:tav tm="100000">
                                              <p:val>
                                                <p:strVal val="#ppt_x"/>
                                              </p:val>
                                            </p:tav>
                                          </p:tavLst>
                                        </p:anim>
                                        <p:anim calcmode="lin" valueType="num" p14:bounceEnd="46000">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46000">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14:bounceEnd="46000">
                                          <p:cBhvr additive="base">
                                            <p:cTn id="75" dur="750" fill="hold"/>
                                            <p:tgtEl>
                                              <p:spTgt spid="101"/>
                                            </p:tgtEl>
                                            <p:attrNameLst>
                                              <p:attrName>ppt_x</p:attrName>
                                            </p:attrNameLst>
                                          </p:cBhvr>
                                          <p:tavLst>
                                            <p:tav tm="0">
                                              <p:val>
                                                <p:strVal val="1+#ppt_w/2"/>
                                              </p:val>
                                            </p:tav>
                                            <p:tav tm="100000">
                                              <p:val>
                                                <p:strVal val="#ppt_x"/>
                                              </p:val>
                                            </p:tav>
                                          </p:tavLst>
                                        </p:anim>
                                        <p:anim calcmode="lin" valueType="num" p14:bounceEnd="46000">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46000">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14:bounceEnd="46000">
                                          <p:cBhvr additive="base">
                                            <p:cTn id="79" dur="750" fill="hold"/>
                                            <p:tgtEl>
                                              <p:spTgt spid="102"/>
                                            </p:tgtEl>
                                            <p:attrNameLst>
                                              <p:attrName>ppt_x</p:attrName>
                                            </p:attrNameLst>
                                          </p:cBhvr>
                                          <p:tavLst>
                                            <p:tav tm="0">
                                              <p:val>
                                                <p:strVal val="1+#ppt_w/2"/>
                                              </p:val>
                                            </p:tav>
                                            <p:tav tm="100000">
                                              <p:val>
                                                <p:strVal val="#ppt_x"/>
                                              </p:val>
                                            </p:tav>
                                          </p:tavLst>
                                        </p:anim>
                                        <p:anim calcmode="lin" valueType="num" p14:bounceEnd="46000">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681046"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7" name="图片 106"/>
          <p:cNvPicPr>
            <a:picLocks noChangeAspect="1"/>
          </p:cNvPicPr>
          <p:nvPr/>
        </p:nvPicPr>
        <p:blipFill rotWithShape="1">
          <a:blip r:embed="rId1" cstate="print">
            <a:extLst>
              <a:ext uri="{28A0092B-C50C-407E-A947-70E740481C1C}">
                <a14:useLocalDpi xmlns:a14="http://schemas.microsoft.com/office/drawing/2010/main" val="0"/>
              </a:ext>
            </a:extLst>
          </a:blip>
          <a:srcRect l="41375" t="37503" r="39510" b="33696"/>
          <a:stretch>
            <a:fillRect/>
          </a:stretch>
        </p:blipFill>
        <p:spPr>
          <a:xfrm>
            <a:off x="492371" y="4495522"/>
            <a:ext cx="1169491" cy="991215"/>
          </a:xfrm>
          <a:prstGeom prst="rect">
            <a:avLst/>
          </a:prstGeom>
        </p:spPr>
      </p:pic>
      <p:pic>
        <p:nvPicPr>
          <p:cNvPr id="108" name="图片 107"/>
          <p:cNvPicPr>
            <a:picLocks noChangeAspect="1"/>
          </p:cNvPicPr>
          <p:nvPr/>
        </p:nvPicPr>
        <p:blipFill rotWithShape="1">
          <a:blip r:embed="rId2" cstate="print">
            <a:extLst>
              <a:ext uri="{28A0092B-C50C-407E-A947-70E740481C1C}">
                <a14:useLocalDpi xmlns:a14="http://schemas.microsoft.com/office/drawing/2010/main" val="0"/>
              </a:ext>
            </a:extLst>
          </a:blip>
          <a:srcRect l="58875" t="37711" r="28427" b="31505"/>
          <a:stretch>
            <a:fillRect/>
          </a:stretch>
        </p:blipFill>
        <p:spPr>
          <a:xfrm rot="21197252">
            <a:off x="2899379" y="1371197"/>
            <a:ext cx="661012" cy="901380"/>
          </a:xfrm>
          <a:prstGeom prst="rect">
            <a:avLst/>
          </a:prstGeom>
        </p:spPr>
      </p:pic>
      <p:pic>
        <p:nvPicPr>
          <p:cNvPr id="109" name="图片 108"/>
          <p:cNvPicPr>
            <a:picLocks noChangeAspect="1"/>
          </p:cNvPicPr>
          <p:nvPr/>
        </p:nvPicPr>
        <p:blipFill rotWithShape="1">
          <a:blip r:embed="rId3" cstate="print">
            <a:extLst>
              <a:ext uri="{28A0092B-C50C-407E-A947-70E740481C1C}">
                <a14:useLocalDpi xmlns:a14="http://schemas.microsoft.com/office/drawing/2010/main" val="0"/>
              </a:ext>
            </a:extLst>
          </a:blip>
          <a:srcRect l="39105" t="40275" r="46753" b="28732"/>
          <a:stretch>
            <a:fillRect/>
          </a:stretch>
        </p:blipFill>
        <p:spPr>
          <a:xfrm rot="786674">
            <a:off x="1907439" y="385855"/>
            <a:ext cx="927747" cy="1143708"/>
          </a:xfrm>
          <a:prstGeom prst="rect">
            <a:avLst/>
          </a:prstGeom>
        </p:spPr>
      </p:pic>
      <p:pic>
        <p:nvPicPr>
          <p:cNvPr id="110" name="图片 109"/>
          <p:cNvPicPr>
            <a:picLocks noChangeAspect="1"/>
          </p:cNvPicPr>
          <p:nvPr/>
        </p:nvPicPr>
        <p:blipFill rotWithShape="1">
          <a:blip r:embed="rId4" cstate="print">
            <a:extLst>
              <a:ext uri="{28A0092B-C50C-407E-A947-70E740481C1C}">
                <a14:useLocalDpi xmlns:a14="http://schemas.microsoft.com/office/drawing/2010/main" val="0"/>
              </a:ext>
            </a:extLst>
          </a:blip>
          <a:srcRect l="47619" t="47715" r="25829" b="33558"/>
          <a:stretch>
            <a:fillRect/>
          </a:stretch>
        </p:blipFill>
        <p:spPr>
          <a:xfrm rot="18555295">
            <a:off x="641806" y="475694"/>
            <a:ext cx="955230" cy="378978"/>
          </a:xfrm>
          <a:prstGeom prst="rect">
            <a:avLst/>
          </a:prstGeom>
        </p:spPr>
      </p:pic>
      <p:pic>
        <p:nvPicPr>
          <p:cNvPr id="111" name="图片 110"/>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a:fillRect/>
          </a:stretch>
        </p:blipFill>
        <p:spPr>
          <a:xfrm>
            <a:off x="591189" y="2238366"/>
            <a:ext cx="368119" cy="373963"/>
          </a:xfrm>
          <a:prstGeom prst="rect">
            <a:avLst/>
          </a:prstGeom>
        </p:spPr>
      </p:pic>
      <p:sp>
        <p:nvSpPr>
          <p:cNvPr id="4" name="弦形 3"/>
          <p:cNvSpPr/>
          <p:nvPr/>
        </p:nvSpPr>
        <p:spPr>
          <a:xfrm>
            <a:off x="668217" y="5122984"/>
            <a:ext cx="2497015" cy="2497015"/>
          </a:xfrm>
          <a:prstGeom prst="chord">
            <a:avLst>
              <a:gd name="adj1" fmla="val 9366344"/>
              <a:gd name="adj2" fmla="val 1363764"/>
            </a:avLst>
          </a:prstGeom>
          <a:solidFill>
            <a:srgbClr val="FDD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669323" y="0"/>
            <a:ext cx="8522676" cy="6858000"/>
          </a:xfrm>
          <a:prstGeom prst="rect">
            <a:avLst/>
          </a:prstGeom>
          <a:pattFill prst="pct5">
            <a:fgClr>
              <a:schemeClr val="bg2">
                <a:lumMod val="75000"/>
              </a:schemeClr>
            </a:fgClr>
            <a:bgClr>
              <a:schemeClr val="bg1"/>
            </a:bgClr>
          </a:patt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3990" t="7920" r="41327" b="37447"/>
          <a:stretch>
            <a:fillRect/>
          </a:stretch>
        </p:blipFill>
        <p:spPr>
          <a:xfrm>
            <a:off x="4536832" y="679938"/>
            <a:ext cx="1828800" cy="1828800"/>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l="45771" t="9207" b="9207"/>
          <a:stretch>
            <a:fillRect/>
          </a:stretch>
        </p:blipFill>
        <p:spPr>
          <a:xfrm>
            <a:off x="7250617" y="673756"/>
            <a:ext cx="1838947" cy="1838947"/>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l="47057" t="13714" r="1059" b="8228"/>
          <a:stretch>
            <a:fillRect/>
          </a:stretch>
        </p:blipFill>
        <p:spPr>
          <a:xfrm>
            <a:off x="9863328" y="623271"/>
            <a:ext cx="1869577" cy="1869577"/>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2" name="图片 11"/>
          <p:cNvPicPr>
            <a:picLocks noChangeAspect="1"/>
          </p:cNvPicPr>
          <p:nvPr/>
        </p:nvPicPr>
        <p:blipFill rotWithShape="1">
          <a:blip r:embed="rId9" cstate="print">
            <a:extLst>
              <a:ext uri="{28A0092B-C50C-407E-A947-70E740481C1C}">
                <a14:useLocalDpi xmlns:a14="http://schemas.microsoft.com/office/drawing/2010/main" val="0"/>
              </a:ext>
            </a:extLst>
          </a:blip>
          <a:srcRect l="35090" t="27709" r="25447" b="19674"/>
          <a:stretch>
            <a:fillRect/>
          </a:stretch>
        </p:blipFill>
        <p:spPr>
          <a:xfrm>
            <a:off x="4576222" y="3806249"/>
            <a:ext cx="1828799" cy="1828799"/>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3" name="图片 12"/>
          <p:cNvPicPr>
            <a:picLocks noChangeAspect="1"/>
          </p:cNvPicPr>
          <p:nvPr/>
        </p:nvPicPr>
        <p:blipFill rotWithShape="1">
          <a:blip r:embed="rId10" cstate="print">
            <a:extLst>
              <a:ext uri="{28A0092B-C50C-407E-A947-70E740481C1C}">
                <a14:useLocalDpi xmlns:a14="http://schemas.microsoft.com/office/drawing/2010/main" val="0"/>
              </a:ext>
            </a:extLst>
          </a:blip>
          <a:srcRect l="29461" t="17172" r="23555" b="12284"/>
          <a:stretch>
            <a:fillRect/>
          </a:stretch>
        </p:blipFill>
        <p:spPr>
          <a:xfrm>
            <a:off x="7252833" y="3810002"/>
            <a:ext cx="1780033" cy="1780033"/>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4" name="图片 13"/>
          <p:cNvPicPr>
            <a:picLocks noChangeAspect="1"/>
          </p:cNvPicPr>
          <p:nvPr/>
        </p:nvPicPr>
        <p:blipFill rotWithShape="1">
          <a:blip r:embed="rId11" cstate="print">
            <a:extLst>
              <a:ext uri="{28A0092B-C50C-407E-A947-70E740481C1C}">
                <a14:useLocalDpi xmlns:a14="http://schemas.microsoft.com/office/drawing/2010/main" val="0"/>
              </a:ext>
            </a:extLst>
          </a:blip>
          <a:srcRect l="14288" t="12670" r="35921" b="12670"/>
          <a:stretch>
            <a:fillRect/>
          </a:stretch>
        </p:blipFill>
        <p:spPr>
          <a:xfrm>
            <a:off x="9863329" y="3780995"/>
            <a:ext cx="1802941" cy="1802941"/>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grpSp>
        <p:nvGrpSpPr>
          <p:cNvPr id="18" name="组合 17"/>
          <p:cNvGrpSpPr/>
          <p:nvPr/>
        </p:nvGrpSpPr>
        <p:grpSpPr>
          <a:xfrm>
            <a:off x="4523702" y="2643319"/>
            <a:ext cx="1865376" cy="731520"/>
            <a:chOff x="5754624" y="2584704"/>
            <a:chExt cx="1865376" cy="731520"/>
          </a:xfrm>
        </p:grpSpPr>
        <p:sp>
          <p:nvSpPr>
            <p:cNvPr id="19" name="矩形 18"/>
            <p:cNvSpPr/>
            <p:nvPr/>
          </p:nvSpPr>
          <p:spPr>
            <a:xfrm>
              <a:off x="5754624" y="2584704"/>
              <a:ext cx="1865376" cy="731520"/>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913320" y="2756286"/>
              <a:ext cx="1620957"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班主任</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en-US" sz="1600" dirty="0" smtClean="0">
                  <a:solidFill>
                    <a:schemeClr val="bg1"/>
                  </a:solidFill>
                  <a:latin typeface="微软雅黑" panose="020B0503020204020204" pitchFamily="34" charset="-122"/>
                  <a:ea typeface="微软雅黑" panose="020B0503020204020204" pitchFamily="34" charset="-122"/>
                </a:rPr>
                <a:t>金喜珊</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222354" y="2595490"/>
            <a:ext cx="1865376" cy="737616"/>
            <a:chOff x="7796784" y="2560320"/>
            <a:chExt cx="1865376" cy="737616"/>
          </a:xfrm>
        </p:grpSpPr>
        <p:sp>
          <p:nvSpPr>
            <p:cNvPr id="22" name="矩形 21"/>
            <p:cNvSpPr/>
            <p:nvPr/>
          </p:nvSpPr>
          <p:spPr>
            <a:xfrm>
              <a:off x="7796784" y="2560320"/>
              <a:ext cx="1865376" cy="737616"/>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106804" y="2751624"/>
              <a:ext cx="1415772"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数学：高富帅</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9863328" y="2560320"/>
            <a:ext cx="1874053" cy="731520"/>
            <a:chOff x="9863328" y="2560320"/>
            <a:chExt cx="1874053" cy="731520"/>
          </a:xfrm>
        </p:grpSpPr>
        <p:sp>
          <p:nvSpPr>
            <p:cNvPr id="25" name="矩形 24"/>
            <p:cNvSpPr/>
            <p:nvPr/>
          </p:nvSpPr>
          <p:spPr>
            <a:xfrm>
              <a:off x="9863328" y="2560320"/>
              <a:ext cx="1865376" cy="731520"/>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872768" y="2753885"/>
              <a:ext cx="1864613"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生活老师：董    颖</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83900" y="5738563"/>
            <a:ext cx="1833571" cy="731520"/>
            <a:chOff x="5803392" y="5657088"/>
            <a:chExt cx="1833571" cy="731520"/>
          </a:xfrm>
        </p:grpSpPr>
        <p:sp>
          <p:nvSpPr>
            <p:cNvPr id="31" name="矩形 30"/>
            <p:cNvSpPr/>
            <p:nvPr/>
          </p:nvSpPr>
          <p:spPr>
            <a:xfrm>
              <a:off x="5803392" y="5657088"/>
              <a:ext cx="1833571" cy="731520"/>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966032" y="5830463"/>
              <a:ext cx="1515158"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外</a:t>
              </a:r>
              <a:r>
                <a:rPr lang="zh-CN" altLang="en-US" sz="1600" dirty="0" smtClean="0">
                  <a:solidFill>
                    <a:schemeClr val="bg1"/>
                  </a:solidFill>
                  <a:latin typeface="微软雅黑" panose="020B0503020204020204" pitchFamily="34" charset="-122"/>
                  <a:ea typeface="微软雅黑" panose="020B0503020204020204" pitchFamily="34" charset="-122"/>
                </a:rPr>
                <a:t>教：</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宋    河</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7234546" y="5700474"/>
            <a:ext cx="1853025" cy="723304"/>
            <a:chOff x="7808976" y="5665304"/>
            <a:chExt cx="1853025" cy="723304"/>
          </a:xfrm>
        </p:grpSpPr>
        <p:sp>
          <p:nvSpPr>
            <p:cNvPr id="34" name="矩形 33"/>
            <p:cNvSpPr/>
            <p:nvPr/>
          </p:nvSpPr>
          <p:spPr>
            <a:xfrm>
              <a:off x="7808976" y="5665304"/>
              <a:ext cx="1833571" cy="723304"/>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7858302" y="5859508"/>
              <a:ext cx="1803699"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保健卫生：刘  秀</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9851136" y="5683592"/>
            <a:ext cx="1912549" cy="711112"/>
            <a:chOff x="9851136" y="5683592"/>
            <a:chExt cx="1912549" cy="711112"/>
          </a:xfrm>
        </p:grpSpPr>
        <p:sp>
          <p:nvSpPr>
            <p:cNvPr id="37" name="矩形 36"/>
            <p:cNvSpPr/>
            <p:nvPr/>
          </p:nvSpPr>
          <p:spPr>
            <a:xfrm>
              <a:off x="9851136" y="5683592"/>
              <a:ext cx="1833571" cy="711112"/>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876630" y="5835263"/>
              <a:ext cx="1887055"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心理辅导：鲁智深</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39" name="椭圆 38"/>
          <p:cNvSpPr/>
          <p:nvPr/>
        </p:nvSpPr>
        <p:spPr>
          <a:xfrm>
            <a:off x="4391000" y="4934754"/>
            <a:ext cx="331292" cy="331292"/>
          </a:xfrm>
          <a:prstGeom prst="ellipse">
            <a:avLst/>
          </a:prstGeom>
          <a:solidFill>
            <a:schemeClr val="bg1">
              <a:alpha val="64000"/>
            </a:schemeClr>
          </a:solidFill>
          <a:ln w="50800">
            <a:solidFill>
              <a:srgbClr val="5FD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714495" y="3708280"/>
            <a:ext cx="319399" cy="319399"/>
          </a:xfrm>
          <a:prstGeom prst="ellipse">
            <a:avLst/>
          </a:prstGeom>
          <a:solidFill>
            <a:schemeClr val="bg1">
              <a:alpha val="64000"/>
            </a:schemeClr>
          </a:solidFill>
          <a:ln w="50800">
            <a:solidFill>
              <a:srgbClr val="FF9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1443560" y="5441706"/>
            <a:ext cx="331978" cy="331978"/>
          </a:xfrm>
          <a:prstGeom prst="ellipse">
            <a:avLst/>
          </a:prstGeom>
          <a:solidFill>
            <a:schemeClr val="bg1">
              <a:alpha val="64000"/>
            </a:schemeClr>
          </a:solidFill>
          <a:ln w="50800">
            <a:solidFill>
              <a:srgbClr val="0BC2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599393" y="5644772"/>
            <a:ext cx="503684" cy="503684"/>
          </a:xfrm>
          <a:prstGeom prst="ellipse">
            <a:avLst/>
          </a:prstGeom>
          <a:solidFill>
            <a:schemeClr val="bg1">
              <a:alpha val="64000"/>
            </a:schemeClr>
          </a:solidFill>
          <a:ln w="50800">
            <a:solidFill>
              <a:srgbClr val="5FD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907662" y="1828931"/>
            <a:ext cx="2152024" cy="646331"/>
          </a:xfrm>
          <a:prstGeom prst="rect">
            <a:avLst/>
          </a:prstGeom>
          <a:noFill/>
        </p:spPr>
        <p:txBody>
          <a:bodyPr wrap="square" rtlCol="0">
            <a:spAutoFit/>
          </a:bodyPr>
          <a:lstStyle/>
          <a:p>
            <a:pPr algn="dist"/>
            <a:r>
              <a:rPr lang="zh-CN" altLang="en-US" sz="3600" b="1" dirty="0" smtClean="0">
                <a:solidFill>
                  <a:schemeClr val="bg1"/>
                </a:solidFill>
                <a:latin typeface="微软雅黑" panose="020B0503020204020204" pitchFamily="34" charset="-122"/>
                <a:ea typeface="微软雅黑" panose="020B0503020204020204" pitchFamily="34" charset="-122"/>
              </a:rPr>
              <a:t>任课老师</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672821" y="5978768"/>
            <a:ext cx="3040380" cy="879231"/>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307145" y="5695406"/>
            <a:ext cx="3296529" cy="1162594"/>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rot="988160">
            <a:off x="371256" y="902675"/>
            <a:ext cx="1487502" cy="1098495"/>
            <a:chOff x="467955" y="825830"/>
            <a:chExt cx="1688486" cy="1246918"/>
          </a:xfrm>
        </p:grpSpPr>
        <p:sp>
          <p:nvSpPr>
            <p:cNvPr id="8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8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grpSp>
          <p:nvGrpSpPr>
            <p:cNvPr id="84" name="组合 83"/>
            <p:cNvGrpSpPr/>
            <p:nvPr/>
          </p:nvGrpSpPr>
          <p:grpSpPr>
            <a:xfrm rot="21335217">
              <a:off x="1363234" y="825830"/>
              <a:ext cx="793207" cy="804046"/>
              <a:chOff x="7973454" y="5027358"/>
              <a:chExt cx="1573288" cy="1594782"/>
            </a:xfrm>
          </p:grpSpPr>
          <p:sp>
            <p:nvSpPr>
              <p:cNvPr id="86"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文本框 84"/>
            <p:cNvSpPr txBox="1"/>
            <p:nvPr/>
          </p:nvSpPr>
          <p:spPr>
            <a:xfrm rot="164214">
              <a:off x="1474816" y="1029666"/>
              <a:ext cx="595371" cy="454171"/>
            </a:xfrm>
            <a:prstGeom prst="rect">
              <a:avLst/>
            </a:prstGeom>
            <a:noFill/>
            <a:ln>
              <a:noFill/>
            </a:ln>
          </p:spPr>
          <p:txBody>
            <a:bodyPr wrap="none" rtlCol="0">
              <a:spAutoFit/>
            </a:bodyPr>
            <a:lstStyle/>
            <a:p>
              <a:r>
                <a:rPr lang="en-US" altLang="zh-CN" sz="2000" dirty="0" smtClean="0">
                  <a:ln w="25400">
                    <a:noFill/>
                  </a:ln>
                  <a:solidFill>
                    <a:schemeClr val="bg1"/>
                  </a:solidFill>
                  <a:latin typeface="方正超粗黑简体" panose="03000509000000000000" pitchFamily="65" charset="-122"/>
                  <a:ea typeface="方正超粗黑简体" panose="03000509000000000000" pitchFamily="65" charset="-122"/>
                </a:rPr>
                <a:t>04</a:t>
              </a:r>
              <a:endParaRPr lang="zh-CN" altLang="en-US" sz="2000" dirty="0">
                <a:ln w="25400">
                  <a:no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88" name="组合 87"/>
          <p:cNvGrpSpPr/>
          <p:nvPr/>
        </p:nvGrpSpPr>
        <p:grpSpPr>
          <a:xfrm rot="2224307">
            <a:off x="9428579" y="151962"/>
            <a:ext cx="751521" cy="737702"/>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rot="610562">
            <a:off x="4237743" y="867598"/>
            <a:ext cx="477338" cy="468561"/>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0" name="组合 99"/>
          <p:cNvGrpSpPr/>
          <p:nvPr/>
        </p:nvGrpSpPr>
        <p:grpSpPr>
          <a:xfrm rot="2427509">
            <a:off x="6712592" y="2483848"/>
            <a:ext cx="661032" cy="648877"/>
            <a:chOff x="10646778" y="4753862"/>
            <a:chExt cx="751521" cy="737702"/>
          </a:xfrm>
        </p:grpSpPr>
        <p:sp>
          <p:nvSpPr>
            <p:cNvPr id="10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p:cNvGrpSpPr/>
            <p:nvPr/>
          </p:nvGrpSpPr>
          <p:grpSpPr>
            <a:xfrm>
              <a:off x="10646778" y="4762829"/>
              <a:ext cx="749726" cy="728735"/>
              <a:chOff x="11012539" y="4493889"/>
              <a:chExt cx="749726" cy="728735"/>
            </a:xfrm>
          </p:grpSpPr>
          <p:sp>
            <p:nvSpPr>
              <p:cNvPr id="10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6" name="矩形 105"/>
          <p:cNvSpPr/>
          <p:nvPr/>
        </p:nvSpPr>
        <p:spPr>
          <a:xfrm>
            <a:off x="534172" y="2503243"/>
            <a:ext cx="2771733" cy="2031325"/>
          </a:xfrm>
          <a:prstGeom prst="rect">
            <a:avLst/>
          </a:prstGeom>
        </p:spPr>
        <p:txBody>
          <a:bodyPr wrap="square">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           详细介绍</a:t>
            </a:r>
            <a:r>
              <a:rPr lang="zh-CN" altLang="en-US" sz="1200" dirty="0">
                <a:solidFill>
                  <a:schemeClr val="bg1"/>
                </a:solidFill>
                <a:latin typeface="微软雅黑" panose="020B0503020204020204" pitchFamily="34" charset="-122"/>
                <a:ea typeface="微软雅黑" panose="020B0503020204020204" pitchFamily="34" charset="-122"/>
              </a:rPr>
              <a:t>本班</a:t>
            </a:r>
            <a:r>
              <a:rPr lang="zh-CN" altLang="en-US" sz="1200" dirty="0" smtClean="0">
                <a:solidFill>
                  <a:schemeClr val="bg1"/>
                </a:solidFill>
                <a:latin typeface="微软雅黑" panose="020B0503020204020204" pitchFamily="34" charset="-122"/>
                <a:ea typeface="微软雅黑" panose="020B0503020204020204" pitchFamily="34" charset="-122"/>
              </a:rPr>
              <a:t>的师资力量，点击</a:t>
            </a:r>
            <a:r>
              <a:rPr lang="zh-CN" altLang="en-US" sz="1200"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输入简要文字内容，文字内容需概括精炼，言简意赅的说明内容</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文字内容需概括精炼，言简意赅的说明内容</a:t>
            </a:r>
            <a:r>
              <a:rPr lang="en-US" altLang="zh-CN" sz="1200" dirty="0" smtClean="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42" presetClass="entr" presetSubtype="0" fill="hold" grpId="0" nodeType="withEffect">
                                  <p:stCondLst>
                                    <p:cond delay="15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7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375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22" presetClass="entr" presetSubtype="8" fill="hold" nodeType="withEffect">
                                  <p:stCondLst>
                                    <p:cond delay="425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1000"/>
                                        <p:tgtEl>
                                          <p:spTgt spid="81"/>
                                        </p:tgtEl>
                                      </p:cBhvr>
                                    </p:animEffect>
                                  </p:childTnLst>
                                </p:cTn>
                              </p:par>
                              <p:par>
                                <p:cTn id="33" presetID="10" presetClass="entr" presetSubtype="0" fill="hold" nodeType="withEffect">
                                  <p:stCondLst>
                                    <p:cond delay="525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500"/>
                                        <p:tgtEl>
                                          <p:spTgt spid="110"/>
                                        </p:tgtEl>
                                      </p:cBhvr>
                                    </p:animEffect>
                                  </p:childTnLst>
                                </p:cTn>
                              </p:par>
                              <p:par>
                                <p:cTn id="36" presetID="10" presetClass="entr" presetSubtype="0" fill="hold" nodeType="withEffect">
                                  <p:stCondLst>
                                    <p:cond delay="575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500"/>
                                        <p:tgtEl>
                                          <p:spTgt spid="109"/>
                                        </p:tgtEl>
                                      </p:cBhvr>
                                    </p:animEffect>
                                  </p:childTnLst>
                                </p:cTn>
                              </p:par>
                              <p:par>
                                <p:cTn id="39" presetID="10" presetClass="entr" presetSubtype="0" fill="hold" nodeType="withEffect">
                                  <p:stCondLst>
                                    <p:cond delay="625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500"/>
                                        <p:tgtEl>
                                          <p:spTgt spid="108"/>
                                        </p:tgtEl>
                                      </p:cBhvr>
                                    </p:animEffect>
                                  </p:childTnLst>
                                </p:cTn>
                              </p:par>
                              <p:par>
                                <p:cTn id="42" presetID="15" presetClass="entr" presetSubtype="0" fill="hold" grpId="0" nodeType="withEffect">
                                  <p:stCondLst>
                                    <p:cond delay="6750"/>
                                  </p:stCondLst>
                                  <p:iterate type="lt">
                                    <p:tmPct val="15000"/>
                                  </p:iterate>
                                  <p:childTnLst>
                                    <p:set>
                                      <p:cBhvr>
                                        <p:cTn id="43" dur="1" fill="hold">
                                          <p:stCondLst>
                                            <p:cond delay="0"/>
                                          </p:stCondLst>
                                        </p:cTn>
                                        <p:tgtEl>
                                          <p:spTgt spid="47"/>
                                        </p:tgtEl>
                                        <p:attrNameLst>
                                          <p:attrName>style.visibility</p:attrName>
                                        </p:attrNameLst>
                                      </p:cBhvr>
                                      <p:to>
                                        <p:strVal val="visible"/>
                                      </p:to>
                                    </p:set>
                                    <p:anim calcmode="lin" valueType="num">
                                      <p:cBhvr>
                                        <p:cTn id="44" dur="1250" fill="hold"/>
                                        <p:tgtEl>
                                          <p:spTgt spid="47"/>
                                        </p:tgtEl>
                                        <p:attrNameLst>
                                          <p:attrName>ppt_w</p:attrName>
                                        </p:attrNameLst>
                                      </p:cBhvr>
                                      <p:tavLst>
                                        <p:tav tm="0">
                                          <p:val>
                                            <p:fltVal val="0"/>
                                          </p:val>
                                        </p:tav>
                                        <p:tav tm="100000">
                                          <p:val>
                                            <p:strVal val="#ppt_w"/>
                                          </p:val>
                                        </p:tav>
                                      </p:tavLst>
                                    </p:anim>
                                    <p:anim calcmode="lin" valueType="num">
                                      <p:cBhvr>
                                        <p:cTn id="45" dur="1250" fill="hold"/>
                                        <p:tgtEl>
                                          <p:spTgt spid="47"/>
                                        </p:tgtEl>
                                        <p:attrNameLst>
                                          <p:attrName>ppt_h</p:attrName>
                                        </p:attrNameLst>
                                      </p:cBhvr>
                                      <p:tavLst>
                                        <p:tav tm="0">
                                          <p:val>
                                            <p:fltVal val="0"/>
                                          </p:val>
                                        </p:tav>
                                        <p:tav tm="100000">
                                          <p:val>
                                            <p:strVal val="#ppt_h"/>
                                          </p:val>
                                        </p:tav>
                                      </p:tavLst>
                                    </p:anim>
                                    <p:anim calcmode="lin" valueType="num">
                                      <p:cBhvr>
                                        <p:cTn id="46" dur="1250" fill="hold"/>
                                        <p:tgtEl>
                                          <p:spTgt spid="47"/>
                                        </p:tgtEl>
                                        <p:attrNameLst>
                                          <p:attrName>ppt_x</p:attrName>
                                        </p:attrNameLst>
                                      </p:cBhvr>
                                      <p:tavLst>
                                        <p:tav tm="0" fmla="#ppt_x+(cos(-2*pi*(1-$))*-#ppt_x-sin(-2*pi*(1-$))*(1-#ppt_y))*(1-$)">
                                          <p:val>
                                            <p:fltVal val="0"/>
                                          </p:val>
                                        </p:tav>
                                        <p:tav tm="100000">
                                          <p:val>
                                            <p:fltVal val="1"/>
                                          </p:val>
                                        </p:tav>
                                      </p:tavLst>
                                    </p:anim>
                                    <p:anim calcmode="lin" valueType="num">
                                      <p:cBhvr>
                                        <p:cTn id="47" dur="1250" fill="hold"/>
                                        <p:tgtEl>
                                          <p:spTgt spid="47"/>
                                        </p:tgtEl>
                                        <p:attrNameLst>
                                          <p:attrName>ppt_y</p:attrName>
                                        </p:attrNameLst>
                                      </p:cBhvr>
                                      <p:tavLst>
                                        <p:tav tm="0" fmla="#ppt_y+(sin(-2*pi*(1-$))*-#ppt_x+cos(-2*pi*(1-$))*(1-#ppt_y))*(1-$)">
                                          <p:val>
                                            <p:fltVal val="0"/>
                                          </p:val>
                                        </p:tav>
                                        <p:tav tm="100000">
                                          <p:val>
                                            <p:fltVal val="1"/>
                                          </p:val>
                                        </p:tav>
                                      </p:tavLst>
                                    </p:anim>
                                  </p:childTnLst>
                                </p:cTn>
                              </p:par>
                              <p:par>
                                <p:cTn id="48" presetID="10" presetClass="entr" presetSubtype="0" fill="hold" nodeType="withEffect">
                                  <p:stCondLst>
                                    <p:cond delay="8500"/>
                                  </p:stCondLst>
                                  <p:childTnLst>
                                    <p:set>
                                      <p:cBhvr>
                                        <p:cTn id="49" dur="1" fill="hold">
                                          <p:stCondLst>
                                            <p:cond delay="0"/>
                                          </p:stCondLst>
                                        </p:cTn>
                                        <p:tgtEl>
                                          <p:spTgt spid="111"/>
                                        </p:tgtEl>
                                        <p:attrNameLst>
                                          <p:attrName>style.visibility</p:attrName>
                                        </p:attrNameLst>
                                      </p:cBhvr>
                                      <p:to>
                                        <p:strVal val="visible"/>
                                      </p:to>
                                    </p:set>
                                    <p:animEffect transition="in" filter="fade">
                                      <p:cBhvr>
                                        <p:cTn id="50" dur="500"/>
                                        <p:tgtEl>
                                          <p:spTgt spid="111"/>
                                        </p:tgtEl>
                                      </p:cBhvr>
                                    </p:animEffect>
                                  </p:childTnLst>
                                </p:cTn>
                              </p:par>
                              <p:par>
                                <p:cTn id="51" presetID="22" presetClass="entr" presetSubtype="1" fill="hold" grpId="0" nodeType="withEffect">
                                  <p:stCondLst>
                                    <p:cond delay="9000"/>
                                  </p:stCondLst>
                                  <p:childTnLst>
                                    <p:set>
                                      <p:cBhvr>
                                        <p:cTn id="52" dur="1" fill="hold">
                                          <p:stCondLst>
                                            <p:cond delay="0"/>
                                          </p:stCondLst>
                                        </p:cTn>
                                        <p:tgtEl>
                                          <p:spTgt spid="106"/>
                                        </p:tgtEl>
                                        <p:attrNameLst>
                                          <p:attrName>style.visibility</p:attrName>
                                        </p:attrNameLst>
                                      </p:cBhvr>
                                      <p:to>
                                        <p:strVal val="visible"/>
                                      </p:to>
                                    </p:set>
                                    <p:animEffect transition="in" filter="wipe(up)">
                                      <p:cBhvr>
                                        <p:cTn id="53" dur="2250"/>
                                        <p:tgtEl>
                                          <p:spTgt spid="106"/>
                                        </p:tgtEl>
                                      </p:cBhvr>
                                    </p:animEffect>
                                  </p:childTnLst>
                                </p:cTn>
                              </p:par>
                              <p:par>
                                <p:cTn id="54" presetID="10" presetClass="entr" presetSubtype="0" fill="hold" nodeType="withEffect">
                                  <p:stCondLst>
                                    <p:cond delay="1125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nodeType="withEffect">
                                  <p:stCondLst>
                                    <p:cond delay="1175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nodeType="withEffect">
                                  <p:stCondLst>
                                    <p:cond delay="1225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nodeType="withEffect">
                                  <p:stCondLst>
                                    <p:cond delay="1275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nodeType="withEffect">
                                  <p:stCondLst>
                                    <p:cond delay="1325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nodeType="withEffect">
                                  <p:stCondLst>
                                    <p:cond delay="1375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47" presetClass="entr" presetSubtype="0" fill="hold" nodeType="withEffect">
                                  <p:stCondLst>
                                    <p:cond delay="1425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1475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1525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1575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1625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1675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1000"/>
                                        <p:tgtEl>
                                          <p:spTgt spid="36"/>
                                        </p:tgtEl>
                                      </p:cBhvr>
                                    </p:animEffect>
                                    <p:anim calcmode="lin" valueType="num">
                                      <p:cBhvr>
                                        <p:cTn id="100" dur="1000" fill="hold"/>
                                        <p:tgtEl>
                                          <p:spTgt spid="36"/>
                                        </p:tgtEl>
                                        <p:attrNameLst>
                                          <p:attrName>ppt_x</p:attrName>
                                        </p:attrNameLst>
                                      </p:cBhvr>
                                      <p:tavLst>
                                        <p:tav tm="0">
                                          <p:val>
                                            <p:strVal val="#ppt_x"/>
                                          </p:val>
                                        </p:tav>
                                        <p:tav tm="100000">
                                          <p:val>
                                            <p:strVal val="#ppt_x"/>
                                          </p:val>
                                        </p:tav>
                                      </p:tavLst>
                                    </p:anim>
                                    <p:anim calcmode="lin" valueType="num">
                                      <p:cBhvr>
                                        <p:cTn id="101" dur="1000" fill="hold"/>
                                        <p:tgtEl>
                                          <p:spTgt spid="36"/>
                                        </p:tgtEl>
                                        <p:attrNameLst>
                                          <p:attrName>ppt_y</p:attrName>
                                        </p:attrNameLst>
                                      </p:cBhvr>
                                      <p:tavLst>
                                        <p:tav tm="0">
                                          <p:val>
                                            <p:strVal val="#ppt_y-.1"/>
                                          </p:val>
                                        </p:tav>
                                        <p:tav tm="100000">
                                          <p:val>
                                            <p:strVal val="#ppt_y"/>
                                          </p:val>
                                        </p:tav>
                                      </p:tavLst>
                                    </p:anim>
                                  </p:childTnLst>
                                </p:cTn>
                              </p:par>
                              <p:par>
                                <p:cTn id="102" presetID="53" presetClass="entr" presetSubtype="16" fill="hold" nodeType="withEffect">
                                  <p:stCondLst>
                                    <p:cond delay="17750"/>
                                  </p:stCondLst>
                                  <p:childTnLst>
                                    <p:set>
                                      <p:cBhvr>
                                        <p:cTn id="103" dur="1" fill="hold">
                                          <p:stCondLst>
                                            <p:cond delay="0"/>
                                          </p:stCondLst>
                                        </p:cTn>
                                        <p:tgtEl>
                                          <p:spTgt spid="94"/>
                                        </p:tgtEl>
                                        <p:attrNameLst>
                                          <p:attrName>style.visibility</p:attrName>
                                        </p:attrNameLst>
                                      </p:cBhvr>
                                      <p:to>
                                        <p:strVal val="visible"/>
                                      </p:to>
                                    </p:set>
                                    <p:anim calcmode="lin" valueType="num">
                                      <p:cBhvr>
                                        <p:cTn id="104" dur="500" fill="hold"/>
                                        <p:tgtEl>
                                          <p:spTgt spid="94"/>
                                        </p:tgtEl>
                                        <p:attrNameLst>
                                          <p:attrName>ppt_w</p:attrName>
                                        </p:attrNameLst>
                                      </p:cBhvr>
                                      <p:tavLst>
                                        <p:tav tm="0">
                                          <p:val>
                                            <p:fltVal val="0"/>
                                          </p:val>
                                        </p:tav>
                                        <p:tav tm="100000">
                                          <p:val>
                                            <p:strVal val="#ppt_w"/>
                                          </p:val>
                                        </p:tav>
                                      </p:tavLst>
                                    </p:anim>
                                    <p:anim calcmode="lin" valueType="num">
                                      <p:cBhvr>
                                        <p:cTn id="105" dur="500" fill="hold"/>
                                        <p:tgtEl>
                                          <p:spTgt spid="94"/>
                                        </p:tgtEl>
                                        <p:attrNameLst>
                                          <p:attrName>ppt_h</p:attrName>
                                        </p:attrNameLst>
                                      </p:cBhvr>
                                      <p:tavLst>
                                        <p:tav tm="0">
                                          <p:val>
                                            <p:fltVal val="0"/>
                                          </p:val>
                                        </p:tav>
                                        <p:tav tm="100000">
                                          <p:val>
                                            <p:strVal val="#ppt_h"/>
                                          </p:val>
                                        </p:tav>
                                      </p:tavLst>
                                    </p:anim>
                                    <p:animEffect transition="in" filter="fade">
                                      <p:cBhvr>
                                        <p:cTn id="106" dur="500"/>
                                        <p:tgtEl>
                                          <p:spTgt spid="94"/>
                                        </p:tgtEl>
                                      </p:cBhvr>
                                    </p:animEffect>
                                  </p:childTnLst>
                                </p:cTn>
                              </p:par>
                              <p:par>
                                <p:cTn id="107" presetID="53" presetClass="entr" presetSubtype="16" fill="hold" nodeType="withEffect">
                                  <p:stCondLst>
                                    <p:cond delay="18250"/>
                                  </p:stCondLst>
                                  <p:childTnLst>
                                    <p:set>
                                      <p:cBhvr>
                                        <p:cTn id="108" dur="1" fill="hold">
                                          <p:stCondLst>
                                            <p:cond delay="0"/>
                                          </p:stCondLst>
                                        </p:cTn>
                                        <p:tgtEl>
                                          <p:spTgt spid="100"/>
                                        </p:tgtEl>
                                        <p:attrNameLst>
                                          <p:attrName>style.visibility</p:attrName>
                                        </p:attrNameLst>
                                      </p:cBhvr>
                                      <p:to>
                                        <p:strVal val="visible"/>
                                      </p:to>
                                    </p:set>
                                    <p:anim calcmode="lin" valueType="num">
                                      <p:cBhvr>
                                        <p:cTn id="109" dur="500" fill="hold"/>
                                        <p:tgtEl>
                                          <p:spTgt spid="100"/>
                                        </p:tgtEl>
                                        <p:attrNameLst>
                                          <p:attrName>ppt_w</p:attrName>
                                        </p:attrNameLst>
                                      </p:cBhvr>
                                      <p:tavLst>
                                        <p:tav tm="0">
                                          <p:val>
                                            <p:fltVal val="0"/>
                                          </p:val>
                                        </p:tav>
                                        <p:tav tm="100000">
                                          <p:val>
                                            <p:strVal val="#ppt_w"/>
                                          </p:val>
                                        </p:tav>
                                      </p:tavLst>
                                    </p:anim>
                                    <p:anim calcmode="lin" valueType="num">
                                      <p:cBhvr>
                                        <p:cTn id="110" dur="500" fill="hold"/>
                                        <p:tgtEl>
                                          <p:spTgt spid="100"/>
                                        </p:tgtEl>
                                        <p:attrNameLst>
                                          <p:attrName>ppt_h</p:attrName>
                                        </p:attrNameLst>
                                      </p:cBhvr>
                                      <p:tavLst>
                                        <p:tav tm="0">
                                          <p:val>
                                            <p:fltVal val="0"/>
                                          </p:val>
                                        </p:tav>
                                        <p:tav tm="100000">
                                          <p:val>
                                            <p:strVal val="#ppt_h"/>
                                          </p:val>
                                        </p:tav>
                                      </p:tavLst>
                                    </p:anim>
                                    <p:animEffect transition="in" filter="fade">
                                      <p:cBhvr>
                                        <p:cTn id="111" dur="500"/>
                                        <p:tgtEl>
                                          <p:spTgt spid="100"/>
                                        </p:tgtEl>
                                      </p:cBhvr>
                                    </p:animEffect>
                                  </p:childTnLst>
                                </p:cTn>
                              </p:par>
                              <p:par>
                                <p:cTn id="112" presetID="53" presetClass="entr" presetSubtype="16" fill="hold" nodeType="withEffect">
                                  <p:stCondLst>
                                    <p:cond delay="18750"/>
                                  </p:stCondLst>
                                  <p:childTnLst>
                                    <p:set>
                                      <p:cBhvr>
                                        <p:cTn id="113" dur="1" fill="hold">
                                          <p:stCondLst>
                                            <p:cond delay="0"/>
                                          </p:stCondLst>
                                        </p:cTn>
                                        <p:tgtEl>
                                          <p:spTgt spid="88"/>
                                        </p:tgtEl>
                                        <p:attrNameLst>
                                          <p:attrName>style.visibility</p:attrName>
                                        </p:attrNameLst>
                                      </p:cBhvr>
                                      <p:to>
                                        <p:strVal val="visible"/>
                                      </p:to>
                                    </p:set>
                                    <p:anim calcmode="lin" valueType="num">
                                      <p:cBhvr>
                                        <p:cTn id="114" dur="500" fill="hold"/>
                                        <p:tgtEl>
                                          <p:spTgt spid="88"/>
                                        </p:tgtEl>
                                        <p:attrNameLst>
                                          <p:attrName>ppt_w</p:attrName>
                                        </p:attrNameLst>
                                      </p:cBhvr>
                                      <p:tavLst>
                                        <p:tav tm="0">
                                          <p:val>
                                            <p:fltVal val="0"/>
                                          </p:val>
                                        </p:tav>
                                        <p:tav tm="100000">
                                          <p:val>
                                            <p:strVal val="#ppt_w"/>
                                          </p:val>
                                        </p:tav>
                                      </p:tavLst>
                                    </p:anim>
                                    <p:anim calcmode="lin" valueType="num">
                                      <p:cBhvr>
                                        <p:cTn id="115" dur="500" fill="hold"/>
                                        <p:tgtEl>
                                          <p:spTgt spid="88"/>
                                        </p:tgtEl>
                                        <p:attrNameLst>
                                          <p:attrName>ppt_h</p:attrName>
                                        </p:attrNameLst>
                                      </p:cBhvr>
                                      <p:tavLst>
                                        <p:tav tm="0">
                                          <p:val>
                                            <p:fltVal val="0"/>
                                          </p:val>
                                        </p:tav>
                                        <p:tav tm="100000">
                                          <p:val>
                                            <p:strVal val="#ppt_h"/>
                                          </p:val>
                                        </p:tav>
                                      </p:tavLst>
                                    </p:anim>
                                    <p:animEffect transition="in" filter="fade">
                                      <p:cBhvr>
                                        <p:cTn id="116" dur="500"/>
                                        <p:tgtEl>
                                          <p:spTgt spid="88"/>
                                        </p:tgtEl>
                                      </p:cBhvr>
                                    </p:animEffect>
                                  </p:childTnLst>
                                </p:cTn>
                              </p:par>
                              <p:par>
                                <p:cTn id="117" presetID="42" presetClass="entr" presetSubtype="0" fill="hold" grpId="0" nodeType="withEffect">
                                  <p:stCondLst>
                                    <p:cond delay="1775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2750"/>
                                        <p:tgtEl>
                                          <p:spTgt spid="39"/>
                                        </p:tgtEl>
                                      </p:cBhvr>
                                    </p:animEffect>
                                    <p:anim calcmode="lin" valueType="num">
                                      <p:cBhvr>
                                        <p:cTn id="120" dur="2750" fill="hold"/>
                                        <p:tgtEl>
                                          <p:spTgt spid="39"/>
                                        </p:tgtEl>
                                        <p:attrNameLst>
                                          <p:attrName>ppt_x</p:attrName>
                                        </p:attrNameLst>
                                      </p:cBhvr>
                                      <p:tavLst>
                                        <p:tav tm="0">
                                          <p:val>
                                            <p:strVal val="#ppt_x"/>
                                          </p:val>
                                        </p:tav>
                                        <p:tav tm="100000">
                                          <p:val>
                                            <p:strVal val="#ppt_x"/>
                                          </p:val>
                                        </p:tav>
                                      </p:tavLst>
                                    </p:anim>
                                    <p:anim calcmode="lin" valueType="num">
                                      <p:cBhvr>
                                        <p:cTn id="121" dur="2750" fill="hold"/>
                                        <p:tgtEl>
                                          <p:spTgt spid="3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1725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3000"/>
                                        <p:tgtEl>
                                          <p:spTgt spid="42"/>
                                        </p:tgtEl>
                                      </p:cBhvr>
                                    </p:animEffect>
                                    <p:anim calcmode="lin" valueType="num">
                                      <p:cBhvr>
                                        <p:cTn id="125" dur="3000" fill="hold"/>
                                        <p:tgtEl>
                                          <p:spTgt spid="42"/>
                                        </p:tgtEl>
                                        <p:attrNameLst>
                                          <p:attrName>ppt_x</p:attrName>
                                        </p:attrNameLst>
                                      </p:cBhvr>
                                      <p:tavLst>
                                        <p:tav tm="0">
                                          <p:val>
                                            <p:strVal val="#ppt_x"/>
                                          </p:val>
                                        </p:tav>
                                        <p:tav tm="100000">
                                          <p:val>
                                            <p:strVal val="#ppt_x"/>
                                          </p:val>
                                        </p:tav>
                                      </p:tavLst>
                                    </p:anim>
                                    <p:anim calcmode="lin" valueType="num">
                                      <p:cBhvr>
                                        <p:cTn id="126" dur="3000" fill="hold"/>
                                        <p:tgtEl>
                                          <p:spTgt spid="42"/>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1825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3000"/>
                                        <p:tgtEl>
                                          <p:spTgt spid="45"/>
                                        </p:tgtEl>
                                      </p:cBhvr>
                                    </p:animEffect>
                                    <p:anim calcmode="lin" valueType="num">
                                      <p:cBhvr>
                                        <p:cTn id="130" dur="3000" fill="hold"/>
                                        <p:tgtEl>
                                          <p:spTgt spid="45"/>
                                        </p:tgtEl>
                                        <p:attrNameLst>
                                          <p:attrName>ppt_x</p:attrName>
                                        </p:attrNameLst>
                                      </p:cBhvr>
                                      <p:tavLst>
                                        <p:tav tm="0">
                                          <p:val>
                                            <p:strVal val="#ppt_x"/>
                                          </p:val>
                                        </p:tav>
                                        <p:tav tm="100000">
                                          <p:val>
                                            <p:strVal val="#ppt_x"/>
                                          </p:val>
                                        </p:tav>
                                      </p:tavLst>
                                    </p:anim>
                                    <p:anim calcmode="lin" valueType="num">
                                      <p:cBhvr>
                                        <p:cTn id="131" dur="3000" fill="hold"/>
                                        <p:tgtEl>
                                          <p:spTgt spid="45"/>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1750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3500"/>
                                        <p:tgtEl>
                                          <p:spTgt spid="46"/>
                                        </p:tgtEl>
                                      </p:cBhvr>
                                    </p:animEffect>
                                    <p:anim calcmode="lin" valueType="num">
                                      <p:cBhvr>
                                        <p:cTn id="135" dur="3500" fill="hold"/>
                                        <p:tgtEl>
                                          <p:spTgt spid="46"/>
                                        </p:tgtEl>
                                        <p:attrNameLst>
                                          <p:attrName>ppt_x</p:attrName>
                                        </p:attrNameLst>
                                      </p:cBhvr>
                                      <p:tavLst>
                                        <p:tav tm="0">
                                          <p:val>
                                            <p:strVal val="#ppt_x"/>
                                          </p:val>
                                        </p:tav>
                                        <p:tav tm="100000">
                                          <p:val>
                                            <p:strVal val="#ppt_x"/>
                                          </p:val>
                                        </p:tav>
                                      </p:tavLst>
                                    </p:anim>
                                    <p:anim calcmode="lin" valueType="num">
                                      <p:cBhvr>
                                        <p:cTn id="136" dur="3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39" grpId="0" animBg="1"/>
      <p:bldP spid="42" grpId="0" animBg="1"/>
      <p:bldP spid="45" grpId="0" animBg="1"/>
      <p:bldP spid="46" grpId="0" animBg="1"/>
      <p:bldP spid="47" grpId="0"/>
      <p:bldP spid="49" grpId="0" animBg="1"/>
      <p:bldP spid="50" grpId="0" animBg="1"/>
      <p:bldP spid="1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5832389"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110230" y="1226561"/>
            <a:ext cx="4118464" cy="4118464"/>
          </a:xfrm>
          <a:prstGeom prst="ellips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1003137" y="1131824"/>
            <a:ext cx="4334981" cy="4334981"/>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602653" y="1585445"/>
            <a:ext cx="1382734" cy="1382734"/>
            <a:chOff x="1010426" y="1671943"/>
            <a:chExt cx="1382734" cy="1382734"/>
          </a:xfrm>
        </p:grpSpPr>
        <p:grpSp>
          <p:nvGrpSpPr>
            <p:cNvPr id="3" name="组合 2"/>
            <p:cNvGrpSpPr/>
            <p:nvPr/>
          </p:nvGrpSpPr>
          <p:grpSpPr>
            <a:xfrm>
              <a:off x="1010426" y="1671943"/>
              <a:ext cx="1382734" cy="1382734"/>
              <a:chOff x="5533163" y="1969001"/>
              <a:chExt cx="1382734" cy="1382734"/>
            </a:xfrm>
            <a:effectLst>
              <a:outerShdw blurRad="228600" dist="165100" dir="5400000" sx="86000" sy="86000" algn="ctr" rotWithShape="0">
                <a:srgbClr val="000000">
                  <a:alpha val="39000"/>
                </a:srgbClr>
              </a:outerShdw>
            </a:effectLst>
          </p:grpSpPr>
          <p:sp>
            <p:nvSpPr>
              <p:cNvPr id="4" name="椭圆 3"/>
              <p:cNvSpPr/>
              <p:nvPr/>
            </p:nvSpPr>
            <p:spPr>
              <a:xfrm>
                <a:off x="5533163" y="1969001"/>
                <a:ext cx="1382734" cy="138273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595265" y="2031103"/>
                <a:ext cx="1258530" cy="1258530"/>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8"/>
            <p:cNvSpPr txBox="1"/>
            <p:nvPr/>
          </p:nvSpPr>
          <p:spPr>
            <a:xfrm>
              <a:off x="1261041" y="1908107"/>
              <a:ext cx="800219" cy="830997"/>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动态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003354" y="3558745"/>
            <a:ext cx="2282475" cy="1115324"/>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1" fmla="*/ 0 w 1021405"/>
                  <a:gd name="connsiteY0-2" fmla="*/ 338037 h 671210"/>
                  <a:gd name="connsiteX1-3" fmla="*/ 333173 w 1021405"/>
                  <a:gd name="connsiteY1-4" fmla="*/ 4864 h 671210"/>
                  <a:gd name="connsiteX2-5" fmla="*/ 466928 w 1021405"/>
                  <a:gd name="connsiteY2-6" fmla="*/ 0 h 671210"/>
                  <a:gd name="connsiteX3-7" fmla="*/ 688232 w 1021405"/>
                  <a:gd name="connsiteY3-8" fmla="*/ 4864 h 671210"/>
                  <a:gd name="connsiteX4-9" fmla="*/ 1021405 w 1021405"/>
                  <a:gd name="connsiteY4-10" fmla="*/ 338037 h 671210"/>
                  <a:gd name="connsiteX5-11" fmla="*/ 1021405 w 1021405"/>
                  <a:gd name="connsiteY5-12" fmla="*/ 338037 h 671210"/>
                  <a:gd name="connsiteX6-13" fmla="*/ 688232 w 1021405"/>
                  <a:gd name="connsiteY6-14" fmla="*/ 671210 h 671210"/>
                  <a:gd name="connsiteX7-15" fmla="*/ 333173 w 1021405"/>
                  <a:gd name="connsiteY7-16" fmla="*/ 671210 h 671210"/>
                  <a:gd name="connsiteX8" fmla="*/ 0 w 1021405"/>
                  <a:gd name="connsiteY8" fmla="*/ 338037 h 671210"/>
                  <a:gd name="connsiteX0-17" fmla="*/ 0 w 1021405"/>
                  <a:gd name="connsiteY0-18" fmla="*/ 338037 h 671210"/>
                  <a:gd name="connsiteX1-19" fmla="*/ 333173 w 1021405"/>
                  <a:gd name="connsiteY1-20" fmla="*/ 4864 h 671210"/>
                  <a:gd name="connsiteX2-21" fmla="*/ 466928 w 1021405"/>
                  <a:gd name="connsiteY2-22" fmla="*/ 0 h 671210"/>
                  <a:gd name="connsiteX3-23" fmla="*/ 583660 w 1021405"/>
                  <a:gd name="connsiteY3-24" fmla="*/ 4864 h 671210"/>
                  <a:gd name="connsiteX4-25" fmla="*/ 688232 w 1021405"/>
                  <a:gd name="connsiteY4-26" fmla="*/ 4864 h 671210"/>
                  <a:gd name="connsiteX5-27" fmla="*/ 1021405 w 1021405"/>
                  <a:gd name="connsiteY5-28" fmla="*/ 338037 h 671210"/>
                  <a:gd name="connsiteX6-29" fmla="*/ 1021405 w 1021405"/>
                  <a:gd name="connsiteY6-30" fmla="*/ 338037 h 671210"/>
                  <a:gd name="connsiteX7-31" fmla="*/ 688232 w 1021405"/>
                  <a:gd name="connsiteY7-32" fmla="*/ 671210 h 671210"/>
                  <a:gd name="connsiteX8-33" fmla="*/ 333173 w 1021405"/>
                  <a:gd name="connsiteY8-34" fmla="*/ 671210 h 671210"/>
                  <a:gd name="connsiteX9" fmla="*/ 0 w 1021405"/>
                  <a:gd name="connsiteY9" fmla="*/ 338037 h 671210"/>
                  <a:gd name="connsiteX0-35" fmla="*/ 466928 w 1021405"/>
                  <a:gd name="connsiteY0-36" fmla="*/ 0 h 671210"/>
                  <a:gd name="connsiteX1-37" fmla="*/ 583660 w 1021405"/>
                  <a:gd name="connsiteY1-38" fmla="*/ 4864 h 671210"/>
                  <a:gd name="connsiteX2-39" fmla="*/ 688232 w 1021405"/>
                  <a:gd name="connsiteY2-40" fmla="*/ 4864 h 671210"/>
                  <a:gd name="connsiteX3-41" fmla="*/ 1021405 w 1021405"/>
                  <a:gd name="connsiteY3-42" fmla="*/ 338037 h 671210"/>
                  <a:gd name="connsiteX4-43" fmla="*/ 1021405 w 1021405"/>
                  <a:gd name="connsiteY4-44" fmla="*/ 338037 h 671210"/>
                  <a:gd name="connsiteX5-45" fmla="*/ 688232 w 1021405"/>
                  <a:gd name="connsiteY5-46" fmla="*/ 671210 h 671210"/>
                  <a:gd name="connsiteX6-47" fmla="*/ 333173 w 1021405"/>
                  <a:gd name="connsiteY6-48" fmla="*/ 671210 h 671210"/>
                  <a:gd name="connsiteX7-49" fmla="*/ 0 w 1021405"/>
                  <a:gd name="connsiteY7-50" fmla="*/ 338037 h 671210"/>
                  <a:gd name="connsiteX8-51" fmla="*/ 333173 w 1021405"/>
                  <a:gd name="connsiteY8-52" fmla="*/ 4864 h 671210"/>
                  <a:gd name="connsiteX9-53" fmla="*/ 558368 w 1021405"/>
                  <a:gd name="connsiteY9-54" fmla="*/ 91440 h 671210"/>
                  <a:gd name="connsiteX0-55" fmla="*/ 466928 w 1021405"/>
                  <a:gd name="connsiteY0-56" fmla="*/ 0 h 671210"/>
                  <a:gd name="connsiteX1-57" fmla="*/ 583660 w 1021405"/>
                  <a:gd name="connsiteY1-58" fmla="*/ 4864 h 671210"/>
                  <a:gd name="connsiteX2-59" fmla="*/ 688232 w 1021405"/>
                  <a:gd name="connsiteY2-60" fmla="*/ 4864 h 671210"/>
                  <a:gd name="connsiteX3-61" fmla="*/ 1021405 w 1021405"/>
                  <a:gd name="connsiteY3-62" fmla="*/ 338037 h 671210"/>
                  <a:gd name="connsiteX4-63" fmla="*/ 1021405 w 1021405"/>
                  <a:gd name="connsiteY4-64" fmla="*/ 338037 h 671210"/>
                  <a:gd name="connsiteX5-65" fmla="*/ 688232 w 1021405"/>
                  <a:gd name="connsiteY5-66" fmla="*/ 671210 h 671210"/>
                  <a:gd name="connsiteX6-67" fmla="*/ 333173 w 1021405"/>
                  <a:gd name="connsiteY6-68" fmla="*/ 671210 h 671210"/>
                  <a:gd name="connsiteX7-69" fmla="*/ 0 w 1021405"/>
                  <a:gd name="connsiteY7-70" fmla="*/ 338037 h 671210"/>
                  <a:gd name="connsiteX8-71" fmla="*/ 333173 w 1021405"/>
                  <a:gd name="connsiteY8-72" fmla="*/ 4864 h 671210"/>
                  <a:gd name="connsiteX0-73" fmla="*/ 583660 w 1021405"/>
                  <a:gd name="connsiteY0-74" fmla="*/ 0 h 666346"/>
                  <a:gd name="connsiteX1-75" fmla="*/ 688232 w 1021405"/>
                  <a:gd name="connsiteY1-76" fmla="*/ 0 h 666346"/>
                  <a:gd name="connsiteX2-77" fmla="*/ 1021405 w 1021405"/>
                  <a:gd name="connsiteY2-78" fmla="*/ 333173 h 666346"/>
                  <a:gd name="connsiteX3-79" fmla="*/ 1021405 w 1021405"/>
                  <a:gd name="connsiteY3-80" fmla="*/ 333173 h 666346"/>
                  <a:gd name="connsiteX4-81" fmla="*/ 688232 w 1021405"/>
                  <a:gd name="connsiteY4-82" fmla="*/ 666346 h 666346"/>
                  <a:gd name="connsiteX5-83" fmla="*/ 333173 w 1021405"/>
                  <a:gd name="connsiteY5-84" fmla="*/ 666346 h 666346"/>
                  <a:gd name="connsiteX6-85" fmla="*/ 0 w 1021405"/>
                  <a:gd name="connsiteY6-86" fmla="*/ 333173 h 666346"/>
                  <a:gd name="connsiteX7-87" fmla="*/ 333173 w 1021405"/>
                  <a:gd name="connsiteY7-88" fmla="*/ 0 h 6663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矩形 54"/>
          <p:cNvSpPr/>
          <p:nvPr/>
        </p:nvSpPr>
        <p:spPr>
          <a:xfrm>
            <a:off x="2047102" y="2055252"/>
            <a:ext cx="2623751" cy="1384995"/>
          </a:xfrm>
          <a:prstGeom prst="rect">
            <a:avLst/>
          </a:prstGeom>
        </p:spPr>
        <p:txBody>
          <a:bodyPr wrap="square">
            <a:spAutoFit/>
          </a:bodyPr>
          <a:lstStyle/>
          <a:p>
            <a:pPr>
              <a:lnSpc>
                <a:spcPct val="15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       班集体</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的管理是一个动态的过程，班主任不是班集体管理的主体，</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只是班</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集管理的主导者和引领者，</a:t>
            </a:r>
            <a:endParaRPr lang="zh-CN" altLang="en-US" sz="1400" dirty="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187732" y="2542008"/>
            <a:ext cx="1862063" cy="1142683"/>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rotWithShape="1">
          <a:blip r:embed="rId1">
            <a:extLst>
              <a:ext uri="{28A0092B-C50C-407E-A947-70E740481C1C}">
                <a14:useLocalDpi xmlns:a14="http://schemas.microsoft.com/office/drawing/2010/main" val="0"/>
              </a:ext>
            </a:extLst>
          </a:blip>
          <a:srcRect l="16487" t="38159" r="23316" b="42760"/>
          <a:stretch>
            <a:fillRect/>
          </a:stretch>
        </p:blipFill>
        <p:spPr>
          <a:xfrm>
            <a:off x="-234778" y="5778500"/>
            <a:ext cx="6054810" cy="1079500"/>
          </a:xfrm>
          <a:prstGeom prst="rect">
            <a:avLst/>
          </a:prstGeom>
        </p:spPr>
      </p:pic>
      <p:sp>
        <p:nvSpPr>
          <p:cNvPr id="67" name="矩形 66"/>
          <p:cNvSpPr/>
          <p:nvPr/>
        </p:nvSpPr>
        <p:spPr>
          <a:xfrm>
            <a:off x="7219805" y="1835977"/>
            <a:ext cx="3691209" cy="661720"/>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n"/>
            </a:pPr>
            <a:r>
              <a:rPr lang="zh-CN" altLang="en-US" dirty="0">
                <a:solidFill>
                  <a:schemeClr val="bg1">
                    <a:lumMod val="50000"/>
                  </a:schemeClr>
                </a:solidFill>
              </a:rPr>
              <a:t>思想工作要耐心</a:t>
            </a:r>
            <a:r>
              <a:rPr lang="zh-CN" altLang="en-US" dirty="0" smtClean="0">
                <a:solidFill>
                  <a:schemeClr val="bg1">
                    <a:lumMod val="50000"/>
                  </a:schemeClr>
                </a:solidFill>
              </a:rPr>
              <a:t>。做</a:t>
            </a:r>
            <a:r>
              <a:rPr lang="zh-CN" altLang="en-US" dirty="0">
                <a:solidFill>
                  <a:schemeClr val="bg1">
                    <a:lumMod val="50000"/>
                  </a:schemeClr>
                </a:solidFill>
              </a:rPr>
              <a:t>事情要用心。</a:t>
            </a:r>
            <a:endParaRPr lang="en-US" altLang="zh-CN" dirty="0">
              <a:solidFill>
                <a:schemeClr val="bg1">
                  <a:lumMod val="50000"/>
                </a:schemeClr>
              </a:solidFill>
            </a:endParaRPr>
          </a:p>
          <a:p>
            <a:pPr algn="just">
              <a:lnSpc>
                <a:spcPts val="1200"/>
              </a:lnSpc>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7247343" y="4368866"/>
            <a:ext cx="3231187" cy="455894"/>
          </a:xfrm>
          <a:prstGeom prst="rect">
            <a:avLst/>
          </a:prstGeom>
        </p:spPr>
        <p:txBody>
          <a:bodyPr wrap="square">
            <a:spAutoFit/>
          </a:bodyPr>
          <a:lstStyle/>
          <a:p>
            <a:pPr marL="285750" indent="-285750">
              <a:lnSpc>
                <a:spcPct val="150000"/>
              </a:lnSpc>
              <a:buClr>
                <a:srgbClr val="92D050"/>
              </a:buClr>
              <a:buFont typeface="Wingdings" panose="05000000000000000000" pitchFamily="2" charset="2"/>
              <a:buChar char="n"/>
            </a:pPr>
            <a:r>
              <a:rPr lang="zh-CN" altLang="en-US" dirty="0">
                <a:solidFill>
                  <a:schemeClr val="bg1">
                    <a:lumMod val="50000"/>
                  </a:schemeClr>
                </a:solidFill>
              </a:rPr>
              <a:t>真心想做好，用心去做好，</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7218810" y="3538908"/>
            <a:ext cx="4050552" cy="507831"/>
          </a:xfrm>
          <a:prstGeom prst="rect">
            <a:avLst/>
          </a:prstGeom>
        </p:spPr>
        <p:txBody>
          <a:bodyPr wrap="square">
            <a:spAutoFit/>
          </a:bodyPr>
          <a:lstStyle/>
          <a:p>
            <a:pPr marL="285750" indent="-285750">
              <a:lnSpc>
                <a:spcPct val="150000"/>
              </a:lnSpc>
              <a:buClr>
                <a:srgbClr val="19B4C9"/>
              </a:buClr>
              <a:buFont typeface="Wingdings" panose="05000000000000000000" pitchFamily="2" charset="2"/>
              <a:buChar char="n"/>
            </a:pPr>
            <a:r>
              <a:rPr lang="zh-CN" altLang="en-US" dirty="0">
                <a:solidFill>
                  <a:schemeClr val="bg1">
                    <a:lumMod val="50000"/>
                  </a:schemeClr>
                </a:solidFill>
              </a:rPr>
              <a:t>发现问题要细心，处理问题要精心</a:t>
            </a:r>
            <a:endParaRPr lang="en-US" altLang="zh-CN" dirty="0">
              <a:solidFill>
                <a:schemeClr val="bg1">
                  <a:lumMod val="50000"/>
                </a:schemeClr>
              </a:solidFill>
            </a:endParaRPr>
          </a:p>
        </p:txBody>
      </p:sp>
      <p:sp>
        <p:nvSpPr>
          <p:cNvPr id="70" name="矩形 69"/>
          <p:cNvSpPr/>
          <p:nvPr/>
        </p:nvSpPr>
        <p:spPr>
          <a:xfrm>
            <a:off x="7245292" y="2669598"/>
            <a:ext cx="3591584" cy="507831"/>
          </a:xfrm>
          <a:prstGeom prst="rect">
            <a:avLst/>
          </a:prstGeom>
        </p:spPr>
        <p:txBody>
          <a:bodyPr wrap="square">
            <a:spAutoFit/>
          </a:bodyPr>
          <a:lstStyle/>
          <a:p>
            <a:pPr marL="285750" indent="-285750">
              <a:lnSpc>
                <a:spcPct val="150000"/>
              </a:lnSpc>
              <a:buClr>
                <a:srgbClr val="FF8599"/>
              </a:buClr>
              <a:buFont typeface="Wingdings" panose="05000000000000000000" pitchFamily="2" charset="2"/>
              <a:buChar char="n"/>
            </a:pPr>
            <a:r>
              <a:rPr lang="zh-CN" altLang="en-US" dirty="0">
                <a:solidFill>
                  <a:schemeClr val="bg1">
                    <a:lumMod val="50000"/>
                  </a:schemeClr>
                </a:solidFill>
              </a:rPr>
              <a:t>热心献给工作，爱心献给学生，</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rot="19652793">
            <a:off x="4849741" y="2412150"/>
            <a:ext cx="601603" cy="609821"/>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2" name="组合 81"/>
          <p:cNvGrpSpPr/>
          <p:nvPr/>
        </p:nvGrpSpPr>
        <p:grpSpPr>
          <a:xfrm rot="2224307">
            <a:off x="4148579" y="1309747"/>
            <a:ext cx="609094" cy="597894"/>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8" name="组合 87"/>
          <p:cNvGrpSpPr/>
          <p:nvPr/>
        </p:nvGrpSpPr>
        <p:grpSpPr>
          <a:xfrm rot="1562261">
            <a:off x="4106106" y="4568476"/>
            <a:ext cx="636949" cy="625237"/>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rot="920444">
            <a:off x="4912600" y="3623036"/>
            <a:ext cx="577446" cy="566828"/>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3" name="组合 102"/>
          <p:cNvGrpSpPr/>
          <p:nvPr/>
        </p:nvGrpSpPr>
        <p:grpSpPr>
          <a:xfrm rot="20532747">
            <a:off x="710482" y="329063"/>
            <a:ext cx="635853" cy="842784"/>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971996" y="860914"/>
            <a:ext cx="530493" cy="1204586"/>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2534424" y="151351"/>
            <a:ext cx="2400156" cy="1044411"/>
            <a:chOff x="1529791" y="613025"/>
            <a:chExt cx="2400156" cy="1044411"/>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20344757" flipH="1" flipV="1">
              <a:off x="2261985" y="613025"/>
              <a:ext cx="1667962" cy="584274"/>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75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anim calcmode="lin" valueType="num">
                                      <p:cBhvr>
                                        <p:cTn id="41" dur="1000" fill="hold"/>
                                        <p:tgtEl>
                                          <p:spTgt spid="56"/>
                                        </p:tgtEl>
                                        <p:attrNameLst>
                                          <p:attrName>ppt_x</p:attrName>
                                        </p:attrNameLst>
                                      </p:cBhvr>
                                      <p:tavLst>
                                        <p:tav tm="0">
                                          <p:val>
                                            <p:strVal val="#ppt_x"/>
                                          </p:val>
                                        </p:tav>
                                        <p:tav tm="100000">
                                          <p:val>
                                            <p:strVal val="#ppt_x"/>
                                          </p:val>
                                        </p:tav>
                                      </p:tavLst>
                                    </p:anim>
                                    <p:anim calcmode="lin" valueType="num">
                                      <p:cBhvr>
                                        <p:cTn id="42" dur="1000" fill="hold"/>
                                        <p:tgtEl>
                                          <p:spTgt spid="56"/>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67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750"/>
                                        <p:tgtEl>
                                          <p:spTgt spid="18"/>
                                        </p:tgtEl>
                                      </p:cBhvr>
                                    </p:animEffect>
                                  </p:childTnLst>
                                </p:cTn>
                              </p:par>
                              <p:par>
                                <p:cTn id="46" presetID="22" presetClass="entr" presetSubtype="1" fill="hold" grpId="0" nodeType="withEffect">
                                  <p:stCondLst>
                                    <p:cond delay="725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250"/>
                                        <p:tgtEl>
                                          <p:spTgt spid="55"/>
                                        </p:tgtEl>
                                      </p:cBhvr>
                                    </p:animEffect>
                                  </p:childTnLst>
                                </p:cTn>
                              </p:par>
                              <p:par>
                                <p:cTn id="49" presetID="53" presetClass="entr" presetSubtype="16" fill="hold" nodeType="withEffect">
                                  <p:stCondLst>
                                    <p:cond delay="850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fltVal val="0"/>
                                          </p:val>
                                        </p:tav>
                                        <p:tav tm="100000">
                                          <p:val>
                                            <p:strVal val="#ppt_w"/>
                                          </p:val>
                                        </p:tav>
                                      </p:tavLst>
                                    </p:anim>
                                    <p:anim calcmode="lin" valueType="num">
                                      <p:cBhvr>
                                        <p:cTn id="52" dur="500" fill="hold"/>
                                        <p:tgtEl>
                                          <p:spTgt spid="82"/>
                                        </p:tgtEl>
                                        <p:attrNameLst>
                                          <p:attrName>ppt_h</p:attrName>
                                        </p:attrNameLst>
                                      </p:cBhvr>
                                      <p:tavLst>
                                        <p:tav tm="0">
                                          <p:val>
                                            <p:fltVal val="0"/>
                                          </p:val>
                                        </p:tav>
                                        <p:tav tm="100000">
                                          <p:val>
                                            <p:strVal val="#ppt_h"/>
                                          </p:val>
                                        </p:tav>
                                      </p:tavLst>
                                    </p:anim>
                                    <p:animEffect transition="in" filter="fade">
                                      <p:cBhvr>
                                        <p:cTn id="53" dur="500"/>
                                        <p:tgtEl>
                                          <p:spTgt spid="82"/>
                                        </p:tgtEl>
                                      </p:cBhvr>
                                    </p:animEffect>
                                  </p:childTnLst>
                                </p:cTn>
                              </p:par>
                              <p:par>
                                <p:cTn id="54" presetID="53" presetClass="entr" presetSubtype="16" fill="hold" nodeType="withEffect">
                                  <p:stCondLst>
                                    <p:cond delay="9000"/>
                                  </p:stCondLst>
                                  <p:childTnLst>
                                    <p:set>
                                      <p:cBhvr>
                                        <p:cTn id="55" dur="1" fill="hold">
                                          <p:stCondLst>
                                            <p:cond delay="0"/>
                                          </p:stCondLst>
                                        </p:cTn>
                                        <p:tgtEl>
                                          <p:spTgt spid="77"/>
                                        </p:tgtEl>
                                        <p:attrNameLst>
                                          <p:attrName>style.visibility</p:attrName>
                                        </p:attrNameLst>
                                      </p:cBhvr>
                                      <p:to>
                                        <p:strVal val="visible"/>
                                      </p:to>
                                    </p:set>
                                    <p:anim calcmode="lin" valueType="num">
                                      <p:cBhvr>
                                        <p:cTn id="56" dur="500" fill="hold"/>
                                        <p:tgtEl>
                                          <p:spTgt spid="77"/>
                                        </p:tgtEl>
                                        <p:attrNameLst>
                                          <p:attrName>ppt_w</p:attrName>
                                        </p:attrNameLst>
                                      </p:cBhvr>
                                      <p:tavLst>
                                        <p:tav tm="0">
                                          <p:val>
                                            <p:fltVal val="0"/>
                                          </p:val>
                                        </p:tav>
                                        <p:tav tm="100000">
                                          <p:val>
                                            <p:strVal val="#ppt_w"/>
                                          </p:val>
                                        </p:tav>
                                      </p:tavLst>
                                    </p:anim>
                                    <p:anim calcmode="lin" valueType="num">
                                      <p:cBhvr>
                                        <p:cTn id="57" dur="500" fill="hold"/>
                                        <p:tgtEl>
                                          <p:spTgt spid="77"/>
                                        </p:tgtEl>
                                        <p:attrNameLst>
                                          <p:attrName>ppt_h</p:attrName>
                                        </p:attrNameLst>
                                      </p:cBhvr>
                                      <p:tavLst>
                                        <p:tav tm="0">
                                          <p:val>
                                            <p:fltVal val="0"/>
                                          </p:val>
                                        </p:tav>
                                        <p:tav tm="100000">
                                          <p:val>
                                            <p:strVal val="#ppt_h"/>
                                          </p:val>
                                        </p:tav>
                                      </p:tavLst>
                                    </p:anim>
                                    <p:animEffect transition="in" filter="fade">
                                      <p:cBhvr>
                                        <p:cTn id="58" dur="500"/>
                                        <p:tgtEl>
                                          <p:spTgt spid="77"/>
                                        </p:tgtEl>
                                      </p:cBhvr>
                                    </p:animEffect>
                                  </p:childTnLst>
                                </p:cTn>
                              </p:par>
                              <p:par>
                                <p:cTn id="59" presetID="53" presetClass="entr" presetSubtype="16" fill="hold" nodeType="withEffect">
                                  <p:stCondLst>
                                    <p:cond delay="9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500" fill="hold"/>
                                        <p:tgtEl>
                                          <p:spTgt spid="94"/>
                                        </p:tgtEl>
                                        <p:attrNameLst>
                                          <p:attrName>ppt_w</p:attrName>
                                        </p:attrNameLst>
                                      </p:cBhvr>
                                      <p:tavLst>
                                        <p:tav tm="0">
                                          <p:val>
                                            <p:fltVal val="0"/>
                                          </p:val>
                                        </p:tav>
                                        <p:tav tm="100000">
                                          <p:val>
                                            <p:strVal val="#ppt_w"/>
                                          </p:val>
                                        </p:tav>
                                      </p:tavLst>
                                    </p:anim>
                                    <p:anim calcmode="lin" valueType="num">
                                      <p:cBhvr>
                                        <p:cTn id="62" dur="500" fill="hold"/>
                                        <p:tgtEl>
                                          <p:spTgt spid="94"/>
                                        </p:tgtEl>
                                        <p:attrNameLst>
                                          <p:attrName>ppt_h</p:attrName>
                                        </p:attrNameLst>
                                      </p:cBhvr>
                                      <p:tavLst>
                                        <p:tav tm="0">
                                          <p:val>
                                            <p:fltVal val="0"/>
                                          </p:val>
                                        </p:tav>
                                        <p:tav tm="100000">
                                          <p:val>
                                            <p:strVal val="#ppt_h"/>
                                          </p:val>
                                        </p:tav>
                                      </p:tavLst>
                                    </p:anim>
                                    <p:animEffect transition="in" filter="fade">
                                      <p:cBhvr>
                                        <p:cTn id="63" dur="500"/>
                                        <p:tgtEl>
                                          <p:spTgt spid="94"/>
                                        </p:tgtEl>
                                      </p:cBhvr>
                                    </p:animEffect>
                                  </p:childTnLst>
                                </p:cTn>
                              </p:par>
                              <p:par>
                                <p:cTn id="64" presetID="53" presetClass="entr" presetSubtype="16" fill="hold" nodeType="withEffect">
                                  <p:stCondLst>
                                    <p:cond delay="10000"/>
                                  </p:stCondLst>
                                  <p:childTnLst>
                                    <p:set>
                                      <p:cBhvr>
                                        <p:cTn id="65" dur="1" fill="hold">
                                          <p:stCondLst>
                                            <p:cond delay="0"/>
                                          </p:stCondLst>
                                        </p:cTn>
                                        <p:tgtEl>
                                          <p:spTgt spid="88"/>
                                        </p:tgtEl>
                                        <p:attrNameLst>
                                          <p:attrName>style.visibility</p:attrName>
                                        </p:attrNameLst>
                                      </p:cBhvr>
                                      <p:to>
                                        <p:strVal val="visible"/>
                                      </p:to>
                                    </p:set>
                                    <p:anim calcmode="lin" valueType="num">
                                      <p:cBhvr>
                                        <p:cTn id="66" dur="500" fill="hold"/>
                                        <p:tgtEl>
                                          <p:spTgt spid="88"/>
                                        </p:tgtEl>
                                        <p:attrNameLst>
                                          <p:attrName>ppt_w</p:attrName>
                                        </p:attrNameLst>
                                      </p:cBhvr>
                                      <p:tavLst>
                                        <p:tav tm="0">
                                          <p:val>
                                            <p:fltVal val="0"/>
                                          </p:val>
                                        </p:tav>
                                        <p:tav tm="100000">
                                          <p:val>
                                            <p:strVal val="#ppt_w"/>
                                          </p:val>
                                        </p:tav>
                                      </p:tavLst>
                                    </p:anim>
                                    <p:anim calcmode="lin" valueType="num">
                                      <p:cBhvr>
                                        <p:cTn id="67" dur="500" fill="hold"/>
                                        <p:tgtEl>
                                          <p:spTgt spid="88"/>
                                        </p:tgtEl>
                                        <p:attrNameLst>
                                          <p:attrName>ppt_h</p:attrName>
                                        </p:attrNameLst>
                                      </p:cBhvr>
                                      <p:tavLst>
                                        <p:tav tm="0">
                                          <p:val>
                                            <p:fltVal val="0"/>
                                          </p:val>
                                        </p:tav>
                                        <p:tav tm="100000">
                                          <p:val>
                                            <p:strVal val="#ppt_h"/>
                                          </p:val>
                                        </p:tav>
                                      </p:tavLst>
                                    </p:anim>
                                    <p:animEffect transition="in" filter="fade">
                                      <p:cBhvr>
                                        <p:cTn id="68" dur="500"/>
                                        <p:tgtEl>
                                          <p:spTgt spid="88"/>
                                        </p:tgtEl>
                                      </p:cBhvr>
                                    </p:animEffect>
                                  </p:childTnLst>
                                </p:cTn>
                              </p:par>
                              <p:par>
                                <p:cTn id="69" presetID="42" presetClass="entr" presetSubtype="0" fill="hold" grpId="0" nodeType="withEffect">
                                  <p:stCondLst>
                                    <p:cond delay="1050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1100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1000"/>
                                        <p:tgtEl>
                                          <p:spTgt spid="70"/>
                                        </p:tgtEl>
                                      </p:cBhvr>
                                    </p:animEffect>
                                    <p:anim calcmode="lin" valueType="num">
                                      <p:cBhvr>
                                        <p:cTn id="77" dur="1000" fill="hold"/>
                                        <p:tgtEl>
                                          <p:spTgt spid="70"/>
                                        </p:tgtEl>
                                        <p:attrNameLst>
                                          <p:attrName>ppt_x</p:attrName>
                                        </p:attrNameLst>
                                      </p:cBhvr>
                                      <p:tavLst>
                                        <p:tav tm="0">
                                          <p:val>
                                            <p:strVal val="#ppt_x"/>
                                          </p:val>
                                        </p:tav>
                                        <p:tav tm="100000">
                                          <p:val>
                                            <p:strVal val="#ppt_x"/>
                                          </p:val>
                                        </p:tav>
                                      </p:tavLst>
                                    </p:anim>
                                    <p:anim calcmode="lin" valueType="num">
                                      <p:cBhvr>
                                        <p:cTn id="78" dur="1000" fill="hold"/>
                                        <p:tgtEl>
                                          <p:spTgt spid="7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150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1000"/>
                                        <p:tgtEl>
                                          <p:spTgt spid="69"/>
                                        </p:tgtEl>
                                      </p:cBhvr>
                                    </p:animEffect>
                                    <p:anim calcmode="lin" valueType="num">
                                      <p:cBhvr>
                                        <p:cTn id="82" dur="1000" fill="hold"/>
                                        <p:tgtEl>
                                          <p:spTgt spid="69"/>
                                        </p:tgtEl>
                                        <p:attrNameLst>
                                          <p:attrName>ppt_x</p:attrName>
                                        </p:attrNameLst>
                                      </p:cBhvr>
                                      <p:tavLst>
                                        <p:tav tm="0">
                                          <p:val>
                                            <p:strVal val="#ppt_x"/>
                                          </p:val>
                                        </p:tav>
                                        <p:tav tm="100000">
                                          <p:val>
                                            <p:strVal val="#ppt_x"/>
                                          </p:val>
                                        </p:tav>
                                      </p:tavLst>
                                    </p:anim>
                                    <p:anim calcmode="lin" valueType="num">
                                      <p:cBhvr>
                                        <p:cTn id="83" dur="1000" fill="hold"/>
                                        <p:tgtEl>
                                          <p:spTgt spid="6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200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1000"/>
                                        <p:tgtEl>
                                          <p:spTgt spid="68"/>
                                        </p:tgtEl>
                                      </p:cBhvr>
                                    </p:animEffect>
                                    <p:anim calcmode="lin" valueType="num">
                                      <p:cBhvr>
                                        <p:cTn id="87" dur="1000" fill="hold"/>
                                        <p:tgtEl>
                                          <p:spTgt spid="68"/>
                                        </p:tgtEl>
                                        <p:attrNameLst>
                                          <p:attrName>ppt_x</p:attrName>
                                        </p:attrNameLst>
                                      </p:cBhvr>
                                      <p:tavLst>
                                        <p:tav tm="0">
                                          <p:val>
                                            <p:strVal val="#ppt_x"/>
                                          </p:val>
                                        </p:tav>
                                        <p:tav tm="100000">
                                          <p:val>
                                            <p:strVal val="#ppt_x"/>
                                          </p:val>
                                        </p:tav>
                                      </p:tavLst>
                                    </p:anim>
                                    <p:anim calcmode="lin" valueType="num">
                                      <p:cBhvr>
                                        <p:cTn id="8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55" grpId="0"/>
      <p:bldP spid="67" grpId="0"/>
      <p:bldP spid="68" grpId="0"/>
      <p:bldP spid="69" grpId="0"/>
      <p:bldP spid="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7594"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flipH="1">
              <a:off x="15498"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3" name="图片 72"/>
          <p:cNvPicPr>
            <a:picLocks noChangeAspect="1"/>
          </p:cNvPicPr>
          <p:nvPr/>
        </p:nvPicPr>
        <p:blipFill rotWithShape="1">
          <a:blip r:embed="rId1" cstate="print">
            <a:extLst>
              <a:ext uri="{28A0092B-C50C-407E-A947-70E740481C1C}">
                <a14:useLocalDpi xmlns:a14="http://schemas.microsoft.com/office/drawing/2010/main" val="0"/>
              </a:ext>
            </a:extLst>
          </a:blip>
          <a:srcRect l="26340" t="20306" r="34149" b="13390"/>
          <a:stretch>
            <a:fillRect/>
          </a:stretch>
        </p:blipFill>
        <p:spPr>
          <a:xfrm>
            <a:off x="1110934" y="4286251"/>
            <a:ext cx="2553275" cy="2410170"/>
          </a:xfrm>
          <a:prstGeom prst="rect">
            <a:avLst/>
          </a:prstGeom>
        </p:spPr>
      </p:pic>
      <p:pic>
        <p:nvPicPr>
          <p:cNvPr id="88" name="图片 87"/>
          <p:cNvPicPr>
            <a:picLocks noChangeAspect="1"/>
          </p:cNvPicPr>
          <p:nvPr/>
        </p:nvPicPr>
        <p:blipFill rotWithShape="1">
          <a:blip r:embed="rId2" cstate="print">
            <a:extLst>
              <a:ext uri="{28A0092B-C50C-407E-A947-70E740481C1C}">
                <a14:useLocalDpi xmlns:a14="http://schemas.microsoft.com/office/drawing/2010/main" val="0"/>
              </a:ext>
            </a:extLst>
          </a:blip>
          <a:srcRect l="30447" t="36684" r="58009" b="33815"/>
          <a:stretch>
            <a:fillRect/>
          </a:stretch>
        </p:blipFill>
        <p:spPr>
          <a:xfrm rot="151844">
            <a:off x="982799" y="4274875"/>
            <a:ext cx="580572" cy="834573"/>
          </a:xfrm>
          <a:prstGeom prst="rect">
            <a:avLst/>
          </a:prstGeom>
        </p:spPr>
      </p:pic>
      <p:grpSp>
        <p:nvGrpSpPr>
          <p:cNvPr id="9" name="组合 8"/>
          <p:cNvGrpSpPr/>
          <p:nvPr/>
        </p:nvGrpSpPr>
        <p:grpSpPr>
          <a:xfrm>
            <a:off x="443607" y="885824"/>
            <a:ext cx="2343678" cy="2967518"/>
            <a:chOff x="748407" y="542924"/>
            <a:chExt cx="2343678" cy="2967518"/>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31542" r="42530" b="53979"/>
            <a:stretch>
              <a:fillRect/>
            </a:stretch>
          </p:blipFill>
          <p:spPr>
            <a:xfrm>
              <a:off x="748407" y="542924"/>
              <a:ext cx="2314575" cy="2203151"/>
            </a:xfrm>
            <a:prstGeom prst="rect">
              <a:avLst/>
            </a:prstGeom>
          </p:spPr>
        </p:pic>
        <p:grpSp>
          <p:nvGrpSpPr>
            <p:cNvPr id="58" name="组合 57"/>
            <p:cNvGrpSpPr/>
            <p:nvPr/>
          </p:nvGrpSpPr>
          <p:grpSpPr>
            <a:xfrm>
              <a:off x="937149" y="2188033"/>
              <a:ext cx="2154936" cy="1322409"/>
              <a:chOff x="8726219" y="-661205"/>
              <a:chExt cx="2154936" cy="1322409"/>
            </a:xfrm>
          </p:grpSpPr>
          <p:sp>
            <p:nvSpPr>
              <p:cNvPr id="59" name="任意多边形 58"/>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p:cNvPicPr>
            <a:picLocks noChangeAspect="1"/>
          </p:cNvPicPr>
          <p:nvPr/>
        </p:nvPicPr>
        <p:blipFill rotWithShape="1">
          <a:blip r:embed="rId4" cstate="print">
            <a:extLst>
              <a:ext uri="{28A0092B-C50C-407E-A947-70E740481C1C}">
                <a14:useLocalDpi xmlns:a14="http://schemas.microsoft.com/office/drawing/2010/main" val="0"/>
              </a:ext>
            </a:extLst>
          </a:blip>
          <a:srcRect l="20649" t="31862" r="24936" b="18961"/>
          <a:stretch>
            <a:fillRect/>
          </a:stretch>
        </p:blipFill>
        <p:spPr>
          <a:xfrm rot="21359132" flipH="1">
            <a:off x="2500233" y="2740048"/>
            <a:ext cx="2664486" cy="1354500"/>
          </a:xfrm>
          <a:prstGeom prst="rect">
            <a:avLst/>
          </a:prstGeom>
        </p:spPr>
      </p:pic>
      <p:grpSp>
        <p:nvGrpSpPr>
          <p:cNvPr id="33" name="组合 32"/>
          <p:cNvGrpSpPr/>
          <p:nvPr/>
        </p:nvGrpSpPr>
        <p:grpSpPr>
          <a:xfrm flipH="1">
            <a:off x="4504956" y="3377035"/>
            <a:ext cx="1830183" cy="1023513"/>
            <a:chOff x="594424" y="1153191"/>
            <a:chExt cx="2605976" cy="1634460"/>
          </a:xfrm>
        </p:grpSpPr>
        <p:sp>
          <p:nvSpPr>
            <p:cNvPr id="34" name="任意多边形 33"/>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11977" t="53872" r="50938" b="13292"/>
          <a:stretch>
            <a:fillRect/>
          </a:stretch>
        </p:blipFill>
        <p:spPr>
          <a:xfrm rot="523248" flipH="1">
            <a:off x="4252936" y="2132273"/>
            <a:ext cx="889086" cy="442813"/>
          </a:xfrm>
          <a:prstGeom prst="rect">
            <a:avLst/>
          </a:prstGeom>
          <a:effectLst/>
        </p:spPr>
      </p:pic>
      <p:grpSp>
        <p:nvGrpSpPr>
          <p:cNvPr id="10" name="组合 9"/>
          <p:cNvGrpSpPr/>
          <p:nvPr/>
        </p:nvGrpSpPr>
        <p:grpSpPr>
          <a:xfrm>
            <a:off x="8677275" y="307911"/>
            <a:ext cx="2562225" cy="1939989"/>
            <a:chOff x="8677275" y="307911"/>
            <a:chExt cx="2562225" cy="1939989"/>
          </a:xfrm>
        </p:grpSpPr>
        <p:pic>
          <p:nvPicPr>
            <p:cNvPr id="41" name="图片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8986" y="307911"/>
              <a:ext cx="2559298" cy="1919474"/>
            </a:xfrm>
            <a:prstGeom prst="round2DiagRect">
              <a:avLst>
                <a:gd name="adj1" fmla="val 0"/>
                <a:gd name="adj2" fmla="val 0"/>
              </a:avLst>
            </a:prstGeom>
            <a:ln w="88900" cap="sq">
              <a:noFill/>
              <a:miter lim="800000"/>
              <a:headEnd/>
              <a:tailEnd/>
            </a:ln>
            <a:effectLst/>
          </p:spPr>
        </p:pic>
        <p:sp>
          <p:nvSpPr>
            <p:cNvPr id="5" name="矩形 4"/>
            <p:cNvSpPr/>
            <p:nvPr/>
          </p:nvSpPr>
          <p:spPr>
            <a:xfrm>
              <a:off x="8677275" y="1895475"/>
              <a:ext cx="2562225" cy="352425"/>
            </a:xfrm>
            <a:prstGeom prst="rect">
              <a:avLst/>
            </a:pr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9028841" y="1921062"/>
              <a:ext cx="1810610" cy="307777"/>
            </a:xfrm>
            <a:prstGeom prst="rect">
              <a:avLst/>
            </a:prstGeom>
            <a:noFill/>
          </p:spPr>
          <p:txBody>
            <a:bodyPr wrap="square" rtlCol="0">
              <a:spAutoFit/>
            </a:bodyPr>
            <a:lstStyle/>
            <a:p>
              <a:pPr algn="dist"/>
              <a:r>
                <a:rPr lang="zh-CN" altLang="en-US" sz="14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180948" y="2366137"/>
            <a:ext cx="3058552" cy="2082038"/>
            <a:chOff x="8180948" y="2366137"/>
            <a:chExt cx="3058552" cy="2082038"/>
          </a:xfrm>
        </p:grpSpPr>
        <p:pic>
          <p:nvPicPr>
            <p:cNvPr id="42" name="图片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0948" y="2366137"/>
              <a:ext cx="3050101" cy="2030017"/>
            </a:xfrm>
            <a:prstGeom prst="snip2DiagRect">
              <a:avLst>
                <a:gd name="adj1" fmla="val 0"/>
                <a:gd name="adj2" fmla="val 0"/>
              </a:avLst>
            </a:prstGeom>
            <a:solidFill>
              <a:srgbClr val="FFFFFF">
                <a:shade val="85000"/>
              </a:srgbClr>
            </a:solidFill>
            <a:ln w="88900" cap="sq">
              <a:noFill/>
              <a:miter lim="800000"/>
              <a:headEnd/>
              <a:tailEnd/>
            </a:ln>
            <a:effectLst/>
          </p:spPr>
        </p:pic>
        <p:sp>
          <p:nvSpPr>
            <p:cNvPr id="6" name="矩形 5"/>
            <p:cNvSpPr/>
            <p:nvPr/>
          </p:nvSpPr>
          <p:spPr>
            <a:xfrm>
              <a:off x="8181975" y="4057650"/>
              <a:ext cx="3057525" cy="390525"/>
            </a:xfrm>
            <a:prstGeom prst="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8771665" y="4096639"/>
              <a:ext cx="2029911" cy="307777"/>
            </a:xfrm>
            <a:prstGeom prst="rect">
              <a:avLst/>
            </a:prstGeom>
            <a:noFill/>
          </p:spPr>
          <p:txBody>
            <a:bodyPr wrap="square" rtlCol="0">
              <a:spAutoFit/>
            </a:bodyPr>
            <a:lstStyle/>
            <a:p>
              <a:pPr algn="dist"/>
              <a:r>
                <a:rPr lang="zh-CN" altLang="en-US" sz="14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086225" y="4572000"/>
            <a:ext cx="2748525" cy="2051539"/>
            <a:chOff x="4086225" y="4572000"/>
            <a:chExt cx="2748525" cy="2051539"/>
          </a:xfrm>
        </p:grpSpPr>
        <p:pic>
          <p:nvPicPr>
            <p:cNvPr id="44" name="图片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9365" y="4572000"/>
              <a:ext cx="2735385" cy="2051539"/>
            </a:xfrm>
            <a:prstGeom prst="rect">
              <a:avLst/>
            </a:prstGeom>
            <a:solidFill>
              <a:srgbClr val="FFFFFF">
                <a:shade val="85000"/>
              </a:srgbClr>
            </a:solidFill>
            <a:ln w="88900" cap="sq">
              <a:noFill/>
              <a:miter lim="800000"/>
              <a:headEnd/>
              <a:tailEnd/>
            </a:ln>
            <a:effectLst/>
          </p:spPr>
        </p:pic>
        <p:sp>
          <p:nvSpPr>
            <p:cNvPr id="7" name="矩形 6"/>
            <p:cNvSpPr/>
            <p:nvPr/>
          </p:nvSpPr>
          <p:spPr>
            <a:xfrm>
              <a:off x="4086225" y="6200775"/>
              <a:ext cx="274320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4409215" y="6262691"/>
              <a:ext cx="2029911" cy="307777"/>
            </a:xfrm>
            <a:prstGeom prst="rect">
              <a:avLst/>
            </a:prstGeom>
            <a:noFill/>
          </p:spPr>
          <p:txBody>
            <a:bodyPr wrap="square" rtlCol="0">
              <a:spAutoFit/>
            </a:bodyPr>
            <a:lstStyle/>
            <a:p>
              <a:pPr algn="dist"/>
              <a:r>
                <a:rPr lang="zh-CN" altLang="en-US" sz="14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991350" y="4562475"/>
            <a:ext cx="4267200" cy="2057401"/>
            <a:chOff x="6991350" y="4562475"/>
            <a:chExt cx="4267200" cy="2057401"/>
          </a:xfrm>
        </p:grpSpPr>
        <p:pic>
          <p:nvPicPr>
            <p:cNvPr id="43" name="图片 42"/>
            <p:cNvPicPr>
              <a:picLocks noChangeAspect="1"/>
            </p:cNvPicPr>
            <p:nvPr/>
          </p:nvPicPr>
          <p:blipFill rotWithShape="1">
            <a:blip r:embed="rId9" cstate="print">
              <a:extLst>
                <a:ext uri="{28A0092B-C50C-407E-A947-70E740481C1C}">
                  <a14:useLocalDpi xmlns:a14="http://schemas.microsoft.com/office/drawing/2010/main" val="0"/>
                </a:ext>
              </a:extLst>
            </a:blip>
            <a:srcRect l="6701" t="20302" r="2821" b="7128"/>
            <a:stretch>
              <a:fillRect/>
            </a:stretch>
          </p:blipFill>
          <p:spPr>
            <a:xfrm>
              <a:off x="6991350" y="4566553"/>
              <a:ext cx="3829050" cy="2047462"/>
            </a:xfrm>
            <a:prstGeom prst="rect">
              <a:avLst/>
            </a:prstGeom>
            <a:solidFill>
              <a:srgbClr val="FFFFFF">
                <a:shade val="85000"/>
              </a:srgbClr>
            </a:solidFill>
            <a:ln w="88900" cap="sq">
              <a:noFill/>
              <a:miter lim="800000"/>
              <a:headEnd/>
              <a:tailEnd/>
            </a:ln>
            <a:effectLst/>
          </p:spPr>
        </p:pic>
        <p:sp>
          <p:nvSpPr>
            <p:cNvPr id="8" name="矩形 7"/>
            <p:cNvSpPr/>
            <p:nvPr/>
          </p:nvSpPr>
          <p:spPr>
            <a:xfrm>
              <a:off x="10344150" y="4562475"/>
              <a:ext cx="914400" cy="20574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文本框 104"/>
            <p:cNvSpPr txBox="1"/>
            <p:nvPr/>
          </p:nvSpPr>
          <p:spPr>
            <a:xfrm>
              <a:off x="10476641" y="5152142"/>
              <a:ext cx="591410" cy="954107"/>
            </a:xfrm>
            <a:prstGeom prst="rect">
              <a:avLst/>
            </a:prstGeom>
            <a:noFill/>
          </p:spPr>
          <p:txBody>
            <a:bodyPr wrap="square" rtlCol="0">
              <a:spAutoFit/>
            </a:bodyPr>
            <a:lstStyle/>
            <a:p>
              <a:pPr algn="dist"/>
              <a:r>
                <a:rPr lang="zh-CN" altLang="en-US" sz="1400" dirty="0" smtClean="0">
                  <a:solidFill>
                    <a:schemeClr val="bg1"/>
                  </a:solidFill>
                  <a:latin typeface="微软雅黑" panose="020B0503020204020204" pitchFamily="34" charset="-122"/>
                  <a:ea typeface="微软雅黑" panose="020B0503020204020204" pitchFamily="34" charset="-122"/>
                </a:rPr>
                <a:t>输入</a:t>
              </a:r>
              <a:endParaRPr lang="en-US" altLang="zh-CN" sz="1400" dirty="0">
                <a:solidFill>
                  <a:schemeClr val="bg1"/>
                </a:solidFill>
                <a:latin typeface="微软雅黑" panose="020B0503020204020204" pitchFamily="34" charset="-122"/>
                <a:ea typeface="微软雅黑" panose="020B0503020204020204" pitchFamily="34" charset="-122"/>
              </a:endParaRPr>
            </a:p>
            <a:p>
              <a:pPr algn="dist"/>
              <a:r>
                <a:rPr lang="zh-CN" altLang="en-US" sz="1400" dirty="0" smtClean="0">
                  <a:solidFill>
                    <a:schemeClr val="bg1"/>
                  </a:solidFill>
                  <a:latin typeface="微软雅黑" panose="020B0503020204020204" pitchFamily="34" charset="-122"/>
                  <a:ea typeface="微软雅黑" panose="020B0503020204020204" pitchFamily="34" charset="-122"/>
                </a:rPr>
                <a:t>图片</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dist"/>
              <a:r>
                <a:rPr lang="zh-CN" altLang="en-US" sz="1400" dirty="0" smtClean="0">
                  <a:solidFill>
                    <a:schemeClr val="bg1"/>
                  </a:solidFill>
                  <a:latin typeface="微软雅黑" panose="020B0503020204020204" pitchFamily="34" charset="-122"/>
                  <a:ea typeface="微软雅黑" panose="020B0503020204020204" pitchFamily="34" charset="-122"/>
                </a:rPr>
                <a:t>说明</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dist"/>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pic>
        <p:nvPicPr>
          <p:cNvPr id="78" name="图片 77"/>
          <p:cNvPicPr>
            <a:picLocks noChangeAspect="1"/>
          </p:cNvPicPr>
          <p:nvPr/>
        </p:nvPicPr>
        <p:blipFill rotWithShape="1">
          <a:blip r:embed="rId10" cstate="print">
            <a:extLst>
              <a:ext uri="{28A0092B-C50C-407E-A947-70E740481C1C}">
                <a14:useLocalDpi xmlns:a14="http://schemas.microsoft.com/office/drawing/2010/main" val="0"/>
              </a:ext>
            </a:extLst>
          </a:blip>
          <a:srcRect l="22468" t="31862" r="37533" b="32583"/>
          <a:stretch>
            <a:fillRect/>
          </a:stretch>
        </p:blipFill>
        <p:spPr>
          <a:xfrm rot="20963419" flipH="1">
            <a:off x="5819926" y="2616524"/>
            <a:ext cx="1020611" cy="510306"/>
          </a:xfrm>
          <a:prstGeom prst="rect">
            <a:avLst/>
          </a:prstGeom>
        </p:spPr>
      </p:pic>
      <p:sp>
        <p:nvSpPr>
          <p:cNvPr id="79" name="文本框 78"/>
          <p:cNvSpPr txBox="1"/>
          <p:nvPr/>
        </p:nvSpPr>
        <p:spPr>
          <a:xfrm>
            <a:off x="3478468" y="505012"/>
            <a:ext cx="2467329" cy="523220"/>
          </a:xfrm>
          <a:prstGeom prst="rect">
            <a:avLst/>
          </a:prstGeom>
          <a:noFill/>
        </p:spPr>
        <p:txBody>
          <a:bodyPr wrap="square" rtlCol="0">
            <a:spAutoFit/>
          </a:bodyPr>
          <a:lstStyle/>
          <a:p>
            <a:pPr algn="dist"/>
            <a:r>
              <a:rPr lang="zh-CN" altLang="en-US" sz="2800" b="1" dirty="0" smtClean="0">
                <a:solidFill>
                  <a:srgbClr val="19B4C9"/>
                </a:solidFill>
                <a:latin typeface="微软雅黑" panose="020B0503020204020204" pitchFamily="34" charset="-122"/>
                <a:ea typeface="微软雅黑" panose="020B0503020204020204" pitchFamily="34" charset="-122"/>
              </a:rPr>
              <a:t>输入文本标题</a:t>
            </a:r>
            <a:endParaRPr lang="zh-CN" altLang="en-US" sz="2800" b="1" dirty="0">
              <a:solidFill>
                <a:srgbClr val="19B4C9"/>
              </a:solidFill>
              <a:latin typeface="微软雅黑" panose="020B0503020204020204" pitchFamily="34" charset="-122"/>
              <a:ea typeface="微软雅黑" panose="020B0503020204020204" pitchFamily="34" charset="-122"/>
            </a:endParaRPr>
          </a:p>
        </p:txBody>
      </p:sp>
      <p:sp>
        <p:nvSpPr>
          <p:cNvPr id="80" name="矩形 79"/>
          <p:cNvSpPr/>
          <p:nvPr/>
        </p:nvSpPr>
        <p:spPr>
          <a:xfrm>
            <a:off x="3253664" y="1033263"/>
            <a:ext cx="3311260" cy="1107996"/>
          </a:xfrm>
          <a:prstGeom prst="rect">
            <a:avLst/>
          </a:prstGeom>
        </p:spPr>
        <p:txBody>
          <a:bodyPr wrap="square">
            <a:spAutoFit/>
          </a:bodyPr>
          <a:lstStyle/>
          <a:p>
            <a:pPr>
              <a:lnSpc>
                <a:spcPct val="150000"/>
              </a:lnSpc>
            </a:pPr>
            <a:r>
              <a:rPr lang="zh-CN" altLang="en-US" sz="11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1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1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1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100"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en-US" altLang="zh-CN" sz="11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1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rot="610562">
            <a:off x="2472858" y="2359933"/>
            <a:ext cx="477338" cy="468561"/>
            <a:chOff x="10646778" y="4753862"/>
            <a:chExt cx="751521" cy="737702"/>
          </a:xfrm>
        </p:grpSpPr>
        <p:sp>
          <p:nvSpPr>
            <p:cNvPr id="6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10646778" y="4762829"/>
              <a:ext cx="749726" cy="728735"/>
              <a:chOff x="11012539" y="4493889"/>
              <a:chExt cx="749726" cy="728735"/>
            </a:xfrm>
          </p:grpSpPr>
          <p:sp>
            <p:nvSpPr>
              <p:cNvPr id="6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0" name="组合 69"/>
          <p:cNvGrpSpPr/>
          <p:nvPr/>
        </p:nvGrpSpPr>
        <p:grpSpPr>
          <a:xfrm rot="2614959">
            <a:off x="8477585" y="1885225"/>
            <a:ext cx="533048" cy="544909"/>
            <a:chOff x="10646778" y="4753862"/>
            <a:chExt cx="751521" cy="737702"/>
          </a:xfrm>
        </p:grpSpPr>
        <p:sp>
          <p:nvSpPr>
            <p:cNvPr id="7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10646778" y="4762829"/>
              <a:ext cx="749726" cy="728735"/>
              <a:chOff x="11012539" y="4493889"/>
              <a:chExt cx="749726" cy="728735"/>
            </a:xfrm>
          </p:grpSpPr>
          <p:sp>
            <p:nvSpPr>
              <p:cNvPr id="7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rot="1617987">
            <a:off x="6736589" y="4117824"/>
            <a:ext cx="671354" cy="659009"/>
            <a:chOff x="10646778" y="4753862"/>
            <a:chExt cx="751521" cy="737702"/>
          </a:xfrm>
        </p:grpSpPr>
        <p:sp>
          <p:nvSpPr>
            <p:cNvPr id="5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0646778" y="4762829"/>
              <a:ext cx="749726" cy="728735"/>
              <a:chOff x="11012539" y="4493889"/>
              <a:chExt cx="749726" cy="728735"/>
            </a:xfrm>
          </p:grpSpPr>
          <p:sp>
            <p:nvSpPr>
              <p:cNvPr id="5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14:presetBounceEnd="52000">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14:bounceEnd="52000">
                                          <p:cBhvr additive="base">
                                            <p:cTn id="47" dur="125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14:presetBounceEnd="52000">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14:bounceEnd="52000">
                                          <p:cBhvr additive="base">
                                            <p:cTn id="51" dur="1250" fill="hold"/>
                                            <p:tgtEl>
                                              <p:spTgt spid="11"/>
                                            </p:tgtEl>
                                            <p:attrNameLst>
                                              <p:attrName>ppt_x</p:attrName>
                                            </p:attrNameLst>
                                          </p:cBhvr>
                                          <p:tavLst>
                                            <p:tav tm="0">
                                              <p:val>
                                                <p:strVal val="1+#ppt_w/2"/>
                                              </p:val>
                                            </p:tav>
                                            <p:tav tm="100000">
                                              <p:val>
                                                <p:strVal val="#ppt_x"/>
                                              </p:val>
                                            </p:tav>
                                          </p:tavLst>
                                        </p:anim>
                                        <p:anim calcmode="lin" valueType="num" p14:bounceEnd="52000">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14:presetBounceEnd="52000">
                                      <p:stCondLst>
                                        <p:cond delay="11250"/>
                                      </p:stCondLst>
                                      <p:childTnLst>
                                        <p:set>
                                          <p:cBhvr>
                                            <p:cTn id="54" dur="1" fill="hold">
                                              <p:stCondLst>
                                                <p:cond delay="0"/>
                                              </p:stCondLst>
                                            </p:cTn>
                                            <p:tgtEl>
                                              <p:spTgt spid="12"/>
                                            </p:tgtEl>
                                            <p:attrNameLst>
                                              <p:attrName>style.visibility</p:attrName>
                                            </p:attrNameLst>
                                          </p:cBhvr>
                                          <p:to>
                                            <p:strVal val="visible"/>
                                          </p:to>
                                        </p:set>
                                        <p:anim calcmode="lin" valueType="num" p14:bounceEnd="52000">
                                          <p:cBhvr additive="base">
                                            <p:cTn id="55" dur="125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56" dur="125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52000">
                                      <p:stCondLst>
                                        <p:cond delay="12250"/>
                                      </p:stCondLst>
                                      <p:childTnLst>
                                        <p:set>
                                          <p:cBhvr>
                                            <p:cTn id="58" dur="1" fill="hold">
                                              <p:stCondLst>
                                                <p:cond delay="0"/>
                                              </p:stCondLst>
                                            </p:cTn>
                                            <p:tgtEl>
                                              <p:spTgt spid="13"/>
                                            </p:tgtEl>
                                            <p:attrNameLst>
                                              <p:attrName>style.visibility</p:attrName>
                                            </p:attrNameLst>
                                          </p:cBhvr>
                                          <p:to>
                                            <p:strVal val="visible"/>
                                          </p:to>
                                        </p:set>
                                        <p:anim calcmode="lin" valueType="num" p14:bounceEnd="52000">
                                          <p:cBhvr additive="base">
                                            <p:cTn id="59" dur="12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60" dur="1250" fill="hold"/>
                                            <p:tgtEl>
                                              <p:spTgt spid="13"/>
                                            </p:tgtEl>
                                            <p:attrNameLst>
                                              <p:attrName>ppt_y</p:attrName>
                                            </p:attrNameLst>
                                          </p:cBhvr>
                                          <p:tavLst>
                                            <p:tav tm="0">
                                              <p:val>
                                                <p:strVal val="1+#ppt_h/2"/>
                                              </p:val>
                                            </p:tav>
                                            <p:tav tm="100000">
                                              <p:val>
                                                <p:strVal val="#ppt_y"/>
                                              </p:val>
                                            </p:tav>
                                          </p:tavLst>
                                        </p:anim>
                                      </p:childTnLst>
                                    </p:cTn>
                                  </p:par>
                                  <p:par>
                                    <p:cTn id="61" presetID="53" presetClass="entr" presetSubtype="16" fill="hold" nodeType="withEffect">
                                      <p:stCondLst>
                                        <p:cond delay="1350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par>
                                    <p:cTn id="66" presetID="53" presetClass="entr" presetSubtype="16" fill="hold" nodeType="withEffect">
                                      <p:stCondLst>
                                        <p:cond delay="1400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par>
                                    <p:cTn id="71" presetID="8" presetClass="emph" presetSubtype="0" fill="hold" nodeType="withEffect">
                                      <p:stCondLst>
                                        <p:cond delay="14000"/>
                                      </p:stCondLst>
                                      <p:childTnLst>
                                        <p:animRot by="10800000">
                                          <p:cBhvr>
                                            <p:cTn id="72" dur="2000" fill="hold"/>
                                            <p:tgtEl>
                                              <p:spTgt spid="70"/>
                                            </p:tgtEl>
                                            <p:attrNameLst>
                                              <p:attrName>r</p:attrName>
                                            </p:attrNameLst>
                                          </p:cBhvr>
                                        </p:animRot>
                                      </p:childTnLst>
                                    </p:cTn>
                                  </p:par>
                                  <p:par>
                                    <p:cTn id="73" presetID="8" presetClass="emph" presetSubtype="0" fill="hold" nodeType="withEffect">
                                      <p:stCondLst>
                                        <p:cond delay="14500"/>
                                      </p:stCondLst>
                                      <p:childTnLst>
                                        <p:animRot by="5400000">
                                          <p:cBhvr>
                                            <p:cTn id="74"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250" fill="hold"/>
                                            <p:tgtEl>
                                              <p:spTgt spid="10"/>
                                            </p:tgtEl>
                                            <p:attrNameLst>
                                              <p:attrName>ppt_x</p:attrName>
                                            </p:attrNameLst>
                                          </p:cBhvr>
                                          <p:tavLst>
                                            <p:tav tm="0">
                                              <p:val>
                                                <p:strVal val="#ppt_x"/>
                                              </p:val>
                                            </p:tav>
                                            <p:tav tm="100000">
                                              <p:val>
                                                <p:strVal val="#ppt_x"/>
                                              </p:val>
                                            </p:tav>
                                          </p:tavLst>
                                        </p:anim>
                                        <p:anim calcmode="lin" valueType="num">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250" fill="hold"/>
                                            <p:tgtEl>
                                              <p:spTgt spid="11"/>
                                            </p:tgtEl>
                                            <p:attrNameLst>
                                              <p:attrName>ppt_x</p:attrName>
                                            </p:attrNameLst>
                                          </p:cBhvr>
                                          <p:tavLst>
                                            <p:tav tm="0">
                                              <p:val>
                                                <p:strVal val="1+#ppt_w/2"/>
                                              </p:val>
                                            </p:tav>
                                            <p:tav tm="100000">
                                              <p:val>
                                                <p:strVal val="#ppt_x"/>
                                              </p:val>
                                            </p:tav>
                                          </p:tavLst>
                                        </p:anim>
                                        <p:anim calcmode="lin" valueType="num">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1125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250" fill="hold"/>
                                            <p:tgtEl>
                                              <p:spTgt spid="12"/>
                                            </p:tgtEl>
                                            <p:attrNameLst>
                                              <p:attrName>ppt_x</p:attrName>
                                            </p:attrNameLst>
                                          </p:cBhvr>
                                          <p:tavLst>
                                            <p:tav tm="0">
                                              <p:val>
                                                <p:strVal val="#ppt_x"/>
                                              </p:val>
                                            </p:tav>
                                            <p:tav tm="100000">
                                              <p:val>
                                                <p:strVal val="#ppt_x"/>
                                              </p:val>
                                            </p:tav>
                                          </p:tavLst>
                                        </p:anim>
                                        <p:anim calcmode="lin" valueType="num">
                                          <p:cBhvr additive="base">
                                            <p:cTn id="56" dur="125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225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1250" fill="hold"/>
                                            <p:tgtEl>
                                              <p:spTgt spid="13"/>
                                            </p:tgtEl>
                                            <p:attrNameLst>
                                              <p:attrName>ppt_x</p:attrName>
                                            </p:attrNameLst>
                                          </p:cBhvr>
                                          <p:tavLst>
                                            <p:tav tm="0">
                                              <p:val>
                                                <p:strVal val="#ppt_x"/>
                                              </p:val>
                                            </p:tav>
                                            <p:tav tm="100000">
                                              <p:val>
                                                <p:strVal val="#ppt_x"/>
                                              </p:val>
                                            </p:tav>
                                          </p:tavLst>
                                        </p:anim>
                                        <p:anim calcmode="lin" valueType="num">
                                          <p:cBhvr additive="base">
                                            <p:cTn id="60" dur="1250" fill="hold"/>
                                            <p:tgtEl>
                                              <p:spTgt spid="13"/>
                                            </p:tgtEl>
                                            <p:attrNameLst>
                                              <p:attrName>ppt_y</p:attrName>
                                            </p:attrNameLst>
                                          </p:cBhvr>
                                          <p:tavLst>
                                            <p:tav tm="0">
                                              <p:val>
                                                <p:strVal val="1+#ppt_h/2"/>
                                              </p:val>
                                            </p:tav>
                                            <p:tav tm="100000">
                                              <p:val>
                                                <p:strVal val="#ppt_y"/>
                                              </p:val>
                                            </p:tav>
                                          </p:tavLst>
                                        </p:anim>
                                      </p:childTnLst>
                                    </p:cTn>
                                  </p:par>
                                  <p:par>
                                    <p:cTn id="61" presetID="53" presetClass="entr" presetSubtype="16" fill="hold" nodeType="withEffect">
                                      <p:stCondLst>
                                        <p:cond delay="1350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par>
                                    <p:cTn id="66" presetID="53" presetClass="entr" presetSubtype="16" fill="hold" nodeType="withEffect">
                                      <p:stCondLst>
                                        <p:cond delay="1400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par>
                                    <p:cTn id="71" presetID="8" presetClass="emph" presetSubtype="0" fill="hold" nodeType="withEffect">
                                      <p:stCondLst>
                                        <p:cond delay="14000"/>
                                      </p:stCondLst>
                                      <p:childTnLst>
                                        <p:animRot by="10800000">
                                          <p:cBhvr>
                                            <p:cTn id="72" dur="2000" fill="hold"/>
                                            <p:tgtEl>
                                              <p:spTgt spid="70"/>
                                            </p:tgtEl>
                                            <p:attrNameLst>
                                              <p:attrName>r</p:attrName>
                                            </p:attrNameLst>
                                          </p:cBhvr>
                                        </p:animRot>
                                      </p:childTnLst>
                                    </p:cTn>
                                  </p:par>
                                  <p:par>
                                    <p:cTn id="73" presetID="8" presetClass="emph" presetSubtype="0" fill="hold" nodeType="withEffect">
                                      <p:stCondLst>
                                        <p:cond delay="14500"/>
                                      </p:stCondLst>
                                      <p:childTnLst>
                                        <p:animRot by="5400000">
                                          <p:cBhvr>
                                            <p:cTn id="74"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0" y="6191250"/>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2D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2810183" y="765809"/>
            <a:ext cx="3375647" cy="2220127"/>
            <a:chOff x="3833314" y="215135"/>
            <a:chExt cx="4211600" cy="2769924"/>
          </a:xfrm>
        </p:grpSpPr>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1403611">
              <a:off x="3929404" y="266631"/>
              <a:ext cx="3999651" cy="2665392"/>
            </a:xfrm>
            <a:prstGeom prst="rect">
              <a:avLst/>
            </a:prstGeom>
          </p:spPr>
        </p:pic>
        <p:sp>
          <p:nvSpPr>
            <p:cNvPr id="9" name="任意多边形 8"/>
            <p:cNvSpPr/>
            <p:nvPr/>
          </p:nvSpPr>
          <p:spPr>
            <a:xfrm rot="21401006">
              <a:off x="3925326" y="266656"/>
              <a:ext cx="4005384" cy="2665498"/>
            </a:xfrm>
            <a:custGeom>
              <a:avLst/>
              <a:gdLst>
                <a:gd name="connsiteX0" fmla="*/ 4019550 w 4019550"/>
                <a:gd name="connsiteY0" fmla="*/ 1985179 h 3000375"/>
                <a:gd name="connsiteX1" fmla="*/ 4019550 w 4019550"/>
                <a:gd name="connsiteY1" fmla="*/ 3000375 h 3000375"/>
                <a:gd name="connsiteX2" fmla="*/ 3325822 w 4019550"/>
                <a:gd name="connsiteY2" fmla="*/ 3000375 h 3000375"/>
                <a:gd name="connsiteX3" fmla="*/ 3376552 w 4019550"/>
                <a:gd name="connsiteY3" fmla="*/ 2963026 h 3000375"/>
                <a:gd name="connsiteX4" fmla="*/ 3712538 w 4019550"/>
                <a:gd name="connsiteY4" fmla="*/ 2373460 h 3000375"/>
                <a:gd name="connsiteX5" fmla="*/ 3999575 w 4019550"/>
                <a:gd name="connsiteY5" fmla="*/ 2042273 h 3000375"/>
                <a:gd name="connsiteX6" fmla="*/ 0 w 4019550"/>
                <a:gd name="connsiteY6" fmla="*/ 1557327 h 3000375"/>
                <a:gd name="connsiteX7" fmla="*/ 25870 w 4019550"/>
                <a:gd name="connsiteY7" fmla="*/ 1588014 h 3000375"/>
                <a:gd name="connsiteX8" fmla="*/ 83125 w 4019550"/>
                <a:gd name="connsiteY8" fmla="*/ 1631117 h 3000375"/>
                <a:gd name="connsiteX9" fmla="*/ 638115 w 4019550"/>
                <a:gd name="connsiteY9" fmla="*/ 2495448 h 3000375"/>
                <a:gd name="connsiteX10" fmla="*/ 723646 w 4019550"/>
                <a:gd name="connsiteY10" fmla="*/ 2988056 h 3000375"/>
                <a:gd name="connsiteX11" fmla="*/ 734094 w 4019550"/>
                <a:gd name="connsiteY11" fmla="*/ 3000375 h 3000375"/>
                <a:gd name="connsiteX12" fmla="*/ 0 w 4019550"/>
                <a:gd name="connsiteY12" fmla="*/ 3000375 h 3000375"/>
                <a:gd name="connsiteX13" fmla="*/ 4019550 w 4019550"/>
                <a:gd name="connsiteY13" fmla="*/ 1461919 h 3000375"/>
                <a:gd name="connsiteX14" fmla="*/ 4019550 w 4019550"/>
                <a:gd name="connsiteY14" fmla="*/ 1567889 h 3000375"/>
                <a:gd name="connsiteX15" fmla="*/ 3994045 w 4019550"/>
                <a:gd name="connsiteY15" fmla="*/ 1519140 h 3000375"/>
                <a:gd name="connsiteX16" fmla="*/ 3993333 w 4019550"/>
                <a:gd name="connsiteY16" fmla="*/ 1517777 h 3000375"/>
                <a:gd name="connsiteX17" fmla="*/ 2251513 w 4019550"/>
                <a:gd name="connsiteY17" fmla="*/ 0 h 3000375"/>
                <a:gd name="connsiteX18" fmla="*/ 4019550 w 4019550"/>
                <a:gd name="connsiteY18" fmla="*/ 0 h 3000375"/>
                <a:gd name="connsiteX19" fmla="*/ 4019550 w 4019550"/>
                <a:gd name="connsiteY19" fmla="*/ 968267 h 3000375"/>
                <a:gd name="connsiteX20" fmla="*/ 4017522 w 4019550"/>
                <a:gd name="connsiteY20" fmla="*/ 964426 h 3000375"/>
                <a:gd name="connsiteX21" fmla="*/ 3556506 w 4019550"/>
                <a:gd name="connsiteY21" fmla="*/ 825555 h 3000375"/>
                <a:gd name="connsiteX22" fmla="*/ 3556600 w 4019550"/>
                <a:gd name="connsiteY22" fmla="*/ 818485 h 3000375"/>
                <a:gd name="connsiteX23" fmla="*/ 3563134 w 4019550"/>
                <a:gd name="connsiteY23" fmla="*/ 815469 h 3000375"/>
                <a:gd name="connsiteX24" fmla="*/ 3556607 w 4019550"/>
                <a:gd name="connsiteY24" fmla="*/ 817983 h 3000375"/>
                <a:gd name="connsiteX25" fmla="*/ 3558127 w 4019550"/>
                <a:gd name="connsiteY25" fmla="*/ 704101 h 3000375"/>
                <a:gd name="connsiteX26" fmla="*/ 3433348 w 4019550"/>
                <a:gd name="connsiteY26" fmla="*/ 469663 h 3000375"/>
                <a:gd name="connsiteX27" fmla="*/ 3388633 w 4019550"/>
                <a:gd name="connsiteY27" fmla="*/ 439959 h 3000375"/>
                <a:gd name="connsiteX28" fmla="*/ 3087730 w 4019550"/>
                <a:gd name="connsiteY28" fmla="*/ 418784 h 3000375"/>
                <a:gd name="connsiteX29" fmla="*/ 2988508 w 4019550"/>
                <a:gd name="connsiteY29" fmla="*/ 461986 h 3000375"/>
                <a:gd name="connsiteX30" fmla="*/ 2981676 w 4019550"/>
                <a:gd name="connsiteY30" fmla="*/ 464960 h 3000375"/>
                <a:gd name="connsiteX31" fmla="*/ 2416782 w 4019550"/>
                <a:gd name="connsiteY31" fmla="*/ 43445 h 3000375"/>
                <a:gd name="connsiteX32" fmla="*/ 2287043 w 4019550"/>
                <a:gd name="connsiteY32" fmla="*/ 96809 h 3000375"/>
                <a:gd name="connsiteX33" fmla="*/ 2286890 w 4019550"/>
                <a:gd name="connsiteY33" fmla="*/ 95997 h 3000375"/>
                <a:gd name="connsiteX34" fmla="*/ 2286992 w 4019550"/>
                <a:gd name="connsiteY34" fmla="*/ 96830 h 3000375"/>
                <a:gd name="connsiteX35" fmla="*/ 2286710 w 4019550"/>
                <a:gd name="connsiteY35" fmla="*/ 96946 h 3000375"/>
                <a:gd name="connsiteX36" fmla="*/ 0 w 4019550"/>
                <a:gd name="connsiteY36" fmla="*/ 0 h 3000375"/>
                <a:gd name="connsiteX37" fmla="*/ 1174412 w 4019550"/>
                <a:gd name="connsiteY37" fmla="*/ 0 h 3000375"/>
                <a:gd name="connsiteX38" fmla="*/ 1078066 w 4019550"/>
                <a:gd name="connsiteY38" fmla="*/ 124000 h 3000375"/>
                <a:gd name="connsiteX39" fmla="*/ 1068101 w 4019550"/>
                <a:gd name="connsiteY39" fmla="*/ 130951 h 3000375"/>
                <a:gd name="connsiteX40" fmla="*/ 515069 w 4019550"/>
                <a:gd name="connsiteY40" fmla="*/ 253096 h 3000375"/>
                <a:gd name="connsiteX41" fmla="*/ 352337 w 4019550"/>
                <a:gd name="connsiteY41" fmla="*/ 762015 h 3000375"/>
                <a:gd name="connsiteX42" fmla="*/ 45130 w 4019550"/>
                <a:gd name="connsiteY42" fmla="*/ 971123 h 3000375"/>
                <a:gd name="connsiteX43" fmla="*/ 0 w 4019550"/>
                <a:gd name="connsiteY43" fmla="*/ 1043335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019550" h="3000375">
                  <a:moveTo>
                    <a:pt x="4019550" y="1985179"/>
                  </a:moveTo>
                  <a:lnTo>
                    <a:pt x="4019550" y="3000375"/>
                  </a:lnTo>
                  <a:lnTo>
                    <a:pt x="3325822" y="3000375"/>
                  </a:lnTo>
                  <a:lnTo>
                    <a:pt x="3376552" y="2963026"/>
                  </a:lnTo>
                  <a:cubicBezTo>
                    <a:pt x="3558663" y="2810999"/>
                    <a:pt x="3682445" y="2593847"/>
                    <a:pt x="3712538" y="2373460"/>
                  </a:cubicBezTo>
                  <a:cubicBezTo>
                    <a:pt x="3836214" y="2295013"/>
                    <a:pt x="3938289" y="2177191"/>
                    <a:pt x="3999575" y="2042273"/>
                  </a:cubicBezTo>
                  <a:close/>
                  <a:moveTo>
                    <a:pt x="0" y="1557327"/>
                  </a:moveTo>
                  <a:lnTo>
                    <a:pt x="25870" y="1588014"/>
                  </a:lnTo>
                  <a:cubicBezTo>
                    <a:pt x="42999" y="1604270"/>
                    <a:pt x="62102" y="1618734"/>
                    <a:pt x="83125" y="1631117"/>
                  </a:cubicBezTo>
                  <a:cubicBezTo>
                    <a:pt x="-38632" y="2094296"/>
                    <a:pt x="211753" y="2484167"/>
                    <a:pt x="638115" y="2495448"/>
                  </a:cubicBezTo>
                  <a:cubicBezTo>
                    <a:pt x="600497" y="2684596"/>
                    <a:pt x="633902" y="2859496"/>
                    <a:pt x="723646" y="2988056"/>
                  </a:cubicBezTo>
                  <a:lnTo>
                    <a:pt x="734094" y="3000375"/>
                  </a:lnTo>
                  <a:lnTo>
                    <a:pt x="0" y="3000375"/>
                  </a:lnTo>
                  <a:close/>
                  <a:moveTo>
                    <a:pt x="4019550" y="1461919"/>
                  </a:moveTo>
                  <a:lnTo>
                    <a:pt x="4019550" y="1567889"/>
                  </a:lnTo>
                  <a:lnTo>
                    <a:pt x="3994045" y="1519140"/>
                  </a:lnTo>
                  <a:lnTo>
                    <a:pt x="3993333" y="1517777"/>
                  </a:lnTo>
                  <a:close/>
                  <a:moveTo>
                    <a:pt x="2251513" y="0"/>
                  </a:moveTo>
                  <a:lnTo>
                    <a:pt x="4019550" y="0"/>
                  </a:lnTo>
                  <a:lnTo>
                    <a:pt x="4019550" y="968267"/>
                  </a:lnTo>
                  <a:lnTo>
                    <a:pt x="4017522" y="964426"/>
                  </a:lnTo>
                  <a:cubicBezTo>
                    <a:pt x="3923948" y="822935"/>
                    <a:pt x="3746138" y="766668"/>
                    <a:pt x="3556506" y="825555"/>
                  </a:cubicBezTo>
                  <a:lnTo>
                    <a:pt x="3556600" y="818485"/>
                  </a:lnTo>
                  <a:lnTo>
                    <a:pt x="3563134" y="815469"/>
                  </a:lnTo>
                  <a:lnTo>
                    <a:pt x="3556607" y="817983"/>
                  </a:lnTo>
                  <a:lnTo>
                    <a:pt x="3558127" y="704101"/>
                  </a:lnTo>
                  <a:cubicBezTo>
                    <a:pt x="3546400" y="607632"/>
                    <a:pt x="3502788" y="524867"/>
                    <a:pt x="3433348" y="469663"/>
                  </a:cubicBezTo>
                  <a:cubicBezTo>
                    <a:pt x="3419460" y="458622"/>
                    <a:pt x="3404539" y="448684"/>
                    <a:pt x="3388633" y="439959"/>
                  </a:cubicBezTo>
                  <a:cubicBezTo>
                    <a:pt x="3301940" y="392375"/>
                    <a:pt x="3194669" y="385767"/>
                    <a:pt x="3087730" y="418784"/>
                  </a:cubicBezTo>
                  <a:lnTo>
                    <a:pt x="2988508" y="461986"/>
                  </a:lnTo>
                  <a:lnTo>
                    <a:pt x="2981676" y="464960"/>
                  </a:lnTo>
                  <a:cubicBezTo>
                    <a:pt x="2983515" y="139601"/>
                    <a:pt x="2717050" y="-42309"/>
                    <a:pt x="2416782" y="43445"/>
                  </a:cubicBezTo>
                  <a:lnTo>
                    <a:pt x="2287043" y="96809"/>
                  </a:lnTo>
                  <a:lnTo>
                    <a:pt x="2286890" y="95997"/>
                  </a:lnTo>
                  <a:lnTo>
                    <a:pt x="2286992" y="96830"/>
                  </a:lnTo>
                  <a:lnTo>
                    <a:pt x="2286710" y="96946"/>
                  </a:lnTo>
                  <a:close/>
                  <a:moveTo>
                    <a:pt x="0" y="0"/>
                  </a:moveTo>
                  <a:lnTo>
                    <a:pt x="1174412" y="0"/>
                  </a:lnTo>
                  <a:lnTo>
                    <a:pt x="1078066" y="124000"/>
                  </a:lnTo>
                  <a:cubicBezTo>
                    <a:pt x="1074750" y="126358"/>
                    <a:pt x="1071416" y="128592"/>
                    <a:pt x="1068101" y="130951"/>
                  </a:cubicBezTo>
                  <a:cubicBezTo>
                    <a:pt x="909577" y="33889"/>
                    <a:pt x="679946" y="84617"/>
                    <a:pt x="515069" y="253096"/>
                  </a:cubicBezTo>
                  <a:cubicBezTo>
                    <a:pt x="374277" y="397015"/>
                    <a:pt x="310344" y="596941"/>
                    <a:pt x="352337" y="762015"/>
                  </a:cubicBezTo>
                  <a:cubicBezTo>
                    <a:pt x="234955" y="792479"/>
                    <a:pt x="125137" y="868494"/>
                    <a:pt x="45130" y="971123"/>
                  </a:cubicBezTo>
                  <a:lnTo>
                    <a:pt x="0" y="1043335"/>
                  </a:lnTo>
                  <a:close/>
                </a:path>
              </a:pathLst>
            </a:custGeom>
            <a:solidFill>
              <a:srgbClr val="19B4C9"/>
            </a:solidFill>
            <a:ln>
              <a:noFill/>
            </a:ln>
            <a:effectLst>
              <a:outerShdw blurRad="114300" dist="508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1391161">
              <a:off x="3833314" y="215135"/>
              <a:ext cx="4211600" cy="2769924"/>
            </a:xfrm>
            <a:custGeom>
              <a:avLst/>
              <a:gdLst>
                <a:gd name="connsiteX0" fmla="*/ 4076219 w 4211600"/>
                <a:gd name="connsiteY0" fmla="*/ 113143 h 2769924"/>
                <a:gd name="connsiteX1" fmla="*/ 122310 w 4211600"/>
                <a:gd name="connsiteY1" fmla="*/ 113143 h 2769924"/>
                <a:gd name="connsiteX2" fmla="*/ 122311 w 4211600"/>
                <a:gd name="connsiteY2" fmla="*/ 2661770 h 2769924"/>
                <a:gd name="connsiteX3" fmla="*/ 4076218 w 4211600"/>
                <a:gd name="connsiteY3" fmla="*/ 2661770 h 2769924"/>
                <a:gd name="connsiteX4" fmla="*/ 4211600 w 4211600"/>
                <a:gd name="connsiteY4" fmla="*/ 0 h 2769924"/>
                <a:gd name="connsiteX5" fmla="*/ 4211600 w 4211600"/>
                <a:gd name="connsiteY5" fmla="*/ 2769924 h 2769924"/>
                <a:gd name="connsiteX6" fmla="*/ 0 w 4211600"/>
                <a:gd name="connsiteY6" fmla="*/ 2769924 h 2769924"/>
                <a:gd name="connsiteX7" fmla="*/ 0 w 4211600"/>
                <a:gd name="connsiteY7" fmla="*/ 0 h 276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1600" h="2769924">
                  <a:moveTo>
                    <a:pt x="4076219" y="113143"/>
                  </a:moveTo>
                  <a:lnTo>
                    <a:pt x="122310" y="113143"/>
                  </a:lnTo>
                  <a:lnTo>
                    <a:pt x="122311" y="2661770"/>
                  </a:lnTo>
                  <a:lnTo>
                    <a:pt x="4076218" y="2661770"/>
                  </a:lnTo>
                  <a:close/>
                  <a:moveTo>
                    <a:pt x="4211600" y="0"/>
                  </a:moveTo>
                  <a:lnTo>
                    <a:pt x="4211600" y="2769924"/>
                  </a:lnTo>
                  <a:lnTo>
                    <a:pt x="0" y="2769924"/>
                  </a:lnTo>
                  <a:lnTo>
                    <a:pt x="0" y="0"/>
                  </a:ln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2634820" y="3209485"/>
            <a:ext cx="3402870" cy="2398444"/>
            <a:chOff x="292257" y="2337973"/>
            <a:chExt cx="4376978" cy="3085024"/>
          </a:xfrm>
        </p:grpSpPr>
        <p:sp>
          <p:nvSpPr>
            <p:cNvPr id="20" name="任意多边形 19"/>
            <p:cNvSpPr/>
            <p:nvPr/>
          </p:nvSpPr>
          <p:spPr>
            <a:xfrm rot="5780476">
              <a:off x="938234" y="1691996"/>
              <a:ext cx="3085024" cy="4376978"/>
            </a:xfrm>
            <a:custGeom>
              <a:avLst/>
              <a:gdLst>
                <a:gd name="connsiteX0" fmla="*/ 0 w 2830286"/>
                <a:gd name="connsiteY0" fmla="*/ 1594757 h 3526973"/>
                <a:gd name="connsiteX1" fmla="*/ 21322 w 2830286"/>
                <a:gd name="connsiteY1" fmla="*/ 1486708 h 3526973"/>
                <a:gd name="connsiteX2" fmla="*/ 44852 w 2830286"/>
                <a:gd name="connsiteY2" fmla="*/ 1442357 h 3526973"/>
                <a:gd name="connsiteX3" fmla="*/ 21322 w 2830286"/>
                <a:gd name="connsiteY3" fmla="*/ 1398006 h 3526973"/>
                <a:gd name="connsiteX4" fmla="*/ 0 w 2830286"/>
                <a:gd name="connsiteY4" fmla="*/ 1289957 h 3526973"/>
                <a:gd name="connsiteX5" fmla="*/ 46338 w 2830286"/>
                <a:gd name="connsiteY5" fmla="*/ 1134756 h 3526973"/>
                <a:gd name="connsiteX6" fmla="*/ 61638 w 2830286"/>
                <a:gd name="connsiteY6" fmla="*/ 1115785 h 3526973"/>
                <a:gd name="connsiteX7" fmla="*/ 46338 w 2830286"/>
                <a:gd name="connsiteY7" fmla="*/ 1096814 h 3526973"/>
                <a:gd name="connsiteX8" fmla="*/ 0 w 2830286"/>
                <a:gd name="connsiteY8" fmla="*/ 941613 h 3526973"/>
                <a:gd name="connsiteX9" fmla="*/ 46338 w 2830286"/>
                <a:gd name="connsiteY9" fmla="*/ 786412 h 3526973"/>
                <a:gd name="connsiteX10" fmla="*/ 48469 w 2830286"/>
                <a:gd name="connsiteY10" fmla="*/ 783770 h 3526973"/>
                <a:gd name="connsiteX11" fmla="*/ 46338 w 2830286"/>
                <a:gd name="connsiteY11" fmla="*/ 781129 h 3526973"/>
                <a:gd name="connsiteX12" fmla="*/ 0 w 2830286"/>
                <a:gd name="connsiteY12" fmla="*/ 625928 h 3526973"/>
                <a:gd name="connsiteX13" fmla="*/ 46338 w 2830286"/>
                <a:gd name="connsiteY13" fmla="*/ 470727 h 3526973"/>
                <a:gd name="connsiteX14" fmla="*/ 57247 w 2830286"/>
                <a:gd name="connsiteY14" fmla="*/ 457200 h 3526973"/>
                <a:gd name="connsiteX15" fmla="*/ 46338 w 2830286"/>
                <a:gd name="connsiteY15" fmla="*/ 443673 h 3526973"/>
                <a:gd name="connsiteX16" fmla="*/ 21322 w 2830286"/>
                <a:gd name="connsiteY16" fmla="*/ 396521 h 3526973"/>
                <a:gd name="connsiteX17" fmla="*/ 16108 w 2830286"/>
                <a:gd name="connsiteY17" fmla="*/ 379338 h 3526973"/>
                <a:gd name="connsiteX18" fmla="*/ 12199 w 2830286"/>
                <a:gd name="connsiteY18" fmla="*/ 371016 h 3526973"/>
                <a:gd name="connsiteX19" fmla="*/ 10883 w 2830286"/>
                <a:gd name="connsiteY19" fmla="*/ 362116 h 3526973"/>
                <a:gd name="connsiteX20" fmla="*/ 5513 w 2830286"/>
                <a:gd name="connsiteY20" fmla="*/ 344415 h 3526973"/>
                <a:gd name="connsiteX21" fmla="*/ 0 w 2830286"/>
                <a:gd name="connsiteY21" fmla="*/ 288472 h 3526973"/>
                <a:gd name="connsiteX22" fmla="*/ 0 w 2830286"/>
                <a:gd name="connsiteY22" fmla="*/ 288471 h 3526973"/>
                <a:gd name="connsiteX23" fmla="*/ 271325 w 2830286"/>
                <a:gd name="connsiteY23" fmla="*/ 10885 h 3526973"/>
                <a:gd name="connsiteX24" fmla="*/ 326007 w 2830286"/>
                <a:gd name="connsiteY24" fmla="*/ 16524 h 3526973"/>
                <a:gd name="connsiteX25" fmla="*/ 343311 w 2830286"/>
                <a:gd name="connsiteY25" fmla="*/ 22020 h 3526973"/>
                <a:gd name="connsiteX26" fmla="*/ 352009 w 2830286"/>
                <a:gd name="connsiteY26" fmla="*/ 23365 h 3526973"/>
                <a:gd name="connsiteX27" fmla="*/ 360140 w 2830286"/>
                <a:gd name="connsiteY27" fmla="*/ 27365 h 3526973"/>
                <a:gd name="connsiteX28" fmla="*/ 376937 w 2830286"/>
                <a:gd name="connsiteY28" fmla="*/ 32699 h 3526973"/>
                <a:gd name="connsiteX29" fmla="*/ 423025 w 2830286"/>
                <a:gd name="connsiteY29" fmla="*/ 58292 h 3526973"/>
                <a:gd name="connsiteX30" fmla="*/ 436248 w 2830286"/>
                <a:gd name="connsiteY30" fmla="*/ 69453 h 3526973"/>
                <a:gd name="connsiteX31" fmla="*/ 449470 w 2830286"/>
                <a:gd name="connsiteY31" fmla="*/ 58293 h 3526973"/>
                <a:gd name="connsiteX32" fmla="*/ 601170 w 2830286"/>
                <a:gd name="connsiteY32" fmla="*/ 10886 h 3526973"/>
                <a:gd name="connsiteX33" fmla="*/ 752870 w 2830286"/>
                <a:gd name="connsiteY33" fmla="*/ 58293 h 3526973"/>
                <a:gd name="connsiteX34" fmla="*/ 755451 w 2830286"/>
                <a:gd name="connsiteY34" fmla="*/ 60472 h 3526973"/>
                <a:gd name="connsiteX35" fmla="*/ 758034 w 2830286"/>
                <a:gd name="connsiteY35" fmla="*/ 58293 h 3526973"/>
                <a:gd name="connsiteX36" fmla="*/ 909734 w 2830286"/>
                <a:gd name="connsiteY36" fmla="*/ 10886 h 3526973"/>
                <a:gd name="connsiteX37" fmla="*/ 1061434 w 2830286"/>
                <a:gd name="connsiteY37" fmla="*/ 58293 h 3526973"/>
                <a:gd name="connsiteX38" fmla="*/ 1064017 w 2830286"/>
                <a:gd name="connsiteY38" fmla="*/ 60473 h 3526973"/>
                <a:gd name="connsiteX39" fmla="*/ 1066600 w 2830286"/>
                <a:gd name="connsiteY39" fmla="*/ 58293 h 3526973"/>
                <a:gd name="connsiteX40" fmla="*/ 1218300 w 2830286"/>
                <a:gd name="connsiteY40" fmla="*/ 10886 h 3526973"/>
                <a:gd name="connsiteX41" fmla="*/ 1234260 w 2830286"/>
                <a:gd name="connsiteY41" fmla="*/ 13355 h 3526973"/>
                <a:gd name="connsiteX42" fmla="*/ 1250221 w 2830286"/>
                <a:gd name="connsiteY42" fmla="*/ 10886 h 3526973"/>
                <a:gd name="connsiteX43" fmla="*/ 1355832 w 2830286"/>
                <a:gd name="connsiteY43" fmla="*/ 32700 h 3526973"/>
                <a:gd name="connsiteX44" fmla="*/ 1399183 w 2830286"/>
                <a:gd name="connsiteY44" fmla="*/ 56773 h 3526973"/>
                <a:gd name="connsiteX45" fmla="*/ 1442534 w 2830286"/>
                <a:gd name="connsiteY45" fmla="*/ 32700 h 3526973"/>
                <a:gd name="connsiteX46" fmla="*/ 1459324 w 2830286"/>
                <a:gd name="connsiteY46" fmla="*/ 27368 h 3526973"/>
                <a:gd name="connsiteX47" fmla="*/ 1467461 w 2830286"/>
                <a:gd name="connsiteY47" fmla="*/ 23366 h 3526973"/>
                <a:gd name="connsiteX48" fmla="*/ 1476165 w 2830286"/>
                <a:gd name="connsiteY48" fmla="*/ 22019 h 3526973"/>
                <a:gd name="connsiteX49" fmla="*/ 1493464 w 2830286"/>
                <a:gd name="connsiteY49" fmla="*/ 16526 h 3526973"/>
                <a:gd name="connsiteX50" fmla="*/ 1548145 w 2830286"/>
                <a:gd name="connsiteY50" fmla="*/ 10886 h 3526973"/>
                <a:gd name="connsiteX51" fmla="*/ 1602826 w 2830286"/>
                <a:gd name="connsiteY51" fmla="*/ 16526 h 3526973"/>
                <a:gd name="connsiteX52" fmla="*/ 1620125 w 2830286"/>
                <a:gd name="connsiteY52" fmla="*/ 22019 h 3526973"/>
                <a:gd name="connsiteX53" fmla="*/ 1628829 w 2830286"/>
                <a:gd name="connsiteY53" fmla="*/ 23366 h 3526973"/>
                <a:gd name="connsiteX54" fmla="*/ 1636967 w 2830286"/>
                <a:gd name="connsiteY54" fmla="*/ 27368 h 3526973"/>
                <a:gd name="connsiteX55" fmla="*/ 1653757 w 2830286"/>
                <a:gd name="connsiteY55" fmla="*/ 32700 h 3526973"/>
                <a:gd name="connsiteX56" fmla="*/ 1699844 w 2830286"/>
                <a:gd name="connsiteY56" fmla="*/ 58293 h 3526973"/>
                <a:gd name="connsiteX57" fmla="*/ 1699846 w 2830286"/>
                <a:gd name="connsiteY57" fmla="*/ 58293 h 3526973"/>
                <a:gd name="connsiteX58" fmla="*/ 1702427 w 2830286"/>
                <a:gd name="connsiteY58" fmla="*/ 60472 h 3526973"/>
                <a:gd name="connsiteX59" fmla="*/ 1705009 w 2830286"/>
                <a:gd name="connsiteY59" fmla="*/ 58293 h 3526973"/>
                <a:gd name="connsiteX60" fmla="*/ 1856710 w 2830286"/>
                <a:gd name="connsiteY60" fmla="*/ 10886 h 3526973"/>
                <a:gd name="connsiteX61" fmla="*/ 2008410 w 2830286"/>
                <a:gd name="connsiteY61" fmla="*/ 58293 h 3526973"/>
                <a:gd name="connsiteX62" fmla="*/ 2026953 w 2830286"/>
                <a:gd name="connsiteY62" fmla="*/ 73945 h 3526973"/>
                <a:gd name="connsiteX63" fmla="*/ 2045496 w 2830286"/>
                <a:gd name="connsiteY63" fmla="*/ 58293 h 3526973"/>
                <a:gd name="connsiteX64" fmla="*/ 2197196 w 2830286"/>
                <a:gd name="connsiteY64" fmla="*/ 10886 h 3526973"/>
                <a:gd name="connsiteX65" fmla="*/ 2302808 w 2830286"/>
                <a:gd name="connsiteY65" fmla="*/ 32700 h 3526973"/>
                <a:gd name="connsiteX66" fmla="*/ 2346159 w 2830286"/>
                <a:gd name="connsiteY66" fmla="*/ 56773 h 3526973"/>
                <a:gd name="connsiteX67" fmla="*/ 2389509 w 2830286"/>
                <a:gd name="connsiteY67" fmla="*/ 32700 h 3526973"/>
                <a:gd name="connsiteX68" fmla="*/ 2412546 w 2830286"/>
                <a:gd name="connsiteY68" fmla="*/ 27942 h 3526973"/>
                <a:gd name="connsiteX69" fmla="*/ 2421430 w 2830286"/>
                <a:gd name="connsiteY69" fmla="*/ 21814 h 3526973"/>
                <a:gd name="connsiteX70" fmla="*/ 2527041 w 2830286"/>
                <a:gd name="connsiteY70" fmla="*/ 0 h 3526973"/>
                <a:gd name="connsiteX71" fmla="*/ 2798366 w 2830286"/>
                <a:gd name="connsiteY71" fmla="*/ 277586 h 3526973"/>
                <a:gd name="connsiteX72" fmla="*/ 2752028 w 2830286"/>
                <a:gd name="connsiteY72" fmla="*/ 432787 h 3526973"/>
                <a:gd name="connsiteX73" fmla="*/ 2741119 w 2830286"/>
                <a:gd name="connsiteY73" fmla="*/ 446314 h 3526973"/>
                <a:gd name="connsiteX74" fmla="*/ 2752028 w 2830286"/>
                <a:gd name="connsiteY74" fmla="*/ 459842 h 3526973"/>
                <a:gd name="connsiteX75" fmla="*/ 2798366 w 2830286"/>
                <a:gd name="connsiteY75" fmla="*/ 615043 h 3526973"/>
                <a:gd name="connsiteX76" fmla="*/ 2752028 w 2830286"/>
                <a:gd name="connsiteY76" fmla="*/ 770244 h 3526973"/>
                <a:gd name="connsiteX77" fmla="*/ 2749898 w 2830286"/>
                <a:gd name="connsiteY77" fmla="*/ 772885 h 3526973"/>
                <a:gd name="connsiteX78" fmla="*/ 2752028 w 2830286"/>
                <a:gd name="connsiteY78" fmla="*/ 775527 h 3526973"/>
                <a:gd name="connsiteX79" fmla="*/ 2798366 w 2830286"/>
                <a:gd name="connsiteY79" fmla="*/ 930728 h 3526973"/>
                <a:gd name="connsiteX80" fmla="*/ 2752028 w 2830286"/>
                <a:gd name="connsiteY80" fmla="*/ 1085929 h 3526973"/>
                <a:gd name="connsiteX81" fmla="*/ 2736729 w 2830286"/>
                <a:gd name="connsiteY81" fmla="*/ 1104900 h 3526973"/>
                <a:gd name="connsiteX82" fmla="*/ 2752028 w 2830286"/>
                <a:gd name="connsiteY82" fmla="*/ 1123871 h 3526973"/>
                <a:gd name="connsiteX83" fmla="*/ 2798366 w 2830286"/>
                <a:gd name="connsiteY83" fmla="*/ 1279072 h 3526973"/>
                <a:gd name="connsiteX84" fmla="*/ 2777044 w 2830286"/>
                <a:gd name="connsiteY84" fmla="*/ 1387121 h 3526973"/>
                <a:gd name="connsiteX85" fmla="*/ 2753514 w 2830286"/>
                <a:gd name="connsiteY85" fmla="*/ 1431472 h 3526973"/>
                <a:gd name="connsiteX86" fmla="*/ 2777044 w 2830286"/>
                <a:gd name="connsiteY86" fmla="*/ 1475823 h 3526973"/>
                <a:gd name="connsiteX87" fmla="*/ 2786975 w 2830286"/>
                <a:gd name="connsiteY87" fmla="*/ 1508552 h 3526973"/>
                <a:gd name="connsiteX88" fmla="*/ 2792854 w 2830286"/>
                <a:gd name="connsiteY88" fmla="*/ 1527929 h 3526973"/>
                <a:gd name="connsiteX89" fmla="*/ 2798366 w 2830286"/>
                <a:gd name="connsiteY89" fmla="*/ 1583872 h 3526973"/>
                <a:gd name="connsiteX90" fmla="*/ 2792854 w 2830286"/>
                <a:gd name="connsiteY90" fmla="*/ 1639816 h 3526973"/>
                <a:gd name="connsiteX91" fmla="*/ 2787484 w 2830286"/>
                <a:gd name="connsiteY91" fmla="*/ 1657513 h 3526973"/>
                <a:gd name="connsiteX92" fmla="*/ 2786168 w 2830286"/>
                <a:gd name="connsiteY92" fmla="*/ 1666418 h 3526973"/>
                <a:gd name="connsiteX93" fmla="*/ 2782257 w 2830286"/>
                <a:gd name="connsiteY93" fmla="*/ 1674743 h 3526973"/>
                <a:gd name="connsiteX94" fmla="*/ 2777044 w 2830286"/>
                <a:gd name="connsiteY94" fmla="*/ 1691921 h 3526973"/>
                <a:gd name="connsiteX95" fmla="*/ 2752029 w 2830286"/>
                <a:gd name="connsiteY95" fmla="*/ 1739072 h 3526973"/>
                <a:gd name="connsiteX96" fmla="*/ 2752028 w 2830286"/>
                <a:gd name="connsiteY96" fmla="*/ 1739073 h 3526973"/>
                <a:gd name="connsiteX97" fmla="*/ 2751799 w 2830286"/>
                <a:gd name="connsiteY97" fmla="*/ 1739359 h 3526973"/>
                <a:gd name="connsiteX98" fmla="*/ 2741119 w 2830286"/>
                <a:gd name="connsiteY98" fmla="*/ 1752600 h 3526973"/>
                <a:gd name="connsiteX99" fmla="*/ 2752028 w 2830286"/>
                <a:gd name="connsiteY99" fmla="*/ 1766128 h 3526973"/>
                <a:gd name="connsiteX100" fmla="*/ 2798366 w 2830286"/>
                <a:gd name="connsiteY100" fmla="*/ 1921329 h 3526973"/>
                <a:gd name="connsiteX101" fmla="*/ 2752028 w 2830286"/>
                <a:gd name="connsiteY101" fmla="*/ 2076530 h 3526973"/>
                <a:gd name="connsiteX102" fmla="*/ 2749898 w 2830286"/>
                <a:gd name="connsiteY102" fmla="*/ 2079171 h 3526973"/>
                <a:gd name="connsiteX103" fmla="*/ 2752028 w 2830286"/>
                <a:gd name="connsiteY103" fmla="*/ 2081813 h 3526973"/>
                <a:gd name="connsiteX104" fmla="*/ 2798366 w 2830286"/>
                <a:gd name="connsiteY104" fmla="*/ 2237014 h 3526973"/>
                <a:gd name="connsiteX105" fmla="*/ 2752028 w 2830286"/>
                <a:gd name="connsiteY105" fmla="*/ 2392215 h 3526973"/>
                <a:gd name="connsiteX106" fmla="*/ 2736729 w 2830286"/>
                <a:gd name="connsiteY106" fmla="*/ 2411186 h 3526973"/>
                <a:gd name="connsiteX107" fmla="*/ 2752028 w 2830286"/>
                <a:gd name="connsiteY107" fmla="*/ 2430157 h 3526973"/>
                <a:gd name="connsiteX108" fmla="*/ 2798366 w 2830286"/>
                <a:gd name="connsiteY108" fmla="*/ 2585358 h 3526973"/>
                <a:gd name="connsiteX109" fmla="*/ 2777044 w 2830286"/>
                <a:gd name="connsiteY109" fmla="*/ 2693407 h 3526973"/>
                <a:gd name="connsiteX110" fmla="*/ 2753514 w 2830286"/>
                <a:gd name="connsiteY110" fmla="*/ 2737758 h 3526973"/>
                <a:gd name="connsiteX111" fmla="*/ 2777044 w 2830286"/>
                <a:gd name="connsiteY111" fmla="*/ 2782109 h 3526973"/>
                <a:gd name="connsiteX112" fmla="*/ 2798366 w 2830286"/>
                <a:gd name="connsiteY112" fmla="*/ 2890158 h 3526973"/>
                <a:gd name="connsiteX113" fmla="*/ 2752028 w 2830286"/>
                <a:gd name="connsiteY113" fmla="*/ 3045359 h 3526973"/>
                <a:gd name="connsiteX114" fmla="*/ 2747582 w 2830286"/>
                <a:gd name="connsiteY114" fmla="*/ 3050872 h 3526973"/>
                <a:gd name="connsiteX115" fmla="*/ 2750817 w 2830286"/>
                <a:gd name="connsiteY115" fmla="*/ 3053104 h 3526973"/>
                <a:gd name="connsiteX116" fmla="*/ 2830286 w 2830286"/>
                <a:gd name="connsiteY116" fmla="*/ 3249387 h 3526973"/>
                <a:gd name="connsiteX117" fmla="*/ 2558962 w 2830286"/>
                <a:gd name="connsiteY117" fmla="*/ 3526973 h 3526973"/>
                <a:gd name="connsiteX118" fmla="*/ 2407262 w 2830286"/>
                <a:gd name="connsiteY118" fmla="*/ 3479566 h 3526973"/>
                <a:gd name="connsiteX119" fmla="*/ 2394040 w 2830286"/>
                <a:gd name="connsiteY119" fmla="*/ 3468405 h 3526973"/>
                <a:gd name="connsiteX120" fmla="*/ 2380817 w 2830286"/>
                <a:gd name="connsiteY120" fmla="*/ 3479566 h 3526973"/>
                <a:gd name="connsiteX121" fmla="*/ 2229117 w 2830286"/>
                <a:gd name="connsiteY121" fmla="*/ 3526973 h 3526973"/>
                <a:gd name="connsiteX122" fmla="*/ 2077416 w 2830286"/>
                <a:gd name="connsiteY122" fmla="*/ 3479566 h 3526973"/>
                <a:gd name="connsiteX123" fmla="*/ 2074835 w 2830286"/>
                <a:gd name="connsiteY123" fmla="*/ 3477387 h 3526973"/>
                <a:gd name="connsiteX124" fmla="*/ 2072252 w 2830286"/>
                <a:gd name="connsiteY124" fmla="*/ 3479566 h 3526973"/>
                <a:gd name="connsiteX125" fmla="*/ 1920552 w 2830286"/>
                <a:gd name="connsiteY125" fmla="*/ 3526973 h 3526973"/>
                <a:gd name="connsiteX126" fmla="*/ 1768852 w 2830286"/>
                <a:gd name="connsiteY126" fmla="*/ 3479566 h 3526973"/>
                <a:gd name="connsiteX127" fmla="*/ 1750309 w 2830286"/>
                <a:gd name="connsiteY127" fmla="*/ 3463914 h 3526973"/>
                <a:gd name="connsiteX128" fmla="*/ 1731766 w 2830286"/>
                <a:gd name="connsiteY128" fmla="*/ 3479566 h 3526973"/>
                <a:gd name="connsiteX129" fmla="*/ 1731741 w 2830286"/>
                <a:gd name="connsiteY129" fmla="*/ 3479578 h 3526973"/>
                <a:gd name="connsiteX130" fmla="*/ 1685678 w 2830286"/>
                <a:gd name="connsiteY130" fmla="*/ 3505157 h 3526973"/>
                <a:gd name="connsiteX131" fmla="*/ 1668897 w 2830286"/>
                <a:gd name="connsiteY131" fmla="*/ 3510487 h 3526973"/>
                <a:gd name="connsiteX132" fmla="*/ 1660749 w 2830286"/>
                <a:gd name="connsiteY132" fmla="*/ 3514494 h 3526973"/>
                <a:gd name="connsiteX133" fmla="*/ 1652035 w 2830286"/>
                <a:gd name="connsiteY133" fmla="*/ 3515842 h 3526973"/>
                <a:gd name="connsiteX134" fmla="*/ 1634748 w 2830286"/>
                <a:gd name="connsiteY134" fmla="*/ 3521332 h 3526973"/>
                <a:gd name="connsiteX135" fmla="*/ 1580104 w 2830286"/>
                <a:gd name="connsiteY135" fmla="*/ 3526967 h 3526973"/>
                <a:gd name="connsiteX136" fmla="*/ 1580066 w 2830286"/>
                <a:gd name="connsiteY136" fmla="*/ 3526973 h 3526973"/>
                <a:gd name="connsiteX137" fmla="*/ 1474454 w 2830286"/>
                <a:gd name="connsiteY137" fmla="*/ 3505159 h 3526973"/>
                <a:gd name="connsiteX138" fmla="*/ 1431103 w 2830286"/>
                <a:gd name="connsiteY138" fmla="*/ 3481086 h 3526973"/>
                <a:gd name="connsiteX139" fmla="*/ 1387753 w 2830286"/>
                <a:gd name="connsiteY139" fmla="*/ 3505159 h 3526973"/>
                <a:gd name="connsiteX140" fmla="*/ 1282141 w 2830286"/>
                <a:gd name="connsiteY140" fmla="*/ 3526973 h 3526973"/>
                <a:gd name="connsiteX141" fmla="*/ 1227460 w 2830286"/>
                <a:gd name="connsiteY141" fmla="*/ 3521334 h 3526973"/>
                <a:gd name="connsiteX142" fmla="*/ 1210145 w 2830286"/>
                <a:gd name="connsiteY142" fmla="*/ 3515835 h 3526973"/>
                <a:gd name="connsiteX143" fmla="*/ 1201458 w 2830286"/>
                <a:gd name="connsiteY143" fmla="*/ 3514491 h 3526973"/>
                <a:gd name="connsiteX144" fmla="*/ 1193336 w 2830286"/>
                <a:gd name="connsiteY144" fmla="*/ 3510497 h 3526973"/>
                <a:gd name="connsiteX145" fmla="*/ 1176529 w 2830286"/>
                <a:gd name="connsiteY145" fmla="*/ 3505159 h 3526973"/>
                <a:gd name="connsiteX146" fmla="*/ 1130441 w 2830286"/>
                <a:gd name="connsiteY146" fmla="*/ 3479566 h 3526973"/>
                <a:gd name="connsiteX147" fmla="*/ 1111897 w 2830286"/>
                <a:gd name="connsiteY147" fmla="*/ 3463913 h 3526973"/>
                <a:gd name="connsiteX148" fmla="*/ 1093356 w 2830286"/>
                <a:gd name="connsiteY148" fmla="*/ 3479564 h 3526973"/>
                <a:gd name="connsiteX149" fmla="*/ 941655 w 2830286"/>
                <a:gd name="connsiteY149" fmla="*/ 3526971 h 3526973"/>
                <a:gd name="connsiteX150" fmla="*/ 789955 w 2830286"/>
                <a:gd name="connsiteY150" fmla="*/ 3479564 h 3526973"/>
                <a:gd name="connsiteX151" fmla="*/ 787373 w 2830286"/>
                <a:gd name="connsiteY151" fmla="*/ 3477384 h 3526973"/>
                <a:gd name="connsiteX152" fmla="*/ 784791 w 2830286"/>
                <a:gd name="connsiteY152" fmla="*/ 3479564 h 3526973"/>
                <a:gd name="connsiteX153" fmla="*/ 633091 w 2830286"/>
                <a:gd name="connsiteY153" fmla="*/ 3526971 h 3526973"/>
                <a:gd name="connsiteX154" fmla="*/ 481391 w 2830286"/>
                <a:gd name="connsiteY154" fmla="*/ 3479564 h 3526973"/>
                <a:gd name="connsiteX155" fmla="*/ 468168 w 2830286"/>
                <a:gd name="connsiteY155" fmla="*/ 3468402 h 3526973"/>
                <a:gd name="connsiteX156" fmla="*/ 454946 w 2830286"/>
                <a:gd name="connsiteY156" fmla="*/ 3479564 h 3526973"/>
                <a:gd name="connsiteX157" fmla="*/ 423644 w 2830286"/>
                <a:gd name="connsiteY157" fmla="*/ 3494959 h 3526973"/>
                <a:gd name="connsiteX158" fmla="*/ 408858 w 2830286"/>
                <a:gd name="connsiteY158" fmla="*/ 3505158 h 3526973"/>
                <a:gd name="connsiteX159" fmla="*/ 398598 w 2830286"/>
                <a:gd name="connsiteY159" fmla="*/ 3507277 h 3526973"/>
                <a:gd name="connsiteX160" fmla="*/ 383930 w 2830286"/>
                <a:gd name="connsiteY160" fmla="*/ 3514491 h 3526973"/>
                <a:gd name="connsiteX161" fmla="*/ 303266 w 2830286"/>
                <a:gd name="connsiteY161" fmla="*/ 3526968 h 3526973"/>
                <a:gd name="connsiteX162" fmla="*/ 303246 w 2830286"/>
                <a:gd name="connsiteY162" fmla="*/ 3526972 h 3526973"/>
                <a:gd name="connsiteX163" fmla="*/ 31921 w 2830286"/>
                <a:gd name="connsiteY163" fmla="*/ 3249386 h 3526973"/>
                <a:gd name="connsiteX164" fmla="*/ 31921 w 2830286"/>
                <a:gd name="connsiteY164" fmla="*/ 3249385 h 3526973"/>
                <a:gd name="connsiteX165" fmla="*/ 53243 w 2830286"/>
                <a:gd name="connsiteY165" fmla="*/ 3141336 h 3526973"/>
                <a:gd name="connsiteX166" fmla="*/ 76773 w 2830286"/>
                <a:gd name="connsiteY166" fmla="*/ 3096985 h 3526973"/>
                <a:gd name="connsiteX167" fmla="*/ 53243 w 2830286"/>
                <a:gd name="connsiteY167" fmla="*/ 3052635 h 3526973"/>
                <a:gd name="connsiteX168" fmla="*/ 31921 w 2830286"/>
                <a:gd name="connsiteY168" fmla="*/ 2944586 h 3526973"/>
                <a:gd name="connsiteX169" fmla="*/ 78259 w 2830286"/>
                <a:gd name="connsiteY169" fmla="*/ 2789385 h 3526973"/>
                <a:gd name="connsiteX170" fmla="*/ 93559 w 2830286"/>
                <a:gd name="connsiteY170" fmla="*/ 2770414 h 3526973"/>
                <a:gd name="connsiteX171" fmla="*/ 78259 w 2830286"/>
                <a:gd name="connsiteY171" fmla="*/ 2751443 h 3526973"/>
                <a:gd name="connsiteX172" fmla="*/ 31921 w 2830286"/>
                <a:gd name="connsiteY172" fmla="*/ 2596242 h 3526973"/>
                <a:gd name="connsiteX173" fmla="*/ 78259 w 2830286"/>
                <a:gd name="connsiteY173" fmla="*/ 2441041 h 3526973"/>
                <a:gd name="connsiteX174" fmla="*/ 80390 w 2830286"/>
                <a:gd name="connsiteY174" fmla="*/ 2438399 h 3526973"/>
                <a:gd name="connsiteX175" fmla="*/ 78259 w 2830286"/>
                <a:gd name="connsiteY175" fmla="*/ 2435758 h 3526973"/>
                <a:gd name="connsiteX176" fmla="*/ 31921 w 2830286"/>
                <a:gd name="connsiteY176" fmla="*/ 2280557 h 3526973"/>
                <a:gd name="connsiteX177" fmla="*/ 78259 w 2830286"/>
                <a:gd name="connsiteY177" fmla="*/ 2125356 h 3526973"/>
                <a:gd name="connsiteX178" fmla="*/ 88238 w 2830286"/>
                <a:gd name="connsiteY178" fmla="*/ 2112983 h 3526973"/>
                <a:gd name="connsiteX179" fmla="*/ 67619 w 2830286"/>
                <a:gd name="connsiteY179" fmla="*/ 2087416 h 3526973"/>
                <a:gd name="connsiteX180" fmla="*/ 21281 w 2830286"/>
                <a:gd name="connsiteY180" fmla="*/ 1932215 h 3526973"/>
                <a:gd name="connsiteX181" fmla="*/ 42603 w 2830286"/>
                <a:gd name="connsiteY181" fmla="*/ 1824166 h 3526973"/>
                <a:gd name="connsiteX182" fmla="*/ 66133 w 2830286"/>
                <a:gd name="connsiteY182" fmla="*/ 1779815 h 3526973"/>
                <a:gd name="connsiteX183" fmla="*/ 57897 w 2830286"/>
                <a:gd name="connsiteY183" fmla="*/ 1764291 h 3526973"/>
                <a:gd name="connsiteX184" fmla="*/ 46338 w 2830286"/>
                <a:gd name="connsiteY184" fmla="*/ 1749958 h 3526973"/>
                <a:gd name="connsiteX185" fmla="*/ 0 w 2830286"/>
                <a:gd name="connsiteY185" fmla="*/ 1594757 h 352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2830286" h="3526973">
                  <a:moveTo>
                    <a:pt x="0" y="1594757"/>
                  </a:moveTo>
                  <a:cubicBezTo>
                    <a:pt x="0" y="1556431"/>
                    <a:pt x="7593" y="1519918"/>
                    <a:pt x="21322" y="1486708"/>
                  </a:cubicBezTo>
                  <a:lnTo>
                    <a:pt x="44852" y="1442357"/>
                  </a:lnTo>
                  <a:lnTo>
                    <a:pt x="21322" y="1398006"/>
                  </a:lnTo>
                  <a:cubicBezTo>
                    <a:pt x="7593" y="1364796"/>
                    <a:pt x="0" y="1328284"/>
                    <a:pt x="0" y="1289957"/>
                  </a:cubicBezTo>
                  <a:cubicBezTo>
                    <a:pt x="0" y="1232467"/>
                    <a:pt x="17083" y="1179059"/>
                    <a:pt x="46338" y="1134756"/>
                  </a:cubicBezTo>
                  <a:lnTo>
                    <a:pt x="61638" y="1115785"/>
                  </a:lnTo>
                  <a:lnTo>
                    <a:pt x="46338" y="1096814"/>
                  </a:lnTo>
                  <a:cubicBezTo>
                    <a:pt x="17083" y="1052511"/>
                    <a:pt x="0" y="999103"/>
                    <a:pt x="0" y="941613"/>
                  </a:cubicBezTo>
                  <a:cubicBezTo>
                    <a:pt x="0" y="884123"/>
                    <a:pt x="17083" y="830715"/>
                    <a:pt x="46338" y="786412"/>
                  </a:cubicBezTo>
                  <a:lnTo>
                    <a:pt x="48469" y="783770"/>
                  </a:lnTo>
                  <a:lnTo>
                    <a:pt x="46338" y="781129"/>
                  </a:lnTo>
                  <a:cubicBezTo>
                    <a:pt x="17083" y="736826"/>
                    <a:pt x="0" y="683418"/>
                    <a:pt x="0" y="625928"/>
                  </a:cubicBezTo>
                  <a:cubicBezTo>
                    <a:pt x="0" y="568438"/>
                    <a:pt x="17083" y="515030"/>
                    <a:pt x="46338" y="470727"/>
                  </a:cubicBezTo>
                  <a:lnTo>
                    <a:pt x="57247" y="457200"/>
                  </a:lnTo>
                  <a:lnTo>
                    <a:pt x="46338" y="443673"/>
                  </a:lnTo>
                  <a:cubicBezTo>
                    <a:pt x="36586" y="428905"/>
                    <a:pt x="28187" y="413126"/>
                    <a:pt x="21322" y="396521"/>
                  </a:cubicBezTo>
                  <a:lnTo>
                    <a:pt x="16108" y="379338"/>
                  </a:lnTo>
                  <a:lnTo>
                    <a:pt x="12199" y="371016"/>
                  </a:lnTo>
                  <a:lnTo>
                    <a:pt x="10883" y="362116"/>
                  </a:lnTo>
                  <a:lnTo>
                    <a:pt x="5513" y="344415"/>
                  </a:lnTo>
                  <a:cubicBezTo>
                    <a:pt x="1898" y="326345"/>
                    <a:pt x="0" y="307635"/>
                    <a:pt x="0" y="288472"/>
                  </a:cubicBezTo>
                  <a:lnTo>
                    <a:pt x="0" y="288471"/>
                  </a:lnTo>
                  <a:cubicBezTo>
                    <a:pt x="0" y="135164"/>
                    <a:pt x="121476" y="10885"/>
                    <a:pt x="271325" y="10885"/>
                  </a:cubicBezTo>
                  <a:cubicBezTo>
                    <a:pt x="290056" y="10885"/>
                    <a:pt x="308343" y="12827"/>
                    <a:pt x="326007" y="16524"/>
                  </a:cubicBezTo>
                  <a:lnTo>
                    <a:pt x="343311" y="22020"/>
                  </a:lnTo>
                  <a:lnTo>
                    <a:pt x="352009" y="23365"/>
                  </a:lnTo>
                  <a:lnTo>
                    <a:pt x="360140" y="27365"/>
                  </a:lnTo>
                  <a:lnTo>
                    <a:pt x="376937" y="32699"/>
                  </a:lnTo>
                  <a:cubicBezTo>
                    <a:pt x="393167" y="39722"/>
                    <a:pt x="408591" y="48315"/>
                    <a:pt x="423025" y="58292"/>
                  </a:cubicBezTo>
                  <a:lnTo>
                    <a:pt x="436248" y="69453"/>
                  </a:lnTo>
                  <a:lnTo>
                    <a:pt x="449470" y="58293"/>
                  </a:lnTo>
                  <a:cubicBezTo>
                    <a:pt x="492773" y="28362"/>
                    <a:pt x="544977" y="10886"/>
                    <a:pt x="601170" y="10886"/>
                  </a:cubicBezTo>
                  <a:cubicBezTo>
                    <a:pt x="657363" y="10886"/>
                    <a:pt x="709566" y="28362"/>
                    <a:pt x="752870" y="58293"/>
                  </a:cubicBezTo>
                  <a:lnTo>
                    <a:pt x="755451" y="60472"/>
                  </a:lnTo>
                  <a:lnTo>
                    <a:pt x="758034" y="58293"/>
                  </a:lnTo>
                  <a:cubicBezTo>
                    <a:pt x="801338" y="28362"/>
                    <a:pt x="853541" y="10886"/>
                    <a:pt x="909734" y="10886"/>
                  </a:cubicBezTo>
                  <a:cubicBezTo>
                    <a:pt x="965927" y="10886"/>
                    <a:pt x="1018131" y="28362"/>
                    <a:pt x="1061434" y="58293"/>
                  </a:cubicBezTo>
                  <a:lnTo>
                    <a:pt x="1064017" y="60473"/>
                  </a:lnTo>
                  <a:lnTo>
                    <a:pt x="1066600" y="58293"/>
                  </a:lnTo>
                  <a:cubicBezTo>
                    <a:pt x="1109904" y="28363"/>
                    <a:pt x="1162107" y="10886"/>
                    <a:pt x="1218300" y="10886"/>
                  </a:cubicBezTo>
                  <a:lnTo>
                    <a:pt x="1234260" y="13355"/>
                  </a:lnTo>
                  <a:lnTo>
                    <a:pt x="1250221" y="10886"/>
                  </a:lnTo>
                  <a:cubicBezTo>
                    <a:pt x="1287683" y="10886"/>
                    <a:pt x="1323372" y="18653"/>
                    <a:pt x="1355832" y="32700"/>
                  </a:cubicBezTo>
                  <a:lnTo>
                    <a:pt x="1399183" y="56773"/>
                  </a:lnTo>
                  <a:lnTo>
                    <a:pt x="1442534" y="32700"/>
                  </a:lnTo>
                  <a:lnTo>
                    <a:pt x="1459324" y="27368"/>
                  </a:lnTo>
                  <a:lnTo>
                    <a:pt x="1467461" y="23366"/>
                  </a:lnTo>
                  <a:lnTo>
                    <a:pt x="1476165" y="22019"/>
                  </a:lnTo>
                  <a:lnTo>
                    <a:pt x="1493464" y="16526"/>
                  </a:lnTo>
                  <a:cubicBezTo>
                    <a:pt x="1511127" y="12828"/>
                    <a:pt x="1529415" y="10886"/>
                    <a:pt x="1548145" y="10886"/>
                  </a:cubicBezTo>
                  <a:cubicBezTo>
                    <a:pt x="1566876" y="10886"/>
                    <a:pt x="1585164" y="12828"/>
                    <a:pt x="1602826" y="16526"/>
                  </a:cubicBezTo>
                  <a:lnTo>
                    <a:pt x="1620125" y="22019"/>
                  </a:lnTo>
                  <a:lnTo>
                    <a:pt x="1628829" y="23366"/>
                  </a:lnTo>
                  <a:lnTo>
                    <a:pt x="1636967" y="27368"/>
                  </a:lnTo>
                  <a:lnTo>
                    <a:pt x="1653757" y="32700"/>
                  </a:lnTo>
                  <a:lnTo>
                    <a:pt x="1699844" y="58293"/>
                  </a:lnTo>
                  <a:lnTo>
                    <a:pt x="1699846" y="58293"/>
                  </a:lnTo>
                  <a:lnTo>
                    <a:pt x="1702427" y="60472"/>
                  </a:lnTo>
                  <a:lnTo>
                    <a:pt x="1705009" y="58293"/>
                  </a:lnTo>
                  <a:cubicBezTo>
                    <a:pt x="1748313" y="28362"/>
                    <a:pt x="1800516" y="10886"/>
                    <a:pt x="1856710" y="10886"/>
                  </a:cubicBezTo>
                  <a:cubicBezTo>
                    <a:pt x="1912903" y="10886"/>
                    <a:pt x="1965106" y="28362"/>
                    <a:pt x="2008410" y="58293"/>
                  </a:cubicBezTo>
                  <a:lnTo>
                    <a:pt x="2026953" y="73945"/>
                  </a:lnTo>
                  <a:lnTo>
                    <a:pt x="2045496" y="58293"/>
                  </a:lnTo>
                  <a:cubicBezTo>
                    <a:pt x="2088800" y="28362"/>
                    <a:pt x="2141003" y="10886"/>
                    <a:pt x="2197196" y="10886"/>
                  </a:cubicBezTo>
                  <a:cubicBezTo>
                    <a:pt x="2234659" y="10886"/>
                    <a:pt x="2270347" y="18653"/>
                    <a:pt x="2302808" y="32700"/>
                  </a:cubicBezTo>
                  <a:lnTo>
                    <a:pt x="2346159" y="56773"/>
                  </a:lnTo>
                  <a:lnTo>
                    <a:pt x="2389509" y="32700"/>
                  </a:lnTo>
                  <a:lnTo>
                    <a:pt x="2412546" y="27942"/>
                  </a:lnTo>
                  <a:lnTo>
                    <a:pt x="2421430" y="21814"/>
                  </a:lnTo>
                  <a:cubicBezTo>
                    <a:pt x="2453891" y="7768"/>
                    <a:pt x="2489580" y="0"/>
                    <a:pt x="2527041" y="0"/>
                  </a:cubicBezTo>
                  <a:cubicBezTo>
                    <a:pt x="2676890" y="0"/>
                    <a:pt x="2798366" y="124279"/>
                    <a:pt x="2798366" y="277586"/>
                  </a:cubicBezTo>
                  <a:cubicBezTo>
                    <a:pt x="2798366" y="335076"/>
                    <a:pt x="2781284" y="388484"/>
                    <a:pt x="2752028" y="432787"/>
                  </a:cubicBezTo>
                  <a:lnTo>
                    <a:pt x="2741119" y="446314"/>
                  </a:lnTo>
                  <a:lnTo>
                    <a:pt x="2752028" y="459842"/>
                  </a:lnTo>
                  <a:cubicBezTo>
                    <a:pt x="2781284" y="504145"/>
                    <a:pt x="2798366" y="557553"/>
                    <a:pt x="2798366" y="615043"/>
                  </a:cubicBezTo>
                  <a:cubicBezTo>
                    <a:pt x="2798366" y="672533"/>
                    <a:pt x="2781284" y="725941"/>
                    <a:pt x="2752028" y="770244"/>
                  </a:cubicBezTo>
                  <a:lnTo>
                    <a:pt x="2749898" y="772885"/>
                  </a:lnTo>
                  <a:lnTo>
                    <a:pt x="2752028" y="775527"/>
                  </a:lnTo>
                  <a:cubicBezTo>
                    <a:pt x="2781284" y="819830"/>
                    <a:pt x="2798366" y="873238"/>
                    <a:pt x="2798366" y="930728"/>
                  </a:cubicBezTo>
                  <a:cubicBezTo>
                    <a:pt x="2798366" y="988218"/>
                    <a:pt x="2781284" y="1041626"/>
                    <a:pt x="2752028" y="1085929"/>
                  </a:cubicBezTo>
                  <a:lnTo>
                    <a:pt x="2736729" y="1104900"/>
                  </a:lnTo>
                  <a:lnTo>
                    <a:pt x="2752028" y="1123871"/>
                  </a:lnTo>
                  <a:cubicBezTo>
                    <a:pt x="2781284" y="1168174"/>
                    <a:pt x="2798366" y="1221582"/>
                    <a:pt x="2798366" y="1279072"/>
                  </a:cubicBezTo>
                  <a:cubicBezTo>
                    <a:pt x="2798366" y="1317399"/>
                    <a:pt x="2790774" y="1353911"/>
                    <a:pt x="2777044" y="1387121"/>
                  </a:cubicBezTo>
                  <a:lnTo>
                    <a:pt x="2753514" y="1431472"/>
                  </a:lnTo>
                  <a:lnTo>
                    <a:pt x="2777044" y="1475823"/>
                  </a:lnTo>
                  <a:lnTo>
                    <a:pt x="2786975" y="1508552"/>
                  </a:lnTo>
                  <a:lnTo>
                    <a:pt x="2792854" y="1527929"/>
                  </a:lnTo>
                  <a:cubicBezTo>
                    <a:pt x="2796468" y="1545999"/>
                    <a:pt x="2798366" y="1564709"/>
                    <a:pt x="2798366" y="1583872"/>
                  </a:cubicBezTo>
                  <a:cubicBezTo>
                    <a:pt x="2798366" y="1603036"/>
                    <a:pt x="2796468" y="1621745"/>
                    <a:pt x="2792854" y="1639816"/>
                  </a:cubicBezTo>
                  <a:lnTo>
                    <a:pt x="2787484" y="1657513"/>
                  </a:lnTo>
                  <a:lnTo>
                    <a:pt x="2786168" y="1666418"/>
                  </a:lnTo>
                  <a:lnTo>
                    <a:pt x="2782257" y="1674743"/>
                  </a:lnTo>
                  <a:lnTo>
                    <a:pt x="2777044" y="1691921"/>
                  </a:lnTo>
                  <a:lnTo>
                    <a:pt x="2752029" y="1739072"/>
                  </a:lnTo>
                  <a:lnTo>
                    <a:pt x="2752028" y="1739073"/>
                  </a:lnTo>
                  <a:lnTo>
                    <a:pt x="2751799" y="1739359"/>
                  </a:lnTo>
                  <a:lnTo>
                    <a:pt x="2741119" y="1752600"/>
                  </a:lnTo>
                  <a:lnTo>
                    <a:pt x="2752028" y="1766128"/>
                  </a:lnTo>
                  <a:cubicBezTo>
                    <a:pt x="2781284" y="1810431"/>
                    <a:pt x="2798366" y="1863839"/>
                    <a:pt x="2798366" y="1921329"/>
                  </a:cubicBezTo>
                  <a:cubicBezTo>
                    <a:pt x="2798366" y="1978819"/>
                    <a:pt x="2781284" y="2032227"/>
                    <a:pt x="2752028" y="2076530"/>
                  </a:cubicBezTo>
                  <a:lnTo>
                    <a:pt x="2749898" y="2079171"/>
                  </a:lnTo>
                  <a:lnTo>
                    <a:pt x="2752028" y="2081813"/>
                  </a:lnTo>
                  <a:cubicBezTo>
                    <a:pt x="2781284" y="2126116"/>
                    <a:pt x="2798366" y="2179524"/>
                    <a:pt x="2798366" y="2237014"/>
                  </a:cubicBezTo>
                  <a:cubicBezTo>
                    <a:pt x="2798366" y="2294504"/>
                    <a:pt x="2781284" y="2347912"/>
                    <a:pt x="2752028" y="2392215"/>
                  </a:cubicBezTo>
                  <a:lnTo>
                    <a:pt x="2736729" y="2411186"/>
                  </a:lnTo>
                  <a:lnTo>
                    <a:pt x="2752028" y="2430157"/>
                  </a:lnTo>
                  <a:cubicBezTo>
                    <a:pt x="2781284" y="2474460"/>
                    <a:pt x="2798366" y="2527868"/>
                    <a:pt x="2798366" y="2585358"/>
                  </a:cubicBezTo>
                  <a:cubicBezTo>
                    <a:pt x="2798366" y="2623685"/>
                    <a:pt x="2790774" y="2660197"/>
                    <a:pt x="2777044" y="2693407"/>
                  </a:cubicBezTo>
                  <a:lnTo>
                    <a:pt x="2753514" y="2737758"/>
                  </a:lnTo>
                  <a:lnTo>
                    <a:pt x="2777044" y="2782109"/>
                  </a:lnTo>
                  <a:cubicBezTo>
                    <a:pt x="2790774" y="2815319"/>
                    <a:pt x="2798366" y="2851832"/>
                    <a:pt x="2798366" y="2890158"/>
                  </a:cubicBezTo>
                  <a:cubicBezTo>
                    <a:pt x="2798366" y="2947648"/>
                    <a:pt x="2781284" y="3001056"/>
                    <a:pt x="2752028" y="3045359"/>
                  </a:cubicBezTo>
                  <a:lnTo>
                    <a:pt x="2747582" y="3050872"/>
                  </a:lnTo>
                  <a:lnTo>
                    <a:pt x="2750817" y="3053104"/>
                  </a:lnTo>
                  <a:cubicBezTo>
                    <a:pt x="2799918" y="3103337"/>
                    <a:pt x="2830286" y="3172734"/>
                    <a:pt x="2830286" y="3249387"/>
                  </a:cubicBezTo>
                  <a:cubicBezTo>
                    <a:pt x="2830286" y="3402694"/>
                    <a:pt x="2708811" y="3526973"/>
                    <a:pt x="2558962" y="3526973"/>
                  </a:cubicBezTo>
                  <a:cubicBezTo>
                    <a:pt x="2502769" y="3526973"/>
                    <a:pt x="2450565" y="3509497"/>
                    <a:pt x="2407262" y="3479566"/>
                  </a:cubicBezTo>
                  <a:lnTo>
                    <a:pt x="2394040" y="3468405"/>
                  </a:lnTo>
                  <a:lnTo>
                    <a:pt x="2380817" y="3479566"/>
                  </a:lnTo>
                  <a:cubicBezTo>
                    <a:pt x="2337513" y="3509497"/>
                    <a:pt x="2285310" y="3526973"/>
                    <a:pt x="2229117" y="3526973"/>
                  </a:cubicBezTo>
                  <a:cubicBezTo>
                    <a:pt x="2172923" y="3526973"/>
                    <a:pt x="2120720" y="3509497"/>
                    <a:pt x="2077416" y="3479566"/>
                  </a:cubicBezTo>
                  <a:lnTo>
                    <a:pt x="2074835" y="3477387"/>
                  </a:lnTo>
                  <a:lnTo>
                    <a:pt x="2072252" y="3479566"/>
                  </a:lnTo>
                  <a:cubicBezTo>
                    <a:pt x="2028949" y="3509497"/>
                    <a:pt x="1976745" y="3526973"/>
                    <a:pt x="1920552" y="3526973"/>
                  </a:cubicBezTo>
                  <a:cubicBezTo>
                    <a:pt x="1864359" y="3526973"/>
                    <a:pt x="1812156" y="3509497"/>
                    <a:pt x="1768852" y="3479566"/>
                  </a:cubicBezTo>
                  <a:lnTo>
                    <a:pt x="1750309" y="3463914"/>
                  </a:lnTo>
                  <a:lnTo>
                    <a:pt x="1731766" y="3479566"/>
                  </a:lnTo>
                  <a:lnTo>
                    <a:pt x="1731741" y="3479578"/>
                  </a:lnTo>
                  <a:lnTo>
                    <a:pt x="1685678" y="3505157"/>
                  </a:lnTo>
                  <a:lnTo>
                    <a:pt x="1668897" y="3510487"/>
                  </a:lnTo>
                  <a:lnTo>
                    <a:pt x="1660749" y="3514494"/>
                  </a:lnTo>
                  <a:lnTo>
                    <a:pt x="1652035" y="3515842"/>
                  </a:lnTo>
                  <a:lnTo>
                    <a:pt x="1634748" y="3521332"/>
                  </a:lnTo>
                  <a:lnTo>
                    <a:pt x="1580104" y="3526967"/>
                  </a:lnTo>
                  <a:lnTo>
                    <a:pt x="1580066" y="3526973"/>
                  </a:lnTo>
                  <a:cubicBezTo>
                    <a:pt x="1542603" y="3526973"/>
                    <a:pt x="1506915" y="3519206"/>
                    <a:pt x="1474454" y="3505159"/>
                  </a:cubicBezTo>
                  <a:lnTo>
                    <a:pt x="1431103" y="3481086"/>
                  </a:lnTo>
                  <a:lnTo>
                    <a:pt x="1387753" y="3505159"/>
                  </a:lnTo>
                  <a:cubicBezTo>
                    <a:pt x="1355292" y="3519206"/>
                    <a:pt x="1319602" y="3526973"/>
                    <a:pt x="1282141" y="3526973"/>
                  </a:cubicBezTo>
                  <a:cubicBezTo>
                    <a:pt x="1263410" y="3526973"/>
                    <a:pt x="1245122" y="3525031"/>
                    <a:pt x="1227460" y="3521334"/>
                  </a:cubicBezTo>
                  <a:lnTo>
                    <a:pt x="1210145" y="3515835"/>
                  </a:lnTo>
                  <a:lnTo>
                    <a:pt x="1201458" y="3514491"/>
                  </a:lnTo>
                  <a:lnTo>
                    <a:pt x="1193336" y="3510497"/>
                  </a:lnTo>
                  <a:lnTo>
                    <a:pt x="1176529" y="3505159"/>
                  </a:lnTo>
                  <a:cubicBezTo>
                    <a:pt x="1160299" y="3498136"/>
                    <a:pt x="1144875" y="3489543"/>
                    <a:pt x="1130441" y="3479566"/>
                  </a:cubicBezTo>
                  <a:lnTo>
                    <a:pt x="1111897" y="3463913"/>
                  </a:lnTo>
                  <a:lnTo>
                    <a:pt x="1093356" y="3479564"/>
                  </a:lnTo>
                  <a:cubicBezTo>
                    <a:pt x="1050052" y="3509494"/>
                    <a:pt x="997849" y="3526971"/>
                    <a:pt x="941655" y="3526971"/>
                  </a:cubicBezTo>
                  <a:cubicBezTo>
                    <a:pt x="885462" y="3526971"/>
                    <a:pt x="833259" y="3509494"/>
                    <a:pt x="789955" y="3479564"/>
                  </a:cubicBezTo>
                  <a:lnTo>
                    <a:pt x="787373" y="3477384"/>
                  </a:lnTo>
                  <a:lnTo>
                    <a:pt x="784791" y="3479564"/>
                  </a:lnTo>
                  <a:cubicBezTo>
                    <a:pt x="741488" y="3509494"/>
                    <a:pt x="689284" y="3526971"/>
                    <a:pt x="633091" y="3526971"/>
                  </a:cubicBezTo>
                  <a:cubicBezTo>
                    <a:pt x="576898" y="3526971"/>
                    <a:pt x="524695" y="3509494"/>
                    <a:pt x="481391" y="3479564"/>
                  </a:cubicBezTo>
                  <a:lnTo>
                    <a:pt x="468168" y="3468402"/>
                  </a:lnTo>
                  <a:lnTo>
                    <a:pt x="454946" y="3479564"/>
                  </a:lnTo>
                  <a:lnTo>
                    <a:pt x="423644" y="3494959"/>
                  </a:lnTo>
                  <a:lnTo>
                    <a:pt x="408858" y="3505158"/>
                  </a:lnTo>
                  <a:lnTo>
                    <a:pt x="398598" y="3507277"/>
                  </a:lnTo>
                  <a:lnTo>
                    <a:pt x="383930" y="3514491"/>
                  </a:lnTo>
                  <a:lnTo>
                    <a:pt x="303266" y="3526968"/>
                  </a:lnTo>
                  <a:lnTo>
                    <a:pt x="303246" y="3526972"/>
                  </a:lnTo>
                  <a:cubicBezTo>
                    <a:pt x="153397" y="3526972"/>
                    <a:pt x="31921" y="3402693"/>
                    <a:pt x="31921" y="3249386"/>
                  </a:cubicBezTo>
                  <a:lnTo>
                    <a:pt x="31921" y="3249385"/>
                  </a:lnTo>
                  <a:cubicBezTo>
                    <a:pt x="31921" y="3211058"/>
                    <a:pt x="39514" y="3174546"/>
                    <a:pt x="53243" y="3141336"/>
                  </a:cubicBezTo>
                  <a:lnTo>
                    <a:pt x="76773" y="3096985"/>
                  </a:lnTo>
                  <a:lnTo>
                    <a:pt x="53243" y="3052635"/>
                  </a:lnTo>
                  <a:cubicBezTo>
                    <a:pt x="39514" y="3019425"/>
                    <a:pt x="31921" y="2982913"/>
                    <a:pt x="31921" y="2944586"/>
                  </a:cubicBezTo>
                  <a:cubicBezTo>
                    <a:pt x="31921" y="2887096"/>
                    <a:pt x="49004" y="2833688"/>
                    <a:pt x="78259" y="2789385"/>
                  </a:cubicBezTo>
                  <a:lnTo>
                    <a:pt x="93559" y="2770414"/>
                  </a:lnTo>
                  <a:lnTo>
                    <a:pt x="78259" y="2751443"/>
                  </a:lnTo>
                  <a:cubicBezTo>
                    <a:pt x="49004" y="2707140"/>
                    <a:pt x="31921" y="2653732"/>
                    <a:pt x="31921" y="2596242"/>
                  </a:cubicBezTo>
                  <a:cubicBezTo>
                    <a:pt x="31921" y="2538752"/>
                    <a:pt x="49004" y="2485344"/>
                    <a:pt x="78259" y="2441041"/>
                  </a:cubicBezTo>
                  <a:lnTo>
                    <a:pt x="80390" y="2438399"/>
                  </a:lnTo>
                  <a:lnTo>
                    <a:pt x="78259" y="2435758"/>
                  </a:lnTo>
                  <a:cubicBezTo>
                    <a:pt x="49004" y="2391455"/>
                    <a:pt x="31921" y="2338047"/>
                    <a:pt x="31921" y="2280557"/>
                  </a:cubicBezTo>
                  <a:cubicBezTo>
                    <a:pt x="31921" y="2223067"/>
                    <a:pt x="49004" y="2169659"/>
                    <a:pt x="78259" y="2125356"/>
                  </a:cubicBezTo>
                  <a:lnTo>
                    <a:pt x="88238" y="2112983"/>
                  </a:lnTo>
                  <a:lnTo>
                    <a:pt x="67619" y="2087416"/>
                  </a:lnTo>
                  <a:cubicBezTo>
                    <a:pt x="38364" y="2043113"/>
                    <a:pt x="21281" y="1989705"/>
                    <a:pt x="21281" y="1932215"/>
                  </a:cubicBezTo>
                  <a:cubicBezTo>
                    <a:pt x="21281" y="1893889"/>
                    <a:pt x="28874" y="1857376"/>
                    <a:pt x="42603" y="1824166"/>
                  </a:cubicBezTo>
                  <a:lnTo>
                    <a:pt x="66133" y="1779815"/>
                  </a:lnTo>
                  <a:lnTo>
                    <a:pt x="57897" y="1764291"/>
                  </a:lnTo>
                  <a:lnTo>
                    <a:pt x="46338" y="1749958"/>
                  </a:lnTo>
                  <a:cubicBezTo>
                    <a:pt x="17083" y="1705655"/>
                    <a:pt x="0" y="1652247"/>
                    <a:pt x="0" y="1594757"/>
                  </a:cubicBezTo>
                  <a:close/>
                </a:path>
              </a:pathLst>
            </a:custGeom>
            <a:solidFill>
              <a:srgbClr val="FFC000"/>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4173">
              <a:off x="500029" y="2553553"/>
              <a:ext cx="3942248" cy="2646233"/>
            </a:xfrm>
            <a:prstGeom prst="rect">
              <a:avLst/>
            </a:prstGeom>
          </p:spPr>
        </p:pic>
      </p:grpSp>
      <p:grpSp>
        <p:nvGrpSpPr>
          <p:cNvPr id="14" name="组合 13"/>
          <p:cNvGrpSpPr/>
          <p:nvPr/>
        </p:nvGrpSpPr>
        <p:grpSpPr>
          <a:xfrm rot="610562">
            <a:off x="4914145" y="2613922"/>
            <a:ext cx="654963" cy="642920"/>
            <a:chOff x="10646778" y="4753862"/>
            <a:chExt cx="751521" cy="737702"/>
          </a:xfrm>
        </p:grpSpPr>
        <p:sp>
          <p:nvSpPr>
            <p:cNvPr id="1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0646778" y="4762829"/>
              <a:ext cx="749726" cy="728735"/>
              <a:chOff x="11012539" y="4493889"/>
              <a:chExt cx="749726" cy="728735"/>
            </a:xfrm>
          </p:grpSpPr>
          <p:sp>
            <p:nvSpPr>
              <p:cNvPr id="1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85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6410086" y="834390"/>
            <a:ext cx="3242387" cy="2424895"/>
            <a:chOff x="8366525" y="985524"/>
            <a:chExt cx="4060184" cy="3036504"/>
          </a:xfrm>
        </p:grpSpPr>
        <p:sp>
          <p:nvSpPr>
            <p:cNvPr id="10" name="矩形 9"/>
            <p:cNvSpPr/>
            <p:nvPr/>
          </p:nvSpPr>
          <p:spPr>
            <a:xfrm rot="274395">
              <a:off x="8467796" y="985524"/>
              <a:ext cx="3958913" cy="2741488"/>
            </a:xfrm>
            <a:prstGeom prst="rect">
              <a:avLst/>
            </a:prstGeom>
            <a:solidFill>
              <a:srgbClr val="FF9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0665">
              <a:off x="8516974" y="1112855"/>
              <a:ext cx="3830330" cy="2805418"/>
            </a:xfrm>
            <a:prstGeom prst="rect">
              <a:avLst/>
            </a:prstGeom>
          </p:spPr>
        </p:pic>
        <p:sp>
          <p:nvSpPr>
            <p:cNvPr id="8" name="流程图: 文档 7"/>
            <p:cNvSpPr/>
            <p:nvPr/>
          </p:nvSpPr>
          <p:spPr>
            <a:xfrm rot="238405" flipV="1">
              <a:off x="8366525" y="3430783"/>
              <a:ext cx="3947299" cy="5912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20874"/>
                <a:gd name="connsiteX1-3" fmla="*/ 21600 w 21600"/>
                <a:gd name="connsiteY1-4" fmla="*/ 0 h 20874"/>
                <a:gd name="connsiteX2-5" fmla="*/ 21600 w 21600"/>
                <a:gd name="connsiteY2-6" fmla="*/ 17322 h 20874"/>
                <a:gd name="connsiteX3-7" fmla="*/ 0 w 21600"/>
                <a:gd name="connsiteY3-8" fmla="*/ 20172 h 20874"/>
                <a:gd name="connsiteX4-9" fmla="*/ 0 w 21600"/>
                <a:gd name="connsiteY4-10" fmla="*/ 0 h 20874"/>
                <a:gd name="connsiteX0-11" fmla="*/ 0 w 21600"/>
                <a:gd name="connsiteY0-12" fmla="*/ 0 h 26553"/>
                <a:gd name="connsiteX1-13" fmla="*/ 21600 w 21600"/>
                <a:gd name="connsiteY1-14" fmla="*/ 0 h 26553"/>
                <a:gd name="connsiteX2-15" fmla="*/ 21600 w 21600"/>
                <a:gd name="connsiteY2-16" fmla="*/ 17322 h 26553"/>
                <a:gd name="connsiteX3-17" fmla="*/ 0 w 21600"/>
                <a:gd name="connsiteY3-18" fmla="*/ 20172 h 26553"/>
                <a:gd name="connsiteX4-19" fmla="*/ 0 w 21600"/>
                <a:gd name="connsiteY4-20" fmla="*/ 0 h 26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0" h="26553">
                  <a:moveTo>
                    <a:pt x="0" y="0"/>
                  </a:moveTo>
                  <a:lnTo>
                    <a:pt x="21600" y="0"/>
                  </a:lnTo>
                  <a:lnTo>
                    <a:pt x="21600" y="17322"/>
                  </a:lnTo>
                  <a:cubicBezTo>
                    <a:pt x="10458" y="11145"/>
                    <a:pt x="10767" y="38402"/>
                    <a:pt x="0" y="20172"/>
                  </a:cubicBezTo>
                  <a:lnTo>
                    <a:pt x="0" y="0"/>
                  </a:lnTo>
                  <a:close/>
                </a:path>
              </a:pathLst>
            </a:custGeom>
            <a:solidFill>
              <a:srgbClr val="FF9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21277363">
            <a:off x="6652654" y="3537734"/>
            <a:ext cx="3103671" cy="2193256"/>
            <a:chOff x="5628646" y="4240110"/>
            <a:chExt cx="3589917" cy="2536869"/>
          </a:xfrm>
        </p:grpSpPr>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469">
              <a:off x="5634631" y="4253050"/>
              <a:ext cx="3574694" cy="2523929"/>
            </a:xfrm>
            <a:prstGeom prst="rect">
              <a:avLst/>
            </a:prstGeom>
          </p:spPr>
        </p:pic>
        <p:sp>
          <p:nvSpPr>
            <p:cNvPr id="28" name="任意多边形 27"/>
            <p:cNvSpPr/>
            <p:nvPr/>
          </p:nvSpPr>
          <p:spPr>
            <a:xfrm rot="179492">
              <a:off x="5628646" y="4240110"/>
              <a:ext cx="3589917" cy="2518477"/>
            </a:xfrm>
            <a:custGeom>
              <a:avLst/>
              <a:gdLst>
                <a:gd name="connsiteX0" fmla="*/ 4229100 w 4229100"/>
                <a:gd name="connsiteY0" fmla="*/ 1863256 h 2838450"/>
                <a:gd name="connsiteX1" fmla="*/ 4229100 w 4229100"/>
                <a:gd name="connsiteY1" fmla="*/ 2838450 h 2838450"/>
                <a:gd name="connsiteX2" fmla="*/ 2615205 w 4229100"/>
                <a:gd name="connsiteY2" fmla="*/ 2838450 h 2838450"/>
                <a:gd name="connsiteX3" fmla="*/ 2638406 w 4229100"/>
                <a:gd name="connsiteY3" fmla="*/ 2811165 h 2838450"/>
                <a:gd name="connsiteX4" fmla="*/ 2727985 w 4229100"/>
                <a:gd name="connsiteY4" fmla="*/ 2652144 h 2838450"/>
                <a:gd name="connsiteX5" fmla="*/ 3410441 w 4229100"/>
                <a:gd name="connsiteY5" fmla="*/ 2668901 h 2838450"/>
                <a:gd name="connsiteX6" fmla="*/ 3656042 w 4229100"/>
                <a:gd name="connsiteY6" fmla="*/ 2242696 h 2838450"/>
                <a:gd name="connsiteX7" fmla="*/ 4223670 w 4229100"/>
                <a:gd name="connsiteY7" fmla="*/ 1875642 h 2838450"/>
                <a:gd name="connsiteX8" fmla="*/ 4229100 w 4229100"/>
                <a:gd name="connsiteY8" fmla="*/ 1126017 h 2838450"/>
                <a:gd name="connsiteX9" fmla="*/ 4229100 w 4229100"/>
                <a:gd name="connsiteY9" fmla="*/ 1213984 h 2838450"/>
                <a:gd name="connsiteX10" fmla="*/ 4209845 w 4229100"/>
                <a:gd name="connsiteY10" fmla="*/ 1170763 h 2838450"/>
                <a:gd name="connsiteX11" fmla="*/ 3717574 w 4229100"/>
                <a:gd name="connsiteY11" fmla="*/ 0 h 2838450"/>
                <a:gd name="connsiteX12" fmla="*/ 4229100 w 4229100"/>
                <a:gd name="connsiteY12" fmla="*/ 0 h 2838450"/>
                <a:gd name="connsiteX13" fmla="*/ 4229100 w 4229100"/>
                <a:gd name="connsiteY13" fmla="*/ 665571 h 2838450"/>
                <a:gd name="connsiteX14" fmla="*/ 4172970 w 4229100"/>
                <a:gd name="connsiteY14" fmla="*/ 567076 h 2838450"/>
                <a:gd name="connsiteX15" fmla="*/ 4002077 w 4229100"/>
                <a:gd name="connsiteY15" fmla="*/ 413972 h 2838450"/>
                <a:gd name="connsiteX16" fmla="*/ 3943480 w 4229100"/>
                <a:gd name="connsiteY16" fmla="*/ 385936 h 2838450"/>
                <a:gd name="connsiteX17" fmla="*/ 3942008 w 4229100"/>
                <a:gd name="connsiteY17" fmla="*/ 385232 h 2838450"/>
                <a:gd name="connsiteX18" fmla="*/ 3794281 w 4229100"/>
                <a:gd name="connsiteY18" fmla="*/ 58691 h 2838450"/>
                <a:gd name="connsiteX19" fmla="*/ 3078430 w 4229100"/>
                <a:gd name="connsiteY19" fmla="*/ 0 h 2838450"/>
                <a:gd name="connsiteX20" fmla="*/ 3206454 w 4229100"/>
                <a:gd name="connsiteY20" fmla="*/ 0 h 2838450"/>
                <a:gd name="connsiteX21" fmla="*/ 3188293 w 4229100"/>
                <a:gd name="connsiteY21" fmla="*/ 10874 h 2838450"/>
                <a:gd name="connsiteX22" fmla="*/ 3127027 w 4229100"/>
                <a:gd name="connsiteY22" fmla="*/ 62685 h 2838450"/>
                <a:gd name="connsiteX23" fmla="*/ 3122809 w 4229100"/>
                <a:gd name="connsiteY23" fmla="*/ 57243 h 2838450"/>
                <a:gd name="connsiteX24" fmla="*/ 2332718 w 4229100"/>
                <a:gd name="connsiteY24" fmla="*/ 0 h 2838450"/>
                <a:gd name="connsiteX25" fmla="*/ 2435721 w 4229100"/>
                <a:gd name="connsiteY25" fmla="*/ 0 h 2838450"/>
                <a:gd name="connsiteX26" fmla="*/ 2393901 w 4229100"/>
                <a:gd name="connsiteY26" fmla="*/ 52839 h 2838450"/>
                <a:gd name="connsiteX27" fmla="*/ 2389556 w 4229100"/>
                <a:gd name="connsiteY27" fmla="*/ 58329 h 2838450"/>
                <a:gd name="connsiteX28" fmla="*/ 1336671 w 4229100"/>
                <a:gd name="connsiteY28" fmla="*/ 0 h 2838450"/>
                <a:gd name="connsiteX29" fmla="*/ 1627580 w 4229100"/>
                <a:gd name="connsiteY29" fmla="*/ 0 h 2838450"/>
                <a:gd name="connsiteX30" fmla="*/ 1623955 w 4229100"/>
                <a:gd name="connsiteY30" fmla="*/ 2785 h 2838450"/>
                <a:gd name="connsiteX31" fmla="*/ 1539531 w 4229100"/>
                <a:gd name="connsiteY31" fmla="*/ 104666 h 2838450"/>
                <a:gd name="connsiteX32" fmla="*/ 1538899 w 4229100"/>
                <a:gd name="connsiteY32" fmla="*/ 104118 h 2838450"/>
                <a:gd name="connsiteX33" fmla="*/ 1539498 w 4229100"/>
                <a:gd name="connsiteY33" fmla="*/ 104705 h 2838450"/>
                <a:gd name="connsiteX34" fmla="*/ 1539314 w 4229100"/>
                <a:gd name="connsiteY34" fmla="*/ 104927 h 2838450"/>
                <a:gd name="connsiteX35" fmla="*/ 1439979 w 4229100"/>
                <a:gd name="connsiteY35" fmla="*/ 42062 h 2838450"/>
                <a:gd name="connsiteX36" fmla="*/ 0 w 4229100"/>
                <a:gd name="connsiteY36" fmla="*/ 0 h 2838450"/>
                <a:gd name="connsiteX37" fmla="*/ 958847 w 4229100"/>
                <a:gd name="connsiteY37" fmla="*/ 0 h 2838450"/>
                <a:gd name="connsiteX38" fmla="*/ 892904 w 4229100"/>
                <a:gd name="connsiteY38" fmla="*/ 21083 h 2838450"/>
                <a:gd name="connsiteX39" fmla="*/ 696416 w 4229100"/>
                <a:gd name="connsiteY39" fmla="*/ 147314 h 2838450"/>
                <a:gd name="connsiteX40" fmla="*/ 466681 w 4229100"/>
                <a:gd name="connsiteY40" fmla="*/ 695194 h 2838450"/>
                <a:gd name="connsiteX41" fmla="*/ 461933 w 4229100"/>
                <a:gd name="connsiteY41" fmla="*/ 705196 h 2838450"/>
                <a:gd name="connsiteX42" fmla="*/ 37950 w 4229100"/>
                <a:gd name="connsiteY42" fmla="*/ 1059073 h 2838450"/>
                <a:gd name="connsiteX43" fmla="*/ 201096 w 4229100"/>
                <a:gd name="connsiteY43" fmla="*/ 1524256 h 2838450"/>
                <a:gd name="connsiteX44" fmla="*/ 56607 w 4229100"/>
                <a:gd name="connsiteY44" fmla="*/ 1945877 h 2838450"/>
                <a:gd name="connsiteX45" fmla="*/ 487537 w 4229100"/>
                <a:gd name="connsiteY45" fmla="*/ 2314571 h 2838450"/>
                <a:gd name="connsiteX46" fmla="*/ 1513758 w 4229100"/>
                <a:gd name="connsiteY46" fmla="*/ 2712811 h 2838450"/>
                <a:gd name="connsiteX47" fmla="*/ 1568878 w 4229100"/>
                <a:gd name="connsiteY47" fmla="*/ 2804619 h 2838450"/>
                <a:gd name="connsiteX48" fmla="*/ 1597026 w 4229100"/>
                <a:gd name="connsiteY48" fmla="*/ 2838450 h 2838450"/>
                <a:gd name="connsiteX49" fmla="*/ 0 w 4229100"/>
                <a:gd name="connsiteY49" fmla="*/ 283845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229100" h="2838450">
                  <a:moveTo>
                    <a:pt x="4229100" y="1863256"/>
                  </a:moveTo>
                  <a:lnTo>
                    <a:pt x="4229100" y="2838450"/>
                  </a:lnTo>
                  <a:lnTo>
                    <a:pt x="2615205" y="2838450"/>
                  </a:lnTo>
                  <a:lnTo>
                    <a:pt x="2638406" y="2811165"/>
                  </a:lnTo>
                  <a:cubicBezTo>
                    <a:pt x="2674320" y="2763041"/>
                    <a:pt x="2704575" y="2709718"/>
                    <a:pt x="2727985" y="2652144"/>
                  </a:cubicBezTo>
                  <a:cubicBezTo>
                    <a:pt x="2926138" y="2812683"/>
                    <a:pt x="3202709" y="2819501"/>
                    <a:pt x="3410441" y="2668901"/>
                  </a:cubicBezTo>
                  <a:cubicBezTo>
                    <a:pt x="3547160" y="2569798"/>
                    <a:pt x="3636757" y="2414412"/>
                    <a:pt x="3656042" y="2242696"/>
                  </a:cubicBezTo>
                  <a:cubicBezTo>
                    <a:pt x="3895560" y="2232241"/>
                    <a:pt x="4110059" y="2090667"/>
                    <a:pt x="4223670" y="1875642"/>
                  </a:cubicBezTo>
                  <a:close/>
                  <a:moveTo>
                    <a:pt x="4229100" y="1126017"/>
                  </a:moveTo>
                  <a:lnTo>
                    <a:pt x="4229100" y="1213984"/>
                  </a:lnTo>
                  <a:lnTo>
                    <a:pt x="4209845" y="1170763"/>
                  </a:lnTo>
                  <a:close/>
                  <a:moveTo>
                    <a:pt x="3717574" y="0"/>
                  </a:moveTo>
                  <a:lnTo>
                    <a:pt x="4229100" y="0"/>
                  </a:lnTo>
                  <a:lnTo>
                    <a:pt x="4229100" y="665571"/>
                  </a:lnTo>
                  <a:lnTo>
                    <a:pt x="4172970" y="567076"/>
                  </a:lnTo>
                  <a:cubicBezTo>
                    <a:pt x="4127684" y="504226"/>
                    <a:pt x="4069571" y="451792"/>
                    <a:pt x="4002077" y="413972"/>
                  </a:cubicBezTo>
                  <a:lnTo>
                    <a:pt x="3943480" y="385936"/>
                  </a:lnTo>
                  <a:lnTo>
                    <a:pt x="3942008" y="385232"/>
                  </a:lnTo>
                  <a:cubicBezTo>
                    <a:pt x="3933593" y="259279"/>
                    <a:pt x="3880015" y="143340"/>
                    <a:pt x="3794281" y="58691"/>
                  </a:cubicBezTo>
                  <a:close/>
                  <a:moveTo>
                    <a:pt x="3078430" y="0"/>
                  </a:moveTo>
                  <a:lnTo>
                    <a:pt x="3206454" y="0"/>
                  </a:lnTo>
                  <a:lnTo>
                    <a:pt x="3188293" y="10874"/>
                  </a:lnTo>
                  <a:cubicBezTo>
                    <a:pt x="3166820" y="26215"/>
                    <a:pt x="3146317" y="43496"/>
                    <a:pt x="3127027" y="62685"/>
                  </a:cubicBezTo>
                  <a:lnTo>
                    <a:pt x="3122809" y="57243"/>
                  </a:lnTo>
                  <a:close/>
                  <a:moveTo>
                    <a:pt x="2332718" y="0"/>
                  </a:moveTo>
                  <a:lnTo>
                    <a:pt x="2435721" y="0"/>
                  </a:lnTo>
                  <a:lnTo>
                    <a:pt x="2393901" y="52839"/>
                  </a:lnTo>
                  <a:lnTo>
                    <a:pt x="2389556" y="58329"/>
                  </a:lnTo>
                  <a:close/>
                  <a:moveTo>
                    <a:pt x="1336671" y="0"/>
                  </a:moveTo>
                  <a:lnTo>
                    <a:pt x="1627580" y="0"/>
                  </a:lnTo>
                  <a:lnTo>
                    <a:pt x="1623955" y="2785"/>
                  </a:lnTo>
                  <a:lnTo>
                    <a:pt x="1539531" y="104666"/>
                  </a:lnTo>
                  <a:lnTo>
                    <a:pt x="1538899" y="104118"/>
                  </a:lnTo>
                  <a:lnTo>
                    <a:pt x="1539498" y="104705"/>
                  </a:lnTo>
                  <a:lnTo>
                    <a:pt x="1539314" y="104927"/>
                  </a:lnTo>
                  <a:cubicBezTo>
                    <a:pt x="1507581" y="80672"/>
                    <a:pt x="1474333" y="59724"/>
                    <a:pt x="1439979" y="42062"/>
                  </a:cubicBezTo>
                  <a:close/>
                  <a:moveTo>
                    <a:pt x="0" y="0"/>
                  </a:moveTo>
                  <a:lnTo>
                    <a:pt x="958847" y="0"/>
                  </a:lnTo>
                  <a:lnTo>
                    <a:pt x="892904" y="21083"/>
                  </a:lnTo>
                  <a:cubicBezTo>
                    <a:pt x="822550" y="50474"/>
                    <a:pt x="755962" y="92605"/>
                    <a:pt x="696416" y="147314"/>
                  </a:cubicBezTo>
                  <a:cubicBezTo>
                    <a:pt x="545662" y="285872"/>
                    <a:pt x="461406" y="486726"/>
                    <a:pt x="466681" y="695194"/>
                  </a:cubicBezTo>
                  <a:cubicBezTo>
                    <a:pt x="465129" y="698557"/>
                    <a:pt x="463485" y="701834"/>
                    <a:pt x="461933" y="705196"/>
                  </a:cubicBezTo>
                  <a:cubicBezTo>
                    <a:pt x="260006" y="705813"/>
                    <a:pt x="83966" y="852758"/>
                    <a:pt x="37950" y="1059073"/>
                  </a:cubicBezTo>
                  <a:cubicBezTo>
                    <a:pt x="-1312" y="1235288"/>
                    <a:pt x="62774" y="1418035"/>
                    <a:pt x="201096" y="1524256"/>
                  </a:cubicBezTo>
                  <a:cubicBezTo>
                    <a:pt x="84790" y="1629023"/>
                    <a:pt x="29896" y="1789269"/>
                    <a:pt x="56607" y="1945877"/>
                  </a:cubicBezTo>
                  <a:cubicBezTo>
                    <a:pt x="93456" y="2162327"/>
                    <a:pt x="275691" y="2318210"/>
                    <a:pt x="487537" y="2314571"/>
                  </a:cubicBezTo>
                  <a:cubicBezTo>
                    <a:pt x="659763" y="2725526"/>
                    <a:pt x="1122701" y="2905137"/>
                    <a:pt x="1513758" y="2712811"/>
                  </a:cubicBezTo>
                  <a:cubicBezTo>
                    <a:pt x="1530006" y="2745234"/>
                    <a:pt x="1548467" y="2775884"/>
                    <a:pt x="1568878" y="2804619"/>
                  </a:cubicBezTo>
                  <a:lnTo>
                    <a:pt x="1597026" y="2838450"/>
                  </a:lnTo>
                  <a:lnTo>
                    <a:pt x="0" y="2838450"/>
                  </a:lnTo>
                  <a:close/>
                </a:path>
              </a:pathLst>
            </a:custGeom>
            <a:solidFill>
              <a:srgbClr val="B5D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478827" y="1127916"/>
            <a:ext cx="2029911" cy="369332"/>
          </a:xfrm>
          <a:prstGeom prst="rect">
            <a:avLst/>
          </a:prstGeom>
          <a:noFill/>
        </p:spPr>
        <p:txBody>
          <a:bodyPr wrap="square" rtlCol="0">
            <a:spAutoFit/>
          </a:bodyPr>
          <a:lstStyle/>
          <a:p>
            <a:pPr algn="dist"/>
            <a:r>
              <a:rPr lang="zh-CN" altLang="en-US" b="1" dirty="0" smtClean="0">
                <a:solidFill>
                  <a:srgbClr val="13CCDF"/>
                </a:solidFill>
                <a:latin typeface="微软雅黑" panose="020B0503020204020204" pitchFamily="34" charset="-122"/>
                <a:ea typeface="微软雅黑" panose="020B0503020204020204" pitchFamily="34" charset="-122"/>
              </a:rPr>
              <a:t>输入图片说明文字</a:t>
            </a:r>
            <a:endParaRPr lang="zh-CN" altLang="en-US" b="1" dirty="0">
              <a:solidFill>
                <a:srgbClr val="13CCDF"/>
              </a:solidFill>
              <a:latin typeface="微软雅黑" panose="020B0503020204020204" pitchFamily="34" charset="-122"/>
              <a:ea typeface="微软雅黑" panose="020B0503020204020204" pitchFamily="34" charset="-122"/>
            </a:endParaRPr>
          </a:p>
        </p:txBody>
      </p:sp>
      <p:sp>
        <p:nvSpPr>
          <p:cNvPr id="43" name="矩形 42"/>
          <p:cNvSpPr/>
          <p:nvPr/>
        </p:nvSpPr>
        <p:spPr>
          <a:xfrm>
            <a:off x="455511" y="1494126"/>
            <a:ext cx="2022162" cy="923330"/>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408490" y="3507700"/>
            <a:ext cx="2065080" cy="369332"/>
          </a:xfrm>
          <a:prstGeom prst="rect">
            <a:avLst/>
          </a:prstGeom>
          <a:noFill/>
        </p:spPr>
        <p:txBody>
          <a:bodyPr wrap="square" rtlCol="0">
            <a:spAutoFit/>
          </a:bodyPr>
          <a:lstStyle/>
          <a:p>
            <a:pPr algn="dist"/>
            <a:r>
              <a:rPr lang="zh-CN" altLang="en-US" b="1" dirty="0" smtClean="0">
                <a:solidFill>
                  <a:srgbClr val="13CCDF"/>
                </a:solidFill>
                <a:latin typeface="微软雅黑" panose="020B0503020204020204" pitchFamily="34" charset="-122"/>
                <a:ea typeface="微软雅黑" panose="020B0503020204020204" pitchFamily="34" charset="-122"/>
              </a:rPr>
              <a:t>输入图片说明文字</a:t>
            </a:r>
            <a:endParaRPr lang="zh-CN" altLang="en-US" b="1" dirty="0">
              <a:solidFill>
                <a:srgbClr val="13CCDF"/>
              </a:solidFill>
              <a:latin typeface="微软雅黑" panose="020B0503020204020204" pitchFamily="34" charset="-122"/>
              <a:ea typeface="微软雅黑" panose="020B0503020204020204" pitchFamily="34" charset="-122"/>
            </a:endParaRPr>
          </a:p>
        </p:txBody>
      </p:sp>
      <p:sp>
        <p:nvSpPr>
          <p:cNvPr id="45" name="矩形 44"/>
          <p:cNvSpPr/>
          <p:nvPr/>
        </p:nvSpPr>
        <p:spPr>
          <a:xfrm>
            <a:off x="432066" y="3850465"/>
            <a:ext cx="2022162" cy="923330"/>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9763503" y="1163083"/>
            <a:ext cx="2076803" cy="369332"/>
          </a:xfrm>
          <a:prstGeom prst="rect">
            <a:avLst/>
          </a:prstGeom>
          <a:noFill/>
        </p:spPr>
        <p:txBody>
          <a:bodyPr wrap="square" rtlCol="0">
            <a:spAutoFit/>
          </a:bodyPr>
          <a:lstStyle/>
          <a:p>
            <a:pPr algn="dist"/>
            <a:r>
              <a:rPr lang="zh-CN" altLang="en-US" b="1" dirty="0" smtClean="0">
                <a:solidFill>
                  <a:srgbClr val="13CCDF"/>
                </a:solidFill>
                <a:latin typeface="微软雅黑" panose="020B0503020204020204" pitchFamily="34" charset="-122"/>
                <a:ea typeface="微软雅黑" panose="020B0503020204020204" pitchFamily="34" charset="-122"/>
              </a:rPr>
              <a:t>输入图片说明文字</a:t>
            </a:r>
            <a:endParaRPr lang="zh-CN" altLang="en-US" b="1" dirty="0">
              <a:solidFill>
                <a:srgbClr val="13CCDF"/>
              </a:solidFill>
              <a:latin typeface="微软雅黑" panose="020B0503020204020204" pitchFamily="34" charset="-122"/>
              <a:ea typeface="微软雅黑" panose="020B0503020204020204" pitchFamily="34" charset="-122"/>
            </a:endParaRPr>
          </a:p>
        </p:txBody>
      </p:sp>
      <p:sp>
        <p:nvSpPr>
          <p:cNvPr id="47" name="矩形 46"/>
          <p:cNvSpPr/>
          <p:nvPr/>
        </p:nvSpPr>
        <p:spPr>
          <a:xfrm>
            <a:off x="9786787" y="1484161"/>
            <a:ext cx="2022162" cy="923330"/>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869011" y="3753885"/>
            <a:ext cx="2029911" cy="369332"/>
          </a:xfrm>
          <a:prstGeom prst="rect">
            <a:avLst/>
          </a:prstGeom>
          <a:noFill/>
        </p:spPr>
        <p:txBody>
          <a:bodyPr wrap="square" rtlCol="0">
            <a:spAutoFit/>
          </a:bodyPr>
          <a:lstStyle/>
          <a:p>
            <a:pPr algn="dist"/>
            <a:r>
              <a:rPr lang="zh-CN" altLang="en-US" b="1" dirty="0" smtClean="0">
                <a:solidFill>
                  <a:srgbClr val="13CCDF"/>
                </a:solidFill>
                <a:latin typeface="微软雅黑" panose="020B0503020204020204" pitchFamily="34" charset="-122"/>
                <a:ea typeface="微软雅黑" panose="020B0503020204020204" pitchFamily="34" charset="-122"/>
              </a:rPr>
              <a:t>输入图片说明文字</a:t>
            </a:r>
            <a:endParaRPr lang="zh-CN" altLang="en-US" b="1" dirty="0">
              <a:solidFill>
                <a:srgbClr val="13CCDF"/>
              </a:solidFill>
              <a:latin typeface="微软雅黑" panose="020B0503020204020204" pitchFamily="34" charset="-122"/>
              <a:ea typeface="微软雅黑" panose="020B0503020204020204" pitchFamily="34" charset="-122"/>
            </a:endParaRPr>
          </a:p>
        </p:txBody>
      </p:sp>
      <p:sp>
        <p:nvSpPr>
          <p:cNvPr id="49" name="矩形 48"/>
          <p:cNvSpPr/>
          <p:nvPr/>
        </p:nvSpPr>
        <p:spPr>
          <a:xfrm>
            <a:off x="9845696" y="4084926"/>
            <a:ext cx="2022162" cy="923330"/>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rot="2224307">
            <a:off x="6118506" y="507728"/>
            <a:ext cx="585706" cy="574936"/>
            <a:chOff x="10646778" y="4753862"/>
            <a:chExt cx="751521" cy="737702"/>
          </a:xfrm>
        </p:grpSpPr>
        <p:sp>
          <p:nvSpPr>
            <p:cNvPr id="5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10646778" y="4762829"/>
              <a:ext cx="749726" cy="728735"/>
              <a:chOff x="11012539" y="4493889"/>
              <a:chExt cx="749726" cy="728735"/>
            </a:xfrm>
          </p:grpSpPr>
          <p:sp>
            <p:nvSpPr>
              <p:cNvPr id="5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 name="组合 21"/>
          <p:cNvGrpSpPr/>
          <p:nvPr/>
        </p:nvGrpSpPr>
        <p:grpSpPr>
          <a:xfrm rot="2655072">
            <a:off x="9140295" y="2762952"/>
            <a:ext cx="728069" cy="714682"/>
            <a:chOff x="10646778" y="4753862"/>
            <a:chExt cx="751521" cy="737702"/>
          </a:xfrm>
        </p:grpSpPr>
        <p:sp>
          <p:nvSpPr>
            <p:cNvPr id="2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0646778" y="4762829"/>
              <a:ext cx="749726" cy="728735"/>
              <a:chOff x="11012539" y="4493889"/>
              <a:chExt cx="749726" cy="728735"/>
            </a:xfrm>
          </p:grpSpPr>
          <p:sp>
            <p:nvSpPr>
              <p:cNvPr id="2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75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8" dur="75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 dur="750" accel="50000" fill="hold">
                                          <p:stCondLst>
                                            <p:cond delay="750"/>
                                          </p:stCondLst>
                                        </p:cTn>
                                        <p:tgtEl>
                                          <p:spTgt spid="29"/>
                                        </p:tgtEl>
                                        <p:attrNameLst>
                                          <p:attrName>ppt_w</p:attrName>
                                        </p:attrNameLst>
                                      </p:cBhvr>
                                      <p:tavLst>
                                        <p:tav tm="0">
                                          <p:val>
                                            <p:strVal val="#ppt_w*.05"/>
                                          </p:val>
                                        </p:tav>
                                        <p:tav tm="100000">
                                          <p:val>
                                            <p:strVal val="#ppt_w"/>
                                          </p:val>
                                        </p:tav>
                                      </p:tavLst>
                                    </p:anim>
                                    <p:anim calcmode="lin" valueType="num">
                                      <p:cBhvr>
                                        <p:cTn id="10" dur="1500" fill="hold"/>
                                        <p:tgtEl>
                                          <p:spTgt spid="29"/>
                                        </p:tgtEl>
                                        <p:attrNameLst>
                                          <p:attrName>ppt_h</p:attrName>
                                        </p:attrNameLst>
                                      </p:cBhvr>
                                      <p:tavLst>
                                        <p:tav tm="0">
                                          <p:val>
                                            <p:strVal val="#ppt_h"/>
                                          </p:val>
                                        </p:tav>
                                        <p:tav tm="100000">
                                          <p:val>
                                            <p:strVal val="#ppt_h"/>
                                          </p:val>
                                        </p:tav>
                                      </p:tavLst>
                                    </p:anim>
                                    <p:anim calcmode="lin" valueType="num">
                                      <p:cBhvr>
                                        <p:cTn id="11" dur="75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2" dur="75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3" dur="750" accel="50000" fill="hold">
                                          <p:stCondLst>
                                            <p:cond delay="750"/>
                                          </p:stCondLst>
                                        </p:cTn>
                                        <p:tgtEl>
                                          <p:spTgt spid="29"/>
                                        </p:tgtEl>
                                        <p:attrNameLst>
                                          <p:attrName>ppt_y</p:attrName>
                                        </p:attrNameLst>
                                      </p:cBhvr>
                                      <p:tavLst>
                                        <p:tav tm="0">
                                          <p:val>
                                            <p:strVal val="#ppt_y+.1"/>
                                          </p:val>
                                        </p:tav>
                                        <p:tav tm="100000">
                                          <p:val>
                                            <p:strVal val="#ppt_y"/>
                                          </p:val>
                                        </p:tav>
                                      </p:tavLst>
                                    </p:anim>
                                    <p:animEffect transition="in" filter="fade">
                                      <p:cBhvr>
                                        <p:cTn id="14" dur="1500" decel="50000">
                                          <p:stCondLst>
                                            <p:cond delay="0"/>
                                          </p:stCondLst>
                                        </p:cTn>
                                        <p:tgtEl>
                                          <p:spTgt spid="29"/>
                                        </p:tgtEl>
                                      </p:cBhvr>
                                    </p:animEffect>
                                  </p:childTnLst>
                                </p:cTn>
                              </p:par>
                              <p:par>
                                <p:cTn id="15" presetID="30" presetClass="entr" presetSubtype="0" fill="hold"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00" decel="100000"/>
                                        <p:tgtEl>
                                          <p:spTgt spid="13"/>
                                        </p:tgtEl>
                                      </p:cBhvr>
                                    </p:animEffect>
                                    <p:anim calcmode="lin" valueType="num">
                                      <p:cBhvr>
                                        <p:cTn id="18" dur="1200" decel="100000" fill="hold"/>
                                        <p:tgtEl>
                                          <p:spTgt spid="13"/>
                                        </p:tgtEl>
                                        <p:attrNameLst>
                                          <p:attrName>style.rotation</p:attrName>
                                        </p:attrNameLst>
                                      </p:cBhvr>
                                      <p:tavLst>
                                        <p:tav tm="0">
                                          <p:val>
                                            <p:fltVal val="-90"/>
                                          </p:val>
                                        </p:tav>
                                        <p:tav tm="100000">
                                          <p:val>
                                            <p:fltVal val="0"/>
                                          </p:val>
                                        </p:tav>
                                      </p:tavLst>
                                    </p:anim>
                                    <p:anim calcmode="lin" valueType="num">
                                      <p:cBhvr>
                                        <p:cTn id="19" dur="1200" decel="100000" fill="hold"/>
                                        <p:tgtEl>
                                          <p:spTgt spid="13"/>
                                        </p:tgtEl>
                                        <p:attrNameLst>
                                          <p:attrName>ppt_x</p:attrName>
                                        </p:attrNameLst>
                                      </p:cBhvr>
                                      <p:tavLst>
                                        <p:tav tm="0">
                                          <p:val>
                                            <p:strVal val="#ppt_x+0.4"/>
                                          </p:val>
                                        </p:tav>
                                        <p:tav tm="100000">
                                          <p:val>
                                            <p:strVal val="#ppt_x-0.05"/>
                                          </p:val>
                                        </p:tav>
                                      </p:tavLst>
                                    </p:anim>
                                    <p:anim calcmode="lin" valueType="num">
                                      <p:cBhvr>
                                        <p:cTn id="20" dur="1200" decel="100000" fill="hold"/>
                                        <p:tgtEl>
                                          <p:spTgt spid="13"/>
                                        </p:tgtEl>
                                        <p:attrNameLst>
                                          <p:attrName>ppt_y</p:attrName>
                                        </p:attrNameLst>
                                      </p:cBhvr>
                                      <p:tavLst>
                                        <p:tav tm="0">
                                          <p:val>
                                            <p:strVal val="#ppt_y-0.4"/>
                                          </p:val>
                                        </p:tav>
                                        <p:tav tm="100000">
                                          <p:val>
                                            <p:strVal val="#ppt_y+0.1"/>
                                          </p:val>
                                        </p:tav>
                                      </p:tavLst>
                                    </p:anim>
                                    <p:anim calcmode="lin" valueType="num">
                                      <p:cBhvr>
                                        <p:cTn id="21" dur="300" accel="100000" fill="hold">
                                          <p:stCondLst>
                                            <p:cond delay="1200"/>
                                          </p:stCondLst>
                                        </p:cTn>
                                        <p:tgtEl>
                                          <p:spTgt spid="13"/>
                                        </p:tgtEl>
                                        <p:attrNameLst>
                                          <p:attrName>ppt_x</p:attrName>
                                        </p:attrNameLst>
                                      </p:cBhvr>
                                      <p:tavLst>
                                        <p:tav tm="0">
                                          <p:val>
                                            <p:strVal val="#ppt_x-0.05"/>
                                          </p:val>
                                        </p:tav>
                                        <p:tav tm="100000">
                                          <p:val>
                                            <p:strVal val="#ppt_x"/>
                                          </p:val>
                                        </p:tav>
                                      </p:tavLst>
                                    </p:anim>
                                    <p:anim calcmode="lin" valueType="num">
                                      <p:cBhvr>
                                        <p:cTn id="22" dur="300" accel="100000" fill="hold">
                                          <p:stCondLst>
                                            <p:cond delay="1200"/>
                                          </p:stCondLst>
                                        </p:cTn>
                                        <p:tgtEl>
                                          <p:spTgt spid="13"/>
                                        </p:tgtEl>
                                        <p:attrNameLst>
                                          <p:attrName>ppt_y</p:attrName>
                                        </p:attrNameLst>
                                      </p:cBhvr>
                                      <p:tavLst>
                                        <p:tav tm="0">
                                          <p:val>
                                            <p:strVal val="#ppt_y+0.1"/>
                                          </p:val>
                                        </p:tav>
                                        <p:tav tm="100000">
                                          <p:val>
                                            <p:strVal val="#ppt_y"/>
                                          </p:val>
                                        </p:tav>
                                      </p:tavLst>
                                    </p:anim>
                                  </p:childTnLst>
                                </p:cTn>
                              </p:par>
                              <p:par>
                                <p:cTn id="23" presetID="37" presetClass="entr" presetSubtype="0" fill="hold" nodeType="withEffect">
                                  <p:stCondLst>
                                    <p:cond delay="2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500"/>
                                        <p:tgtEl>
                                          <p:spTgt spid="7"/>
                                        </p:tgtEl>
                                      </p:cBhvr>
                                    </p:animEffect>
                                    <p:anim calcmode="lin" valueType="num">
                                      <p:cBhvr>
                                        <p:cTn id="26" dur="1500" fill="hold"/>
                                        <p:tgtEl>
                                          <p:spTgt spid="7"/>
                                        </p:tgtEl>
                                        <p:attrNameLst>
                                          <p:attrName>ppt_x</p:attrName>
                                        </p:attrNameLst>
                                      </p:cBhvr>
                                      <p:tavLst>
                                        <p:tav tm="0">
                                          <p:val>
                                            <p:strVal val="#ppt_x"/>
                                          </p:val>
                                        </p:tav>
                                        <p:tav tm="100000">
                                          <p:val>
                                            <p:strVal val="#ppt_x"/>
                                          </p:val>
                                        </p:tav>
                                      </p:tavLst>
                                    </p:anim>
                                    <p:anim calcmode="lin" valueType="num">
                                      <p:cBhvr>
                                        <p:cTn id="27" dur="1350" decel="100000" fill="hold"/>
                                        <p:tgtEl>
                                          <p:spTgt spid="7"/>
                                        </p:tgtEl>
                                        <p:attrNameLst>
                                          <p:attrName>ppt_y</p:attrName>
                                        </p:attrNameLst>
                                      </p:cBhvr>
                                      <p:tavLst>
                                        <p:tav tm="0">
                                          <p:val>
                                            <p:strVal val="#ppt_y+1"/>
                                          </p:val>
                                        </p:tav>
                                        <p:tav tm="100000">
                                          <p:val>
                                            <p:strVal val="#ppt_y-.03"/>
                                          </p:val>
                                        </p:tav>
                                      </p:tavLst>
                                    </p:anim>
                                    <p:anim calcmode="lin" valueType="num">
                                      <p:cBhvr>
                                        <p:cTn id="28" dur="150" accel="100000" fill="hold">
                                          <p:stCondLst>
                                            <p:cond delay="1350"/>
                                          </p:stCondLst>
                                        </p:cTn>
                                        <p:tgtEl>
                                          <p:spTgt spid="7"/>
                                        </p:tgtEl>
                                        <p:attrNameLst>
                                          <p:attrName>ppt_y</p:attrName>
                                        </p:attrNameLst>
                                      </p:cBhvr>
                                      <p:tavLst>
                                        <p:tav tm="0">
                                          <p:val>
                                            <p:strVal val="#ppt_y-.03"/>
                                          </p:val>
                                        </p:tav>
                                        <p:tav tm="100000">
                                          <p:val>
                                            <p:strVal val="#ppt_y"/>
                                          </p:val>
                                        </p:tav>
                                      </p:tavLst>
                                    </p:anim>
                                  </p:childTnLst>
                                </p:cTn>
                              </p:par>
                              <p:par>
                                <p:cTn id="29" presetID="52" presetClass="entr" presetSubtype="0" fill="hold" nodeType="withEffect">
                                  <p:stCondLst>
                                    <p:cond delay="3000"/>
                                  </p:stCondLst>
                                  <p:childTnLst>
                                    <p:set>
                                      <p:cBhvr>
                                        <p:cTn id="30" dur="1" fill="hold">
                                          <p:stCondLst>
                                            <p:cond delay="0"/>
                                          </p:stCondLst>
                                        </p:cTn>
                                        <p:tgtEl>
                                          <p:spTgt spid="21"/>
                                        </p:tgtEl>
                                        <p:attrNameLst>
                                          <p:attrName>style.visibility</p:attrName>
                                        </p:attrNameLst>
                                      </p:cBhvr>
                                      <p:to>
                                        <p:strVal val="visible"/>
                                      </p:to>
                                    </p:set>
                                    <p:animScale>
                                      <p:cBhvr>
                                        <p:cTn id="31" dur="1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500" decel="50000" fill="hold">
                                          <p:stCondLst>
                                            <p:cond delay="0"/>
                                          </p:stCondLst>
                                        </p:cTn>
                                        <p:tgtEl>
                                          <p:spTgt spid="21"/>
                                        </p:tgtEl>
                                        <p:attrNameLst>
                                          <p:attrName>ppt_x</p:attrName>
                                          <p:attrName>ppt_y</p:attrName>
                                        </p:attrNameLst>
                                      </p:cBhvr>
                                    </p:animMotion>
                                    <p:animEffect transition="in" filter="fade">
                                      <p:cBhvr>
                                        <p:cTn id="33" dur="1500"/>
                                        <p:tgtEl>
                                          <p:spTgt spid="21"/>
                                        </p:tgtEl>
                                      </p:cBhvr>
                                    </p:animEffect>
                                  </p:childTnLst>
                                </p:cTn>
                              </p:par>
                              <p:par>
                                <p:cTn id="34" presetID="53" presetClass="entr" presetSubtype="16" fill="hold" nodeType="withEffect">
                                  <p:stCondLst>
                                    <p:cond delay="45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animEffect transition="in" filter="fade">
                                      <p:cBhvr>
                                        <p:cTn id="38" dur="500"/>
                                        <p:tgtEl>
                                          <p:spTgt spid="50"/>
                                        </p:tgtEl>
                                      </p:cBhvr>
                                    </p:animEffect>
                                  </p:childTnLst>
                                </p:cTn>
                              </p:par>
                              <p:par>
                                <p:cTn id="39" presetID="53" presetClass="entr" presetSubtype="16" fill="hold" nodeType="withEffect">
                                  <p:stCondLst>
                                    <p:cond delay="50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550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26" presetClass="emph" presetSubtype="0" fill="hold" nodeType="withEffect">
                                  <p:stCondLst>
                                    <p:cond delay="6000"/>
                                  </p:stCondLst>
                                  <p:childTnLst>
                                    <p:animEffect transition="out" filter="fade">
                                      <p:cBhvr>
                                        <p:cTn id="50" dur="500" tmFilter="0, 0; .2, .5; .8, .5; 1, 0"/>
                                        <p:tgtEl>
                                          <p:spTgt spid="50"/>
                                        </p:tgtEl>
                                      </p:cBhvr>
                                    </p:animEffect>
                                    <p:animScale>
                                      <p:cBhvr>
                                        <p:cTn id="51" dur="250" autoRev="1" fill="hold"/>
                                        <p:tgtEl>
                                          <p:spTgt spid="50"/>
                                        </p:tgtEl>
                                      </p:cBhvr>
                                      <p:by x="105000" y="105000"/>
                                    </p:animScale>
                                  </p:childTnLst>
                                </p:cTn>
                              </p:par>
                              <p:par>
                                <p:cTn id="52" presetID="42" presetClass="entr" presetSubtype="0" fill="hold" grpId="0" nodeType="withEffect">
                                  <p:stCondLst>
                                    <p:cond delay="625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22" presetClass="entr" presetSubtype="1" fill="hold" grpId="0" nodeType="withEffect">
                                  <p:stCondLst>
                                    <p:cond delay="700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1250"/>
                                        <p:tgtEl>
                                          <p:spTgt spid="43"/>
                                        </p:tgtEl>
                                      </p:cBhvr>
                                    </p:animEffect>
                                  </p:childTnLst>
                                </p:cTn>
                              </p:par>
                              <p:par>
                                <p:cTn id="60" presetID="26" presetClass="emph" presetSubtype="0" fill="hold" nodeType="withEffect">
                                  <p:stCondLst>
                                    <p:cond delay="8250"/>
                                  </p:stCondLst>
                                  <p:childTnLst>
                                    <p:animEffect transition="out" filter="fade">
                                      <p:cBhvr>
                                        <p:cTn id="61" dur="500" tmFilter="0, 0; .2, .5; .8, .5; 1, 0"/>
                                        <p:tgtEl>
                                          <p:spTgt spid="14"/>
                                        </p:tgtEl>
                                      </p:cBhvr>
                                    </p:animEffect>
                                    <p:animScale>
                                      <p:cBhvr>
                                        <p:cTn id="62" dur="250" autoRev="1" fill="hold"/>
                                        <p:tgtEl>
                                          <p:spTgt spid="14"/>
                                        </p:tgtEl>
                                      </p:cBhvr>
                                      <p:by x="105000" y="105000"/>
                                    </p:animScale>
                                  </p:childTnLst>
                                </p:cTn>
                              </p:par>
                              <p:par>
                                <p:cTn id="63" presetID="42" presetClass="entr" presetSubtype="0" fill="hold" grpId="0" nodeType="withEffect">
                                  <p:stCondLst>
                                    <p:cond delay="825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par>
                                <p:cTn id="68" presetID="22" presetClass="entr" presetSubtype="1" fill="hold" grpId="0" nodeType="withEffect">
                                  <p:stCondLst>
                                    <p:cond delay="9000"/>
                                  </p:stCondLst>
                                  <p:childTnLst>
                                    <p:set>
                                      <p:cBhvr>
                                        <p:cTn id="69" dur="1" fill="hold">
                                          <p:stCondLst>
                                            <p:cond delay="0"/>
                                          </p:stCondLst>
                                        </p:cTn>
                                        <p:tgtEl>
                                          <p:spTgt spid="45"/>
                                        </p:tgtEl>
                                        <p:attrNameLst>
                                          <p:attrName>style.visibility</p:attrName>
                                        </p:attrNameLst>
                                      </p:cBhvr>
                                      <p:to>
                                        <p:strVal val="visible"/>
                                      </p:to>
                                    </p:set>
                                    <p:animEffect transition="in" filter="wipe(up)">
                                      <p:cBhvr>
                                        <p:cTn id="70" dur="1250"/>
                                        <p:tgtEl>
                                          <p:spTgt spid="45"/>
                                        </p:tgtEl>
                                      </p:cBhvr>
                                    </p:animEffect>
                                  </p:childTnLst>
                                </p:cTn>
                              </p:par>
                              <p:par>
                                <p:cTn id="71" presetID="42" presetClass="entr" presetSubtype="0" fill="hold" grpId="0" nodeType="withEffect">
                                  <p:stCondLst>
                                    <p:cond delay="1025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000"/>
                                        <p:tgtEl>
                                          <p:spTgt spid="46"/>
                                        </p:tgtEl>
                                      </p:cBhvr>
                                    </p:animEffect>
                                    <p:anim calcmode="lin" valueType="num">
                                      <p:cBhvr>
                                        <p:cTn id="74" dur="1000" fill="hold"/>
                                        <p:tgtEl>
                                          <p:spTgt spid="46"/>
                                        </p:tgtEl>
                                        <p:attrNameLst>
                                          <p:attrName>ppt_x</p:attrName>
                                        </p:attrNameLst>
                                      </p:cBhvr>
                                      <p:tavLst>
                                        <p:tav tm="0">
                                          <p:val>
                                            <p:strVal val="#ppt_x"/>
                                          </p:val>
                                        </p:tav>
                                        <p:tav tm="100000">
                                          <p:val>
                                            <p:strVal val="#ppt_x"/>
                                          </p:val>
                                        </p:tav>
                                      </p:tavLst>
                                    </p:anim>
                                    <p:anim calcmode="lin" valueType="num">
                                      <p:cBhvr>
                                        <p:cTn id="75" dur="1000" fill="hold"/>
                                        <p:tgtEl>
                                          <p:spTgt spid="46"/>
                                        </p:tgtEl>
                                        <p:attrNameLst>
                                          <p:attrName>ppt_y</p:attrName>
                                        </p:attrNameLst>
                                      </p:cBhvr>
                                      <p:tavLst>
                                        <p:tav tm="0">
                                          <p:val>
                                            <p:strVal val="#ppt_y+.1"/>
                                          </p:val>
                                        </p:tav>
                                        <p:tav tm="100000">
                                          <p:val>
                                            <p:strVal val="#ppt_y"/>
                                          </p:val>
                                        </p:tav>
                                      </p:tavLst>
                                    </p:anim>
                                  </p:childTnLst>
                                </p:cTn>
                              </p:par>
                              <p:par>
                                <p:cTn id="76" presetID="22" presetClass="entr" presetSubtype="1" fill="hold" grpId="0" nodeType="withEffect">
                                  <p:stCondLst>
                                    <p:cond delay="11000"/>
                                  </p:stCondLst>
                                  <p:childTnLst>
                                    <p:set>
                                      <p:cBhvr>
                                        <p:cTn id="77" dur="1" fill="hold">
                                          <p:stCondLst>
                                            <p:cond delay="0"/>
                                          </p:stCondLst>
                                        </p:cTn>
                                        <p:tgtEl>
                                          <p:spTgt spid="47"/>
                                        </p:tgtEl>
                                        <p:attrNameLst>
                                          <p:attrName>style.visibility</p:attrName>
                                        </p:attrNameLst>
                                      </p:cBhvr>
                                      <p:to>
                                        <p:strVal val="visible"/>
                                      </p:to>
                                    </p:set>
                                    <p:animEffect transition="in" filter="wipe(up)">
                                      <p:cBhvr>
                                        <p:cTn id="78" dur="1250"/>
                                        <p:tgtEl>
                                          <p:spTgt spid="47"/>
                                        </p:tgtEl>
                                      </p:cBhvr>
                                    </p:animEffect>
                                  </p:childTnLst>
                                </p:cTn>
                              </p:par>
                              <p:par>
                                <p:cTn id="79" presetID="26" presetClass="emph" presetSubtype="0" fill="hold" nodeType="withEffect">
                                  <p:stCondLst>
                                    <p:cond delay="12250"/>
                                  </p:stCondLst>
                                  <p:childTnLst>
                                    <p:animEffect transition="out" filter="fade">
                                      <p:cBhvr>
                                        <p:cTn id="80" dur="500" tmFilter="0, 0; .2, .5; .8, .5; 1, 0"/>
                                        <p:tgtEl>
                                          <p:spTgt spid="22"/>
                                        </p:tgtEl>
                                      </p:cBhvr>
                                    </p:animEffect>
                                    <p:animScale>
                                      <p:cBhvr>
                                        <p:cTn id="81" dur="250" autoRev="1" fill="hold"/>
                                        <p:tgtEl>
                                          <p:spTgt spid="22"/>
                                        </p:tgtEl>
                                      </p:cBhvr>
                                      <p:by x="105000" y="105000"/>
                                    </p:animScale>
                                  </p:childTnLst>
                                </p:cTn>
                              </p:par>
                              <p:par>
                                <p:cTn id="82" presetID="42" presetClass="entr" presetSubtype="0" fill="hold" grpId="0" nodeType="withEffect">
                                  <p:stCondLst>
                                    <p:cond delay="1225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par>
                                <p:cTn id="87" presetID="22" presetClass="entr" presetSubtype="1" fill="hold" grpId="0" nodeType="withEffect">
                                  <p:stCondLst>
                                    <p:cond delay="13250"/>
                                  </p:stCondLst>
                                  <p:childTnLst>
                                    <p:set>
                                      <p:cBhvr>
                                        <p:cTn id="88" dur="1" fill="hold">
                                          <p:stCondLst>
                                            <p:cond delay="0"/>
                                          </p:stCondLst>
                                        </p:cTn>
                                        <p:tgtEl>
                                          <p:spTgt spid="49"/>
                                        </p:tgtEl>
                                        <p:attrNameLst>
                                          <p:attrName>style.visibility</p:attrName>
                                        </p:attrNameLst>
                                      </p:cBhvr>
                                      <p:to>
                                        <p:strVal val="visible"/>
                                      </p:to>
                                    </p:set>
                                    <p:animEffect transition="in" filter="wipe(up)">
                                      <p:cBhvr>
                                        <p:cTn id="89" dur="1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flipH="1">
            <a:off x="0" y="6355554"/>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CD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t="38159" b="42760"/>
          <a:stretch>
            <a:fillRect/>
          </a:stretch>
        </p:blipFill>
        <p:spPr>
          <a:xfrm flipH="1">
            <a:off x="1927653" y="679622"/>
            <a:ext cx="5641661" cy="605481"/>
          </a:xfrm>
          <a:prstGeom prst="rect">
            <a:avLst/>
          </a:prstGeom>
        </p:spPr>
      </p:pic>
      <p:sp>
        <p:nvSpPr>
          <p:cNvPr id="6" name="圆角矩形 5"/>
          <p:cNvSpPr/>
          <p:nvPr/>
        </p:nvSpPr>
        <p:spPr>
          <a:xfrm>
            <a:off x="1126416" y="1270169"/>
            <a:ext cx="6250567" cy="452387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3"/>
          <p:cNvSpPr txBox="1"/>
          <p:nvPr/>
        </p:nvSpPr>
        <p:spPr>
          <a:xfrm>
            <a:off x="1732583" y="2578554"/>
            <a:ext cx="5286055" cy="2246769"/>
          </a:xfrm>
          <a:prstGeom prst="rect">
            <a:avLst/>
          </a:prstGeom>
          <a:noFill/>
        </p:spPr>
        <p:txBody>
          <a:bodyPr wrap="square" rtlCol="0">
            <a:spAutoFit/>
          </a:bodyPr>
          <a:lstStyle/>
          <a:p>
            <a:pPr>
              <a:lnSpc>
                <a:spcPct val="200000"/>
              </a:lnSpc>
            </a:pPr>
            <a:r>
              <a:rPr lang="zh-CN" altLang="en-US" sz="1400" dirty="0" smtClean="0">
                <a:solidFill>
                  <a:schemeClr val="bg1"/>
                </a:solidFill>
                <a:latin typeface="微软雅黑" panose="020B0503020204020204" pitchFamily="34" charset="-122"/>
                <a:ea typeface="微软雅黑" panose="020B0503020204020204" pitchFamily="34" charset="-122"/>
              </a:rPr>
              <a:t>              在班级管理中，我努力将自己“与人为善”的爱心和班集体“普遍的友爱倾注给个人习惯不太好以及班成绩偏差的学生，给他们以更多的关注，更多的投入。在班集体中，我注意精心营造一种平等，和谐，友爱的气氛，让他们感受到自己在班上有一席之地，同时也有利于克服他们想家的心理。</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2323" y="320608"/>
            <a:ext cx="2996975" cy="1997983"/>
          </a:xfrm>
          <a:prstGeom prst="rect">
            <a:avLst/>
          </a:prstGeom>
          <a:ln>
            <a:solidFill>
              <a:schemeClr val="bg1"/>
            </a:solidFill>
          </a:ln>
        </p:spPr>
      </p:pic>
      <p:sp>
        <p:nvSpPr>
          <p:cNvPr id="4" name="TextBox 2"/>
          <p:cNvSpPr txBox="1"/>
          <p:nvPr/>
        </p:nvSpPr>
        <p:spPr>
          <a:xfrm>
            <a:off x="2910830" y="1941492"/>
            <a:ext cx="2954655"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与人为善，爱心传递</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164" y="2453426"/>
            <a:ext cx="3007490" cy="2007363"/>
          </a:xfrm>
          <a:prstGeom prst="rect">
            <a:avLst/>
          </a:prstGeom>
          <a:ln>
            <a:solidFill>
              <a:schemeClr val="bg1"/>
            </a:solidFill>
          </a:ln>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075" y="4606717"/>
            <a:ext cx="3037998" cy="2016505"/>
          </a:xfrm>
          <a:prstGeom prst="rect">
            <a:avLst/>
          </a:prstGeom>
          <a:ln>
            <a:solidFill>
              <a:schemeClr val="bg1"/>
            </a:solidFill>
          </a:ln>
        </p:spPr>
      </p:pic>
      <p:grpSp>
        <p:nvGrpSpPr>
          <p:cNvPr id="12" name="组合 11"/>
          <p:cNvGrpSpPr/>
          <p:nvPr/>
        </p:nvGrpSpPr>
        <p:grpSpPr>
          <a:xfrm>
            <a:off x="614073" y="359083"/>
            <a:ext cx="1284558" cy="1284558"/>
            <a:chOff x="2132930" y="1035327"/>
            <a:chExt cx="1307248" cy="1307248"/>
          </a:xfrm>
        </p:grpSpPr>
        <p:grpSp>
          <p:nvGrpSpPr>
            <p:cNvPr id="13" name="组合 12"/>
            <p:cNvGrpSpPr/>
            <p:nvPr/>
          </p:nvGrpSpPr>
          <p:grpSpPr>
            <a:xfrm rot="20755360">
              <a:off x="2132930" y="1035327"/>
              <a:ext cx="1307248" cy="1307248"/>
              <a:chOff x="5153025" y="4019551"/>
              <a:chExt cx="1866899" cy="1866899"/>
            </a:xfrm>
          </p:grpSpPr>
          <p:sp>
            <p:nvSpPr>
              <p:cNvPr id="15" name="椭圆 14"/>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050915" y="4019551"/>
                <a:ext cx="71120" cy="1866899"/>
                <a:chOff x="6072187" y="3914775"/>
                <a:chExt cx="0" cy="2143125"/>
              </a:xfrm>
            </p:grpSpPr>
            <p:cxnSp>
              <p:nvCxnSpPr>
                <p:cNvPr id="26" name="直接连接符 2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rot="16200000">
                <a:off x="6050915" y="4019551"/>
                <a:ext cx="71120" cy="1866899"/>
                <a:chOff x="6072187" y="3914775"/>
                <a:chExt cx="0" cy="2143125"/>
              </a:xfrm>
            </p:grpSpPr>
            <p:cxnSp>
              <p:nvCxnSpPr>
                <p:cNvPr id="24" name="直接连接符 2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6050915" y="4019551"/>
                <a:ext cx="71120" cy="1866899"/>
                <a:chOff x="6072187" y="3914775"/>
                <a:chExt cx="0" cy="2143125"/>
              </a:xfrm>
            </p:grpSpPr>
            <p:cxnSp>
              <p:nvCxnSpPr>
                <p:cNvPr id="22" name="直接连接符 21"/>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rot="18900000" flipH="1">
                <a:off x="6050915" y="4019551"/>
                <a:ext cx="71120" cy="1866899"/>
                <a:chOff x="6072187" y="3914775"/>
                <a:chExt cx="0" cy="2143125"/>
              </a:xfrm>
            </p:grpSpPr>
            <p:cxnSp>
              <p:nvCxnSpPr>
                <p:cNvPr id="20" name="直接连接符 1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4" name="弧形 13"/>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9" name="组合 8"/>
          <p:cNvGrpSpPr/>
          <p:nvPr/>
        </p:nvGrpSpPr>
        <p:grpSpPr>
          <a:xfrm flipH="1">
            <a:off x="661789" y="705551"/>
            <a:ext cx="2279120" cy="142945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14:presetBounceEnd="50000">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125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250" fill="hold"/>
                                            <p:tgtEl>
                                              <p:spTgt spid="9"/>
                                            </p:tgtEl>
                                            <p:attrNameLst>
                                              <p:attrName>ppt_x</p:attrName>
                                            </p:attrNameLst>
                                          </p:cBhvr>
                                          <p:tavLst>
                                            <p:tav tm="0">
                                              <p:val>
                                                <p:strVal val="#ppt_x"/>
                                              </p:val>
                                            </p:tav>
                                            <p:tav tm="100000">
                                              <p:val>
                                                <p:strVal val="#ppt_x"/>
                                              </p:val>
                                            </p:tav>
                                          </p:tavLst>
                                        </p:anim>
                                        <p:anim calcmode="lin" valueType="num">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19347" t="42269" r="25874" b="19399"/>
          <a:stretch>
            <a:fillRect/>
          </a:stretch>
        </p:blipFill>
        <p:spPr>
          <a:xfrm>
            <a:off x="8557845" y="2491528"/>
            <a:ext cx="2813538" cy="110745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284" t="59567" r="183"/>
          <a:stretch>
            <a:fillRect/>
          </a:stretch>
        </p:blipFill>
        <p:spPr>
          <a:xfrm>
            <a:off x="1008183" y="3962400"/>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2886730" y="2825897"/>
            <a:ext cx="5725929" cy="830997"/>
          </a:xfrm>
          <a:prstGeom prst="rect">
            <a:avLst/>
          </a:prstGeom>
          <a:noFill/>
        </p:spPr>
        <p:txBody>
          <a:bodyPr wrap="square" rtlCol="0">
            <a:spAutoFit/>
          </a:bodyPr>
          <a:lstStyle/>
          <a:p>
            <a:pPr algn="dist"/>
            <a:r>
              <a:rPr lang="zh-CN" altLang="en-US" sz="4800" b="1" dirty="0" smtClean="0">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rPr>
              <a:t>感谢倾听，恳请批评</a:t>
            </a:r>
            <a:endParaRPr lang="zh-CN" altLang="en-US" sz="4800" b="1" dirty="0">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8"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8" y="160681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3"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5" name="弧形 84"/>
          <p:cNvSpPr/>
          <p:nvPr/>
        </p:nvSpPr>
        <p:spPr>
          <a:xfrm rot="6270057" flipH="1">
            <a:off x="922253"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弧形 85"/>
          <p:cNvSpPr/>
          <p:nvPr/>
        </p:nvSpPr>
        <p:spPr>
          <a:xfrm rot="18280354">
            <a:off x="1985689" y="113530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14:presetBounceEnd="50000">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14:bounceEnd="50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2"/>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746898" y="2446093"/>
            <a:ext cx="1643449" cy="1643449"/>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2364368" y="3055690"/>
            <a:ext cx="1643449"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394245" y="3389323"/>
            <a:ext cx="1492696" cy="402124"/>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57797" y="4911213"/>
            <a:ext cx="1220057"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班级介绍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655736" y="4354664"/>
            <a:ext cx="2120274"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给</a:t>
            </a:r>
            <a:r>
              <a:rPr lang="zh-CN" altLang="en-US" sz="2000" b="1" dirty="0" smtClean="0">
                <a:solidFill>
                  <a:schemeClr val="bg1"/>
                </a:solidFill>
                <a:latin typeface="微软雅黑" panose="020B0503020204020204" pitchFamily="34" charset="-122"/>
                <a:ea typeface="微软雅黑" panose="020B0503020204020204" pitchFamily="34" charset="-122"/>
              </a:rPr>
              <a:t>家长们的建议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92461" y="3731906"/>
            <a:ext cx="1810634"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家长会的意义</a:t>
            </a:r>
            <a:endParaRPr lang="zh-CN" altLang="en-US" sz="2000" b="1" dirty="0"/>
          </a:p>
        </p:txBody>
      </p:sp>
      <p:sp>
        <p:nvSpPr>
          <p:cNvPr id="12" name="文本框 11"/>
          <p:cNvSpPr txBox="1"/>
          <p:nvPr/>
        </p:nvSpPr>
        <p:spPr>
          <a:xfrm>
            <a:off x="9894307" y="4667617"/>
            <a:ext cx="1758717" cy="707886"/>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新学期的</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2000" b="1" dirty="0" smtClean="0">
                <a:solidFill>
                  <a:schemeClr val="bg1"/>
                </a:solidFill>
                <a:latin typeface="微软雅黑" panose="020B0503020204020204" pitchFamily="34" charset="-122"/>
                <a:ea typeface="微软雅黑" panose="020B0503020204020204" pitchFamily="34" charset="-122"/>
              </a:rPr>
              <a:t>工作安排</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3" name="十字星 12"/>
          <p:cNvSpPr/>
          <p:nvPr/>
        </p:nvSpPr>
        <p:spPr>
          <a:xfrm>
            <a:off x="4928593"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F133"/>
              </a:solidFill>
            </a:endParaRPr>
          </a:p>
        </p:txBody>
      </p:sp>
      <p:sp>
        <p:nvSpPr>
          <p:cNvPr id="14" name="十字星 13"/>
          <p:cNvSpPr/>
          <p:nvPr/>
        </p:nvSpPr>
        <p:spPr>
          <a:xfrm>
            <a:off x="7898920" y="2458028"/>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234394" y="2101417"/>
            <a:ext cx="1172591" cy="1179462"/>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496257" y="4521472"/>
              <a:ext cx="729687" cy="584775"/>
            </a:xfrm>
            <a:prstGeom prst="rect">
              <a:avLst/>
            </a:prstGeom>
            <a:noFill/>
            <a:ln>
              <a:noFill/>
            </a:ln>
          </p:spPr>
          <p:txBody>
            <a:bodyPr wrap="none" rtlCol="0">
              <a:spAutoFit/>
            </a:bodyPr>
            <a:lstStyle/>
            <a:p>
              <a:r>
                <a:rPr lang="en-US" altLang="zh-CN" sz="3200" dirty="0" smtClean="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4131336" y="335825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93999" y="3307130"/>
              <a:ext cx="729687" cy="584775"/>
            </a:xfrm>
            <a:prstGeom prst="rect">
              <a:avLst/>
            </a:prstGeom>
            <a:noFill/>
            <a:ln>
              <a:noFill/>
            </a:ln>
          </p:spPr>
          <p:txBody>
            <a:bodyPr wrap="none" rtlCol="0">
              <a:spAutoFit/>
            </a:bodyPr>
            <a:lstStyle/>
            <a:p>
              <a:r>
                <a:rPr lang="en-US" altLang="zh-CN" sz="3200" dirty="0" smtClean="0">
                  <a:ln w="25400">
                    <a:solidFill>
                      <a:schemeClr val="bg1"/>
                    </a:solidFill>
                  </a:ln>
                  <a:solidFill>
                    <a:srgbClr val="F5AF01"/>
                  </a:solidFill>
                  <a:latin typeface="方正超粗黑简体" panose="03000509000000000000" pitchFamily="65" charset="-122"/>
                  <a:ea typeface="方正超粗黑简体" panose="03000509000000000000" pitchFamily="65" charset="-122"/>
                </a:rPr>
                <a:t>02</a:t>
              </a:r>
              <a:endParaRPr lang="zh-CN" altLang="en-US"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endParaRPr>
            </a:p>
          </p:txBody>
        </p:sp>
      </p:grpSp>
      <p:grpSp>
        <p:nvGrpSpPr>
          <p:cNvPr id="22" name="组合 21"/>
          <p:cNvGrpSpPr/>
          <p:nvPr/>
        </p:nvGrpSpPr>
        <p:grpSpPr>
          <a:xfrm>
            <a:off x="6947336" y="2636878"/>
            <a:ext cx="1172591" cy="1179462"/>
            <a:chOff x="7103746" y="2312031"/>
            <a:chExt cx="1172591" cy="1179462"/>
          </a:xfrm>
        </p:grpSpPr>
        <p:sp>
          <p:nvSpPr>
            <p:cNvPr id="23" name="五角星 2"/>
            <p:cNvSpPr/>
            <p:nvPr/>
          </p:nvSpPr>
          <p:spPr>
            <a:xfrm rot="21134272">
              <a:off x="7103746" y="2312031"/>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342314" y="2649400"/>
              <a:ext cx="729687" cy="584775"/>
            </a:xfrm>
            <a:prstGeom prst="rect">
              <a:avLst/>
            </a:prstGeom>
            <a:noFill/>
            <a:ln>
              <a:noFill/>
            </a:ln>
          </p:spPr>
          <p:txBody>
            <a:bodyPr wrap="none" rtlCol="0">
              <a:spAutoFit/>
            </a:bodyPr>
            <a:lstStyle/>
            <a:p>
              <a:r>
                <a:rPr lang="en-US" altLang="zh-CN" sz="3200" dirty="0" smtClean="0">
                  <a:ln w="25400">
                    <a:solidFill>
                      <a:schemeClr val="bg1"/>
                    </a:solidFill>
                  </a:ln>
                  <a:solidFill>
                    <a:srgbClr val="76CE0C"/>
                  </a:solidFill>
                  <a:latin typeface="方正超粗黑简体" panose="03000509000000000000" pitchFamily="65" charset="-122"/>
                  <a:ea typeface="方正超粗黑简体" panose="03000509000000000000" pitchFamily="65" charset="-122"/>
                </a:rPr>
                <a:t>03</a:t>
              </a:r>
              <a:endParaRPr lang="zh-CN" altLang="en-US" sz="3200" dirty="0">
                <a:ln w="25400">
                  <a:solidFill>
                    <a:schemeClr val="bg1"/>
                  </a:solidFill>
                </a:ln>
                <a:solidFill>
                  <a:srgbClr val="76CE0C"/>
                </a:solidFill>
                <a:latin typeface="方正超粗黑简体" panose="03000509000000000000" pitchFamily="65" charset="-122"/>
                <a:ea typeface="方正超粗黑简体" panose="03000509000000000000" pitchFamily="65" charset="-122"/>
              </a:endParaRPr>
            </a:p>
          </p:txBody>
        </p:sp>
      </p:grpSp>
      <p:grpSp>
        <p:nvGrpSpPr>
          <p:cNvPr id="25" name="组合 24"/>
          <p:cNvGrpSpPr/>
          <p:nvPr/>
        </p:nvGrpSpPr>
        <p:grpSpPr>
          <a:xfrm>
            <a:off x="9954148" y="3098195"/>
            <a:ext cx="1172591" cy="1179462"/>
            <a:chOff x="10110558" y="2773348"/>
            <a:chExt cx="1172591" cy="1179462"/>
          </a:xfrm>
        </p:grpSpPr>
        <p:sp>
          <p:nvSpPr>
            <p:cNvPr id="26" name="五角星 2"/>
            <p:cNvSpPr/>
            <p:nvPr/>
          </p:nvSpPr>
          <p:spPr>
            <a:xfrm rot="1517109">
              <a:off x="10110558" y="2773348"/>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0315548" y="3143073"/>
              <a:ext cx="729687" cy="584775"/>
            </a:xfrm>
            <a:prstGeom prst="rect">
              <a:avLst/>
            </a:prstGeom>
            <a:noFill/>
            <a:ln>
              <a:noFill/>
            </a:ln>
          </p:spPr>
          <p:txBody>
            <a:bodyPr wrap="none" rtlCol="0">
              <a:spAutoFit/>
            </a:bodyPr>
            <a:lstStyle/>
            <a:p>
              <a:r>
                <a:rPr lang="en-US" altLang="zh-CN" sz="3200" dirty="0" smtClean="0">
                  <a:ln w="25400">
                    <a:solidFill>
                      <a:schemeClr val="bg1"/>
                    </a:solidFill>
                  </a:ln>
                  <a:solidFill>
                    <a:srgbClr val="19B4C9"/>
                  </a:solidFill>
                  <a:latin typeface="方正超粗黑简体" panose="03000509000000000000" pitchFamily="65" charset="-122"/>
                  <a:ea typeface="方正超粗黑简体" panose="03000509000000000000" pitchFamily="65" charset="-122"/>
                </a:rPr>
                <a:t>04</a:t>
              </a:r>
              <a:endParaRPr lang="zh-CN" altLang="en-US" sz="3200" dirty="0">
                <a:ln w="25400">
                  <a:solidFill>
                    <a:schemeClr val="bg1"/>
                  </a:solidFill>
                </a:ln>
                <a:solidFill>
                  <a:srgbClr val="19B4C9"/>
                </a:solidFill>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1" y="1906513"/>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十字星 28"/>
          <p:cNvSpPr/>
          <p:nvPr/>
        </p:nvSpPr>
        <p:spPr>
          <a:xfrm rot="20953261">
            <a:off x="2208354"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863654" y="3158665"/>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667212" y="28826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8394188" y="3237473"/>
            <a:ext cx="1251563" cy="292326"/>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481670" y="1309493"/>
            <a:ext cx="1616962" cy="830997"/>
          </a:xfrm>
          <a:prstGeom prst="rect">
            <a:avLst/>
          </a:prstGeom>
          <a:noFill/>
        </p:spPr>
        <p:txBody>
          <a:bodyPr wrap="square" rtlCol="0">
            <a:spAutoFit/>
          </a:bodyPr>
          <a:lstStyle/>
          <a:p>
            <a:pPr algn="dist"/>
            <a:r>
              <a:rPr lang="zh-CN" altLang="en-US" sz="4800" dirty="0" smtClean="0">
                <a:solidFill>
                  <a:srgbClr val="FFFF00"/>
                </a:solidFill>
                <a:latin typeface="方正粗圆_GBK" panose="03000509000000000000" pitchFamily="65" charset="-122"/>
                <a:ea typeface="方正粗圆_GBK" panose="03000509000000000000" pitchFamily="65" charset="-122"/>
              </a:rPr>
              <a:t>目录</a:t>
            </a:r>
            <a:endParaRPr lang="zh-CN" altLang="en-US" sz="4800" dirty="0">
              <a:solidFill>
                <a:srgbClr val="FFFF00"/>
              </a:solidFill>
              <a:latin typeface="方正粗圆_GBK" panose="03000509000000000000" pitchFamily="65" charset="-122"/>
              <a:ea typeface="方正粗圆_GBK" panose="03000509000000000000" pitchFamily="65" charset="-122"/>
            </a:endParaRPr>
          </a:p>
        </p:txBody>
      </p:sp>
      <p:grpSp>
        <p:nvGrpSpPr>
          <p:cNvPr id="34" name="组合 33"/>
          <p:cNvGrpSpPr/>
          <p:nvPr/>
        </p:nvGrpSpPr>
        <p:grpSpPr>
          <a:xfrm flipV="1">
            <a:off x="1"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5558590" y="2057400"/>
            <a:ext cx="1320170" cy="400110"/>
          </a:xfrm>
          <a:prstGeom prst="rect">
            <a:avLst/>
          </a:prstGeom>
          <a:noFill/>
        </p:spPr>
        <p:txBody>
          <a:bodyPr wrap="none" rtlCol="0">
            <a:spAutoFit/>
          </a:bodyPr>
          <a:lstStyle/>
          <a:p>
            <a:r>
              <a:rPr lang="en-US" altLang="zh-CN" sz="2000" dirty="0" smtClean="0">
                <a:solidFill>
                  <a:srgbClr val="22F1F6"/>
                </a:solidFill>
                <a:latin typeface="微软雅黑" panose="020B0503020204020204" pitchFamily="34" charset="-122"/>
              </a:rPr>
              <a:t>Directory</a:t>
            </a:r>
            <a:endParaRPr lang="zh-CN" altLang="en-US" sz="2000" dirty="0">
              <a:solidFill>
                <a:srgbClr val="22F1F6"/>
              </a:solidFill>
              <a:latin typeface="微软雅黑" panose="020B0503020204020204" pitchFamily="34" charset="-122"/>
            </a:endParaRPr>
          </a:p>
        </p:txBody>
      </p:sp>
      <p:grpSp>
        <p:nvGrpSpPr>
          <p:cNvPr id="45" name="组合 44"/>
          <p:cNvGrpSpPr/>
          <p:nvPr/>
        </p:nvGrpSpPr>
        <p:grpSpPr>
          <a:xfrm rot="1845734">
            <a:off x="4133066" y="1171555"/>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rotWithShape="1">
          <a:blip r:embed="rId1">
            <a:extLst>
              <a:ext uri="{28A0092B-C50C-407E-A947-70E740481C1C}">
                <a14:useLocalDpi xmlns:a14="http://schemas.microsoft.com/office/drawing/2010/main" val="0"/>
              </a:ext>
            </a:extLst>
          </a:blip>
          <a:srcRect t="38159" b="42760"/>
          <a:stretch>
            <a:fillRect/>
          </a:stretch>
        </p:blipFill>
        <p:spPr>
          <a:xfrm>
            <a:off x="1084768" y="5872253"/>
            <a:ext cx="10058400" cy="1079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375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1250"/>
                                        <p:tgtEl>
                                          <p:spTgt spid="44"/>
                                        </p:tgtEl>
                                      </p:cBhvr>
                                    </p:animEffect>
                                  </p:childTnLst>
                                </p:cTn>
                              </p:par>
                              <p:par>
                                <p:cTn id="26" presetID="31" presetClass="entr" presetSubtype="0" fill="hold" grpId="0" nodeType="withEffect">
                                  <p:stCondLst>
                                    <p:cond delay="50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fltVal val="0"/>
                                          </p:val>
                                        </p:tav>
                                        <p:tav tm="100000">
                                          <p:val>
                                            <p:strVal val="#ppt_w"/>
                                          </p:val>
                                        </p:tav>
                                      </p:tavLst>
                                    </p:anim>
                                    <p:anim calcmode="lin" valueType="num">
                                      <p:cBhvr>
                                        <p:cTn id="29" dur="1000" fill="hold"/>
                                        <p:tgtEl>
                                          <p:spTgt spid="29"/>
                                        </p:tgtEl>
                                        <p:attrNameLst>
                                          <p:attrName>ppt_h</p:attrName>
                                        </p:attrNameLst>
                                      </p:cBhvr>
                                      <p:tavLst>
                                        <p:tav tm="0">
                                          <p:val>
                                            <p:fltVal val="0"/>
                                          </p:val>
                                        </p:tav>
                                        <p:tav tm="100000">
                                          <p:val>
                                            <p:strVal val="#ppt_h"/>
                                          </p:val>
                                        </p:tav>
                                      </p:tavLst>
                                    </p:anim>
                                    <p:anim calcmode="lin" valueType="num">
                                      <p:cBhvr>
                                        <p:cTn id="30" dur="1000" fill="hold"/>
                                        <p:tgtEl>
                                          <p:spTgt spid="29"/>
                                        </p:tgtEl>
                                        <p:attrNameLst>
                                          <p:attrName>style.rotation</p:attrName>
                                        </p:attrNameLst>
                                      </p:cBhvr>
                                      <p:tavLst>
                                        <p:tav tm="0">
                                          <p:val>
                                            <p:fltVal val="90"/>
                                          </p:val>
                                        </p:tav>
                                        <p:tav tm="100000">
                                          <p:val>
                                            <p:fltVal val="0"/>
                                          </p:val>
                                        </p:tav>
                                      </p:tavLst>
                                    </p:anim>
                                    <p:animEffect transition="in" filter="fade">
                                      <p:cBhvr>
                                        <p:cTn id="31" dur="1000"/>
                                        <p:tgtEl>
                                          <p:spTgt spid="29"/>
                                        </p:tgtEl>
                                      </p:cBhvr>
                                    </p:animEffect>
                                  </p:childTnLst>
                                </p:cTn>
                              </p:par>
                              <p:par>
                                <p:cTn id="32" presetID="53" presetClass="entr" presetSubtype="16" fill="hold" nodeType="withEffect">
                                  <p:stCondLst>
                                    <p:cond delay="6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750" fill="hold"/>
                                        <p:tgtEl>
                                          <p:spTgt spid="16"/>
                                        </p:tgtEl>
                                        <p:attrNameLst>
                                          <p:attrName>ppt_w</p:attrName>
                                        </p:attrNameLst>
                                      </p:cBhvr>
                                      <p:tavLst>
                                        <p:tav tm="0">
                                          <p:val>
                                            <p:fltVal val="0"/>
                                          </p:val>
                                        </p:tav>
                                        <p:tav tm="100000">
                                          <p:val>
                                            <p:strVal val="#ppt_w"/>
                                          </p:val>
                                        </p:tav>
                                      </p:tavLst>
                                    </p:anim>
                                    <p:anim calcmode="lin" valueType="num">
                                      <p:cBhvr>
                                        <p:cTn id="35" dur="750" fill="hold"/>
                                        <p:tgtEl>
                                          <p:spTgt spid="16"/>
                                        </p:tgtEl>
                                        <p:attrNameLst>
                                          <p:attrName>ppt_h</p:attrName>
                                        </p:attrNameLst>
                                      </p:cBhvr>
                                      <p:tavLst>
                                        <p:tav tm="0">
                                          <p:val>
                                            <p:fltVal val="0"/>
                                          </p:val>
                                        </p:tav>
                                        <p:tav tm="100000">
                                          <p:val>
                                            <p:strVal val="#ppt_h"/>
                                          </p:val>
                                        </p:tav>
                                      </p:tavLst>
                                    </p:anim>
                                    <p:animEffect transition="in" filter="fade">
                                      <p:cBhvr>
                                        <p:cTn id="36" dur="750"/>
                                        <p:tgtEl>
                                          <p:spTgt spid="16"/>
                                        </p:tgtEl>
                                      </p:cBhvr>
                                    </p:animEffect>
                                  </p:childTnLst>
                                </p:cTn>
                              </p:par>
                              <p:par>
                                <p:cTn id="37" presetID="53" presetClass="entr" presetSubtype="16" fill="hold" grpId="0" nodeType="withEffect">
                                  <p:stCondLst>
                                    <p:cond delay="675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8" presetClass="emph" presetSubtype="0" fill="hold" grpId="1" nodeType="withEffect">
                                  <p:stCondLst>
                                    <p:cond delay="7250"/>
                                  </p:stCondLst>
                                  <p:childTnLst>
                                    <p:animRot by="21600000">
                                      <p:cBhvr>
                                        <p:cTn id="43" dur="11500" fill="hold"/>
                                        <p:tgtEl>
                                          <p:spTgt spid="28"/>
                                        </p:tgtEl>
                                        <p:attrNameLst>
                                          <p:attrName>r</p:attrName>
                                        </p:attrNameLst>
                                      </p:cBhvr>
                                    </p:animRot>
                                  </p:childTnLst>
                                </p:cTn>
                              </p:par>
                              <p:par>
                                <p:cTn id="44" presetID="22" presetClass="entr" presetSubtype="8" fill="hold" nodeType="withEffect">
                                  <p:stCondLst>
                                    <p:cond delay="725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31" presetClass="entr" presetSubtype="0" fill="hold" grpId="0" nodeType="withEffect">
                                  <p:stCondLst>
                                    <p:cond delay="775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53" presetClass="entr" presetSubtype="16" fill="hold" nodeType="withEffect">
                                  <p:stCondLst>
                                    <p:cond delay="875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925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par>
                                <p:cTn id="63" presetID="8" presetClass="emph" presetSubtype="0" fill="hold" grpId="1" nodeType="withEffect">
                                  <p:stCondLst>
                                    <p:cond delay="9750"/>
                                  </p:stCondLst>
                                  <p:childTnLst>
                                    <p:animRot by="21600000">
                                      <p:cBhvr>
                                        <p:cTn id="64" dur="9500" fill="hold"/>
                                        <p:tgtEl>
                                          <p:spTgt spid="30"/>
                                        </p:tgtEl>
                                        <p:attrNameLst>
                                          <p:attrName>r</p:attrName>
                                        </p:attrNameLst>
                                      </p:cBhvr>
                                    </p:animRot>
                                  </p:childTnLst>
                                </p:cTn>
                              </p:par>
                              <p:par>
                                <p:cTn id="65" presetID="22" presetClass="entr" presetSubtype="8" fill="hold" nodeType="withEffect">
                                  <p:stCondLst>
                                    <p:cond delay="975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par>
                                <p:cTn id="68" presetID="31" presetClass="entr" presetSubtype="0" fill="hold" grpId="0" nodeType="withEffect">
                                  <p:stCondLst>
                                    <p:cond delay="1025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par>
                                <p:cTn id="74" presetID="53" presetClass="entr" presetSubtype="16" fill="hold" nodeType="withEffect">
                                  <p:stCondLst>
                                    <p:cond delay="1125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53" presetClass="entr" presetSubtype="16" fill="hold" grpId="0" nodeType="withEffect">
                                  <p:stCondLst>
                                    <p:cond delay="11750"/>
                                  </p:stCondLst>
                                  <p:childTnLst>
                                    <p:set>
                                      <p:cBhvr>
                                        <p:cTn id="80" dur="1" fill="hold">
                                          <p:stCondLst>
                                            <p:cond delay="0"/>
                                          </p:stCondLst>
                                        </p:cTn>
                                        <p:tgtEl>
                                          <p:spTgt spid="6"/>
                                        </p:tgtEl>
                                        <p:attrNameLst>
                                          <p:attrName>style.visibility</p:attrName>
                                        </p:attrNameLst>
                                      </p:cBhvr>
                                      <p:to>
                                        <p:strVal val="visible"/>
                                      </p:to>
                                    </p:set>
                                    <p:anim calcmode="lin" valueType="num">
                                      <p:cBhvr>
                                        <p:cTn id="81" dur="500" fill="hold"/>
                                        <p:tgtEl>
                                          <p:spTgt spid="6"/>
                                        </p:tgtEl>
                                        <p:attrNameLst>
                                          <p:attrName>ppt_w</p:attrName>
                                        </p:attrNameLst>
                                      </p:cBhvr>
                                      <p:tavLst>
                                        <p:tav tm="0">
                                          <p:val>
                                            <p:fltVal val="0"/>
                                          </p:val>
                                        </p:tav>
                                        <p:tav tm="100000">
                                          <p:val>
                                            <p:strVal val="#ppt_w"/>
                                          </p:val>
                                        </p:tav>
                                      </p:tavLst>
                                    </p:anim>
                                    <p:anim calcmode="lin" valueType="num">
                                      <p:cBhvr>
                                        <p:cTn id="82" dur="500" fill="hold"/>
                                        <p:tgtEl>
                                          <p:spTgt spid="6"/>
                                        </p:tgtEl>
                                        <p:attrNameLst>
                                          <p:attrName>ppt_h</p:attrName>
                                        </p:attrNameLst>
                                      </p:cBhvr>
                                      <p:tavLst>
                                        <p:tav tm="0">
                                          <p:val>
                                            <p:fltVal val="0"/>
                                          </p:val>
                                        </p:tav>
                                        <p:tav tm="100000">
                                          <p:val>
                                            <p:strVal val="#ppt_h"/>
                                          </p:val>
                                        </p:tav>
                                      </p:tavLst>
                                    </p:anim>
                                    <p:animEffect transition="in" filter="fade">
                                      <p:cBhvr>
                                        <p:cTn id="83" dur="500"/>
                                        <p:tgtEl>
                                          <p:spTgt spid="6"/>
                                        </p:tgtEl>
                                      </p:cBhvr>
                                    </p:animEffect>
                                  </p:childTnLst>
                                </p:cTn>
                              </p:par>
                              <p:par>
                                <p:cTn id="84" presetID="8" presetClass="emph" presetSubtype="0" fill="hold" grpId="1" nodeType="withEffect">
                                  <p:stCondLst>
                                    <p:cond delay="12250"/>
                                  </p:stCondLst>
                                  <p:childTnLst>
                                    <p:animRot by="10800000">
                                      <p:cBhvr>
                                        <p:cTn id="85" dur="7000" fill="hold"/>
                                        <p:tgtEl>
                                          <p:spTgt spid="6"/>
                                        </p:tgtEl>
                                        <p:attrNameLst>
                                          <p:attrName>r</p:attrName>
                                        </p:attrNameLst>
                                      </p:cBhvr>
                                    </p:animRot>
                                  </p:childTnLst>
                                </p:cTn>
                              </p:par>
                              <p:par>
                                <p:cTn id="86" presetID="22" presetClass="entr" presetSubtype="8" fill="hold" nodeType="withEffect">
                                  <p:stCondLst>
                                    <p:cond delay="12250"/>
                                  </p:stCondLst>
                                  <p:childTnLst>
                                    <p:set>
                                      <p:cBhvr>
                                        <p:cTn id="87" dur="1" fill="hold">
                                          <p:stCondLst>
                                            <p:cond delay="0"/>
                                          </p:stCondLst>
                                        </p:cTn>
                                        <p:tgtEl>
                                          <p:spTgt spid="33"/>
                                        </p:tgtEl>
                                        <p:attrNameLst>
                                          <p:attrName>style.visibility</p:attrName>
                                        </p:attrNameLst>
                                      </p:cBhvr>
                                      <p:to>
                                        <p:strVal val="visible"/>
                                      </p:to>
                                    </p:set>
                                    <p:animEffect transition="in" filter="wipe(left)">
                                      <p:cBhvr>
                                        <p:cTn id="88" dur="500"/>
                                        <p:tgtEl>
                                          <p:spTgt spid="33"/>
                                        </p:tgtEl>
                                      </p:cBhvr>
                                    </p:animEffect>
                                  </p:childTnLst>
                                </p:cTn>
                              </p:par>
                              <p:par>
                                <p:cTn id="89" presetID="31" presetClass="entr" presetSubtype="0" fill="hold" grpId="0" nodeType="withEffect">
                                  <p:stCondLst>
                                    <p:cond delay="1275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ppt_w</p:attrName>
                                        </p:attrNameLst>
                                      </p:cBhvr>
                                      <p:tavLst>
                                        <p:tav tm="0">
                                          <p:val>
                                            <p:fltVal val="0"/>
                                          </p:val>
                                        </p:tav>
                                        <p:tav tm="100000">
                                          <p:val>
                                            <p:strVal val="#ppt_w"/>
                                          </p:val>
                                        </p:tav>
                                      </p:tavLst>
                                    </p:anim>
                                    <p:anim calcmode="lin" valueType="num">
                                      <p:cBhvr>
                                        <p:cTn id="92" dur="1000" fill="hold"/>
                                        <p:tgtEl>
                                          <p:spTgt spid="15"/>
                                        </p:tgtEl>
                                        <p:attrNameLst>
                                          <p:attrName>ppt_h</p:attrName>
                                        </p:attrNameLst>
                                      </p:cBhvr>
                                      <p:tavLst>
                                        <p:tav tm="0">
                                          <p:val>
                                            <p:fltVal val="0"/>
                                          </p:val>
                                        </p:tav>
                                        <p:tav tm="100000">
                                          <p:val>
                                            <p:strVal val="#ppt_h"/>
                                          </p:val>
                                        </p:tav>
                                      </p:tavLst>
                                    </p:anim>
                                    <p:anim calcmode="lin" valueType="num">
                                      <p:cBhvr>
                                        <p:cTn id="93" dur="1000" fill="hold"/>
                                        <p:tgtEl>
                                          <p:spTgt spid="15"/>
                                        </p:tgtEl>
                                        <p:attrNameLst>
                                          <p:attrName>style.rotation</p:attrName>
                                        </p:attrNameLst>
                                      </p:cBhvr>
                                      <p:tavLst>
                                        <p:tav tm="0">
                                          <p:val>
                                            <p:fltVal val="90"/>
                                          </p:val>
                                        </p:tav>
                                        <p:tav tm="100000">
                                          <p:val>
                                            <p:fltVal val="0"/>
                                          </p:val>
                                        </p:tav>
                                      </p:tavLst>
                                    </p:anim>
                                    <p:animEffect transition="in" filter="fade">
                                      <p:cBhvr>
                                        <p:cTn id="94" dur="1000"/>
                                        <p:tgtEl>
                                          <p:spTgt spid="15"/>
                                        </p:tgtEl>
                                      </p:cBhvr>
                                    </p:animEffect>
                                  </p:childTnLst>
                                </p:cTn>
                              </p:par>
                              <p:par>
                                <p:cTn id="95" presetID="53" presetClass="entr" presetSubtype="16" fill="hold" grpId="0" nodeType="withEffect">
                                  <p:stCondLst>
                                    <p:cond delay="1350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nodeType="withEffect">
                                  <p:stCondLst>
                                    <p:cond delay="1400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par>
                                <p:cTn id="105" presetID="8" presetClass="emph" presetSubtype="0" fill="hold" grpId="1" nodeType="withEffect">
                                  <p:stCondLst>
                                    <p:cond delay="14250"/>
                                  </p:stCondLst>
                                  <p:childTnLst>
                                    <p:animRot by="5400000">
                                      <p:cBhvr>
                                        <p:cTn id="106" dur="4500" fill="hold"/>
                                        <p:tgtEl>
                                          <p:spTgt spid="31"/>
                                        </p:tgtEl>
                                        <p:attrNameLst>
                                          <p:attrName>r</p:attrName>
                                        </p:attrNameLst>
                                      </p:cBhvr>
                                    </p:animRot>
                                  </p:childTnLst>
                                </p:cTn>
                              </p:par>
                              <p:par>
                                <p:cTn id="107" presetID="42" presetClass="entr" presetSubtype="0" fill="hold" grpId="0" nodeType="withEffect">
                                  <p:stCondLst>
                                    <p:cond delay="1475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550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1000"/>
                                        <p:tgtEl>
                                          <p:spTgt spid="9"/>
                                        </p:tgtEl>
                                      </p:cBhvr>
                                    </p:animEffect>
                                    <p:anim calcmode="lin" valueType="num">
                                      <p:cBhvr>
                                        <p:cTn id="115" dur="1000" fill="hold"/>
                                        <p:tgtEl>
                                          <p:spTgt spid="9"/>
                                        </p:tgtEl>
                                        <p:attrNameLst>
                                          <p:attrName>ppt_x</p:attrName>
                                        </p:attrNameLst>
                                      </p:cBhvr>
                                      <p:tavLst>
                                        <p:tav tm="0">
                                          <p:val>
                                            <p:strVal val="#ppt_x"/>
                                          </p:val>
                                        </p:tav>
                                        <p:tav tm="100000">
                                          <p:val>
                                            <p:strVal val="#ppt_x"/>
                                          </p:val>
                                        </p:tav>
                                      </p:tavLst>
                                    </p:anim>
                                    <p:anim calcmode="lin" valueType="num">
                                      <p:cBhvr>
                                        <p:cTn id="116" dur="1000" fill="hold"/>
                                        <p:tgtEl>
                                          <p:spTgt spid="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625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1000"/>
                                        <p:tgtEl>
                                          <p:spTgt spid="10"/>
                                        </p:tgtEl>
                                      </p:cBhvr>
                                    </p:animEffect>
                                    <p:anim calcmode="lin" valueType="num">
                                      <p:cBhvr>
                                        <p:cTn id="120" dur="1000" fill="hold"/>
                                        <p:tgtEl>
                                          <p:spTgt spid="10"/>
                                        </p:tgtEl>
                                        <p:attrNameLst>
                                          <p:attrName>ppt_x</p:attrName>
                                        </p:attrNameLst>
                                      </p:cBhvr>
                                      <p:tavLst>
                                        <p:tav tm="0">
                                          <p:val>
                                            <p:strVal val="#ppt_x"/>
                                          </p:val>
                                        </p:tav>
                                        <p:tav tm="100000">
                                          <p:val>
                                            <p:strVal val="#ppt_x"/>
                                          </p:val>
                                        </p:tav>
                                      </p:tavLst>
                                    </p:anim>
                                    <p:anim calcmode="lin" valueType="num">
                                      <p:cBhvr>
                                        <p:cTn id="121" dur="1000" fill="hold"/>
                                        <p:tgtEl>
                                          <p:spTgt spid="1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1700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1000"/>
                                        <p:tgtEl>
                                          <p:spTgt spid="12"/>
                                        </p:tgtEl>
                                      </p:cBhvr>
                                    </p:animEffect>
                                    <p:anim calcmode="lin" valueType="num">
                                      <p:cBhvr>
                                        <p:cTn id="125" dur="1000" fill="hold"/>
                                        <p:tgtEl>
                                          <p:spTgt spid="12"/>
                                        </p:tgtEl>
                                        <p:attrNameLst>
                                          <p:attrName>ppt_x</p:attrName>
                                        </p:attrNameLst>
                                      </p:cBhvr>
                                      <p:tavLst>
                                        <p:tav tm="0">
                                          <p:val>
                                            <p:strVal val="#ppt_x"/>
                                          </p:val>
                                        </p:tav>
                                        <p:tav tm="100000">
                                          <p:val>
                                            <p:strVal val="#ppt_x"/>
                                          </p:val>
                                        </p:tav>
                                      </p:tavLst>
                                    </p:anim>
                                    <p:anim calcmode="lin" valueType="num">
                                      <p:cBhvr>
                                        <p:cTn id="1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10" grpId="0"/>
      <p:bldP spid="11" grpId="0"/>
      <p:bldP spid="12" grpId="0"/>
      <p:bldP spid="13" grpId="0" animBg="1"/>
      <p:bldP spid="14" grpId="0" animBg="1"/>
      <p:bldP spid="15" grpId="0" animBg="1"/>
      <p:bldP spid="28" grpId="0" animBg="1"/>
      <p:bldP spid="28" grpId="1" animBg="1"/>
      <p:bldP spid="29" grpId="0" animBg="1"/>
      <p:bldP spid="30" grpId="0" animBg="1"/>
      <p:bldP spid="30" grpId="1" animBg="1"/>
      <p:bldP spid="31" grpId="0" animBg="1"/>
      <p:bldP spid="31" grpId="1" animBg="1"/>
      <p:bldP spid="37"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2" y="935198"/>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729687" cy="584775"/>
            </a:xfrm>
            <a:prstGeom prst="rect">
              <a:avLst/>
            </a:prstGeom>
            <a:noFill/>
            <a:ln>
              <a:noFill/>
            </a:ln>
          </p:spPr>
          <p:txBody>
            <a:bodyPr wrap="none" rtlCol="0">
              <a:spAutoFit/>
            </a:bodyPr>
            <a:lstStyle/>
            <a:p>
              <a:r>
                <a:rPr lang="en-US" altLang="zh-CN" sz="3200" dirty="0" smtClean="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19" y="2467987"/>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rot="20953261">
            <a:off x="5066377" y="689630"/>
            <a:ext cx="566841" cy="566841"/>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13505" y="2620720"/>
            <a:ext cx="1754489" cy="144655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家长会的</a:t>
            </a:r>
            <a:r>
              <a:rPr lang="zh-CN" altLang="en-US" sz="6000" b="1" dirty="0">
                <a:solidFill>
                  <a:schemeClr val="bg1"/>
                </a:solidFill>
                <a:latin typeface="微软雅黑" panose="020B0503020204020204" pitchFamily="34" charset="-122"/>
                <a:ea typeface="微软雅黑" panose="020B0503020204020204" pitchFamily="34" charset="-122"/>
              </a:rPr>
              <a:t>意义</a:t>
            </a:r>
            <a:endParaRPr lang="zh-CN" altLang="en-US" sz="6000" b="1" dirty="0">
              <a:solidFill>
                <a:schemeClr val="bg1"/>
              </a:solidFill>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958976"/>
              <a:ext cx="1286735" cy="709798"/>
            </a:xfrm>
            <a:prstGeom prst="rect">
              <a:avLst/>
            </a:prstGeom>
            <a:noFill/>
            <a:effectLst/>
          </p:spPr>
          <p:txBody>
            <a:bodyPr wrap="square" rtlCol="0">
              <a:spAutoFit/>
            </a:bodyPr>
            <a:lstStyle/>
            <a:p>
              <a:r>
                <a:rPr lang="zh-CN" altLang="en-US" sz="28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理念</a:t>
              </a:r>
              <a:endParaRPr lang="zh-CN" altLang="en-US" sz="28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174641" y="4879361"/>
              <a:ext cx="1224751" cy="709798"/>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ts val="0"/>
                </a:spcBef>
                <a:spcAft>
                  <a:spcPts val="0"/>
                </a:spcAft>
                <a:defRPr/>
              </a:pPr>
              <a:r>
                <a:rPr lang="zh-CN" altLang="en-US" sz="2800" b="1" dirty="0" smtClean="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目的</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541020" y="4998096"/>
            <a:ext cx="1228174" cy="1279160"/>
            <a:chOff x="7953284" y="6299301"/>
            <a:chExt cx="1666136" cy="1735302"/>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66136" cy="1735302"/>
              <a:chOff x="8402463" y="4859938"/>
              <a:chExt cx="1666136" cy="1735302"/>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632828" y="5300903"/>
                <a:ext cx="1435771" cy="1294337"/>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管理</a:t>
                </a:r>
                <a:br>
                  <a:rPr lang="zh-CN" altLang="en-US" sz="2800" dirty="0">
                    <a:solidFill>
                      <a:schemeClr val="bg1"/>
                    </a:solidFill>
                  </a:rPr>
                </a:br>
                <a:endParaRPr lang="zh-CN" altLang="en-US" sz="2800" dirty="0">
                  <a:solidFill>
                    <a:schemeClr val="bg1"/>
                  </a:solidFill>
                </a:endParaRPr>
              </a:p>
            </p:txBody>
          </p:sp>
        </p:grpSp>
      </p:grpSp>
      <p:grpSp>
        <p:nvGrpSpPr>
          <p:cNvPr id="77" name="组合 76"/>
          <p:cNvGrpSpPr/>
          <p:nvPr/>
        </p:nvGrpSpPr>
        <p:grpSpPr>
          <a:xfrm>
            <a:off x="6782602" y="2006281"/>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13571" y="5198646"/>
                <a:ext cx="1362874" cy="709797"/>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800" dirty="0" smtClean="0">
                    <a:solidFill>
                      <a:schemeClr val="bg1"/>
                    </a:solidFill>
                  </a:rPr>
                  <a:t>愿望</a:t>
                </a:r>
                <a:endParaRPr lang="zh-CN" altLang="en-US" sz="2800" dirty="0">
                  <a:solidFill>
                    <a:schemeClr val="bg1"/>
                  </a:solidFill>
                </a:endParaRPr>
              </a:p>
            </p:txBody>
          </p:sp>
        </p:grpSp>
      </p:grpSp>
      <p:pic>
        <p:nvPicPr>
          <p:cNvPr id="81" name="图片 80"/>
          <p:cNvPicPr>
            <a:picLocks noChangeAspect="1"/>
          </p:cNvPicPr>
          <p:nvPr/>
        </p:nvPicPr>
        <p:blipFill rotWithShape="1">
          <a:blip r:embed="rId1" cstate="print">
            <a:extLst>
              <a:ext uri="{28A0092B-C50C-407E-A947-70E740481C1C}">
                <a14:useLocalDpi xmlns:a14="http://schemas.microsoft.com/office/drawing/2010/main" val="0"/>
              </a:ext>
            </a:extLst>
          </a:blip>
          <a:srcRect l="26795" t="15027" r="49282" b="11253"/>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TextBox 3"/>
          <p:cNvSpPr txBox="1"/>
          <p:nvPr/>
        </p:nvSpPr>
        <p:spPr>
          <a:xfrm>
            <a:off x="456442" y="4485255"/>
            <a:ext cx="4599403" cy="830997"/>
          </a:xfrm>
          <a:prstGeom prst="rect">
            <a:avLst/>
          </a:prstGeom>
          <a:noFill/>
        </p:spPr>
        <p:txBody>
          <a:bodyPr wrap="square" rtlCol="0">
            <a:spAutoFit/>
          </a:bodyPr>
          <a:lstStyle/>
          <a:p>
            <a:r>
              <a:rPr lang="zh-CN" altLang="en-US" sz="2400" dirty="0" smtClean="0">
                <a:solidFill>
                  <a:srgbClr val="20B6BE"/>
                </a:solidFill>
                <a:effectLst/>
                <a:latin typeface="微软雅黑" panose="020B0503020204020204" pitchFamily="34" charset="-122"/>
                <a:ea typeface="微软雅黑" panose="020B0503020204020204" pitchFamily="34" charset="-122"/>
              </a:rPr>
              <a:t>促进</a:t>
            </a:r>
            <a:r>
              <a:rPr lang="zh-CN" altLang="en-US" sz="2400" b="1" dirty="0" smtClean="0">
                <a:solidFill>
                  <a:srgbClr val="20B6BE"/>
                </a:solidFill>
                <a:effectLst/>
                <a:latin typeface="微软雅黑" panose="020B0503020204020204" pitchFamily="34" charset="-122"/>
                <a:ea typeface="微软雅黑" panose="020B0503020204020204" pitchFamily="34" charset="-122"/>
              </a:rPr>
              <a:t>交流</a:t>
            </a:r>
            <a:r>
              <a:rPr lang="zh-CN" altLang="en-US" sz="2400" dirty="0">
                <a:solidFill>
                  <a:srgbClr val="20B6BE"/>
                </a:solidFill>
                <a:effectLst/>
                <a:latin typeface="微软雅黑" panose="020B0503020204020204" pitchFamily="34" charset="-122"/>
                <a:ea typeface="微软雅黑" panose="020B0503020204020204" pitchFamily="34" charset="-122"/>
              </a:rPr>
              <a:t>与</a:t>
            </a:r>
            <a:r>
              <a:rPr lang="zh-CN" altLang="en-US" sz="2400" b="1" dirty="0">
                <a:solidFill>
                  <a:srgbClr val="20B6BE"/>
                </a:solidFill>
                <a:effectLst/>
                <a:latin typeface="微软雅黑" panose="020B0503020204020204" pitchFamily="34" charset="-122"/>
                <a:ea typeface="微软雅黑" panose="020B0503020204020204" pitchFamily="34" charset="-122"/>
              </a:rPr>
              <a:t>合作</a:t>
            </a:r>
            <a:r>
              <a:rPr lang="zh-CN" altLang="en-US" sz="2400" dirty="0" smtClean="0">
                <a:solidFill>
                  <a:srgbClr val="20B6BE"/>
                </a:solidFill>
                <a:effectLst/>
                <a:latin typeface="微软雅黑" panose="020B0503020204020204" pitchFamily="34" charset="-122"/>
                <a:ea typeface="微软雅黑" panose="020B0503020204020204" pitchFamily="34" charset="-122"/>
              </a:rPr>
              <a:t>，达成</a:t>
            </a:r>
            <a:r>
              <a:rPr lang="zh-CN" altLang="en-US" sz="2400" dirty="0">
                <a:solidFill>
                  <a:srgbClr val="20B6BE"/>
                </a:solidFill>
                <a:effectLst/>
                <a:latin typeface="微软雅黑" panose="020B0503020204020204" pitchFamily="34" charset="-122"/>
                <a:ea typeface="微软雅黑" panose="020B0503020204020204" pitchFamily="34" charset="-122"/>
              </a:rPr>
              <a:t>教育</a:t>
            </a:r>
            <a:r>
              <a:rPr lang="zh-CN" altLang="en-US" sz="2400" b="1" dirty="0">
                <a:solidFill>
                  <a:srgbClr val="20B6BE"/>
                </a:solidFill>
                <a:effectLst/>
                <a:latin typeface="微软雅黑" panose="020B0503020204020204" pitchFamily="34" charset="-122"/>
                <a:ea typeface="微软雅黑" panose="020B0503020204020204" pitchFamily="34" charset="-122"/>
              </a:rPr>
              <a:t>共识</a:t>
            </a:r>
            <a:r>
              <a:rPr lang="zh-CN" altLang="en-US" sz="2400" dirty="0">
                <a:solidFill>
                  <a:srgbClr val="20B6BE"/>
                </a:solidFill>
                <a:effectLst>
                  <a:reflection blurRad="6350" stA="25000" endPos="66000" dist="63500" dir="5400000" sy="-100000" algn="bl" rotWithShape="0"/>
                </a:effectLst>
                <a:latin typeface="微软雅黑" panose="020B0503020204020204" pitchFamily="34" charset="-122"/>
                <a:ea typeface="微软雅黑" panose="020B0503020204020204" pitchFamily="34" charset="-122"/>
              </a:rPr>
              <a:t>。</a:t>
            </a:r>
            <a:endParaRPr lang="zh-CN" altLang="en-US" sz="2400" dirty="0">
              <a:solidFill>
                <a:srgbClr val="20B6BE"/>
              </a:solidFill>
              <a:effectLst>
                <a:reflection blurRad="6350" stA="25000" endPos="66000" dist="63500" dir="5400000" sy="-100000" algn="bl" rotWithShape="0"/>
              </a:effectLst>
              <a:latin typeface="微软雅黑" panose="020B0503020204020204" pitchFamily="34" charset="-122"/>
              <a:ea typeface="微软雅黑" panose="020B0503020204020204" pitchFamily="34" charset="-122"/>
            </a:endParaRPr>
          </a:p>
          <a:p>
            <a:endParaRPr lang="zh-CN" altLang="en-US" sz="2400" dirty="0">
              <a:solidFill>
                <a:srgbClr val="20B6BE"/>
              </a:solidFill>
              <a:effectLst>
                <a:outerShdw blurRad="50800" dist="38100" dir="5400000" algn="t" rotWithShape="0">
                  <a:prstClr val="black">
                    <a:alpha val="40000"/>
                  </a:prstClr>
                </a:outerShdw>
                <a:reflection blurRad="6350" stA="25000" endPos="66000" dist="63500" dir="5400000" sy="-100000" algn="bl" rotWithShape="0"/>
              </a:effectLst>
            </a:endParaRPr>
          </a:p>
        </p:txBody>
      </p:sp>
      <p:sp>
        <p:nvSpPr>
          <p:cNvPr id="99" name="矩形 98"/>
          <p:cNvSpPr/>
          <p:nvPr/>
        </p:nvSpPr>
        <p:spPr>
          <a:xfrm>
            <a:off x="7610561" y="68996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14:presetBounceEnd="46000">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14:bounceEnd="46000">
                                          <p:cBhvr additive="base">
                                            <p:cTn id="67" dur="75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46000">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14:bounceEnd="46000">
                                          <p:cBhvr additive="base">
                                            <p:cTn id="71" dur="750" fill="hold"/>
                                            <p:tgtEl>
                                              <p:spTgt spid="100"/>
                                            </p:tgtEl>
                                            <p:attrNameLst>
                                              <p:attrName>ppt_x</p:attrName>
                                            </p:attrNameLst>
                                          </p:cBhvr>
                                          <p:tavLst>
                                            <p:tav tm="0">
                                              <p:val>
                                                <p:strVal val="1+#ppt_w/2"/>
                                              </p:val>
                                            </p:tav>
                                            <p:tav tm="100000">
                                              <p:val>
                                                <p:strVal val="#ppt_x"/>
                                              </p:val>
                                            </p:tav>
                                          </p:tavLst>
                                        </p:anim>
                                        <p:anim calcmode="lin" valueType="num" p14:bounceEnd="46000">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46000">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14:bounceEnd="46000">
                                          <p:cBhvr additive="base">
                                            <p:cTn id="75" dur="750" fill="hold"/>
                                            <p:tgtEl>
                                              <p:spTgt spid="101"/>
                                            </p:tgtEl>
                                            <p:attrNameLst>
                                              <p:attrName>ppt_x</p:attrName>
                                            </p:attrNameLst>
                                          </p:cBhvr>
                                          <p:tavLst>
                                            <p:tav tm="0">
                                              <p:val>
                                                <p:strVal val="1+#ppt_w/2"/>
                                              </p:val>
                                            </p:tav>
                                            <p:tav tm="100000">
                                              <p:val>
                                                <p:strVal val="#ppt_x"/>
                                              </p:val>
                                            </p:tav>
                                          </p:tavLst>
                                        </p:anim>
                                        <p:anim calcmode="lin" valueType="num" p14:bounceEnd="46000">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46000">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14:bounceEnd="46000">
                                          <p:cBhvr additive="base">
                                            <p:cTn id="79" dur="750" fill="hold"/>
                                            <p:tgtEl>
                                              <p:spTgt spid="102"/>
                                            </p:tgtEl>
                                            <p:attrNameLst>
                                              <p:attrName>ppt_x</p:attrName>
                                            </p:attrNameLst>
                                          </p:cBhvr>
                                          <p:tavLst>
                                            <p:tav tm="0">
                                              <p:val>
                                                <p:strVal val="1+#ppt_w/2"/>
                                              </p:val>
                                            </p:tav>
                                            <p:tav tm="100000">
                                              <p:val>
                                                <p:strVal val="#ppt_x"/>
                                              </p:val>
                                            </p:tav>
                                          </p:tavLst>
                                        </p:anim>
                                        <p:anim calcmode="lin" valueType="num" p14:bounceEnd="46000">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flipH="1">
            <a:off x="-180444"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任意多边形 95"/>
            <p:cNvSpPr/>
            <p:nvPr/>
          </p:nvSpPr>
          <p:spPr>
            <a:xfrm>
              <a:off x="7620003" y="13063"/>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任意多边形 116"/>
          <p:cNvSpPr/>
          <p:nvPr/>
        </p:nvSpPr>
        <p:spPr>
          <a:xfrm>
            <a:off x="3325181" y="1378251"/>
            <a:ext cx="5470189" cy="4094335"/>
          </a:xfrm>
          <a:custGeom>
            <a:avLst/>
            <a:gdLst>
              <a:gd name="connsiteX0" fmla="*/ 2766801 w 5470189"/>
              <a:gd name="connsiteY0" fmla="*/ 0 h 4094335"/>
              <a:gd name="connsiteX1" fmla="*/ 3728208 w 5470189"/>
              <a:gd name="connsiteY1" fmla="*/ 398228 h 4094335"/>
              <a:gd name="connsiteX2" fmla="*/ 3793514 w 5470189"/>
              <a:gd name="connsiteY2" fmla="*/ 470083 h 4094335"/>
              <a:gd name="connsiteX3" fmla="*/ 4324261 w 5470189"/>
              <a:gd name="connsiteY3" fmla="*/ 373949 h 4094335"/>
              <a:gd name="connsiteX4" fmla="*/ 4029838 w 5470189"/>
              <a:gd name="connsiteY4" fmla="*/ 858408 h 4094335"/>
              <a:gd name="connsiteX5" fmla="*/ 4065309 w 5470189"/>
              <a:gd name="connsiteY5" fmla="*/ 955321 h 4094335"/>
              <a:gd name="connsiteX6" fmla="*/ 4126435 w 5470189"/>
              <a:gd name="connsiteY6" fmla="*/ 1359635 h 4094335"/>
              <a:gd name="connsiteX7" fmla="*/ 4123488 w 5470189"/>
              <a:gd name="connsiteY7" fmla="*/ 1417999 h 4094335"/>
              <a:gd name="connsiteX8" fmla="*/ 4165905 w 5470189"/>
              <a:gd name="connsiteY8" fmla="*/ 1428906 h 4094335"/>
              <a:gd name="connsiteX9" fmla="*/ 4164354 w 5470189"/>
              <a:gd name="connsiteY9" fmla="*/ 1439069 h 4094335"/>
              <a:gd name="connsiteX10" fmla="*/ 4213113 w 5470189"/>
              <a:gd name="connsiteY10" fmla="*/ 1456408 h 4094335"/>
              <a:gd name="connsiteX11" fmla="*/ 5064764 w 5470189"/>
              <a:gd name="connsiteY11" fmla="*/ 2716106 h 4094335"/>
              <a:gd name="connsiteX12" fmla="*/ 5057759 w 5470189"/>
              <a:gd name="connsiteY12" fmla="*/ 2854839 h 4094335"/>
              <a:gd name="connsiteX13" fmla="*/ 5048361 w 5470189"/>
              <a:gd name="connsiteY13" fmla="*/ 2916420 h 4094335"/>
              <a:gd name="connsiteX14" fmla="*/ 5470189 w 5470189"/>
              <a:gd name="connsiteY14" fmla="*/ 3286875 h 4094335"/>
              <a:gd name="connsiteX15" fmla="*/ 4922738 w 5470189"/>
              <a:gd name="connsiteY15" fmla="*/ 3317741 h 4094335"/>
              <a:gd name="connsiteX16" fmla="*/ 4900997 w 5470189"/>
              <a:gd name="connsiteY16" fmla="*/ 3362874 h 4094335"/>
              <a:gd name="connsiteX17" fmla="*/ 3707889 w 5470189"/>
              <a:gd name="connsiteY17" fmla="*/ 4072981 h 4094335"/>
              <a:gd name="connsiteX18" fmla="*/ 2844791 w 5470189"/>
              <a:gd name="connsiteY18" fmla="*/ 3763137 h 4094335"/>
              <a:gd name="connsiteX19" fmla="*/ 2783265 w 5470189"/>
              <a:gd name="connsiteY19" fmla="*/ 3707219 h 4094335"/>
              <a:gd name="connsiteX20" fmla="*/ 2703970 w 5470189"/>
              <a:gd name="connsiteY20" fmla="*/ 3779288 h 4094335"/>
              <a:gd name="connsiteX21" fmla="*/ 1826375 w 5470189"/>
              <a:gd name="connsiteY21" fmla="*/ 4094335 h 4094335"/>
              <a:gd name="connsiteX22" fmla="*/ 446711 w 5470189"/>
              <a:gd name="connsiteY22" fmla="*/ 2714671 h 4094335"/>
              <a:gd name="connsiteX23" fmla="*/ 457584 w 5470189"/>
              <a:gd name="connsiteY23" fmla="*/ 2581990 h 4094335"/>
              <a:gd name="connsiteX24" fmla="*/ 0 w 5470189"/>
              <a:gd name="connsiteY24" fmla="*/ 2213080 h 4094335"/>
              <a:gd name="connsiteX25" fmla="*/ 576384 w 5470189"/>
              <a:gd name="connsiteY25" fmla="*/ 2139144 h 4094335"/>
              <a:gd name="connsiteX26" fmla="*/ 605351 w 5470189"/>
              <a:gd name="connsiteY26" fmla="*/ 2071756 h 4094335"/>
              <a:gd name="connsiteX27" fmla="*/ 1312666 w 5470189"/>
              <a:gd name="connsiteY27" fmla="*/ 1433816 h 4094335"/>
              <a:gd name="connsiteX28" fmla="*/ 1409179 w 5470189"/>
              <a:gd name="connsiteY28" fmla="*/ 1399497 h 4094335"/>
              <a:gd name="connsiteX29" fmla="*/ 1407166 w 5470189"/>
              <a:gd name="connsiteY29" fmla="*/ 1359635 h 4094335"/>
              <a:gd name="connsiteX30" fmla="*/ 2766801 w 5470189"/>
              <a:gd name="connsiteY30" fmla="*/ 0 h 40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70189" h="4094335">
                <a:moveTo>
                  <a:pt x="2766801" y="0"/>
                </a:moveTo>
                <a:cubicBezTo>
                  <a:pt x="3142253" y="0"/>
                  <a:pt x="3482162" y="152182"/>
                  <a:pt x="3728208" y="398228"/>
                </a:cubicBezTo>
                <a:lnTo>
                  <a:pt x="3793514" y="470083"/>
                </a:lnTo>
                <a:lnTo>
                  <a:pt x="4324261" y="373949"/>
                </a:lnTo>
                <a:lnTo>
                  <a:pt x="4029838" y="858408"/>
                </a:lnTo>
                <a:lnTo>
                  <a:pt x="4065309" y="955321"/>
                </a:lnTo>
                <a:cubicBezTo>
                  <a:pt x="4105035" y="1083043"/>
                  <a:pt x="4126435" y="1218840"/>
                  <a:pt x="4126435" y="1359635"/>
                </a:cubicBezTo>
                <a:lnTo>
                  <a:pt x="4123488" y="1417999"/>
                </a:lnTo>
                <a:lnTo>
                  <a:pt x="4165905" y="1428906"/>
                </a:lnTo>
                <a:lnTo>
                  <a:pt x="4164354" y="1439069"/>
                </a:lnTo>
                <a:lnTo>
                  <a:pt x="4213113" y="1456408"/>
                </a:lnTo>
                <a:cubicBezTo>
                  <a:pt x="4712287" y="1656795"/>
                  <a:pt x="5064764" y="2145288"/>
                  <a:pt x="5064764" y="2716106"/>
                </a:cubicBezTo>
                <a:cubicBezTo>
                  <a:pt x="5064764" y="2762943"/>
                  <a:pt x="5062391" y="2809225"/>
                  <a:pt x="5057759" y="2854839"/>
                </a:cubicBezTo>
                <a:lnTo>
                  <a:pt x="5048361" y="2916420"/>
                </a:lnTo>
                <a:lnTo>
                  <a:pt x="5470189" y="3286875"/>
                </a:lnTo>
                <a:lnTo>
                  <a:pt x="4922738" y="3317741"/>
                </a:lnTo>
                <a:lnTo>
                  <a:pt x="4900997" y="3362874"/>
                </a:lnTo>
                <a:cubicBezTo>
                  <a:pt x="4671225" y="3785846"/>
                  <a:pt x="4223089" y="4072981"/>
                  <a:pt x="3707889" y="4072981"/>
                </a:cubicBezTo>
                <a:cubicBezTo>
                  <a:pt x="3380034" y="4072981"/>
                  <a:pt x="3079339" y="3956703"/>
                  <a:pt x="2844791" y="3763137"/>
                </a:cubicBezTo>
                <a:lnTo>
                  <a:pt x="2783265" y="3707219"/>
                </a:lnTo>
                <a:lnTo>
                  <a:pt x="2703970" y="3779288"/>
                </a:lnTo>
                <a:cubicBezTo>
                  <a:pt x="2465482" y="3976104"/>
                  <a:pt x="2159736" y="4094335"/>
                  <a:pt x="1826375" y="4094335"/>
                </a:cubicBezTo>
                <a:cubicBezTo>
                  <a:pt x="1064407" y="4094335"/>
                  <a:pt x="446711" y="3476639"/>
                  <a:pt x="446711" y="2714671"/>
                </a:cubicBezTo>
                <a:lnTo>
                  <a:pt x="457584" y="2581990"/>
                </a:lnTo>
                <a:lnTo>
                  <a:pt x="0" y="2213080"/>
                </a:lnTo>
                <a:lnTo>
                  <a:pt x="576384" y="2139144"/>
                </a:lnTo>
                <a:lnTo>
                  <a:pt x="605351" y="2071756"/>
                </a:lnTo>
                <a:cubicBezTo>
                  <a:pt x="757294" y="1783779"/>
                  <a:pt x="1008131" y="1556068"/>
                  <a:pt x="1312666" y="1433816"/>
                </a:cubicBezTo>
                <a:lnTo>
                  <a:pt x="1409179" y="1399497"/>
                </a:lnTo>
                <a:lnTo>
                  <a:pt x="1407166" y="1359635"/>
                </a:lnTo>
                <a:cubicBezTo>
                  <a:pt x="1407166" y="608729"/>
                  <a:pt x="2015895" y="0"/>
                  <a:pt x="2766801" y="0"/>
                </a:cubicBezTo>
                <a:close/>
              </a:path>
            </a:pathLst>
          </a:custGeom>
          <a:noFill/>
          <a:ln w="25400">
            <a:solidFill>
              <a:srgbClr val="1CD8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文本框 46"/>
          <p:cNvSpPr txBox="1"/>
          <p:nvPr/>
        </p:nvSpPr>
        <p:spPr>
          <a:xfrm>
            <a:off x="2305545" y="1036991"/>
            <a:ext cx="1162486" cy="584775"/>
          </a:xfrm>
          <a:prstGeom prst="rect">
            <a:avLst/>
          </a:prstGeom>
          <a:noFill/>
        </p:spPr>
        <p:txBody>
          <a:bodyPr wrap="square" rtlCol="0">
            <a:spAutoFit/>
          </a:bodyPr>
          <a:lstStyle/>
          <a:p>
            <a:pPr algn="dist"/>
            <a:r>
              <a:rPr lang="zh-CN" altLang="en-US" sz="3200" b="1" dirty="0" smtClean="0">
                <a:solidFill>
                  <a:srgbClr val="19B4C9"/>
                </a:solidFill>
                <a:latin typeface="微软雅黑" panose="020B0503020204020204" pitchFamily="34" charset="-122"/>
                <a:ea typeface="微软雅黑" panose="020B0503020204020204" pitchFamily="34" charset="-122"/>
              </a:rPr>
              <a:t>目的</a:t>
            </a:r>
            <a:endParaRPr lang="zh-CN" altLang="en-US" sz="3200" b="1" dirty="0">
              <a:solidFill>
                <a:srgbClr val="19B4C9"/>
              </a:solidFill>
              <a:latin typeface="微软雅黑" panose="020B0503020204020204" pitchFamily="34" charset="-122"/>
              <a:ea typeface="微软雅黑" panose="020B0503020204020204" pitchFamily="34" charset="-122"/>
            </a:endParaRPr>
          </a:p>
        </p:txBody>
      </p:sp>
      <p:sp>
        <p:nvSpPr>
          <p:cNvPr id="55" name="任意多边形 54"/>
          <p:cNvSpPr/>
          <p:nvPr/>
        </p:nvSpPr>
        <p:spPr>
          <a:xfrm>
            <a:off x="5776195" y="3244991"/>
            <a:ext cx="636454" cy="753836"/>
          </a:xfrm>
          <a:custGeom>
            <a:avLst/>
            <a:gdLst>
              <a:gd name="connsiteX0" fmla="*/ 318132 w 636454"/>
              <a:gd name="connsiteY0" fmla="*/ 0 h 753836"/>
              <a:gd name="connsiteX1" fmla="*/ 355922 w 636454"/>
              <a:gd name="connsiteY1" fmla="*/ 41579 h 753836"/>
              <a:gd name="connsiteX2" fmla="*/ 617484 w 636454"/>
              <a:gd name="connsiteY2" fmla="*/ 587949 h 753836"/>
              <a:gd name="connsiteX3" fmla="*/ 636454 w 636454"/>
              <a:gd name="connsiteY3" fmla="*/ 712242 h 753836"/>
              <a:gd name="connsiteX4" fmla="*/ 574034 w 636454"/>
              <a:gd name="connsiteY4" fmla="*/ 728292 h 753836"/>
              <a:gd name="connsiteX5" fmla="*/ 320644 w 636454"/>
              <a:gd name="connsiteY5" fmla="*/ 753836 h 753836"/>
              <a:gd name="connsiteX6" fmla="*/ 67254 w 636454"/>
              <a:gd name="connsiteY6" fmla="*/ 728292 h 753836"/>
              <a:gd name="connsiteX7" fmla="*/ 0 w 636454"/>
              <a:gd name="connsiteY7" fmla="*/ 710999 h 753836"/>
              <a:gd name="connsiteX8" fmla="*/ 18780 w 636454"/>
              <a:gd name="connsiteY8" fmla="*/ 587949 h 753836"/>
              <a:gd name="connsiteX9" fmla="*/ 280342 w 636454"/>
              <a:gd name="connsiteY9" fmla="*/ 41579 h 753836"/>
              <a:gd name="connsiteX10" fmla="*/ 318132 w 636454"/>
              <a:gd name="connsiteY10" fmla="*/ 0 h 7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454" h="753836">
                <a:moveTo>
                  <a:pt x="318132" y="0"/>
                </a:moveTo>
                <a:lnTo>
                  <a:pt x="355922" y="41579"/>
                </a:lnTo>
                <a:cubicBezTo>
                  <a:pt x="484037" y="196819"/>
                  <a:pt x="575614" y="383331"/>
                  <a:pt x="617484" y="587949"/>
                </a:cubicBezTo>
                <a:lnTo>
                  <a:pt x="636454" y="712242"/>
                </a:lnTo>
                <a:lnTo>
                  <a:pt x="574034" y="728292"/>
                </a:lnTo>
                <a:cubicBezTo>
                  <a:pt x="492187" y="745041"/>
                  <a:pt x="407443" y="753836"/>
                  <a:pt x="320644" y="753836"/>
                </a:cubicBezTo>
                <a:cubicBezTo>
                  <a:pt x="233846" y="753836"/>
                  <a:pt x="149102" y="745041"/>
                  <a:pt x="67254" y="728292"/>
                </a:cubicBezTo>
                <a:lnTo>
                  <a:pt x="0" y="710999"/>
                </a:lnTo>
                <a:lnTo>
                  <a:pt x="18780" y="587949"/>
                </a:lnTo>
                <a:cubicBezTo>
                  <a:pt x="60651" y="383331"/>
                  <a:pt x="152227" y="196819"/>
                  <a:pt x="280342" y="41579"/>
                </a:cubicBezTo>
                <a:lnTo>
                  <a:pt x="31813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817865" y="1362261"/>
            <a:ext cx="2775515" cy="2593729"/>
            <a:chOff x="4817865" y="1362261"/>
            <a:chExt cx="2775515" cy="2593729"/>
          </a:xfrm>
        </p:grpSpPr>
        <p:sp>
          <p:nvSpPr>
            <p:cNvPr id="49" name="任意多边形 48"/>
            <p:cNvSpPr/>
            <p:nvPr/>
          </p:nvSpPr>
          <p:spPr>
            <a:xfrm>
              <a:off x="4846113" y="2829030"/>
              <a:ext cx="1248214" cy="1126960"/>
            </a:xfrm>
            <a:custGeom>
              <a:avLst/>
              <a:gdLst>
                <a:gd name="connsiteX0" fmla="*/ 315810 w 1248214"/>
                <a:gd name="connsiteY0" fmla="*/ 0 h 1126960"/>
                <a:gd name="connsiteX1" fmla="*/ 1204856 w 1248214"/>
                <a:gd name="connsiteY1" fmla="*/ 368255 h 1126960"/>
                <a:gd name="connsiteX2" fmla="*/ 1248214 w 1248214"/>
                <a:gd name="connsiteY2" fmla="*/ 415961 h 1126960"/>
                <a:gd name="connsiteX3" fmla="*/ 1210424 w 1248214"/>
                <a:gd name="connsiteY3" fmla="*/ 457540 h 1126960"/>
                <a:gd name="connsiteX4" fmla="*/ 948862 w 1248214"/>
                <a:gd name="connsiteY4" fmla="*/ 1003910 h 1126960"/>
                <a:gd name="connsiteX5" fmla="*/ 930082 w 1248214"/>
                <a:gd name="connsiteY5" fmla="*/ 1126960 h 1126960"/>
                <a:gd name="connsiteX6" fmla="*/ 876843 w 1248214"/>
                <a:gd name="connsiteY6" fmla="*/ 1113271 h 1126960"/>
                <a:gd name="connsiteX7" fmla="*/ 18970 w 1248214"/>
                <a:gd name="connsiteY7" fmla="*/ 165887 h 1126960"/>
                <a:gd name="connsiteX8" fmla="*/ 0 w 1248214"/>
                <a:gd name="connsiteY8" fmla="*/ 41594 h 1126960"/>
                <a:gd name="connsiteX9" fmla="*/ 62420 w 1248214"/>
                <a:gd name="connsiteY9" fmla="*/ 25544 h 1126960"/>
                <a:gd name="connsiteX10" fmla="*/ 315810 w 1248214"/>
                <a:gd name="connsiteY10" fmla="*/ 0 h 112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214" h="1126960">
                  <a:moveTo>
                    <a:pt x="315810" y="0"/>
                  </a:moveTo>
                  <a:cubicBezTo>
                    <a:pt x="663004" y="0"/>
                    <a:pt x="977329" y="140728"/>
                    <a:pt x="1204856" y="368255"/>
                  </a:cubicBezTo>
                  <a:lnTo>
                    <a:pt x="1248214" y="415961"/>
                  </a:lnTo>
                  <a:lnTo>
                    <a:pt x="1210424" y="457540"/>
                  </a:lnTo>
                  <a:cubicBezTo>
                    <a:pt x="1082309" y="612780"/>
                    <a:pt x="990733" y="799292"/>
                    <a:pt x="948862" y="1003910"/>
                  </a:cubicBezTo>
                  <a:lnTo>
                    <a:pt x="930082" y="1126960"/>
                  </a:lnTo>
                  <a:lnTo>
                    <a:pt x="876843" y="1113271"/>
                  </a:lnTo>
                  <a:cubicBezTo>
                    <a:pt x="443776" y="978573"/>
                    <a:pt x="111086" y="616047"/>
                    <a:pt x="18970" y="165887"/>
                  </a:cubicBezTo>
                  <a:lnTo>
                    <a:pt x="0" y="41594"/>
                  </a:lnTo>
                  <a:lnTo>
                    <a:pt x="62420" y="25544"/>
                  </a:lnTo>
                  <a:cubicBezTo>
                    <a:pt x="144268" y="8796"/>
                    <a:pt x="229012" y="0"/>
                    <a:pt x="31581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3330657">
              <a:off x="5169142" y="1010984"/>
              <a:ext cx="2072962" cy="2775515"/>
            </a:xfrm>
            <a:custGeom>
              <a:avLst/>
              <a:gdLst>
                <a:gd name="connsiteX0" fmla="*/ 221107 w 2072962"/>
                <a:gd name="connsiteY0" fmla="*/ 959578 h 2775515"/>
                <a:gd name="connsiteX1" fmla="*/ 1147599 w 2072962"/>
                <a:gd name="connsiteY1" fmla="*/ 418992 h 2775515"/>
                <a:gd name="connsiteX2" fmla="*/ 1163448 w 2072962"/>
                <a:gd name="connsiteY2" fmla="*/ 418356 h 2775515"/>
                <a:gd name="connsiteX3" fmla="*/ 1320332 w 2072962"/>
                <a:gd name="connsiteY3" fmla="*/ 0 h 2775515"/>
                <a:gd name="connsiteX4" fmla="*/ 1484135 w 2072962"/>
                <a:gd name="connsiteY4" fmla="*/ 436809 h 2775515"/>
                <a:gd name="connsiteX5" fmla="*/ 1510035 w 2072962"/>
                <a:gd name="connsiteY5" fmla="*/ 439530 h 2775515"/>
                <a:gd name="connsiteX6" fmla="*/ 1969362 w 2072962"/>
                <a:gd name="connsiteY6" fmla="*/ 635213 h 2775515"/>
                <a:gd name="connsiteX7" fmla="*/ 2071643 w 2072962"/>
                <a:gd name="connsiteY7" fmla="*/ 713355 h 2775515"/>
                <a:gd name="connsiteX8" fmla="*/ 2072962 w 2072962"/>
                <a:gd name="connsiteY8" fmla="*/ 714593 h 2775515"/>
                <a:gd name="connsiteX9" fmla="*/ 2020626 w 2072962"/>
                <a:gd name="connsiteY9" fmla="*/ 760234 h 2775515"/>
                <a:gd name="connsiteX10" fmla="*/ 1856090 w 2072962"/>
                <a:gd name="connsiteY10" fmla="*/ 954622 h 2775515"/>
                <a:gd name="connsiteX11" fmla="*/ 1656198 w 2072962"/>
                <a:gd name="connsiteY11" fmla="*/ 1895928 h 2775515"/>
                <a:gd name="connsiteX12" fmla="*/ 1670967 w 2072962"/>
                <a:gd name="connsiteY12" fmla="*/ 1958679 h 2775515"/>
                <a:gd name="connsiteX13" fmla="*/ 1607095 w 2072962"/>
                <a:gd name="connsiteY13" fmla="*/ 1967403 h 2775515"/>
                <a:gd name="connsiteX14" fmla="*/ 800145 w 2072962"/>
                <a:gd name="connsiteY14" fmla="*/ 2491661 h 2775515"/>
                <a:gd name="connsiteX15" fmla="*/ 677717 w 2072962"/>
                <a:gd name="connsiteY15" fmla="*/ 2714978 h 2775515"/>
                <a:gd name="connsiteX16" fmla="*/ 655601 w 2072962"/>
                <a:gd name="connsiteY16" fmla="*/ 2775515 h 2775515"/>
                <a:gd name="connsiteX17" fmla="*/ 655105 w 2072962"/>
                <a:gd name="connsiteY17" fmla="*/ 2775275 h 2775515"/>
                <a:gd name="connsiteX18" fmla="*/ 545472 w 2072962"/>
                <a:gd name="connsiteY18" fmla="*/ 2707833 h 2775515"/>
                <a:gd name="connsiteX19" fmla="*/ 221107 w 2072962"/>
                <a:gd name="connsiteY19" fmla="*/ 959578 h 27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2962" h="2775515">
                  <a:moveTo>
                    <a:pt x="221107" y="959578"/>
                  </a:moveTo>
                  <a:cubicBezTo>
                    <a:pt x="442280" y="637638"/>
                    <a:pt x="786700" y="450839"/>
                    <a:pt x="1147599" y="418992"/>
                  </a:cubicBezTo>
                  <a:lnTo>
                    <a:pt x="1163448" y="418356"/>
                  </a:lnTo>
                  <a:lnTo>
                    <a:pt x="1320332" y="0"/>
                  </a:lnTo>
                  <a:lnTo>
                    <a:pt x="1484135" y="436809"/>
                  </a:lnTo>
                  <a:lnTo>
                    <a:pt x="1510035" y="439530"/>
                  </a:lnTo>
                  <a:cubicBezTo>
                    <a:pt x="1670044" y="472266"/>
                    <a:pt x="1826277" y="536914"/>
                    <a:pt x="1969362" y="635213"/>
                  </a:cubicBezTo>
                  <a:cubicBezTo>
                    <a:pt x="2005133" y="659787"/>
                    <a:pt x="2039235" y="685884"/>
                    <a:pt x="2071643" y="713355"/>
                  </a:cubicBezTo>
                  <a:lnTo>
                    <a:pt x="2072962" y="714593"/>
                  </a:lnTo>
                  <a:lnTo>
                    <a:pt x="2020626" y="760234"/>
                  </a:lnTo>
                  <a:cubicBezTo>
                    <a:pt x="1960476" y="818211"/>
                    <a:pt x="1905240" y="883079"/>
                    <a:pt x="1856090" y="954622"/>
                  </a:cubicBezTo>
                  <a:cubicBezTo>
                    <a:pt x="1659492" y="1240791"/>
                    <a:pt x="1597499" y="1579556"/>
                    <a:pt x="1656198" y="1895928"/>
                  </a:cubicBezTo>
                  <a:lnTo>
                    <a:pt x="1670967" y="1958679"/>
                  </a:lnTo>
                  <a:lnTo>
                    <a:pt x="1607095" y="1967403"/>
                  </a:lnTo>
                  <a:cubicBezTo>
                    <a:pt x="1290722" y="2026101"/>
                    <a:pt x="996743" y="2205492"/>
                    <a:pt x="800145" y="2491661"/>
                  </a:cubicBezTo>
                  <a:cubicBezTo>
                    <a:pt x="750996" y="2563203"/>
                    <a:pt x="710260" y="2638033"/>
                    <a:pt x="677717" y="2714978"/>
                  </a:cubicBezTo>
                  <a:lnTo>
                    <a:pt x="655601" y="2775515"/>
                  </a:lnTo>
                  <a:lnTo>
                    <a:pt x="655105" y="2775275"/>
                  </a:lnTo>
                  <a:cubicBezTo>
                    <a:pt x="617837" y="2754879"/>
                    <a:pt x="581243" y="2732407"/>
                    <a:pt x="545472" y="2707833"/>
                  </a:cubicBezTo>
                  <a:cubicBezTo>
                    <a:pt x="-26866" y="2314636"/>
                    <a:pt x="-172089" y="1531917"/>
                    <a:pt x="221107" y="959578"/>
                  </a:cubicBezTo>
                  <a:close/>
                </a:path>
              </a:pathLst>
            </a:cu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 name="组合 5"/>
          <p:cNvGrpSpPr/>
          <p:nvPr/>
        </p:nvGrpSpPr>
        <p:grpSpPr>
          <a:xfrm>
            <a:off x="3520786" y="2870624"/>
            <a:ext cx="2898437" cy="2473006"/>
            <a:chOff x="3520786" y="2870624"/>
            <a:chExt cx="2898437" cy="2473006"/>
          </a:xfrm>
        </p:grpSpPr>
        <p:sp>
          <p:nvSpPr>
            <p:cNvPr id="51" name="任意多边形 50"/>
            <p:cNvSpPr/>
            <p:nvPr/>
          </p:nvSpPr>
          <p:spPr>
            <a:xfrm>
              <a:off x="5769431" y="3955990"/>
              <a:ext cx="649792" cy="971680"/>
            </a:xfrm>
            <a:custGeom>
              <a:avLst/>
              <a:gdLst>
                <a:gd name="connsiteX0" fmla="*/ 6764 w 649792"/>
                <a:gd name="connsiteY0" fmla="*/ 0 h 971680"/>
                <a:gd name="connsiteX1" fmla="*/ 74018 w 649792"/>
                <a:gd name="connsiteY1" fmla="*/ 17293 h 971680"/>
                <a:gd name="connsiteX2" fmla="*/ 327408 w 649792"/>
                <a:gd name="connsiteY2" fmla="*/ 42837 h 971680"/>
                <a:gd name="connsiteX3" fmla="*/ 580798 w 649792"/>
                <a:gd name="connsiteY3" fmla="*/ 17293 h 971680"/>
                <a:gd name="connsiteX4" fmla="*/ 643218 w 649792"/>
                <a:gd name="connsiteY4" fmla="*/ 1243 h 971680"/>
                <a:gd name="connsiteX5" fmla="*/ 643301 w 649792"/>
                <a:gd name="connsiteY5" fmla="*/ 1788 h 971680"/>
                <a:gd name="connsiteX6" fmla="*/ 649792 w 649792"/>
                <a:gd name="connsiteY6" fmla="*/ 130340 h 971680"/>
                <a:gd name="connsiteX7" fmla="*/ 362686 w 649792"/>
                <a:gd name="connsiteY7" fmla="*/ 930100 h 971680"/>
                <a:gd name="connsiteX8" fmla="*/ 324896 w 649792"/>
                <a:gd name="connsiteY8" fmla="*/ 971680 h 971680"/>
                <a:gd name="connsiteX9" fmla="*/ 287106 w 649792"/>
                <a:gd name="connsiteY9" fmla="*/ 930100 h 971680"/>
                <a:gd name="connsiteX10" fmla="*/ 0 w 649792"/>
                <a:gd name="connsiteY10" fmla="*/ 130340 h 971680"/>
                <a:gd name="connsiteX11" fmla="*/ 6491 w 649792"/>
                <a:gd name="connsiteY11" fmla="*/ 1788 h 971680"/>
                <a:gd name="connsiteX12" fmla="*/ 6764 w 649792"/>
                <a:gd name="connsiteY12" fmla="*/ 0 h 9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792" h="971680">
                  <a:moveTo>
                    <a:pt x="6764" y="0"/>
                  </a:moveTo>
                  <a:lnTo>
                    <a:pt x="74018" y="17293"/>
                  </a:lnTo>
                  <a:cubicBezTo>
                    <a:pt x="155866" y="34042"/>
                    <a:pt x="240610" y="42837"/>
                    <a:pt x="327408" y="42837"/>
                  </a:cubicBezTo>
                  <a:cubicBezTo>
                    <a:pt x="414207" y="42837"/>
                    <a:pt x="498951" y="34042"/>
                    <a:pt x="580798" y="17293"/>
                  </a:cubicBezTo>
                  <a:lnTo>
                    <a:pt x="643218" y="1243"/>
                  </a:lnTo>
                  <a:lnTo>
                    <a:pt x="643301" y="1788"/>
                  </a:lnTo>
                  <a:cubicBezTo>
                    <a:pt x="647593" y="44055"/>
                    <a:pt x="649792" y="86941"/>
                    <a:pt x="649792" y="130340"/>
                  </a:cubicBezTo>
                  <a:cubicBezTo>
                    <a:pt x="649792" y="434135"/>
                    <a:pt x="542047" y="712764"/>
                    <a:pt x="362686" y="930100"/>
                  </a:cubicBezTo>
                  <a:lnTo>
                    <a:pt x="324896" y="971680"/>
                  </a:lnTo>
                  <a:lnTo>
                    <a:pt x="287106" y="930100"/>
                  </a:lnTo>
                  <a:cubicBezTo>
                    <a:pt x="107745" y="712764"/>
                    <a:pt x="0" y="434135"/>
                    <a:pt x="0" y="130340"/>
                  </a:cubicBezTo>
                  <a:cubicBezTo>
                    <a:pt x="0" y="86941"/>
                    <a:pt x="2199" y="44055"/>
                    <a:pt x="6491" y="1788"/>
                  </a:cubicBezTo>
                  <a:lnTo>
                    <a:pt x="676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3520786" y="2870624"/>
              <a:ext cx="2573541" cy="2473006"/>
            </a:xfrm>
            <a:custGeom>
              <a:avLst/>
              <a:gdLst>
                <a:gd name="connsiteX0" fmla="*/ 1325327 w 2573541"/>
                <a:gd name="connsiteY0" fmla="*/ 0 h 2473006"/>
                <a:gd name="connsiteX1" fmla="*/ 1344297 w 2573541"/>
                <a:gd name="connsiteY1" fmla="*/ 124293 h 2473006"/>
                <a:gd name="connsiteX2" fmla="*/ 2202170 w 2573541"/>
                <a:gd name="connsiteY2" fmla="*/ 1071677 h 2473006"/>
                <a:gd name="connsiteX3" fmla="*/ 2255409 w 2573541"/>
                <a:gd name="connsiteY3" fmla="*/ 1085366 h 2473006"/>
                <a:gd name="connsiteX4" fmla="*/ 2255136 w 2573541"/>
                <a:gd name="connsiteY4" fmla="*/ 1087154 h 2473006"/>
                <a:gd name="connsiteX5" fmla="*/ 2248645 w 2573541"/>
                <a:gd name="connsiteY5" fmla="*/ 1215706 h 2473006"/>
                <a:gd name="connsiteX6" fmla="*/ 2535751 w 2573541"/>
                <a:gd name="connsiteY6" fmla="*/ 2015466 h 2473006"/>
                <a:gd name="connsiteX7" fmla="*/ 2573541 w 2573541"/>
                <a:gd name="connsiteY7" fmla="*/ 2057046 h 2473006"/>
                <a:gd name="connsiteX8" fmla="*/ 2530183 w 2573541"/>
                <a:gd name="connsiteY8" fmla="*/ 2104752 h 2473006"/>
                <a:gd name="connsiteX9" fmla="*/ 1641137 w 2573541"/>
                <a:gd name="connsiteY9" fmla="*/ 2473006 h 2473006"/>
                <a:gd name="connsiteX10" fmla="*/ 383837 w 2573541"/>
                <a:gd name="connsiteY10" fmla="*/ 1215706 h 2473006"/>
                <a:gd name="connsiteX11" fmla="*/ 388135 w 2573541"/>
                <a:gd name="connsiteY11" fmla="*/ 1110994 h 2473006"/>
                <a:gd name="connsiteX12" fmla="*/ 393811 w 2573541"/>
                <a:gd name="connsiteY12" fmla="*/ 1065144 h 2473006"/>
                <a:gd name="connsiteX13" fmla="*/ 0 w 2573541"/>
                <a:gd name="connsiteY13" fmla="*/ 775445 h 2473006"/>
                <a:gd name="connsiteX14" fmla="*/ 483146 w 2573541"/>
                <a:gd name="connsiteY14" fmla="*/ 735105 h 2473006"/>
                <a:gd name="connsiteX15" fmla="*/ 528407 w 2573541"/>
                <a:gd name="connsiteY15" fmla="*/ 629812 h 2473006"/>
                <a:gd name="connsiteX16" fmla="*/ 1267254 w 2573541"/>
                <a:gd name="connsiteY16" fmla="*/ 14932 h 24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3541" h="2473006">
                  <a:moveTo>
                    <a:pt x="1325327" y="0"/>
                  </a:moveTo>
                  <a:lnTo>
                    <a:pt x="1344297" y="124293"/>
                  </a:lnTo>
                  <a:cubicBezTo>
                    <a:pt x="1436413" y="574453"/>
                    <a:pt x="1769103" y="936979"/>
                    <a:pt x="2202170" y="1071677"/>
                  </a:cubicBezTo>
                  <a:lnTo>
                    <a:pt x="2255409" y="1085366"/>
                  </a:lnTo>
                  <a:lnTo>
                    <a:pt x="2255136" y="1087154"/>
                  </a:lnTo>
                  <a:cubicBezTo>
                    <a:pt x="2250844" y="1129421"/>
                    <a:pt x="2248645" y="1172307"/>
                    <a:pt x="2248645" y="1215706"/>
                  </a:cubicBezTo>
                  <a:cubicBezTo>
                    <a:pt x="2248645" y="1519501"/>
                    <a:pt x="2356390" y="1798130"/>
                    <a:pt x="2535751" y="2015466"/>
                  </a:cubicBezTo>
                  <a:lnTo>
                    <a:pt x="2573541" y="2057046"/>
                  </a:lnTo>
                  <a:lnTo>
                    <a:pt x="2530183" y="2104752"/>
                  </a:lnTo>
                  <a:cubicBezTo>
                    <a:pt x="2302656" y="2332278"/>
                    <a:pt x="1988331" y="2473006"/>
                    <a:pt x="1641137" y="2473006"/>
                  </a:cubicBezTo>
                  <a:cubicBezTo>
                    <a:pt x="946749" y="2473006"/>
                    <a:pt x="383837" y="1910094"/>
                    <a:pt x="383837" y="1215706"/>
                  </a:cubicBezTo>
                  <a:cubicBezTo>
                    <a:pt x="383837" y="1180444"/>
                    <a:pt x="385289" y="1145521"/>
                    <a:pt x="388135" y="1110994"/>
                  </a:cubicBezTo>
                  <a:lnTo>
                    <a:pt x="393811" y="1065144"/>
                  </a:lnTo>
                  <a:lnTo>
                    <a:pt x="0" y="775445"/>
                  </a:lnTo>
                  <a:lnTo>
                    <a:pt x="483146" y="735105"/>
                  </a:lnTo>
                  <a:lnTo>
                    <a:pt x="528407" y="629812"/>
                  </a:lnTo>
                  <a:cubicBezTo>
                    <a:pt x="682260" y="338217"/>
                    <a:pt x="947375" y="114425"/>
                    <a:pt x="1267254" y="14932"/>
                  </a:cubicBezTo>
                  <a:close/>
                </a:path>
              </a:pathLst>
            </a:cu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4" name="组合 3"/>
          <p:cNvGrpSpPr/>
          <p:nvPr/>
        </p:nvGrpSpPr>
        <p:grpSpPr>
          <a:xfrm>
            <a:off x="6094327" y="2829031"/>
            <a:ext cx="2537345" cy="2514600"/>
            <a:chOff x="6094327" y="2829031"/>
            <a:chExt cx="2537345" cy="2514600"/>
          </a:xfrm>
        </p:grpSpPr>
        <p:sp>
          <p:nvSpPr>
            <p:cNvPr id="50" name="任意多边形 49"/>
            <p:cNvSpPr/>
            <p:nvPr/>
          </p:nvSpPr>
          <p:spPr>
            <a:xfrm>
              <a:off x="6094327" y="2829031"/>
              <a:ext cx="1253048" cy="1128203"/>
            </a:xfrm>
            <a:custGeom>
              <a:avLst/>
              <a:gdLst>
                <a:gd name="connsiteX0" fmla="*/ 932404 w 1253048"/>
                <a:gd name="connsiteY0" fmla="*/ 0 h 1128203"/>
                <a:gd name="connsiteX1" fmla="*/ 1185794 w 1253048"/>
                <a:gd name="connsiteY1" fmla="*/ 25544 h 1128203"/>
                <a:gd name="connsiteX2" fmla="*/ 1253048 w 1253048"/>
                <a:gd name="connsiteY2" fmla="*/ 42837 h 1128203"/>
                <a:gd name="connsiteX3" fmla="*/ 1234268 w 1253048"/>
                <a:gd name="connsiteY3" fmla="*/ 165887 h 1128203"/>
                <a:gd name="connsiteX4" fmla="*/ 376395 w 1253048"/>
                <a:gd name="connsiteY4" fmla="*/ 1113271 h 1128203"/>
                <a:gd name="connsiteX5" fmla="*/ 318322 w 1253048"/>
                <a:gd name="connsiteY5" fmla="*/ 1128203 h 1128203"/>
                <a:gd name="connsiteX6" fmla="*/ 299352 w 1253048"/>
                <a:gd name="connsiteY6" fmla="*/ 1003910 h 1128203"/>
                <a:gd name="connsiteX7" fmla="*/ 37790 w 1253048"/>
                <a:gd name="connsiteY7" fmla="*/ 457540 h 1128203"/>
                <a:gd name="connsiteX8" fmla="*/ 0 w 1253048"/>
                <a:gd name="connsiteY8" fmla="*/ 415961 h 1128203"/>
                <a:gd name="connsiteX9" fmla="*/ 43359 w 1253048"/>
                <a:gd name="connsiteY9" fmla="*/ 368255 h 1128203"/>
                <a:gd name="connsiteX10" fmla="*/ 932404 w 1253048"/>
                <a:gd name="connsiteY10" fmla="*/ 0 h 112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048" h="1128203">
                  <a:moveTo>
                    <a:pt x="932404" y="0"/>
                  </a:moveTo>
                  <a:cubicBezTo>
                    <a:pt x="1019203" y="0"/>
                    <a:pt x="1103947" y="8796"/>
                    <a:pt x="1185794" y="25544"/>
                  </a:cubicBezTo>
                  <a:lnTo>
                    <a:pt x="1253048" y="42837"/>
                  </a:lnTo>
                  <a:lnTo>
                    <a:pt x="1234268" y="165887"/>
                  </a:lnTo>
                  <a:cubicBezTo>
                    <a:pt x="1142152" y="616047"/>
                    <a:pt x="809463" y="978573"/>
                    <a:pt x="376395" y="1113271"/>
                  </a:cubicBezTo>
                  <a:lnTo>
                    <a:pt x="318322" y="1128203"/>
                  </a:lnTo>
                  <a:lnTo>
                    <a:pt x="299352" y="1003910"/>
                  </a:lnTo>
                  <a:cubicBezTo>
                    <a:pt x="257482" y="799292"/>
                    <a:pt x="165905" y="612780"/>
                    <a:pt x="37790" y="457540"/>
                  </a:cubicBezTo>
                  <a:lnTo>
                    <a:pt x="0" y="415961"/>
                  </a:lnTo>
                  <a:lnTo>
                    <a:pt x="43359" y="368255"/>
                  </a:lnTo>
                  <a:cubicBezTo>
                    <a:pt x="270885" y="140728"/>
                    <a:pt x="585210" y="0"/>
                    <a:pt x="932404" y="0"/>
                  </a:cubicBezTo>
                  <a:close/>
                </a:path>
              </a:pathLst>
            </a:custGeom>
            <a:solidFill>
              <a:srgbClr val="13C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p:nvSpPr>
          <p:spPr>
            <a:xfrm>
              <a:off x="6094327" y="2871868"/>
              <a:ext cx="2537345" cy="2471763"/>
            </a:xfrm>
            <a:custGeom>
              <a:avLst/>
              <a:gdLst>
                <a:gd name="connsiteX0" fmla="*/ 1253048 w 2537345"/>
                <a:gd name="connsiteY0" fmla="*/ 0 h 2471763"/>
                <a:gd name="connsiteX1" fmla="*/ 1306287 w 2537345"/>
                <a:gd name="connsiteY1" fmla="*/ 13689 h 2471763"/>
                <a:gd name="connsiteX2" fmla="*/ 2189704 w 2537345"/>
                <a:gd name="connsiteY2" fmla="*/ 1214463 h 2471763"/>
                <a:gd name="connsiteX3" fmla="*/ 2183213 w 2537345"/>
                <a:gd name="connsiteY3" fmla="*/ 1343015 h 2471763"/>
                <a:gd name="connsiteX4" fmla="*/ 2169459 w 2537345"/>
                <a:gd name="connsiteY4" fmla="*/ 1433136 h 2471763"/>
                <a:gd name="connsiteX5" fmla="*/ 2537345 w 2537345"/>
                <a:gd name="connsiteY5" fmla="*/ 1737344 h 2471763"/>
                <a:gd name="connsiteX6" fmla="*/ 2068763 w 2537345"/>
                <a:gd name="connsiteY6" fmla="*/ 1749814 h 2471763"/>
                <a:gd name="connsiteX7" fmla="*/ 2037955 w 2537345"/>
                <a:gd name="connsiteY7" fmla="*/ 1813767 h 2471763"/>
                <a:gd name="connsiteX8" fmla="*/ 932404 w 2537345"/>
                <a:gd name="connsiteY8" fmla="*/ 2471763 h 2471763"/>
                <a:gd name="connsiteX9" fmla="*/ 43359 w 2537345"/>
                <a:gd name="connsiteY9" fmla="*/ 2103509 h 2471763"/>
                <a:gd name="connsiteX10" fmla="*/ 0 w 2537345"/>
                <a:gd name="connsiteY10" fmla="*/ 2055803 h 2471763"/>
                <a:gd name="connsiteX11" fmla="*/ 37790 w 2537345"/>
                <a:gd name="connsiteY11" fmla="*/ 2014223 h 2471763"/>
                <a:gd name="connsiteX12" fmla="*/ 324896 w 2537345"/>
                <a:gd name="connsiteY12" fmla="*/ 1214463 h 2471763"/>
                <a:gd name="connsiteX13" fmla="*/ 318405 w 2537345"/>
                <a:gd name="connsiteY13" fmla="*/ 1085911 h 2471763"/>
                <a:gd name="connsiteX14" fmla="*/ 318322 w 2537345"/>
                <a:gd name="connsiteY14" fmla="*/ 1085366 h 2471763"/>
                <a:gd name="connsiteX15" fmla="*/ 376395 w 2537345"/>
                <a:gd name="connsiteY15" fmla="*/ 1070434 h 2471763"/>
                <a:gd name="connsiteX16" fmla="*/ 1234268 w 2537345"/>
                <a:gd name="connsiteY16" fmla="*/ 123050 h 24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7345" h="2471763">
                  <a:moveTo>
                    <a:pt x="1253048" y="0"/>
                  </a:moveTo>
                  <a:lnTo>
                    <a:pt x="1306287" y="13689"/>
                  </a:lnTo>
                  <a:cubicBezTo>
                    <a:pt x="1818094" y="172877"/>
                    <a:pt x="2189704" y="650273"/>
                    <a:pt x="2189704" y="1214463"/>
                  </a:cubicBezTo>
                  <a:cubicBezTo>
                    <a:pt x="2189704" y="1257862"/>
                    <a:pt x="2187505" y="1300748"/>
                    <a:pt x="2183213" y="1343015"/>
                  </a:cubicBezTo>
                  <a:lnTo>
                    <a:pt x="2169459" y="1433136"/>
                  </a:lnTo>
                  <a:lnTo>
                    <a:pt x="2537345" y="1737344"/>
                  </a:lnTo>
                  <a:lnTo>
                    <a:pt x="2068763" y="1749814"/>
                  </a:lnTo>
                  <a:lnTo>
                    <a:pt x="2037955" y="1813767"/>
                  </a:lnTo>
                  <a:cubicBezTo>
                    <a:pt x="1825045" y="2205699"/>
                    <a:pt x="1409796" y="2471763"/>
                    <a:pt x="932404" y="2471763"/>
                  </a:cubicBezTo>
                  <a:cubicBezTo>
                    <a:pt x="585210" y="2471763"/>
                    <a:pt x="270885" y="2331035"/>
                    <a:pt x="43359" y="2103509"/>
                  </a:cubicBezTo>
                  <a:lnTo>
                    <a:pt x="0" y="2055803"/>
                  </a:lnTo>
                  <a:lnTo>
                    <a:pt x="37790" y="2014223"/>
                  </a:lnTo>
                  <a:cubicBezTo>
                    <a:pt x="217151" y="1796887"/>
                    <a:pt x="324896" y="1518258"/>
                    <a:pt x="324896" y="1214463"/>
                  </a:cubicBezTo>
                  <a:cubicBezTo>
                    <a:pt x="324896" y="1171064"/>
                    <a:pt x="322697" y="1128178"/>
                    <a:pt x="318405" y="1085911"/>
                  </a:cubicBezTo>
                  <a:lnTo>
                    <a:pt x="318322" y="1085366"/>
                  </a:lnTo>
                  <a:lnTo>
                    <a:pt x="376395" y="1070434"/>
                  </a:lnTo>
                  <a:cubicBezTo>
                    <a:pt x="809463" y="935736"/>
                    <a:pt x="1142152" y="573210"/>
                    <a:pt x="1234268" y="12305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1" name="组合 70"/>
          <p:cNvGrpSpPr/>
          <p:nvPr/>
        </p:nvGrpSpPr>
        <p:grpSpPr>
          <a:xfrm rot="1261464">
            <a:off x="7879357" y="764212"/>
            <a:ext cx="861895" cy="703794"/>
            <a:chOff x="7698101" y="3670924"/>
            <a:chExt cx="507093" cy="414075"/>
          </a:xfrm>
        </p:grpSpPr>
        <p:sp>
          <p:nvSpPr>
            <p:cNvPr id="72" name="五角星 2"/>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rot="20550900">
              <a:off x="7762364" y="3726872"/>
              <a:ext cx="442830" cy="271619"/>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02</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4" name="组合 73"/>
          <p:cNvGrpSpPr/>
          <p:nvPr/>
        </p:nvGrpSpPr>
        <p:grpSpPr>
          <a:xfrm rot="20774763">
            <a:off x="555587" y="3603116"/>
            <a:ext cx="899322" cy="726841"/>
            <a:chOff x="9618107" y="2489824"/>
            <a:chExt cx="512336" cy="414075"/>
          </a:xfrm>
        </p:grpSpPr>
        <p:sp>
          <p:nvSpPr>
            <p:cNvPr id="75" name="五角星 2"/>
            <p:cNvSpPr/>
            <p:nvPr/>
          </p:nvSpPr>
          <p:spPr>
            <a:xfrm rot="425293" flipH="1">
              <a:off x="9618107" y="24898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rot="825237">
              <a:off x="9687613" y="2607438"/>
              <a:ext cx="442830" cy="263007"/>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a:t>
              </a:r>
              <a:r>
                <a:rPr lang="en-US" altLang="zh-CN" sz="2400" dirty="0">
                  <a:ln w="25400">
                    <a:noFill/>
                  </a:ln>
                  <a:solidFill>
                    <a:schemeClr val="bg1"/>
                  </a:solidFill>
                  <a:latin typeface="Impact" panose="020B0806030902050204" pitchFamily="34" charset="0"/>
                  <a:ea typeface="方正超粗黑简体" panose="03000509000000000000" pitchFamily="65" charset="-122"/>
                </a:rPr>
                <a:t>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7" name="组合 76"/>
          <p:cNvGrpSpPr/>
          <p:nvPr/>
        </p:nvGrpSpPr>
        <p:grpSpPr>
          <a:xfrm rot="1261464">
            <a:off x="8850154" y="3663934"/>
            <a:ext cx="861895" cy="703794"/>
            <a:chOff x="7698101" y="3670924"/>
            <a:chExt cx="507093" cy="414075"/>
          </a:xfrm>
        </p:grpSpPr>
        <p:sp>
          <p:nvSpPr>
            <p:cNvPr id="78" name="五角星 2"/>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rot="20160459">
              <a:off x="7762364" y="3726872"/>
              <a:ext cx="442830" cy="271619"/>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80" name="矩形 79"/>
          <p:cNvSpPr/>
          <p:nvPr/>
        </p:nvSpPr>
        <p:spPr>
          <a:xfrm>
            <a:off x="786014" y="4492526"/>
            <a:ext cx="2665642" cy="1444691"/>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1316852" y="3929661"/>
            <a:ext cx="2061968" cy="400110"/>
          </a:xfrm>
          <a:prstGeom prst="rect">
            <a:avLst/>
          </a:prstGeom>
          <a:noFill/>
        </p:spPr>
        <p:txBody>
          <a:bodyPr wrap="square" rtlCol="0">
            <a:spAutoFit/>
          </a:bodyPr>
          <a:lstStyle/>
          <a:p>
            <a:r>
              <a:rPr lang="zh-CN" altLang="en-US" sz="2000" b="1" dirty="0">
                <a:solidFill>
                  <a:srgbClr val="20B6BE"/>
                </a:solidFill>
                <a:latin typeface="微软雅黑" panose="020B0503020204020204" pitchFamily="34" charset="-122"/>
                <a:ea typeface="微软雅黑" panose="020B0503020204020204" pitchFamily="34" charset="-122"/>
              </a:rPr>
              <a:t>加强</a:t>
            </a:r>
            <a:r>
              <a:rPr lang="zh-CN" altLang="en-US" sz="2000" b="1" dirty="0" smtClean="0">
                <a:solidFill>
                  <a:srgbClr val="20B6BE"/>
                </a:solidFill>
                <a:latin typeface="微软雅黑" panose="020B0503020204020204" pitchFamily="34" charset="-122"/>
                <a:ea typeface="微软雅黑" panose="020B0503020204020204" pitchFamily="34" charset="-122"/>
              </a:rPr>
              <a:t>家校</a:t>
            </a:r>
            <a:r>
              <a:rPr lang="zh-CN" altLang="en-US" sz="2000" b="1" dirty="0">
                <a:solidFill>
                  <a:srgbClr val="20B6BE"/>
                </a:solidFill>
                <a:latin typeface="微软雅黑" panose="020B0503020204020204" pitchFamily="34" charset="-122"/>
                <a:ea typeface="微软雅黑" panose="020B0503020204020204" pitchFamily="34" charset="-122"/>
              </a:rPr>
              <a:t>联系</a:t>
            </a:r>
            <a:endParaRPr lang="zh-CN" altLang="en-US" sz="2000" b="1" dirty="0">
              <a:solidFill>
                <a:srgbClr val="20B6BE"/>
              </a:solidFill>
              <a:latin typeface="微软雅黑" panose="020B0503020204020204" pitchFamily="34" charset="-122"/>
              <a:ea typeface="微软雅黑" panose="020B0503020204020204" pitchFamily="34" charset="-122"/>
            </a:endParaRPr>
          </a:p>
        </p:txBody>
      </p:sp>
      <p:cxnSp>
        <p:nvCxnSpPr>
          <p:cNvPr id="82" name="直接连接符 81"/>
          <p:cNvCxnSpPr/>
          <p:nvPr/>
        </p:nvCxnSpPr>
        <p:spPr>
          <a:xfrm>
            <a:off x="1204962" y="436825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8496945" y="1414743"/>
            <a:ext cx="2665642" cy="1444691"/>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8609183" y="926220"/>
            <a:ext cx="2062533" cy="400110"/>
          </a:xfrm>
          <a:prstGeom prst="rect">
            <a:avLst/>
          </a:prstGeom>
          <a:noFill/>
        </p:spPr>
        <p:txBody>
          <a:bodyPr wrap="square" rtlCol="0">
            <a:spAutoFit/>
          </a:bodyPr>
          <a:lstStyle/>
          <a:p>
            <a:r>
              <a:rPr lang="zh-CN" altLang="en-US" sz="2000" b="1" dirty="0">
                <a:solidFill>
                  <a:srgbClr val="20B6BE"/>
                </a:solidFill>
                <a:latin typeface="微软雅黑" panose="020B0503020204020204" pitchFamily="34" charset="-122"/>
                <a:ea typeface="微软雅黑" panose="020B0503020204020204" pitchFamily="34" charset="-122"/>
              </a:rPr>
              <a:t>探讨</a:t>
            </a:r>
            <a:r>
              <a:rPr lang="zh-CN" altLang="en-US" sz="2000" b="1" dirty="0" smtClean="0">
                <a:solidFill>
                  <a:srgbClr val="20B6BE"/>
                </a:solidFill>
                <a:latin typeface="微软雅黑" panose="020B0503020204020204" pitchFamily="34" charset="-122"/>
                <a:ea typeface="微软雅黑" panose="020B0503020204020204" pitchFamily="34" charset="-122"/>
              </a:rPr>
              <a:t>教育</a:t>
            </a:r>
            <a:r>
              <a:rPr lang="zh-CN" altLang="en-US" sz="2000" b="1" dirty="0">
                <a:solidFill>
                  <a:srgbClr val="20B6BE"/>
                </a:solidFill>
                <a:latin typeface="微软雅黑" panose="020B0503020204020204" pitchFamily="34" charset="-122"/>
                <a:ea typeface="微软雅黑" panose="020B0503020204020204" pitchFamily="34" charset="-122"/>
              </a:rPr>
              <a:t>方法</a:t>
            </a:r>
            <a:endParaRPr lang="zh-CN" altLang="en-US" sz="2000" b="1" dirty="0">
              <a:solidFill>
                <a:srgbClr val="20B6BE"/>
              </a:solidFill>
              <a:latin typeface="微软雅黑" panose="020B0503020204020204" pitchFamily="34" charset="-122"/>
              <a:ea typeface="微软雅黑" panose="020B0503020204020204" pitchFamily="34" charset="-122"/>
            </a:endParaRPr>
          </a:p>
        </p:txBody>
      </p:sp>
      <p:cxnSp>
        <p:nvCxnSpPr>
          <p:cNvPr id="85" name="直接连接符 84"/>
          <p:cNvCxnSpPr/>
          <p:nvPr/>
        </p:nvCxnSpPr>
        <p:spPr>
          <a:xfrm>
            <a:off x="8614869" y="1356637"/>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8963651" y="4443416"/>
            <a:ext cx="2665642" cy="1444691"/>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9542526" y="3973764"/>
            <a:ext cx="1607000" cy="297646"/>
          </a:xfrm>
          <a:prstGeom prst="rect">
            <a:avLst/>
          </a:prstGeom>
          <a:noFill/>
        </p:spPr>
        <p:txBody>
          <a:bodyPr wrap="square" rtlCol="0">
            <a:spAutoFit/>
          </a:bodyPr>
          <a:lstStyle/>
          <a:p>
            <a:pPr>
              <a:lnSpc>
                <a:spcPts val="1500"/>
              </a:lnSpc>
            </a:pPr>
            <a:r>
              <a:rPr lang="zh-CN" altLang="en-US" sz="2000" b="1" dirty="0">
                <a:solidFill>
                  <a:srgbClr val="20B6BE"/>
                </a:solidFill>
                <a:latin typeface="微软雅黑" panose="020B0503020204020204" pitchFamily="34" charset="-122"/>
                <a:ea typeface="微软雅黑" panose="020B0503020204020204" pitchFamily="34" charset="-122"/>
              </a:rPr>
              <a:t>给孩子鼓劲</a:t>
            </a:r>
            <a:endParaRPr lang="en-US" altLang="zh-CN" sz="2000" b="1" dirty="0">
              <a:solidFill>
                <a:srgbClr val="20B6BE"/>
              </a:solidFill>
              <a:latin typeface="微软雅黑" panose="020B0503020204020204" pitchFamily="34" charset="-122"/>
              <a:ea typeface="微软雅黑" panose="020B0503020204020204" pitchFamily="34" charset="-122"/>
            </a:endParaRPr>
          </a:p>
        </p:txBody>
      </p:sp>
      <p:cxnSp>
        <p:nvCxnSpPr>
          <p:cNvPr id="88" name="直接连接符 87"/>
          <p:cNvCxnSpPr/>
          <p:nvPr/>
        </p:nvCxnSpPr>
        <p:spPr>
          <a:xfrm>
            <a:off x="9562221" y="4361864"/>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1124751" y="1808288"/>
            <a:ext cx="3255333" cy="923330"/>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zh-CN" altLang="en-US" sz="1200" dirty="0"/>
          </a:p>
        </p:txBody>
      </p:sp>
      <p:sp>
        <p:nvSpPr>
          <p:cNvPr id="90" name="椭圆 89"/>
          <p:cNvSpPr/>
          <p:nvPr/>
        </p:nvSpPr>
        <p:spPr>
          <a:xfrm>
            <a:off x="4100053" y="2843882"/>
            <a:ext cx="322472" cy="340588"/>
          </a:xfrm>
          <a:prstGeom prst="ellipse">
            <a:avLst/>
          </a:prstGeom>
          <a:solidFill>
            <a:schemeClr val="bg1">
              <a:alpha val="60000"/>
            </a:schemeClr>
          </a:solidFill>
          <a:ln w="508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8014704" y="4858276"/>
            <a:ext cx="270428" cy="285620"/>
          </a:xfrm>
          <a:prstGeom prst="ellipse">
            <a:avLst/>
          </a:prstGeom>
          <a:solidFill>
            <a:schemeClr val="bg1">
              <a:alpha val="60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7614407" y="5378074"/>
            <a:ext cx="348124" cy="36768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6767060" y="1214933"/>
            <a:ext cx="253779" cy="268036"/>
          </a:xfrm>
          <a:prstGeom prst="ellipse">
            <a:avLst/>
          </a:prstGeom>
          <a:solidFill>
            <a:schemeClr val="bg1">
              <a:alpha val="60000"/>
            </a:schemeClr>
          </a:solidFill>
          <a:ln w="50800">
            <a:solidFill>
              <a:srgbClr val="84F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0" name="图片 99"/>
          <p:cNvPicPr>
            <a:picLocks noChangeAspect="1"/>
          </p:cNvPicPr>
          <p:nvPr/>
        </p:nvPicPr>
        <p:blipFill rotWithShape="1">
          <a:blip r:embed="rId1" cstate="print">
            <a:extLst>
              <a:ext uri="{28A0092B-C50C-407E-A947-70E740481C1C}">
                <a14:useLocalDpi xmlns:a14="http://schemas.microsoft.com/office/drawing/2010/main" val="0"/>
              </a:ext>
            </a:extLst>
          </a:blip>
          <a:srcRect l="30447" t="36684" r="58009" b="33815"/>
          <a:stretch>
            <a:fillRect/>
          </a:stretch>
        </p:blipFill>
        <p:spPr>
          <a:xfrm rot="15295563">
            <a:off x="935004" y="-96484"/>
            <a:ext cx="580572" cy="834573"/>
          </a:xfrm>
          <a:prstGeom prst="rect">
            <a:avLst/>
          </a:prstGeom>
        </p:spPr>
      </p:pic>
      <p:grpSp>
        <p:nvGrpSpPr>
          <p:cNvPr id="2" name="组合 1"/>
          <p:cNvGrpSpPr/>
          <p:nvPr/>
        </p:nvGrpSpPr>
        <p:grpSpPr>
          <a:xfrm rot="1845734">
            <a:off x="741167" y="673739"/>
            <a:ext cx="1361125" cy="1005168"/>
            <a:chOff x="467955" y="825830"/>
            <a:chExt cx="1688486" cy="1246918"/>
          </a:xfrm>
        </p:grpSpPr>
        <p:sp>
          <p:nvSpPr>
            <p:cNvPr id="10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10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grpSp>
          <p:nvGrpSpPr>
            <p:cNvPr id="104" name="组合 103"/>
            <p:cNvGrpSpPr/>
            <p:nvPr/>
          </p:nvGrpSpPr>
          <p:grpSpPr>
            <a:xfrm rot="21335217">
              <a:off x="1363234" y="825830"/>
              <a:ext cx="793207" cy="804046"/>
              <a:chOff x="7973454" y="5027358"/>
              <a:chExt cx="1573288" cy="1594782"/>
            </a:xfrm>
          </p:grpSpPr>
          <p:sp>
            <p:nvSpPr>
              <p:cNvPr id="10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5542002" y="2051153"/>
            <a:ext cx="1107996" cy="646331"/>
          </a:xfrm>
          <a:prstGeom prst="rect">
            <a:avLst/>
          </a:prstGeom>
        </p:spPr>
        <p:txBody>
          <a:bodyPr wrap="non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学生</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4449182" y="3801895"/>
            <a:ext cx="1107996" cy="646331"/>
          </a:xfrm>
          <a:prstGeom prst="rect">
            <a:avLst/>
          </a:prstGeom>
        </p:spPr>
        <p:txBody>
          <a:bodyPr wrap="non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家长</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612518" y="3723837"/>
            <a:ext cx="1107996" cy="646331"/>
          </a:xfrm>
          <a:prstGeom prst="rect">
            <a:avLst/>
          </a:prstGeom>
        </p:spPr>
        <p:txBody>
          <a:bodyPr wrap="non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学校</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52" presetClass="entr" presetSubtype="0" fill="hold" grpId="0" nodeType="withEffect">
                                  <p:stCondLst>
                                    <p:cond delay="750"/>
                                  </p:stCondLst>
                                  <p:iterate type="lt">
                                    <p:tmPct val="10000"/>
                                  </p:iterate>
                                  <p:childTnLst>
                                    <p:set>
                                      <p:cBhvr>
                                        <p:cTn id="9" dur="1" fill="hold">
                                          <p:stCondLst>
                                            <p:cond delay="0"/>
                                          </p:stCondLst>
                                        </p:cTn>
                                        <p:tgtEl>
                                          <p:spTgt spid="47"/>
                                        </p:tgtEl>
                                        <p:attrNameLst>
                                          <p:attrName>style.visibility</p:attrName>
                                        </p:attrNameLst>
                                      </p:cBhvr>
                                      <p:to>
                                        <p:strVal val="visible"/>
                                      </p:to>
                                    </p:set>
                                    <p:animScale>
                                      <p:cBhvr>
                                        <p:cTn id="10"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47"/>
                                        </p:tgtEl>
                                        <p:attrNameLst>
                                          <p:attrName>ppt_x</p:attrName>
                                          <p:attrName>ppt_y</p:attrName>
                                        </p:attrNameLst>
                                      </p:cBhvr>
                                    </p:animMotion>
                                    <p:animEffect transition="in" filter="fade">
                                      <p:cBhvr>
                                        <p:cTn id="12" dur="1000"/>
                                        <p:tgtEl>
                                          <p:spTgt spid="47"/>
                                        </p:tgtEl>
                                      </p:cBhvr>
                                    </p:animEffect>
                                  </p:childTnLst>
                                </p:cTn>
                              </p:par>
                              <p:par>
                                <p:cTn id="13" presetID="22" presetClass="entr" presetSubtype="1" fill="hold" grpId="0" nodeType="withEffect">
                                  <p:stCondLst>
                                    <p:cond delay="1750"/>
                                  </p:stCondLst>
                                  <p:childTnLst>
                                    <p:set>
                                      <p:cBhvr>
                                        <p:cTn id="14" dur="1" fill="hold">
                                          <p:stCondLst>
                                            <p:cond delay="0"/>
                                          </p:stCondLst>
                                        </p:cTn>
                                        <p:tgtEl>
                                          <p:spTgt spid="89"/>
                                        </p:tgtEl>
                                        <p:attrNameLst>
                                          <p:attrName>style.visibility</p:attrName>
                                        </p:attrNameLst>
                                      </p:cBhvr>
                                      <p:to>
                                        <p:strVal val="visible"/>
                                      </p:to>
                                    </p:set>
                                    <p:animEffect transition="in" filter="wipe(up)">
                                      <p:cBhvr>
                                        <p:cTn id="15" dur="1500"/>
                                        <p:tgtEl>
                                          <p:spTgt spid="89"/>
                                        </p:tgtEl>
                                      </p:cBhvr>
                                    </p:animEffect>
                                  </p:childTnLst>
                                </p:cTn>
                              </p:par>
                              <p:par>
                                <p:cTn id="16" presetID="10" presetClass="entr" presetSubtype="0" fill="hold" nodeType="withEffect">
                                  <p:stCondLst>
                                    <p:cond delay="32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37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nodeType="withEffect">
                                  <p:stCondLst>
                                    <p:cond delay="42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par>
                                <p:cTn id="25" presetID="21" presetClass="entr" presetSubtype="1" fill="hold" grpId="0" nodeType="withEffect">
                                  <p:stCondLst>
                                    <p:cond delay="5250"/>
                                  </p:stCondLst>
                                  <p:childTnLst>
                                    <p:set>
                                      <p:cBhvr>
                                        <p:cTn id="26" dur="1" fill="hold">
                                          <p:stCondLst>
                                            <p:cond delay="0"/>
                                          </p:stCondLst>
                                        </p:cTn>
                                        <p:tgtEl>
                                          <p:spTgt spid="117"/>
                                        </p:tgtEl>
                                        <p:attrNameLst>
                                          <p:attrName>style.visibility</p:attrName>
                                        </p:attrNameLst>
                                      </p:cBhvr>
                                      <p:to>
                                        <p:strVal val="visible"/>
                                      </p:to>
                                    </p:set>
                                    <p:animEffect transition="in" filter="wheel(1)">
                                      <p:cBhvr>
                                        <p:cTn id="27" dur="2500"/>
                                        <p:tgtEl>
                                          <p:spTgt spid="117"/>
                                        </p:tgtEl>
                                      </p:cBhvr>
                                    </p:animEffect>
                                  </p:childTnLst>
                                </p:cTn>
                              </p:par>
                              <p:par>
                                <p:cTn id="28" presetID="42" presetClass="entr" presetSubtype="0" fill="hold" grpId="0" nodeType="withEffect">
                                  <p:stCondLst>
                                    <p:cond delay="525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1000"/>
                                        <p:tgtEl>
                                          <p:spTgt spid="91"/>
                                        </p:tgtEl>
                                      </p:cBhvr>
                                    </p:animEffect>
                                    <p:anim calcmode="lin" valueType="num">
                                      <p:cBhvr>
                                        <p:cTn id="31" dur="1000" fill="hold"/>
                                        <p:tgtEl>
                                          <p:spTgt spid="91"/>
                                        </p:tgtEl>
                                        <p:attrNameLst>
                                          <p:attrName>ppt_x</p:attrName>
                                        </p:attrNameLst>
                                      </p:cBhvr>
                                      <p:tavLst>
                                        <p:tav tm="0">
                                          <p:val>
                                            <p:strVal val="#ppt_x"/>
                                          </p:val>
                                        </p:tav>
                                        <p:tav tm="100000">
                                          <p:val>
                                            <p:strVal val="#ppt_x"/>
                                          </p:val>
                                        </p:tav>
                                      </p:tavLst>
                                    </p:anim>
                                    <p:anim calcmode="lin" valueType="num">
                                      <p:cBhvr>
                                        <p:cTn id="32" dur="1000" fill="hold"/>
                                        <p:tgtEl>
                                          <p:spTgt spid="9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75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1000"/>
                                        <p:tgtEl>
                                          <p:spTgt spid="92"/>
                                        </p:tgtEl>
                                      </p:cBhvr>
                                    </p:animEffect>
                                    <p:anim calcmode="lin" valueType="num">
                                      <p:cBhvr>
                                        <p:cTn id="36" dur="1000" fill="hold"/>
                                        <p:tgtEl>
                                          <p:spTgt spid="92"/>
                                        </p:tgtEl>
                                        <p:attrNameLst>
                                          <p:attrName>ppt_x</p:attrName>
                                        </p:attrNameLst>
                                      </p:cBhvr>
                                      <p:tavLst>
                                        <p:tav tm="0">
                                          <p:val>
                                            <p:strVal val="#ppt_x"/>
                                          </p:val>
                                        </p:tav>
                                        <p:tav tm="100000">
                                          <p:val>
                                            <p:strVal val="#ppt_x"/>
                                          </p:val>
                                        </p:tav>
                                      </p:tavLst>
                                    </p:anim>
                                    <p:anim calcmode="lin" valueType="num">
                                      <p:cBhvr>
                                        <p:cTn id="37" dur="1000" fill="hold"/>
                                        <p:tgtEl>
                                          <p:spTgt spid="9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625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000"/>
                                        <p:tgtEl>
                                          <p:spTgt spid="93"/>
                                        </p:tgtEl>
                                      </p:cBhvr>
                                    </p:animEffect>
                                    <p:anim calcmode="lin" valueType="num">
                                      <p:cBhvr>
                                        <p:cTn id="41" dur="1000" fill="hold"/>
                                        <p:tgtEl>
                                          <p:spTgt spid="93"/>
                                        </p:tgtEl>
                                        <p:attrNameLst>
                                          <p:attrName>ppt_x</p:attrName>
                                        </p:attrNameLst>
                                      </p:cBhvr>
                                      <p:tavLst>
                                        <p:tav tm="0">
                                          <p:val>
                                            <p:strVal val="#ppt_x"/>
                                          </p:val>
                                        </p:tav>
                                        <p:tav tm="100000">
                                          <p:val>
                                            <p:strVal val="#ppt_x"/>
                                          </p:val>
                                        </p:tav>
                                      </p:tavLst>
                                    </p:anim>
                                    <p:anim calcmode="lin" valueType="num">
                                      <p:cBhvr>
                                        <p:cTn id="42" dur="1000" fill="hold"/>
                                        <p:tgtEl>
                                          <p:spTgt spid="9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675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1000"/>
                                        <p:tgtEl>
                                          <p:spTgt spid="90"/>
                                        </p:tgtEl>
                                      </p:cBhvr>
                                    </p:animEffect>
                                    <p:anim calcmode="lin" valueType="num">
                                      <p:cBhvr>
                                        <p:cTn id="46" dur="1000" fill="hold"/>
                                        <p:tgtEl>
                                          <p:spTgt spid="90"/>
                                        </p:tgtEl>
                                        <p:attrNameLst>
                                          <p:attrName>ppt_x</p:attrName>
                                        </p:attrNameLst>
                                      </p:cBhvr>
                                      <p:tavLst>
                                        <p:tav tm="0">
                                          <p:val>
                                            <p:strVal val="#ppt_x"/>
                                          </p:val>
                                        </p:tav>
                                        <p:tav tm="100000">
                                          <p:val>
                                            <p:strVal val="#ppt_x"/>
                                          </p:val>
                                        </p:tav>
                                      </p:tavLst>
                                    </p:anim>
                                    <p:anim calcmode="lin" valueType="num">
                                      <p:cBhvr>
                                        <p:cTn id="47" dur="1000" fill="hold"/>
                                        <p:tgtEl>
                                          <p:spTgt spid="90"/>
                                        </p:tgtEl>
                                        <p:attrNameLst>
                                          <p:attrName>ppt_y</p:attrName>
                                        </p:attrNameLst>
                                      </p:cBhvr>
                                      <p:tavLst>
                                        <p:tav tm="0">
                                          <p:val>
                                            <p:strVal val="#ppt_y+.1"/>
                                          </p:val>
                                        </p:tav>
                                        <p:tav tm="100000">
                                          <p:val>
                                            <p:strVal val="#ppt_y"/>
                                          </p:val>
                                        </p:tav>
                                      </p:tavLst>
                                    </p:anim>
                                  </p:childTnLst>
                                </p:cTn>
                              </p:par>
                              <p:par>
                                <p:cTn id="48" presetID="53" presetClass="entr" presetSubtype="16" fill="hold" nodeType="withEffect">
                                  <p:stCondLst>
                                    <p:cond delay="7750"/>
                                  </p:stCondLst>
                                  <p:childTnLst>
                                    <p:set>
                                      <p:cBhvr>
                                        <p:cTn id="49" dur="1" fill="hold">
                                          <p:stCondLst>
                                            <p:cond delay="0"/>
                                          </p:stCondLst>
                                        </p:cTn>
                                        <p:tgtEl>
                                          <p:spTgt spid="74"/>
                                        </p:tgtEl>
                                        <p:attrNameLst>
                                          <p:attrName>style.visibility</p:attrName>
                                        </p:attrNameLst>
                                      </p:cBhvr>
                                      <p:to>
                                        <p:strVal val="visible"/>
                                      </p:to>
                                    </p:set>
                                    <p:anim calcmode="lin" valueType="num">
                                      <p:cBhvr>
                                        <p:cTn id="50" dur="500" fill="hold"/>
                                        <p:tgtEl>
                                          <p:spTgt spid="74"/>
                                        </p:tgtEl>
                                        <p:attrNameLst>
                                          <p:attrName>ppt_w</p:attrName>
                                        </p:attrNameLst>
                                      </p:cBhvr>
                                      <p:tavLst>
                                        <p:tav tm="0">
                                          <p:val>
                                            <p:fltVal val="0"/>
                                          </p:val>
                                        </p:tav>
                                        <p:tav tm="100000">
                                          <p:val>
                                            <p:strVal val="#ppt_w"/>
                                          </p:val>
                                        </p:tav>
                                      </p:tavLst>
                                    </p:anim>
                                    <p:anim calcmode="lin" valueType="num">
                                      <p:cBhvr>
                                        <p:cTn id="51" dur="500" fill="hold"/>
                                        <p:tgtEl>
                                          <p:spTgt spid="74"/>
                                        </p:tgtEl>
                                        <p:attrNameLst>
                                          <p:attrName>ppt_h</p:attrName>
                                        </p:attrNameLst>
                                      </p:cBhvr>
                                      <p:tavLst>
                                        <p:tav tm="0">
                                          <p:val>
                                            <p:fltVal val="0"/>
                                          </p:val>
                                        </p:tav>
                                        <p:tav tm="100000">
                                          <p:val>
                                            <p:strVal val="#ppt_h"/>
                                          </p:val>
                                        </p:tav>
                                      </p:tavLst>
                                    </p:anim>
                                    <p:animEffect transition="in" filter="fade">
                                      <p:cBhvr>
                                        <p:cTn id="52" dur="500"/>
                                        <p:tgtEl>
                                          <p:spTgt spid="74"/>
                                        </p:tgtEl>
                                      </p:cBhvr>
                                    </p:animEffect>
                                  </p:childTnLst>
                                </p:cTn>
                              </p:par>
                              <p:par>
                                <p:cTn id="53" presetID="22" presetClass="entr" presetSubtype="8" fill="hold" grpId="0" nodeType="withEffect">
                                  <p:stCondLst>
                                    <p:cond delay="8250"/>
                                  </p:stCondLst>
                                  <p:childTnLst>
                                    <p:set>
                                      <p:cBhvr>
                                        <p:cTn id="54" dur="1" fill="hold">
                                          <p:stCondLst>
                                            <p:cond delay="0"/>
                                          </p:stCondLst>
                                        </p:cTn>
                                        <p:tgtEl>
                                          <p:spTgt spid="81"/>
                                        </p:tgtEl>
                                        <p:attrNameLst>
                                          <p:attrName>style.visibility</p:attrName>
                                        </p:attrNameLst>
                                      </p:cBhvr>
                                      <p:to>
                                        <p:strVal val="visible"/>
                                      </p:to>
                                    </p:set>
                                    <p:animEffect transition="in" filter="wipe(left)">
                                      <p:cBhvr>
                                        <p:cTn id="55" dur="1000"/>
                                        <p:tgtEl>
                                          <p:spTgt spid="81"/>
                                        </p:tgtEl>
                                      </p:cBhvr>
                                    </p:animEffect>
                                  </p:childTnLst>
                                </p:cTn>
                              </p:par>
                              <p:par>
                                <p:cTn id="56" presetID="22" presetClass="entr" presetSubtype="8" fill="hold" nodeType="withEffect">
                                  <p:stCondLst>
                                    <p:cond delay="8250"/>
                                  </p:stCondLst>
                                  <p:childTnLst>
                                    <p:set>
                                      <p:cBhvr>
                                        <p:cTn id="57" dur="1" fill="hold">
                                          <p:stCondLst>
                                            <p:cond delay="0"/>
                                          </p:stCondLst>
                                        </p:cTn>
                                        <p:tgtEl>
                                          <p:spTgt spid="82"/>
                                        </p:tgtEl>
                                        <p:attrNameLst>
                                          <p:attrName>style.visibility</p:attrName>
                                        </p:attrNameLst>
                                      </p:cBhvr>
                                      <p:to>
                                        <p:strVal val="visible"/>
                                      </p:to>
                                    </p:set>
                                    <p:animEffect transition="in" filter="wipe(left)">
                                      <p:cBhvr>
                                        <p:cTn id="58" dur="1000"/>
                                        <p:tgtEl>
                                          <p:spTgt spid="82"/>
                                        </p:tgtEl>
                                      </p:cBhvr>
                                    </p:animEffect>
                                  </p:childTnLst>
                                </p:cTn>
                              </p:par>
                              <p:par>
                                <p:cTn id="59" presetID="22" presetClass="entr" presetSubtype="1" fill="hold" grpId="0" nodeType="withEffect">
                                  <p:stCondLst>
                                    <p:cond delay="9250"/>
                                  </p:stCondLst>
                                  <p:childTnLst>
                                    <p:set>
                                      <p:cBhvr>
                                        <p:cTn id="60" dur="1" fill="hold">
                                          <p:stCondLst>
                                            <p:cond delay="0"/>
                                          </p:stCondLst>
                                        </p:cTn>
                                        <p:tgtEl>
                                          <p:spTgt spid="80"/>
                                        </p:tgtEl>
                                        <p:attrNameLst>
                                          <p:attrName>style.visibility</p:attrName>
                                        </p:attrNameLst>
                                      </p:cBhvr>
                                      <p:to>
                                        <p:strVal val="visible"/>
                                      </p:to>
                                    </p:set>
                                    <p:animEffect transition="in" filter="wipe(up)">
                                      <p:cBhvr>
                                        <p:cTn id="61" dur="1500"/>
                                        <p:tgtEl>
                                          <p:spTgt spid="80"/>
                                        </p:tgtEl>
                                      </p:cBhvr>
                                    </p:animEffect>
                                  </p:childTnLst>
                                </p:cTn>
                              </p:par>
                              <p:par>
                                <p:cTn id="62" presetID="53" presetClass="entr" presetSubtype="16" fill="hold" nodeType="withEffect">
                                  <p:stCondLst>
                                    <p:cond delay="925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Effect transition="in" filter="fade">
                                      <p:cBhvr>
                                        <p:cTn id="66" dur="500"/>
                                        <p:tgtEl>
                                          <p:spTgt spid="71"/>
                                        </p:tgtEl>
                                      </p:cBhvr>
                                    </p:animEffect>
                                  </p:childTnLst>
                                </p:cTn>
                              </p:par>
                              <p:par>
                                <p:cTn id="67" presetID="22" presetClass="entr" presetSubtype="8" fill="hold" grpId="0" nodeType="withEffect">
                                  <p:stCondLst>
                                    <p:cond delay="9750"/>
                                  </p:stCondLst>
                                  <p:childTnLst>
                                    <p:set>
                                      <p:cBhvr>
                                        <p:cTn id="68" dur="1" fill="hold">
                                          <p:stCondLst>
                                            <p:cond delay="0"/>
                                          </p:stCondLst>
                                        </p:cTn>
                                        <p:tgtEl>
                                          <p:spTgt spid="84"/>
                                        </p:tgtEl>
                                        <p:attrNameLst>
                                          <p:attrName>style.visibility</p:attrName>
                                        </p:attrNameLst>
                                      </p:cBhvr>
                                      <p:to>
                                        <p:strVal val="visible"/>
                                      </p:to>
                                    </p:set>
                                    <p:animEffect transition="in" filter="wipe(left)">
                                      <p:cBhvr>
                                        <p:cTn id="69" dur="1000"/>
                                        <p:tgtEl>
                                          <p:spTgt spid="84"/>
                                        </p:tgtEl>
                                      </p:cBhvr>
                                    </p:animEffect>
                                  </p:childTnLst>
                                </p:cTn>
                              </p:par>
                              <p:par>
                                <p:cTn id="70" presetID="22" presetClass="entr" presetSubtype="8" fill="hold" nodeType="withEffect">
                                  <p:stCondLst>
                                    <p:cond delay="9750"/>
                                  </p:stCondLst>
                                  <p:childTnLst>
                                    <p:set>
                                      <p:cBhvr>
                                        <p:cTn id="71" dur="1" fill="hold">
                                          <p:stCondLst>
                                            <p:cond delay="0"/>
                                          </p:stCondLst>
                                        </p:cTn>
                                        <p:tgtEl>
                                          <p:spTgt spid="85"/>
                                        </p:tgtEl>
                                        <p:attrNameLst>
                                          <p:attrName>style.visibility</p:attrName>
                                        </p:attrNameLst>
                                      </p:cBhvr>
                                      <p:to>
                                        <p:strVal val="visible"/>
                                      </p:to>
                                    </p:set>
                                    <p:animEffect transition="in" filter="wipe(left)">
                                      <p:cBhvr>
                                        <p:cTn id="72" dur="1000"/>
                                        <p:tgtEl>
                                          <p:spTgt spid="85"/>
                                        </p:tgtEl>
                                      </p:cBhvr>
                                    </p:animEffect>
                                  </p:childTnLst>
                                </p:cTn>
                              </p:par>
                              <p:par>
                                <p:cTn id="73" presetID="22" presetClass="entr" presetSubtype="1" fill="hold" grpId="0" nodeType="withEffect">
                                  <p:stCondLst>
                                    <p:cond delay="10750"/>
                                  </p:stCondLst>
                                  <p:childTnLst>
                                    <p:set>
                                      <p:cBhvr>
                                        <p:cTn id="74" dur="1" fill="hold">
                                          <p:stCondLst>
                                            <p:cond delay="0"/>
                                          </p:stCondLst>
                                        </p:cTn>
                                        <p:tgtEl>
                                          <p:spTgt spid="83"/>
                                        </p:tgtEl>
                                        <p:attrNameLst>
                                          <p:attrName>style.visibility</p:attrName>
                                        </p:attrNameLst>
                                      </p:cBhvr>
                                      <p:to>
                                        <p:strVal val="visible"/>
                                      </p:to>
                                    </p:set>
                                    <p:animEffect transition="in" filter="wipe(up)">
                                      <p:cBhvr>
                                        <p:cTn id="75" dur="1500"/>
                                        <p:tgtEl>
                                          <p:spTgt spid="83"/>
                                        </p:tgtEl>
                                      </p:cBhvr>
                                    </p:animEffect>
                                  </p:childTnLst>
                                </p:cTn>
                              </p:par>
                              <p:par>
                                <p:cTn id="76" presetID="53" presetClass="entr" presetSubtype="16" fill="hold" nodeType="withEffect">
                                  <p:stCondLst>
                                    <p:cond delay="1075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par>
                                <p:cTn id="81" presetID="22" presetClass="entr" presetSubtype="8" fill="hold" grpId="0" nodeType="withEffect">
                                  <p:stCondLst>
                                    <p:cond delay="11250"/>
                                  </p:stCondLst>
                                  <p:childTnLst>
                                    <p:set>
                                      <p:cBhvr>
                                        <p:cTn id="82" dur="1" fill="hold">
                                          <p:stCondLst>
                                            <p:cond delay="0"/>
                                          </p:stCondLst>
                                        </p:cTn>
                                        <p:tgtEl>
                                          <p:spTgt spid="87"/>
                                        </p:tgtEl>
                                        <p:attrNameLst>
                                          <p:attrName>style.visibility</p:attrName>
                                        </p:attrNameLst>
                                      </p:cBhvr>
                                      <p:to>
                                        <p:strVal val="visible"/>
                                      </p:to>
                                    </p:set>
                                    <p:animEffect transition="in" filter="wipe(left)">
                                      <p:cBhvr>
                                        <p:cTn id="83" dur="1000"/>
                                        <p:tgtEl>
                                          <p:spTgt spid="87"/>
                                        </p:tgtEl>
                                      </p:cBhvr>
                                    </p:animEffect>
                                  </p:childTnLst>
                                </p:cTn>
                              </p:par>
                              <p:par>
                                <p:cTn id="84" presetID="22" presetClass="entr" presetSubtype="8" fill="hold" nodeType="withEffect">
                                  <p:stCondLst>
                                    <p:cond delay="1125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1000"/>
                                        <p:tgtEl>
                                          <p:spTgt spid="88"/>
                                        </p:tgtEl>
                                      </p:cBhvr>
                                    </p:animEffect>
                                  </p:childTnLst>
                                </p:cTn>
                              </p:par>
                              <p:par>
                                <p:cTn id="87" presetID="22" presetClass="entr" presetSubtype="1" fill="hold" grpId="0" nodeType="withEffect">
                                  <p:stCondLst>
                                    <p:cond delay="12250"/>
                                  </p:stCondLst>
                                  <p:childTnLst>
                                    <p:set>
                                      <p:cBhvr>
                                        <p:cTn id="88" dur="1" fill="hold">
                                          <p:stCondLst>
                                            <p:cond delay="0"/>
                                          </p:stCondLst>
                                        </p:cTn>
                                        <p:tgtEl>
                                          <p:spTgt spid="86"/>
                                        </p:tgtEl>
                                        <p:attrNameLst>
                                          <p:attrName>style.visibility</p:attrName>
                                        </p:attrNameLst>
                                      </p:cBhvr>
                                      <p:to>
                                        <p:strVal val="visible"/>
                                      </p:to>
                                    </p:set>
                                    <p:animEffect transition="in" filter="wipe(up)">
                                      <p:cBhvr>
                                        <p:cTn id="89" dur="1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47" grpId="0"/>
      <p:bldP spid="80" grpId="0"/>
      <p:bldP spid="81" grpId="0"/>
      <p:bldP spid="83" grpId="0"/>
      <p:bldP spid="84" grpId="0"/>
      <p:bldP spid="86" grpId="0"/>
      <p:bldP spid="87" grpId="0"/>
      <p:bldP spid="89" grpId="0"/>
      <p:bldP spid="90" grpId="0" animBg="1"/>
      <p:bldP spid="91" grpId="0" animBg="1"/>
      <p:bldP spid="92" grpId="0" animBg="1"/>
      <p:bldP spid="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任意多边形 162"/>
          <p:cNvSpPr/>
          <p:nvPr/>
        </p:nvSpPr>
        <p:spPr>
          <a:xfrm>
            <a:off x="7755513" y="5526611"/>
            <a:ext cx="3728731" cy="914400"/>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91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163"/>
          <p:cNvSpPr/>
          <p:nvPr/>
        </p:nvSpPr>
        <p:spPr>
          <a:xfrm>
            <a:off x="7043351" y="5262919"/>
            <a:ext cx="3356012" cy="1162594"/>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0DDBF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8488" y="2898183"/>
            <a:ext cx="3704095" cy="3959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1047135">
            <a:off x="7201886" y="422348"/>
            <a:ext cx="2375861" cy="923330"/>
          </a:xfrm>
          <a:prstGeom prst="rect">
            <a:avLst/>
          </a:prstGeom>
        </p:spPr>
        <p:txBody>
          <a:bodyPr wrap="square">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点击输入简要文字内容，文字内容需概括精炼，言简意赅的说明</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r>
              <a:rPr lang="en-US" altLang="zh-CN" sz="1200" dirty="0" smtClean="0">
                <a:solidFill>
                  <a:schemeClr val="bg1">
                    <a:lumMod val="65000"/>
                  </a:schemeClr>
                </a:solidFill>
                <a:latin typeface="微软雅黑" panose="020B0503020204020204" pitchFamily="34" charset="-122"/>
                <a:ea typeface="微软雅黑" panose="020B0503020204020204" pitchFamily="34" charset="-122"/>
              </a:rPr>
              <a:t>,</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rot="21251750">
            <a:off x="1376291" y="4542780"/>
            <a:ext cx="2445932" cy="923330"/>
          </a:xfrm>
          <a:prstGeom prst="rect">
            <a:avLst/>
          </a:prstGeom>
        </p:spPr>
        <p:txBody>
          <a:bodyPr wrap="square">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点击输入简要文字内容，文字内容需概括精炼，言简意赅的说明</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r>
              <a:rPr lang="en-US" altLang="zh-CN" sz="1200" dirty="0" smtClean="0">
                <a:solidFill>
                  <a:schemeClr val="bg1">
                    <a:lumMod val="65000"/>
                  </a:schemeClr>
                </a:solidFill>
                <a:latin typeface="微软雅黑" panose="020B0503020204020204" pitchFamily="34" charset="-122"/>
                <a:ea typeface="微软雅黑" panose="020B0503020204020204" pitchFamily="34" charset="-122"/>
              </a:rPr>
              <a:t>,</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rot="736758">
            <a:off x="10121777" y="4195727"/>
            <a:ext cx="1965060" cy="1200329"/>
          </a:xfrm>
          <a:prstGeom prst="rect">
            <a:avLst/>
          </a:prstGeom>
        </p:spPr>
        <p:txBody>
          <a:bodyPr wrap="square">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点击输入简要文字内容，文字内容需概括精炼，言简意赅的说明</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r>
              <a:rPr lang="en-US" altLang="zh-CN" sz="1200" dirty="0" smtClean="0">
                <a:solidFill>
                  <a:schemeClr val="bg1">
                    <a:lumMod val="65000"/>
                  </a:schemeClr>
                </a:solidFill>
                <a:latin typeface="微软雅黑" panose="020B0503020204020204" pitchFamily="34" charset="-122"/>
                <a:ea typeface="微软雅黑" panose="020B0503020204020204" pitchFamily="34" charset="-122"/>
              </a:rPr>
              <a:t>,</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92" name="组合 91"/>
          <p:cNvGrpSpPr/>
          <p:nvPr/>
        </p:nvGrpSpPr>
        <p:grpSpPr>
          <a:xfrm rot="514072">
            <a:off x="4058274" y="464929"/>
            <a:ext cx="3037319" cy="2907992"/>
            <a:chOff x="3419909" y="535258"/>
            <a:chExt cx="2899351" cy="2775898"/>
          </a:xfrm>
        </p:grpSpPr>
        <p:grpSp>
          <p:nvGrpSpPr>
            <p:cNvPr id="4" name="组合 3"/>
            <p:cNvGrpSpPr/>
            <p:nvPr/>
          </p:nvGrpSpPr>
          <p:grpSpPr>
            <a:xfrm rot="20934511">
              <a:off x="3419909" y="535258"/>
              <a:ext cx="2899351" cy="2775898"/>
              <a:chOff x="742951" y="1223372"/>
              <a:chExt cx="2228850" cy="2367553"/>
            </a:xfrm>
          </p:grpSpPr>
          <p:sp>
            <p:nvSpPr>
              <p:cNvPr id="5" name="矩形 7"/>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1" fmla="*/ 0 w 667483"/>
                  <a:gd name="connsiteY0-2" fmla="*/ 39394 h 725936"/>
                  <a:gd name="connsiteX1-3" fmla="*/ 667483 w 667483"/>
                  <a:gd name="connsiteY1-4" fmla="*/ 0 h 725936"/>
                  <a:gd name="connsiteX2-5" fmla="*/ 667483 w 667483"/>
                  <a:gd name="connsiteY2-6" fmla="*/ 725936 h 725936"/>
                  <a:gd name="connsiteX3-7" fmla="*/ 25309 w 667483"/>
                  <a:gd name="connsiteY3-8" fmla="*/ 725936 h 725936"/>
                  <a:gd name="connsiteX4-9" fmla="*/ 0 w 667483"/>
                  <a:gd name="connsiteY4-10" fmla="*/ 39394 h 725936"/>
                  <a:gd name="connsiteX0-11" fmla="*/ 0 w 676669"/>
                  <a:gd name="connsiteY0-12" fmla="*/ 59465 h 725936"/>
                  <a:gd name="connsiteX1-13" fmla="*/ 676669 w 676669"/>
                  <a:gd name="connsiteY1-14" fmla="*/ 0 h 725936"/>
                  <a:gd name="connsiteX2-15" fmla="*/ 676669 w 676669"/>
                  <a:gd name="connsiteY2-16" fmla="*/ 725936 h 725936"/>
                  <a:gd name="connsiteX3-17" fmla="*/ 34495 w 676669"/>
                  <a:gd name="connsiteY3-18" fmla="*/ 725936 h 725936"/>
                  <a:gd name="connsiteX4-19" fmla="*/ 0 w 676669"/>
                  <a:gd name="connsiteY4-20" fmla="*/ 59465 h 725936"/>
                  <a:gd name="connsiteX0-21" fmla="*/ 0 w 676669"/>
                  <a:gd name="connsiteY0-22" fmla="*/ 59465 h 727637"/>
                  <a:gd name="connsiteX1-23" fmla="*/ 676669 w 676669"/>
                  <a:gd name="connsiteY1-24" fmla="*/ 0 h 727637"/>
                  <a:gd name="connsiteX2-25" fmla="*/ 627341 w 676669"/>
                  <a:gd name="connsiteY2-26" fmla="*/ 727637 h 727637"/>
                  <a:gd name="connsiteX3-27" fmla="*/ 34495 w 676669"/>
                  <a:gd name="connsiteY3-28" fmla="*/ 725936 h 727637"/>
                  <a:gd name="connsiteX4-29" fmla="*/ 0 w 676669"/>
                  <a:gd name="connsiteY4-30" fmla="*/ 59465 h 727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742951" y="1295400"/>
                <a:ext cx="2228850" cy="2295525"/>
              </a:xfrm>
              <a:prstGeom prst="rect">
                <a:avLst/>
              </a:prstGeom>
              <a:solidFill>
                <a:srgbClr val="FFC000"/>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rot="20586887">
              <a:off x="4206899" y="2702678"/>
              <a:ext cx="1952356" cy="440694"/>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rPr>
                <a:t>家长积极配合</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91" name="图片 9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597013">
              <a:off x="3441049" y="786640"/>
              <a:ext cx="2673669" cy="1897851"/>
            </a:xfrm>
            <a:prstGeom prst="rect">
              <a:avLst/>
            </a:prstGeom>
          </p:spPr>
        </p:pic>
      </p:grpSp>
      <p:cxnSp>
        <p:nvCxnSpPr>
          <p:cNvPr id="21" name="直接连接符 20"/>
          <p:cNvCxnSpPr/>
          <p:nvPr/>
        </p:nvCxnSpPr>
        <p:spPr>
          <a:xfrm flipV="1">
            <a:off x="6207768" y="284205"/>
            <a:ext cx="2466675" cy="402242"/>
          </a:xfrm>
          <a:prstGeom prst="line">
            <a:avLst/>
          </a:prstGeom>
          <a:ln>
            <a:solidFill>
              <a:srgbClr val="13CCDF"/>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7278707" y="1939045"/>
            <a:ext cx="3039184" cy="3009083"/>
            <a:chOff x="7104048" y="1976112"/>
            <a:chExt cx="3200803" cy="3169101"/>
          </a:xfrm>
        </p:grpSpPr>
        <p:grpSp>
          <p:nvGrpSpPr>
            <p:cNvPr id="32" name="组合 31"/>
            <p:cNvGrpSpPr/>
            <p:nvPr/>
          </p:nvGrpSpPr>
          <p:grpSpPr>
            <a:xfrm rot="1115461">
              <a:off x="7104048" y="1976112"/>
              <a:ext cx="3200803" cy="3169101"/>
              <a:chOff x="742951" y="1223372"/>
              <a:chExt cx="2228850" cy="2409996"/>
            </a:xfrm>
          </p:grpSpPr>
          <p:sp>
            <p:nvSpPr>
              <p:cNvPr id="33" name="矩形 7"/>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1" fmla="*/ 0 w 667483"/>
                  <a:gd name="connsiteY0-2" fmla="*/ 39394 h 725936"/>
                  <a:gd name="connsiteX1-3" fmla="*/ 667483 w 667483"/>
                  <a:gd name="connsiteY1-4" fmla="*/ 0 h 725936"/>
                  <a:gd name="connsiteX2-5" fmla="*/ 667483 w 667483"/>
                  <a:gd name="connsiteY2-6" fmla="*/ 725936 h 725936"/>
                  <a:gd name="connsiteX3-7" fmla="*/ 25309 w 667483"/>
                  <a:gd name="connsiteY3-8" fmla="*/ 725936 h 725936"/>
                  <a:gd name="connsiteX4-9" fmla="*/ 0 w 667483"/>
                  <a:gd name="connsiteY4-10" fmla="*/ 39394 h 725936"/>
                  <a:gd name="connsiteX0-11" fmla="*/ 0 w 676669"/>
                  <a:gd name="connsiteY0-12" fmla="*/ 59465 h 725936"/>
                  <a:gd name="connsiteX1-13" fmla="*/ 676669 w 676669"/>
                  <a:gd name="connsiteY1-14" fmla="*/ 0 h 725936"/>
                  <a:gd name="connsiteX2-15" fmla="*/ 676669 w 676669"/>
                  <a:gd name="connsiteY2-16" fmla="*/ 725936 h 725936"/>
                  <a:gd name="connsiteX3-17" fmla="*/ 34495 w 676669"/>
                  <a:gd name="connsiteY3-18" fmla="*/ 725936 h 725936"/>
                  <a:gd name="connsiteX4-19" fmla="*/ 0 w 676669"/>
                  <a:gd name="connsiteY4-20" fmla="*/ 59465 h 725936"/>
                  <a:gd name="connsiteX0-21" fmla="*/ 0 w 676669"/>
                  <a:gd name="connsiteY0-22" fmla="*/ 59465 h 727637"/>
                  <a:gd name="connsiteX1-23" fmla="*/ 676669 w 676669"/>
                  <a:gd name="connsiteY1-24" fmla="*/ 0 h 727637"/>
                  <a:gd name="connsiteX2-25" fmla="*/ 627341 w 676669"/>
                  <a:gd name="connsiteY2-26" fmla="*/ 727637 h 727637"/>
                  <a:gd name="connsiteX3-27" fmla="*/ 34495 w 676669"/>
                  <a:gd name="connsiteY3-28" fmla="*/ 725936 h 727637"/>
                  <a:gd name="connsiteX4-29" fmla="*/ 0 w 676669"/>
                  <a:gd name="connsiteY4-30" fmla="*/ 59465 h 727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梯形 5"/>
              <p:cNvSpPr/>
              <p:nvPr/>
            </p:nvSpPr>
            <p:spPr>
              <a:xfrm rot="21272080">
                <a:off x="822154" y="2670172"/>
                <a:ext cx="1424631" cy="963196"/>
              </a:xfrm>
              <a:custGeom>
                <a:avLst/>
                <a:gdLst>
                  <a:gd name="connsiteX0" fmla="*/ 0 w 1347169"/>
                  <a:gd name="connsiteY0" fmla="*/ 788757 h 788757"/>
                  <a:gd name="connsiteX1" fmla="*/ 197189 w 1347169"/>
                  <a:gd name="connsiteY1" fmla="*/ 0 h 788757"/>
                  <a:gd name="connsiteX2" fmla="*/ 1149980 w 1347169"/>
                  <a:gd name="connsiteY2" fmla="*/ 0 h 788757"/>
                  <a:gd name="connsiteX3" fmla="*/ 1347169 w 1347169"/>
                  <a:gd name="connsiteY3" fmla="*/ 788757 h 788757"/>
                  <a:gd name="connsiteX4" fmla="*/ 0 w 1347169"/>
                  <a:gd name="connsiteY4" fmla="*/ 788757 h 788757"/>
                  <a:gd name="connsiteX0-1" fmla="*/ 0 w 1347169"/>
                  <a:gd name="connsiteY0-2" fmla="*/ 835166 h 835166"/>
                  <a:gd name="connsiteX1-3" fmla="*/ 5292 w 1347169"/>
                  <a:gd name="connsiteY1-4" fmla="*/ 0 h 835166"/>
                  <a:gd name="connsiteX2-5" fmla="*/ 1149980 w 1347169"/>
                  <a:gd name="connsiteY2-6" fmla="*/ 46409 h 835166"/>
                  <a:gd name="connsiteX3-7" fmla="*/ 1347169 w 1347169"/>
                  <a:gd name="connsiteY3-8" fmla="*/ 835166 h 835166"/>
                  <a:gd name="connsiteX4-9" fmla="*/ 0 w 1347169"/>
                  <a:gd name="connsiteY4-10" fmla="*/ 835166 h 835166"/>
                  <a:gd name="connsiteX0-11" fmla="*/ 0 w 1364390"/>
                  <a:gd name="connsiteY0-12" fmla="*/ 835166 h 835166"/>
                  <a:gd name="connsiteX1-13" fmla="*/ 5292 w 1364390"/>
                  <a:gd name="connsiteY1-14" fmla="*/ 0 h 835166"/>
                  <a:gd name="connsiteX2-15" fmla="*/ 1149980 w 1364390"/>
                  <a:gd name="connsiteY2-16" fmla="*/ 46409 h 835166"/>
                  <a:gd name="connsiteX3-17" fmla="*/ 1364390 w 1364390"/>
                  <a:gd name="connsiteY3-18" fmla="*/ 801753 h 835166"/>
                  <a:gd name="connsiteX4-19" fmla="*/ 0 w 1364390"/>
                  <a:gd name="connsiteY4-20" fmla="*/ 835166 h 835166"/>
                  <a:gd name="connsiteX0-21" fmla="*/ 0 w 1415023"/>
                  <a:gd name="connsiteY0-22" fmla="*/ 835166 h 835166"/>
                  <a:gd name="connsiteX1-23" fmla="*/ 5292 w 1415023"/>
                  <a:gd name="connsiteY1-24" fmla="*/ 0 h 835166"/>
                  <a:gd name="connsiteX2-25" fmla="*/ 1149980 w 1415023"/>
                  <a:gd name="connsiteY2-26" fmla="*/ 46409 h 835166"/>
                  <a:gd name="connsiteX3-27" fmla="*/ 1415023 w 1415023"/>
                  <a:gd name="connsiteY3-28" fmla="*/ 785562 h 835166"/>
                  <a:gd name="connsiteX4-29" fmla="*/ 0 w 1415023"/>
                  <a:gd name="connsiteY4-30" fmla="*/ 835166 h 835166"/>
                  <a:gd name="connsiteX0-31" fmla="*/ 0 w 1424631"/>
                  <a:gd name="connsiteY0-32" fmla="*/ 835166 h 835166"/>
                  <a:gd name="connsiteX1-33" fmla="*/ 5292 w 1424631"/>
                  <a:gd name="connsiteY1-34" fmla="*/ 0 h 835166"/>
                  <a:gd name="connsiteX2-35" fmla="*/ 1149980 w 1424631"/>
                  <a:gd name="connsiteY2-36" fmla="*/ 46409 h 835166"/>
                  <a:gd name="connsiteX3-37" fmla="*/ 1424631 w 1424631"/>
                  <a:gd name="connsiteY3-38" fmla="*/ 758433 h 835166"/>
                  <a:gd name="connsiteX4-39" fmla="*/ 0 w 1424631"/>
                  <a:gd name="connsiteY4-40" fmla="*/ 835166 h 835166"/>
                  <a:gd name="connsiteX0-41" fmla="*/ 0 w 1424631"/>
                  <a:gd name="connsiteY0-42" fmla="*/ 882475 h 882475"/>
                  <a:gd name="connsiteX1-43" fmla="*/ 23844 w 1424631"/>
                  <a:gd name="connsiteY1-44" fmla="*/ 0 h 882475"/>
                  <a:gd name="connsiteX2-45" fmla="*/ 1149980 w 1424631"/>
                  <a:gd name="connsiteY2-46" fmla="*/ 93718 h 882475"/>
                  <a:gd name="connsiteX3-47" fmla="*/ 1424631 w 1424631"/>
                  <a:gd name="connsiteY3-48" fmla="*/ 805742 h 882475"/>
                  <a:gd name="connsiteX4-49" fmla="*/ 0 w 1424631"/>
                  <a:gd name="connsiteY4-50" fmla="*/ 882475 h 882475"/>
                  <a:gd name="connsiteX0-51" fmla="*/ 0 w 1424631"/>
                  <a:gd name="connsiteY0-52" fmla="*/ 923500 h 923500"/>
                  <a:gd name="connsiteX1-53" fmla="*/ 34781 w 1424631"/>
                  <a:gd name="connsiteY1-54" fmla="*/ 0 h 923500"/>
                  <a:gd name="connsiteX2-55" fmla="*/ 1149980 w 1424631"/>
                  <a:gd name="connsiteY2-56" fmla="*/ 134743 h 923500"/>
                  <a:gd name="connsiteX3-57" fmla="*/ 1424631 w 1424631"/>
                  <a:gd name="connsiteY3-58" fmla="*/ 846767 h 923500"/>
                  <a:gd name="connsiteX4-59" fmla="*/ 0 w 1424631"/>
                  <a:gd name="connsiteY4-60" fmla="*/ 923500 h 923500"/>
                  <a:gd name="connsiteX0-61" fmla="*/ 0 w 1424631"/>
                  <a:gd name="connsiteY0-62" fmla="*/ 943016 h 943016"/>
                  <a:gd name="connsiteX1-63" fmla="*/ 50672 w 1424631"/>
                  <a:gd name="connsiteY1-64" fmla="*/ 0 h 943016"/>
                  <a:gd name="connsiteX2-65" fmla="*/ 1149980 w 1424631"/>
                  <a:gd name="connsiteY2-66" fmla="*/ 154259 h 943016"/>
                  <a:gd name="connsiteX3-67" fmla="*/ 1424631 w 1424631"/>
                  <a:gd name="connsiteY3-68" fmla="*/ 866283 h 943016"/>
                  <a:gd name="connsiteX4-69" fmla="*/ 0 w 1424631"/>
                  <a:gd name="connsiteY4-70" fmla="*/ 943016 h 943016"/>
                  <a:gd name="connsiteX0-71" fmla="*/ 0 w 1424631"/>
                  <a:gd name="connsiteY0-72" fmla="*/ 963196 h 963196"/>
                  <a:gd name="connsiteX1-73" fmla="*/ 59615 w 1424631"/>
                  <a:gd name="connsiteY1-74" fmla="*/ 0 h 963196"/>
                  <a:gd name="connsiteX2-75" fmla="*/ 1149980 w 1424631"/>
                  <a:gd name="connsiteY2-76" fmla="*/ 174439 h 963196"/>
                  <a:gd name="connsiteX3-77" fmla="*/ 1424631 w 1424631"/>
                  <a:gd name="connsiteY3-78" fmla="*/ 886463 h 963196"/>
                  <a:gd name="connsiteX4-79" fmla="*/ 0 w 1424631"/>
                  <a:gd name="connsiteY4-80" fmla="*/ 963196 h 9631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4631" h="963196">
                    <a:moveTo>
                      <a:pt x="0" y="963196"/>
                    </a:moveTo>
                    <a:lnTo>
                      <a:pt x="59615" y="0"/>
                    </a:lnTo>
                    <a:lnTo>
                      <a:pt x="1149980" y="174439"/>
                    </a:lnTo>
                    <a:lnTo>
                      <a:pt x="1424631" y="886463"/>
                    </a:lnTo>
                    <a:lnTo>
                      <a:pt x="0" y="963196"/>
                    </a:lnTo>
                    <a:close/>
                  </a:path>
                </a:pathLst>
              </a:custGeom>
              <a:ln>
                <a:noFill/>
              </a:ln>
              <a:effectLst>
                <a:outerShdw blurRad="50800" dist="88900" dir="786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42951" y="1295400"/>
                <a:ext cx="2228850" cy="2295525"/>
              </a:xfrm>
              <a:prstGeom prst="rect">
                <a:avLst/>
              </a:prstGeom>
              <a:solidFill>
                <a:srgbClr val="76CE0C"/>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rot="777718">
              <a:off x="7420828" y="4458884"/>
              <a:ext cx="2542333" cy="486216"/>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老师倾情教育</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97" name="图片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3481">
              <a:off x="7266813" y="2281262"/>
              <a:ext cx="3005111" cy="2005775"/>
            </a:xfrm>
            <a:prstGeom prst="rect">
              <a:avLst/>
            </a:prstGeom>
          </p:spPr>
        </p:pic>
      </p:grpSp>
      <p:grpSp>
        <p:nvGrpSpPr>
          <p:cNvPr id="95" name="组合 94"/>
          <p:cNvGrpSpPr/>
          <p:nvPr/>
        </p:nvGrpSpPr>
        <p:grpSpPr>
          <a:xfrm rot="617299">
            <a:off x="3778323" y="3503835"/>
            <a:ext cx="3046185" cy="3002692"/>
            <a:chOff x="3645243" y="3558746"/>
            <a:chExt cx="3046185" cy="3002692"/>
          </a:xfrm>
        </p:grpSpPr>
        <p:grpSp>
          <p:nvGrpSpPr>
            <p:cNvPr id="22" name="组合 21"/>
            <p:cNvGrpSpPr/>
            <p:nvPr/>
          </p:nvGrpSpPr>
          <p:grpSpPr>
            <a:xfrm>
              <a:off x="3645243" y="3558746"/>
              <a:ext cx="3046185" cy="3002692"/>
              <a:chOff x="742950" y="1223372"/>
              <a:chExt cx="2228850" cy="2409996"/>
            </a:xfrm>
          </p:grpSpPr>
          <p:sp>
            <p:nvSpPr>
              <p:cNvPr id="23" name="矩形 7"/>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1" fmla="*/ 0 w 667483"/>
                  <a:gd name="connsiteY0-2" fmla="*/ 39394 h 725936"/>
                  <a:gd name="connsiteX1-3" fmla="*/ 667483 w 667483"/>
                  <a:gd name="connsiteY1-4" fmla="*/ 0 h 725936"/>
                  <a:gd name="connsiteX2-5" fmla="*/ 667483 w 667483"/>
                  <a:gd name="connsiteY2-6" fmla="*/ 725936 h 725936"/>
                  <a:gd name="connsiteX3-7" fmla="*/ 25309 w 667483"/>
                  <a:gd name="connsiteY3-8" fmla="*/ 725936 h 725936"/>
                  <a:gd name="connsiteX4-9" fmla="*/ 0 w 667483"/>
                  <a:gd name="connsiteY4-10" fmla="*/ 39394 h 725936"/>
                  <a:gd name="connsiteX0-11" fmla="*/ 0 w 676669"/>
                  <a:gd name="connsiteY0-12" fmla="*/ 59465 h 725936"/>
                  <a:gd name="connsiteX1-13" fmla="*/ 676669 w 676669"/>
                  <a:gd name="connsiteY1-14" fmla="*/ 0 h 725936"/>
                  <a:gd name="connsiteX2-15" fmla="*/ 676669 w 676669"/>
                  <a:gd name="connsiteY2-16" fmla="*/ 725936 h 725936"/>
                  <a:gd name="connsiteX3-17" fmla="*/ 34495 w 676669"/>
                  <a:gd name="connsiteY3-18" fmla="*/ 725936 h 725936"/>
                  <a:gd name="connsiteX4-19" fmla="*/ 0 w 676669"/>
                  <a:gd name="connsiteY4-20" fmla="*/ 59465 h 725936"/>
                  <a:gd name="connsiteX0-21" fmla="*/ 0 w 676669"/>
                  <a:gd name="connsiteY0-22" fmla="*/ 59465 h 727637"/>
                  <a:gd name="connsiteX1-23" fmla="*/ 676669 w 676669"/>
                  <a:gd name="connsiteY1-24" fmla="*/ 0 h 727637"/>
                  <a:gd name="connsiteX2-25" fmla="*/ 627341 w 676669"/>
                  <a:gd name="connsiteY2-26" fmla="*/ 727637 h 727637"/>
                  <a:gd name="connsiteX3-27" fmla="*/ 34495 w 676669"/>
                  <a:gd name="connsiteY3-28" fmla="*/ 725936 h 727637"/>
                  <a:gd name="connsiteX4-29" fmla="*/ 0 w 676669"/>
                  <a:gd name="connsiteY4-30" fmla="*/ 59465 h 727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梯形 5"/>
              <p:cNvSpPr/>
              <p:nvPr/>
            </p:nvSpPr>
            <p:spPr>
              <a:xfrm rot="21272080">
                <a:off x="822154" y="2670172"/>
                <a:ext cx="1424631" cy="963196"/>
              </a:xfrm>
              <a:custGeom>
                <a:avLst/>
                <a:gdLst>
                  <a:gd name="connsiteX0" fmla="*/ 0 w 1347169"/>
                  <a:gd name="connsiteY0" fmla="*/ 788757 h 788757"/>
                  <a:gd name="connsiteX1" fmla="*/ 197189 w 1347169"/>
                  <a:gd name="connsiteY1" fmla="*/ 0 h 788757"/>
                  <a:gd name="connsiteX2" fmla="*/ 1149980 w 1347169"/>
                  <a:gd name="connsiteY2" fmla="*/ 0 h 788757"/>
                  <a:gd name="connsiteX3" fmla="*/ 1347169 w 1347169"/>
                  <a:gd name="connsiteY3" fmla="*/ 788757 h 788757"/>
                  <a:gd name="connsiteX4" fmla="*/ 0 w 1347169"/>
                  <a:gd name="connsiteY4" fmla="*/ 788757 h 788757"/>
                  <a:gd name="connsiteX0-1" fmla="*/ 0 w 1347169"/>
                  <a:gd name="connsiteY0-2" fmla="*/ 835166 h 835166"/>
                  <a:gd name="connsiteX1-3" fmla="*/ 5292 w 1347169"/>
                  <a:gd name="connsiteY1-4" fmla="*/ 0 h 835166"/>
                  <a:gd name="connsiteX2-5" fmla="*/ 1149980 w 1347169"/>
                  <a:gd name="connsiteY2-6" fmla="*/ 46409 h 835166"/>
                  <a:gd name="connsiteX3-7" fmla="*/ 1347169 w 1347169"/>
                  <a:gd name="connsiteY3-8" fmla="*/ 835166 h 835166"/>
                  <a:gd name="connsiteX4-9" fmla="*/ 0 w 1347169"/>
                  <a:gd name="connsiteY4-10" fmla="*/ 835166 h 835166"/>
                  <a:gd name="connsiteX0-11" fmla="*/ 0 w 1364390"/>
                  <a:gd name="connsiteY0-12" fmla="*/ 835166 h 835166"/>
                  <a:gd name="connsiteX1-13" fmla="*/ 5292 w 1364390"/>
                  <a:gd name="connsiteY1-14" fmla="*/ 0 h 835166"/>
                  <a:gd name="connsiteX2-15" fmla="*/ 1149980 w 1364390"/>
                  <a:gd name="connsiteY2-16" fmla="*/ 46409 h 835166"/>
                  <a:gd name="connsiteX3-17" fmla="*/ 1364390 w 1364390"/>
                  <a:gd name="connsiteY3-18" fmla="*/ 801753 h 835166"/>
                  <a:gd name="connsiteX4-19" fmla="*/ 0 w 1364390"/>
                  <a:gd name="connsiteY4-20" fmla="*/ 835166 h 835166"/>
                  <a:gd name="connsiteX0-21" fmla="*/ 0 w 1415023"/>
                  <a:gd name="connsiteY0-22" fmla="*/ 835166 h 835166"/>
                  <a:gd name="connsiteX1-23" fmla="*/ 5292 w 1415023"/>
                  <a:gd name="connsiteY1-24" fmla="*/ 0 h 835166"/>
                  <a:gd name="connsiteX2-25" fmla="*/ 1149980 w 1415023"/>
                  <a:gd name="connsiteY2-26" fmla="*/ 46409 h 835166"/>
                  <a:gd name="connsiteX3-27" fmla="*/ 1415023 w 1415023"/>
                  <a:gd name="connsiteY3-28" fmla="*/ 785562 h 835166"/>
                  <a:gd name="connsiteX4-29" fmla="*/ 0 w 1415023"/>
                  <a:gd name="connsiteY4-30" fmla="*/ 835166 h 835166"/>
                  <a:gd name="connsiteX0-31" fmla="*/ 0 w 1424631"/>
                  <a:gd name="connsiteY0-32" fmla="*/ 835166 h 835166"/>
                  <a:gd name="connsiteX1-33" fmla="*/ 5292 w 1424631"/>
                  <a:gd name="connsiteY1-34" fmla="*/ 0 h 835166"/>
                  <a:gd name="connsiteX2-35" fmla="*/ 1149980 w 1424631"/>
                  <a:gd name="connsiteY2-36" fmla="*/ 46409 h 835166"/>
                  <a:gd name="connsiteX3-37" fmla="*/ 1424631 w 1424631"/>
                  <a:gd name="connsiteY3-38" fmla="*/ 758433 h 835166"/>
                  <a:gd name="connsiteX4-39" fmla="*/ 0 w 1424631"/>
                  <a:gd name="connsiteY4-40" fmla="*/ 835166 h 835166"/>
                  <a:gd name="connsiteX0-41" fmla="*/ 0 w 1424631"/>
                  <a:gd name="connsiteY0-42" fmla="*/ 882475 h 882475"/>
                  <a:gd name="connsiteX1-43" fmla="*/ 23844 w 1424631"/>
                  <a:gd name="connsiteY1-44" fmla="*/ 0 h 882475"/>
                  <a:gd name="connsiteX2-45" fmla="*/ 1149980 w 1424631"/>
                  <a:gd name="connsiteY2-46" fmla="*/ 93718 h 882475"/>
                  <a:gd name="connsiteX3-47" fmla="*/ 1424631 w 1424631"/>
                  <a:gd name="connsiteY3-48" fmla="*/ 805742 h 882475"/>
                  <a:gd name="connsiteX4-49" fmla="*/ 0 w 1424631"/>
                  <a:gd name="connsiteY4-50" fmla="*/ 882475 h 882475"/>
                  <a:gd name="connsiteX0-51" fmla="*/ 0 w 1424631"/>
                  <a:gd name="connsiteY0-52" fmla="*/ 923500 h 923500"/>
                  <a:gd name="connsiteX1-53" fmla="*/ 34781 w 1424631"/>
                  <a:gd name="connsiteY1-54" fmla="*/ 0 h 923500"/>
                  <a:gd name="connsiteX2-55" fmla="*/ 1149980 w 1424631"/>
                  <a:gd name="connsiteY2-56" fmla="*/ 134743 h 923500"/>
                  <a:gd name="connsiteX3-57" fmla="*/ 1424631 w 1424631"/>
                  <a:gd name="connsiteY3-58" fmla="*/ 846767 h 923500"/>
                  <a:gd name="connsiteX4-59" fmla="*/ 0 w 1424631"/>
                  <a:gd name="connsiteY4-60" fmla="*/ 923500 h 923500"/>
                  <a:gd name="connsiteX0-61" fmla="*/ 0 w 1424631"/>
                  <a:gd name="connsiteY0-62" fmla="*/ 943016 h 943016"/>
                  <a:gd name="connsiteX1-63" fmla="*/ 50672 w 1424631"/>
                  <a:gd name="connsiteY1-64" fmla="*/ 0 h 943016"/>
                  <a:gd name="connsiteX2-65" fmla="*/ 1149980 w 1424631"/>
                  <a:gd name="connsiteY2-66" fmla="*/ 154259 h 943016"/>
                  <a:gd name="connsiteX3-67" fmla="*/ 1424631 w 1424631"/>
                  <a:gd name="connsiteY3-68" fmla="*/ 866283 h 943016"/>
                  <a:gd name="connsiteX4-69" fmla="*/ 0 w 1424631"/>
                  <a:gd name="connsiteY4-70" fmla="*/ 943016 h 943016"/>
                  <a:gd name="connsiteX0-71" fmla="*/ 0 w 1424631"/>
                  <a:gd name="connsiteY0-72" fmla="*/ 963196 h 963196"/>
                  <a:gd name="connsiteX1-73" fmla="*/ 59615 w 1424631"/>
                  <a:gd name="connsiteY1-74" fmla="*/ 0 h 963196"/>
                  <a:gd name="connsiteX2-75" fmla="*/ 1149980 w 1424631"/>
                  <a:gd name="connsiteY2-76" fmla="*/ 174439 h 963196"/>
                  <a:gd name="connsiteX3-77" fmla="*/ 1424631 w 1424631"/>
                  <a:gd name="connsiteY3-78" fmla="*/ 886463 h 963196"/>
                  <a:gd name="connsiteX4-79" fmla="*/ 0 w 1424631"/>
                  <a:gd name="connsiteY4-80" fmla="*/ 963196 h 9631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4631" h="963196">
                    <a:moveTo>
                      <a:pt x="0" y="963196"/>
                    </a:moveTo>
                    <a:lnTo>
                      <a:pt x="59615" y="0"/>
                    </a:lnTo>
                    <a:lnTo>
                      <a:pt x="1149980" y="174439"/>
                    </a:lnTo>
                    <a:lnTo>
                      <a:pt x="1424631" y="886463"/>
                    </a:lnTo>
                    <a:lnTo>
                      <a:pt x="0" y="963196"/>
                    </a:lnTo>
                    <a:close/>
                  </a:path>
                </a:pathLst>
              </a:custGeom>
              <a:ln>
                <a:noFill/>
              </a:ln>
              <a:effectLst>
                <a:outerShdw blurRad="50800" dist="88900" dir="786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742950" y="1304375"/>
                <a:ext cx="2228850" cy="2295525"/>
              </a:xfrm>
              <a:prstGeom prst="rect">
                <a:avLst/>
              </a:prstGeom>
              <a:solidFill>
                <a:srgbClr val="0DDBF1"/>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rot="21265322">
              <a:off x="4385960" y="5972341"/>
              <a:ext cx="1763378"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孩子健康成长</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94" name="图片 93"/>
            <p:cNvPicPr>
              <a:picLocks noChangeAspect="1"/>
            </p:cNvPicPr>
            <p:nvPr/>
          </p:nvPicPr>
          <p:blipFill rotWithShape="1">
            <a:blip r:embed="rId3" cstate="print">
              <a:extLst>
                <a:ext uri="{28A0092B-C50C-407E-A947-70E740481C1C}">
                  <a14:useLocalDpi xmlns:a14="http://schemas.microsoft.com/office/drawing/2010/main" val="0"/>
                </a:ext>
              </a:extLst>
            </a:blip>
            <a:srcRect l="6793" r="5980"/>
            <a:stretch>
              <a:fillRect/>
            </a:stretch>
          </p:blipFill>
          <p:spPr>
            <a:xfrm rot="21229753">
              <a:off x="3717893" y="3803932"/>
              <a:ext cx="2843565" cy="1988573"/>
            </a:xfrm>
            <a:prstGeom prst="rect">
              <a:avLst/>
            </a:prstGeom>
          </p:spPr>
        </p:pic>
      </p:grpSp>
      <p:grpSp>
        <p:nvGrpSpPr>
          <p:cNvPr id="15" name="组合 14"/>
          <p:cNvGrpSpPr/>
          <p:nvPr/>
        </p:nvGrpSpPr>
        <p:grpSpPr>
          <a:xfrm>
            <a:off x="10104852" y="1993716"/>
            <a:ext cx="857154" cy="758089"/>
            <a:chOff x="10073855" y="2009214"/>
            <a:chExt cx="857154" cy="758089"/>
          </a:xfrm>
        </p:grpSpPr>
        <p:sp>
          <p:nvSpPr>
            <p:cNvPr id="39"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rot="177787">
              <a:off x="10208941" y="2200720"/>
              <a:ext cx="722068" cy="461665"/>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cxnSp>
        <p:nvCxnSpPr>
          <p:cNvPr id="37" name="直接连接符 36"/>
          <p:cNvCxnSpPr/>
          <p:nvPr/>
        </p:nvCxnSpPr>
        <p:spPr>
          <a:xfrm>
            <a:off x="9635076" y="3873545"/>
            <a:ext cx="2388048" cy="505120"/>
          </a:xfrm>
          <a:prstGeom prst="line">
            <a:avLst/>
          </a:prstGeom>
          <a:ln>
            <a:solidFill>
              <a:srgbClr val="FF3B6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519881" y="4333364"/>
            <a:ext cx="2916451" cy="29106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559606" y="554878"/>
            <a:ext cx="987083" cy="759462"/>
            <a:chOff x="3559606" y="554878"/>
            <a:chExt cx="987083" cy="759462"/>
          </a:xfrm>
        </p:grpSpPr>
        <p:sp>
          <p:nvSpPr>
            <p:cNvPr id="108"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p:cNvSpPr txBox="1"/>
            <p:nvPr/>
          </p:nvSpPr>
          <p:spPr>
            <a:xfrm rot="182610">
              <a:off x="3734487" y="745403"/>
              <a:ext cx="812202" cy="483635"/>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6" name="组合 15"/>
          <p:cNvGrpSpPr/>
          <p:nvPr/>
        </p:nvGrpSpPr>
        <p:grpSpPr>
          <a:xfrm>
            <a:off x="3532062" y="3175457"/>
            <a:ext cx="970764" cy="752191"/>
            <a:chOff x="3532062" y="3175457"/>
            <a:chExt cx="970764" cy="752191"/>
          </a:xfrm>
        </p:grpSpPr>
        <p:sp>
          <p:nvSpPr>
            <p:cNvPr id="110"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rot="296942">
              <a:off x="3692609" y="3376833"/>
              <a:ext cx="810217" cy="461664"/>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02</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27" name="组合 26"/>
          <p:cNvGrpSpPr/>
          <p:nvPr/>
        </p:nvGrpSpPr>
        <p:grpSpPr>
          <a:xfrm>
            <a:off x="657922" y="858644"/>
            <a:ext cx="1973766" cy="2834750"/>
            <a:chOff x="657922" y="858644"/>
            <a:chExt cx="1973766" cy="2834750"/>
          </a:xfrm>
        </p:grpSpPr>
        <p:grpSp>
          <p:nvGrpSpPr>
            <p:cNvPr id="20" name="组合 19"/>
            <p:cNvGrpSpPr/>
            <p:nvPr/>
          </p:nvGrpSpPr>
          <p:grpSpPr>
            <a:xfrm>
              <a:off x="657922" y="858644"/>
              <a:ext cx="1973766" cy="2834750"/>
              <a:chOff x="624469" y="490654"/>
              <a:chExt cx="1973766" cy="2834750"/>
            </a:xfrm>
          </p:grpSpPr>
          <p:cxnSp>
            <p:nvCxnSpPr>
              <p:cNvPr id="12" name="直接连接符 11"/>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4"/>
                <a:endCxn id="10" idx="2"/>
              </p:cNvCxnSpPr>
              <p:nvPr/>
            </p:nvCxnSpPr>
            <p:spPr>
              <a:xfrm>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l="50000" t="-80000" r="50000" b="1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文本框 89"/>
            <p:cNvSpPr txBox="1"/>
            <p:nvPr/>
          </p:nvSpPr>
          <p:spPr>
            <a:xfrm>
              <a:off x="994668" y="1503713"/>
              <a:ext cx="1383712" cy="646331"/>
            </a:xfrm>
            <a:prstGeom prst="rect">
              <a:avLst/>
            </a:prstGeom>
            <a:noFill/>
          </p:spPr>
          <p:txBody>
            <a:bodyPr wrap="none" rtlCol="0">
              <a:spAutoFit/>
            </a:bodyPr>
            <a:lstStyle/>
            <a:p>
              <a:r>
                <a:rPr lang="zh-CN" altLang="en-US" sz="3600" b="1" dirty="0" smtClean="0">
                  <a:solidFill>
                    <a:srgbClr val="9FB70D"/>
                  </a:solidFill>
                  <a:latin typeface="微软雅黑" panose="020B0503020204020204" pitchFamily="34" charset="-122"/>
                  <a:ea typeface="微软雅黑" panose="020B0503020204020204" pitchFamily="34" charset="-122"/>
                </a:rPr>
                <a:t>愿  望</a:t>
              </a:r>
              <a:endParaRPr lang="zh-CN" altLang="en-US" sz="3600" b="1" dirty="0">
                <a:solidFill>
                  <a:srgbClr val="9FB70D"/>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flipH="1">
            <a:off x="1502168" y="2798350"/>
            <a:ext cx="1956705" cy="1227240"/>
            <a:chOff x="594424" y="1153191"/>
            <a:chExt cx="2605976" cy="1634460"/>
          </a:xfrm>
        </p:grpSpPr>
        <p:sp>
          <p:nvSpPr>
            <p:cNvPr id="162" name="任意多边形 16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14:presetBounceEnd="56000">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14:bounceEnd="56000">
                                          <p:cBhvr additive="base">
                                            <p:cTn id="22" dur="1250" fill="hold"/>
                                            <p:tgtEl>
                                              <p:spTgt spid="112"/>
                                            </p:tgtEl>
                                            <p:attrNameLst>
                                              <p:attrName>ppt_x</p:attrName>
                                            </p:attrNameLst>
                                          </p:cBhvr>
                                          <p:tavLst>
                                            <p:tav tm="0">
                                              <p:val>
                                                <p:strVal val="#ppt_x"/>
                                              </p:val>
                                            </p:tav>
                                            <p:tav tm="100000">
                                              <p:val>
                                                <p:strVal val="#ppt_x"/>
                                              </p:val>
                                            </p:tav>
                                          </p:tavLst>
                                        </p:anim>
                                        <p:anim calcmode="lin" valueType="num" p14:bounceEnd="56000">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40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1250"/>
                                            <p:tgtEl>
                                              <p:spTgt spid="92"/>
                                            </p:tgtEl>
                                          </p:cBhvr>
                                        </p:animEffect>
                                      </p:childTnLst>
                                    </p:cTn>
                                  </p:par>
                                  <p:par>
                                    <p:cTn id="27" presetID="30" presetClass="entr" presetSubtype="0" fill="hold" nodeType="withEffect">
                                      <p:stCondLst>
                                        <p:cond delay="475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1000" decel="100000"/>
                                            <p:tgtEl>
                                              <p:spTgt spid="98"/>
                                            </p:tgtEl>
                                          </p:cBhvr>
                                        </p:animEffect>
                                        <p:anim calcmode="lin" valueType="num">
                                          <p:cBhvr>
                                            <p:cTn id="30" dur="1000" decel="100000" fill="hold"/>
                                            <p:tgtEl>
                                              <p:spTgt spid="98"/>
                                            </p:tgtEl>
                                            <p:attrNameLst>
                                              <p:attrName>style.rotation</p:attrName>
                                            </p:attrNameLst>
                                          </p:cBhvr>
                                          <p:tavLst>
                                            <p:tav tm="0">
                                              <p:val>
                                                <p:fltVal val="-90"/>
                                              </p:val>
                                            </p:tav>
                                            <p:tav tm="100000">
                                              <p:val>
                                                <p:fltVal val="0"/>
                                              </p:val>
                                            </p:tav>
                                          </p:tavLst>
                                        </p:anim>
                                        <p:anim calcmode="lin" valueType="num">
                                          <p:cBhvr>
                                            <p:cTn id="31" dur="1000" decel="100000" fill="hold"/>
                                            <p:tgtEl>
                                              <p:spTgt spid="98"/>
                                            </p:tgtEl>
                                            <p:attrNameLst>
                                              <p:attrName>ppt_x</p:attrName>
                                            </p:attrNameLst>
                                          </p:cBhvr>
                                          <p:tavLst>
                                            <p:tav tm="0">
                                              <p:val>
                                                <p:strVal val="#ppt_x+0.4"/>
                                              </p:val>
                                            </p:tav>
                                            <p:tav tm="100000">
                                              <p:val>
                                                <p:strVal val="#ppt_x-0.05"/>
                                              </p:val>
                                            </p:tav>
                                          </p:tavLst>
                                        </p:anim>
                                        <p:anim calcmode="lin" valueType="num">
                                          <p:cBhvr>
                                            <p:cTn id="32" dur="1000" decel="100000" fill="hold"/>
                                            <p:tgtEl>
                                              <p:spTgt spid="98"/>
                                            </p:tgtEl>
                                            <p:attrNameLst>
                                              <p:attrName>ppt_y</p:attrName>
                                            </p:attrNameLst>
                                          </p:cBhvr>
                                          <p:tavLst>
                                            <p:tav tm="0">
                                              <p:val>
                                                <p:strVal val="#ppt_y-0.4"/>
                                              </p:val>
                                            </p:tav>
                                            <p:tav tm="100000">
                                              <p:val>
                                                <p:strVal val="#ppt_y+0.1"/>
                                              </p:val>
                                            </p:tav>
                                          </p:tavLst>
                                        </p:anim>
                                        <p:anim calcmode="lin" valueType="num">
                                          <p:cBhvr>
                                            <p:cTn id="33" dur="250" accel="100000" fill="hold">
                                              <p:stCondLst>
                                                <p:cond delay="1000"/>
                                              </p:stCondLst>
                                            </p:cTn>
                                            <p:tgtEl>
                                              <p:spTgt spid="98"/>
                                            </p:tgtEl>
                                            <p:attrNameLst>
                                              <p:attrName>ppt_x</p:attrName>
                                            </p:attrNameLst>
                                          </p:cBhvr>
                                          <p:tavLst>
                                            <p:tav tm="0">
                                              <p:val>
                                                <p:strVal val="#ppt_x-0.05"/>
                                              </p:val>
                                            </p:tav>
                                            <p:tav tm="100000">
                                              <p:val>
                                                <p:strVal val="#ppt_x"/>
                                              </p:val>
                                            </p:tav>
                                          </p:tavLst>
                                        </p:anim>
                                        <p:anim calcmode="lin" valueType="num">
                                          <p:cBhvr>
                                            <p:cTn id="34" dur="250" accel="100000" fill="hold">
                                              <p:stCondLst>
                                                <p:cond delay="1000"/>
                                              </p:stCondLst>
                                            </p:cTn>
                                            <p:tgtEl>
                                              <p:spTgt spid="98"/>
                                            </p:tgtEl>
                                            <p:attrNameLst>
                                              <p:attrName>ppt_y</p:attrName>
                                            </p:attrNameLst>
                                          </p:cBhvr>
                                          <p:tavLst>
                                            <p:tav tm="0">
                                              <p:val>
                                                <p:strVal val="#ppt_y+0.1"/>
                                              </p:val>
                                            </p:tav>
                                            <p:tav tm="100000">
                                              <p:val>
                                                <p:strVal val="#ppt_y"/>
                                              </p:val>
                                            </p:tav>
                                          </p:tavLst>
                                        </p:anim>
                                      </p:childTnLst>
                                    </p:cTn>
                                  </p:par>
                                  <p:par>
                                    <p:cTn id="35" presetID="52" presetClass="entr" presetSubtype="0" fill="hold" nodeType="withEffect">
                                      <p:stCondLst>
                                        <p:cond delay="5500"/>
                                      </p:stCondLst>
                                      <p:childTnLst>
                                        <p:set>
                                          <p:cBhvr>
                                            <p:cTn id="36" dur="1" fill="hold">
                                              <p:stCondLst>
                                                <p:cond delay="0"/>
                                              </p:stCondLst>
                                            </p:cTn>
                                            <p:tgtEl>
                                              <p:spTgt spid="95"/>
                                            </p:tgtEl>
                                            <p:attrNameLst>
                                              <p:attrName>style.visibility</p:attrName>
                                            </p:attrNameLst>
                                          </p:cBhvr>
                                          <p:to>
                                            <p:strVal val="visible"/>
                                          </p:to>
                                        </p:set>
                                        <p:animScale>
                                          <p:cBhvr>
                                            <p:cTn id="37" dur="125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250" decel="50000" fill="hold">
                                              <p:stCondLst>
                                                <p:cond delay="0"/>
                                              </p:stCondLst>
                                            </p:cTn>
                                            <p:tgtEl>
                                              <p:spTgt spid="95"/>
                                            </p:tgtEl>
                                            <p:attrNameLst>
                                              <p:attrName>ppt_x</p:attrName>
                                              <p:attrName>ppt_y</p:attrName>
                                            </p:attrNameLst>
                                          </p:cBhvr>
                                        </p:animMotion>
                                        <p:animEffect transition="in" filter="fade">
                                          <p:cBhvr>
                                            <p:cTn id="39" dur="1250"/>
                                            <p:tgtEl>
                                              <p:spTgt spid="95"/>
                                            </p:tgtEl>
                                          </p:cBhvr>
                                        </p:animEffect>
                                      </p:childTnLst>
                                    </p:cTn>
                                  </p:par>
                                  <p:par>
                                    <p:cTn id="40" presetID="53" presetClass="entr" presetSubtype="16" fill="hold" nodeType="withEffect">
                                      <p:stCondLst>
                                        <p:cond delay="675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72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775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32" presetClass="emph" presetSubtype="0" fill="hold" nodeType="withEffect">
                                      <p:stCondLst>
                                        <p:cond delay="8250"/>
                                      </p:stCondLst>
                                      <p:childTnLst>
                                        <p:animRot by="120000">
                                          <p:cBhvr>
                                            <p:cTn id="56" dur="100" fill="hold">
                                              <p:stCondLst>
                                                <p:cond delay="0"/>
                                              </p:stCondLst>
                                            </p:cTn>
                                            <p:tgtEl>
                                              <p:spTgt spid="17"/>
                                            </p:tgtEl>
                                            <p:attrNameLst>
                                              <p:attrName>r</p:attrName>
                                            </p:attrNameLst>
                                          </p:cBhvr>
                                        </p:animRot>
                                        <p:animRot by="-240000">
                                          <p:cBhvr>
                                            <p:cTn id="57" dur="200" fill="hold">
                                              <p:stCondLst>
                                                <p:cond delay="200"/>
                                              </p:stCondLst>
                                            </p:cTn>
                                            <p:tgtEl>
                                              <p:spTgt spid="17"/>
                                            </p:tgtEl>
                                            <p:attrNameLst>
                                              <p:attrName>r</p:attrName>
                                            </p:attrNameLst>
                                          </p:cBhvr>
                                        </p:animRot>
                                        <p:animRot by="240000">
                                          <p:cBhvr>
                                            <p:cTn id="58" dur="200" fill="hold">
                                              <p:stCondLst>
                                                <p:cond delay="400"/>
                                              </p:stCondLst>
                                            </p:cTn>
                                            <p:tgtEl>
                                              <p:spTgt spid="17"/>
                                            </p:tgtEl>
                                            <p:attrNameLst>
                                              <p:attrName>r</p:attrName>
                                            </p:attrNameLst>
                                          </p:cBhvr>
                                        </p:animRot>
                                        <p:animRot by="-240000">
                                          <p:cBhvr>
                                            <p:cTn id="59" dur="200" fill="hold">
                                              <p:stCondLst>
                                                <p:cond delay="600"/>
                                              </p:stCondLst>
                                            </p:cTn>
                                            <p:tgtEl>
                                              <p:spTgt spid="17"/>
                                            </p:tgtEl>
                                            <p:attrNameLst>
                                              <p:attrName>r</p:attrName>
                                            </p:attrNameLst>
                                          </p:cBhvr>
                                        </p:animRot>
                                        <p:animRot by="120000">
                                          <p:cBhvr>
                                            <p:cTn id="60" dur="200" fill="hold">
                                              <p:stCondLst>
                                                <p:cond delay="800"/>
                                              </p:stCondLst>
                                            </p:cTn>
                                            <p:tgtEl>
                                              <p:spTgt spid="17"/>
                                            </p:tgtEl>
                                            <p:attrNameLst>
                                              <p:attrName>r</p:attrName>
                                            </p:attrNameLst>
                                          </p:cBhvr>
                                        </p:animRot>
                                      </p:childTnLst>
                                    </p:cTn>
                                  </p:par>
                                  <p:par>
                                    <p:cTn id="61" presetID="22" presetClass="entr" presetSubtype="8" fill="hold" nodeType="withEffect">
                                      <p:stCondLst>
                                        <p:cond delay="875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22" presetClass="entr" presetSubtype="1" fill="hold" grpId="0" nodeType="withEffect">
                                      <p:stCondLst>
                                        <p:cond delay="925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1000"/>
                                            <p:tgtEl>
                                              <p:spTgt spid="9"/>
                                            </p:tgtEl>
                                          </p:cBhvr>
                                        </p:animEffect>
                                      </p:childTnLst>
                                    </p:cTn>
                                  </p:par>
                                  <p:par>
                                    <p:cTn id="67" presetID="32" presetClass="emph" presetSubtype="0" fill="hold" nodeType="withEffect">
                                      <p:stCondLst>
                                        <p:cond delay="10250"/>
                                      </p:stCondLst>
                                      <p:childTnLst>
                                        <p:animRot by="120000">
                                          <p:cBhvr>
                                            <p:cTn id="68" dur="100" fill="hold">
                                              <p:stCondLst>
                                                <p:cond delay="0"/>
                                              </p:stCondLst>
                                            </p:cTn>
                                            <p:tgtEl>
                                              <p:spTgt spid="16"/>
                                            </p:tgtEl>
                                            <p:attrNameLst>
                                              <p:attrName>r</p:attrName>
                                            </p:attrNameLst>
                                          </p:cBhvr>
                                        </p:animRot>
                                        <p:animRot by="-240000">
                                          <p:cBhvr>
                                            <p:cTn id="69" dur="200" fill="hold">
                                              <p:stCondLst>
                                                <p:cond delay="200"/>
                                              </p:stCondLst>
                                            </p:cTn>
                                            <p:tgtEl>
                                              <p:spTgt spid="16"/>
                                            </p:tgtEl>
                                            <p:attrNameLst>
                                              <p:attrName>r</p:attrName>
                                            </p:attrNameLst>
                                          </p:cBhvr>
                                        </p:animRot>
                                        <p:animRot by="240000">
                                          <p:cBhvr>
                                            <p:cTn id="70" dur="200" fill="hold">
                                              <p:stCondLst>
                                                <p:cond delay="400"/>
                                              </p:stCondLst>
                                            </p:cTn>
                                            <p:tgtEl>
                                              <p:spTgt spid="16"/>
                                            </p:tgtEl>
                                            <p:attrNameLst>
                                              <p:attrName>r</p:attrName>
                                            </p:attrNameLst>
                                          </p:cBhvr>
                                        </p:animRot>
                                        <p:animRot by="-240000">
                                          <p:cBhvr>
                                            <p:cTn id="71" dur="200" fill="hold">
                                              <p:stCondLst>
                                                <p:cond delay="600"/>
                                              </p:stCondLst>
                                            </p:cTn>
                                            <p:tgtEl>
                                              <p:spTgt spid="16"/>
                                            </p:tgtEl>
                                            <p:attrNameLst>
                                              <p:attrName>r</p:attrName>
                                            </p:attrNameLst>
                                          </p:cBhvr>
                                        </p:animRot>
                                        <p:animRot by="120000">
                                          <p:cBhvr>
                                            <p:cTn id="72" dur="200" fill="hold">
                                              <p:stCondLst>
                                                <p:cond delay="800"/>
                                              </p:stCondLst>
                                            </p:cTn>
                                            <p:tgtEl>
                                              <p:spTgt spid="16"/>
                                            </p:tgtEl>
                                            <p:attrNameLst>
                                              <p:attrName>r</p:attrName>
                                            </p:attrNameLst>
                                          </p:cBhvr>
                                        </p:animRot>
                                      </p:childTnLst>
                                    </p:cTn>
                                  </p:par>
                                  <p:par>
                                    <p:cTn id="73" presetID="22" presetClass="entr" presetSubtype="2" fill="hold" nodeType="withEffect">
                                      <p:stCondLst>
                                        <p:cond delay="10750"/>
                                      </p:stCondLst>
                                      <p:childTnLst>
                                        <p:set>
                                          <p:cBhvr>
                                            <p:cTn id="74" dur="1" fill="hold">
                                              <p:stCondLst>
                                                <p:cond delay="0"/>
                                              </p:stCondLst>
                                            </p:cTn>
                                            <p:tgtEl>
                                              <p:spTgt spid="30"/>
                                            </p:tgtEl>
                                            <p:attrNameLst>
                                              <p:attrName>style.visibility</p:attrName>
                                            </p:attrNameLst>
                                          </p:cBhvr>
                                          <p:to>
                                            <p:strVal val="visible"/>
                                          </p:to>
                                        </p:set>
                                        <p:animEffect transition="in" filter="wipe(right)">
                                          <p:cBhvr>
                                            <p:cTn id="75" dur="500"/>
                                            <p:tgtEl>
                                              <p:spTgt spid="30"/>
                                            </p:tgtEl>
                                          </p:cBhvr>
                                        </p:animEffect>
                                      </p:childTnLst>
                                    </p:cTn>
                                  </p:par>
                                  <p:par>
                                    <p:cTn id="76" presetID="22" presetClass="entr" presetSubtype="1" fill="hold" grpId="0" nodeType="withEffect">
                                      <p:stCondLst>
                                        <p:cond delay="1125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1250"/>
                                            <p:tgtEl>
                                              <p:spTgt spid="31"/>
                                            </p:tgtEl>
                                          </p:cBhvr>
                                        </p:animEffect>
                                      </p:childTnLst>
                                    </p:cTn>
                                  </p:par>
                                  <p:par>
                                    <p:cTn id="79" presetID="32" presetClass="emph" presetSubtype="0" fill="hold" nodeType="withEffect">
                                      <p:stCondLst>
                                        <p:cond delay="12500"/>
                                      </p:stCondLst>
                                      <p:childTnLst>
                                        <p:animRot by="120000">
                                          <p:cBhvr>
                                            <p:cTn id="80" dur="100" fill="hold">
                                              <p:stCondLst>
                                                <p:cond delay="0"/>
                                              </p:stCondLst>
                                            </p:cTn>
                                            <p:tgtEl>
                                              <p:spTgt spid="15"/>
                                            </p:tgtEl>
                                            <p:attrNameLst>
                                              <p:attrName>r</p:attrName>
                                            </p:attrNameLst>
                                          </p:cBhvr>
                                        </p:animRot>
                                        <p:animRot by="-240000">
                                          <p:cBhvr>
                                            <p:cTn id="81" dur="200" fill="hold">
                                              <p:stCondLst>
                                                <p:cond delay="200"/>
                                              </p:stCondLst>
                                            </p:cTn>
                                            <p:tgtEl>
                                              <p:spTgt spid="15"/>
                                            </p:tgtEl>
                                            <p:attrNameLst>
                                              <p:attrName>r</p:attrName>
                                            </p:attrNameLst>
                                          </p:cBhvr>
                                        </p:animRot>
                                        <p:animRot by="240000">
                                          <p:cBhvr>
                                            <p:cTn id="82" dur="200" fill="hold">
                                              <p:stCondLst>
                                                <p:cond delay="400"/>
                                              </p:stCondLst>
                                            </p:cTn>
                                            <p:tgtEl>
                                              <p:spTgt spid="15"/>
                                            </p:tgtEl>
                                            <p:attrNameLst>
                                              <p:attrName>r</p:attrName>
                                            </p:attrNameLst>
                                          </p:cBhvr>
                                        </p:animRot>
                                        <p:animRot by="-240000">
                                          <p:cBhvr>
                                            <p:cTn id="83" dur="200" fill="hold">
                                              <p:stCondLst>
                                                <p:cond delay="600"/>
                                              </p:stCondLst>
                                            </p:cTn>
                                            <p:tgtEl>
                                              <p:spTgt spid="15"/>
                                            </p:tgtEl>
                                            <p:attrNameLst>
                                              <p:attrName>r</p:attrName>
                                            </p:attrNameLst>
                                          </p:cBhvr>
                                        </p:animRot>
                                        <p:animRot by="120000">
                                          <p:cBhvr>
                                            <p:cTn id="84" dur="200" fill="hold">
                                              <p:stCondLst>
                                                <p:cond delay="800"/>
                                              </p:stCondLst>
                                            </p:cTn>
                                            <p:tgtEl>
                                              <p:spTgt spid="15"/>
                                            </p:tgtEl>
                                            <p:attrNameLst>
                                              <p:attrName>r</p:attrName>
                                            </p:attrNameLst>
                                          </p:cBhvr>
                                        </p:animRot>
                                      </p:childTnLst>
                                    </p:cTn>
                                  </p:par>
                                  <p:par>
                                    <p:cTn id="85" presetID="22" presetClass="entr" presetSubtype="8" fill="hold" nodeType="withEffect">
                                      <p:stCondLst>
                                        <p:cond delay="1300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500"/>
                                            <p:tgtEl>
                                              <p:spTgt spid="37"/>
                                            </p:tgtEl>
                                          </p:cBhvr>
                                        </p:animEffect>
                                      </p:childTnLst>
                                    </p:cTn>
                                  </p:par>
                                  <p:par>
                                    <p:cTn id="88" presetID="22" presetClass="entr" presetSubtype="1" fill="hold" grpId="0" nodeType="withEffect">
                                      <p:stCondLst>
                                        <p:cond delay="13500"/>
                                      </p:stCondLst>
                                      <p:childTnLst>
                                        <p:set>
                                          <p:cBhvr>
                                            <p:cTn id="89" dur="1" fill="hold">
                                              <p:stCondLst>
                                                <p:cond delay="0"/>
                                              </p:stCondLst>
                                            </p:cTn>
                                            <p:tgtEl>
                                              <p:spTgt spid="41"/>
                                            </p:tgtEl>
                                            <p:attrNameLst>
                                              <p:attrName>style.visibility</p:attrName>
                                            </p:attrNameLst>
                                          </p:cBhvr>
                                          <p:to>
                                            <p:strVal val="visible"/>
                                          </p:to>
                                        </p:set>
                                        <p:animEffect transition="in" filter="wipe(up)">
                                          <p:cBhvr>
                                            <p:cTn id="90"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9" grpId="0"/>
          <p:bldP spid="31"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cBhvr additive="base">
                                            <p:cTn id="22" dur="1250" fill="hold"/>
                                            <p:tgtEl>
                                              <p:spTgt spid="112"/>
                                            </p:tgtEl>
                                            <p:attrNameLst>
                                              <p:attrName>ppt_x</p:attrName>
                                            </p:attrNameLst>
                                          </p:cBhvr>
                                          <p:tavLst>
                                            <p:tav tm="0">
                                              <p:val>
                                                <p:strVal val="#ppt_x"/>
                                              </p:val>
                                            </p:tav>
                                            <p:tav tm="100000">
                                              <p:val>
                                                <p:strVal val="#ppt_x"/>
                                              </p:val>
                                            </p:tav>
                                          </p:tavLst>
                                        </p:anim>
                                        <p:anim calcmode="lin" valueType="num">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40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1250"/>
                                            <p:tgtEl>
                                              <p:spTgt spid="92"/>
                                            </p:tgtEl>
                                          </p:cBhvr>
                                        </p:animEffect>
                                      </p:childTnLst>
                                    </p:cTn>
                                  </p:par>
                                  <p:par>
                                    <p:cTn id="27" presetID="30" presetClass="entr" presetSubtype="0" fill="hold" nodeType="withEffect">
                                      <p:stCondLst>
                                        <p:cond delay="475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1000" decel="100000"/>
                                            <p:tgtEl>
                                              <p:spTgt spid="98"/>
                                            </p:tgtEl>
                                          </p:cBhvr>
                                        </p:animEffect>
                                        <p:anim calcmode="lin" valueType="num">
                                          <p:cBhvr>
                                            <p:cTn id="30" dur="1000" decel="100000" fill="hold"/>
                                            <p:tgtEl>
                                              <p:spTgt spid="98"/>
                                            </p:tgtEl>
                                            <p:attrNameLst>
                                              <p:attrName>style.rotation</p:attrName>
                                            </p:attrNameLst>
                                          </p:cBhvr>
                                          <p:tavLst>
                                            <p:tav tm="0">
                                              <p:val>
                                                <p:fltVal val="-90"/>
                                              </p:val>
                                            </p:tav>
                                            <p:tav tm="100000">
                                              <p:val>
                                                <p:fltVal val="0"/>
                                              </p:val>
                                            </p:tav>
                                          </p:tavLst>
                                        </p:anim>
                                        <p:anim calcmode="lin" valueType="num">
                                          <p:cBhvr>
                                            <p:cTn id="31" dur="1000" decel="100000" fill="hold"/>
                                            <p:tgtEl>
                                              <p:spTgt spid="98"/>
                                            </p:tgtEl>
                                            <p:attrNameLst>
                                              <p:attrName>ppt_x</p:attrName>
                                            </p:attrNameLst>
                                          </p:cBhvr>
                                          <p:tavLst>
                                            <p:tav tm="0">
                                              <p:val>
                                                <p:strVal val="#ppt_x+0.4"/>
                                              </p:val>
                                            </p:tav>
                                            <p:tav tm="100000">
                                              <p:val>
                                                <p:strVal val="#ppt_x-0.05"/>
                                              </p:val>
                                            </p:tav>
                                          </p:tavLst>
                                        </p:anim>
                                        <p:anim calcmode="lin" valueType="num">
                                          <p:cBhvr>
                                            <p:cTn id="32" dur="1000" decel="100000" fill="hold"/>
                                            <p:tgtEl>
                                              <p:spTgt spid="98"/>
                                            </p:tgtEl>
                                            <p:attrNameLst>
                                              <p:attrName>ppt_y</p:attrName>
                                            </p:attrNameLst>
                                          </p:cBhvr>
                                          <p:tavLst>
                                            <p:tav tm="0">
                                              <p:val>
                                                <p:strVal val="#ppt_y-0.4"/>
                                              </p:val>
                                            </p:tav>
                                            <p:tav tm="100000">
                                              <p:val>
                                                <p:strVal val="#ppt_y+0.1"/>
                                              </p:val>
                                            </p:tav>
                                          </p:tavLst>
                                        </p:anim>
                                        <p:anim calcmode="lin" valueType="num">
                                          <p:cBhvr>
                                            <p:cTn id="33" dur="250" accel="100000" fill="hold">
                                              <p:stCondLst>
                                                <p:cond delay="1000"/>
                                              </p:stCondLst>
                                            </p:cTn>
                                            <p:tgtEl>
                                              <p:spTgt spid="98"/>
                                            </p:tgtEl>
                                            <p:attrNameLst>
                                              <p:attrName>ppt_x</p:attrName>
                                            </p:attrNameLst>
                                          </p:cBhvr>
                                          <p:tavLst>
                                            <p:tav tm="0">
                                              <p:val>
                                                <p:strVal val="#ppt_x-0.05"/>
                                              </p:val>
                                            </p:tav>
                                            <p:tav tm="100000">
                                              <p:val>
                                                <p:strVal val="#ppt_x"/>
                                              </p:val>
                                            </p:tav>
                                          </p:tavLst>
                                        </p:anim>
                                        <p:anim calcmode="lin" valueType="num">
                                          <p:cBhvr>
                                            <p:cTn id="34" dur="250" accel="100000" fill="hold">
                                              <p:stCondLst>
                                                <p:cond delay="1000"/>
                                              </p:stCondLst>
                                            </p:cTn>
                                            <p:tgtEl>
                                              <p:spTgt spid="98"/>
                                            </p:tgtEl>
                                            <p:attrNameLst>
                                              <p:attrName>ppt_y</p:attrName>
                                            </p:attrNameLst>
                                          </p:cBhvr>
                                          <p:tavLst>
                                            <p:tav tm="0">
                                              <p:val>
                                                <p:strVal val="#ppt_y+0.1"/>
                                              </p:val>
                                            </p:tav>
                                            <p:tav tm="100000">
                                              <p:val>
                                                <p:strVal val="#ppt_y"/>
                                              </p:val>
                                            </p:tav>
                                          </p:tavLst>
                                        </p:anim>
                                      </p:childTnLst>
                                    </p:cTn>
                                  </p:par>
                                  <p:par>
                                    <p:cTn id="35" presetID="52" presetClass="entr" presetSubtype="0" fill="hold" nodeType="withEffect">
                                      <p:stCondLst>
                                        <p:cond delay="5500"/>
                                      </p:stCondLst>
                                      <p:childTnLst>
                                        <p:set>
                                          <p:cBhvr>
                                            <p:cTn id="36" dur="1" fill="hold">
                                              <p:stCondLst>
                                                <p:cond delay="0"/>
                                              </p:stCondLst>
                                            </p:cTn>
                                            <p:tgtEl>
                                              <p:spTgt spid="95"/>
                                            </p:tgtEl>
                                            <p:attrNameLst>
                                              <p:attrName>style.visibility</p:attrName>
                                            </p:attrNameLst>
                                          </p:cBhvr>
                                          <p:to>
                                            <p:strVal val="visible"/>
                                          </p:to>
                                        </p:set>
                                        <p:animScale>
                                          <p:cBhvr>
                                            <p:cTn id="37" dur="125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250" decel="50000" fill="hold">
                                              <p:stCondLst>
                                                <p:cond delay="0"/>
                                              </p:stCondLst>
                                            </p:cTn>
                                            <p:tgtEl>
                                              <p:spTgt spid="95"/>
                                            </p:tgtEl>
                                            <p:attrNameLst>
                                              <p:attrName>ppt_x</p:attrName>
                                              <p:attrName>ppt_y</p:attrName>
                                            </p:attrNameLst>
                                          </p:cBhvr>
                                        </p:animMotion>
                                        <p:animEffect transition="in" filter="fade">
                                          <p:cBhvr>
                                            <p:cTn id="39" dur="1250"/>
                                            <p:tgtEl>
                                              <p:spTgt spid="95"/>
                                            </p:tgtEl>
                                          </p:cBhvr>
                                        </p:animEffect>
                                      </p:childTnLst>
                                    </p:cTn>
                                  </p:par>
                                  <p:par>
                                    <p:cTn id="40" presetID="53" presetClass="entr" presetSubtype="16" fill="hold" nodeType="withEffect">
                                      <p:stCondLst>
                                        <p:cond delay="675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72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775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32" presetClass="emph" presetSubtype="0" fill="hold" nodeType="withEffect">
                                      <p:stCondLst>
                                        <p:cond delay="8250"/>
                                      </p:stCondLst>
                                      <p:childTnLst>
                                        <p:animRot by="120000">
                                          <p:cBhvr>
                                            <p:cTn id="56" dur="100" fill="hold">
                                              <p:stCondLst>
                                                <p:cond delay="0"/>
                                              </p:stCondLst>
                                            </p:cTn>
                                            <p:tgtEl>
                                              <p:spTgt spid="17"/>
                                            </p:tgtEl>
                                            <p:attrNameLst>
                                              <p:attrName>r</p:attrName>
                                            </p:attrNameLst>
                                          </p:cBhvr>
                                        </p:animRot>
                                        <p:animRot by="-240000">
                                          <p:cBhvr>
                                            <p:cTn id="57" dur="200" fill="hold">
                                              <p:stCondLst>
                                                <p:cond delay="200"/>
                                              </p:stCondLst>
                                            </p:cTn>
                                            <p:tgtEl>
                                              <p:spTgt spid="17"/>
                                            </p:tgtEl>
                                            <p:attrNameLst>
                                              <p:attrName>r</p:attrName>
                                            </p:attrNameLst>
                                          </p:cBhvr>
                                        </p:animRot>
                                        <p:animRot by="240000">
                                          <p:cBhvr>
                                            <p:cTn id="58" dur="200" fill="hold">
                                              <p:stCondLst>
                                                <p:cond delay="400"/>
                                              </p:stCondLst>
                                            </p:cTn>
                                            <p:tgtEl>
                                              <p:spTgt spid="17"/>
                                            </p:tgtEl>
                                            <p:attrNameLst>
                                              <p:attrName>r</p:attrName>
                                            </p:attrNameLst>
                                          </p:cBhvr>
                                        </p:animRot>
                                        <p:animRot by="-240000">
                                          <p:cBhvr>
                                            <p:cTn id="59" dur="200" fill="hold">
                                              <p:stCondLst>
                                                <p:cond delay="600"/>
                                              </p:stCondLst>
                                            </p:cTn>
                                            <p:tgtEl>
                                              <p:spTgt spid="17"/>
                                            </p:tgtEl>
                                            <p:attrNameLst>
                                              <p:attrName>r</p:attrName>
                                            </p:attrNameLst>
                                          </p:cBhvr>
                                        </p:animRot>
                                        <p:animRot by="120000">
                                          <p:cBhvr>
                                            <p:cTn id="60" dur="200" fill="hold">
                                              <p:stCondLst>
                                                <p:cond delay="800"/>
                                              </p:stCondLst>
                                            </p:cTn>
                                            <p:tgtEl>
                                              <p:spTgt spid="17"/>
                                            </p:tgtEl>
                                            <p:attrNameLst>
                                              <p:attrName>r</p:attrName>
                                            </p:attrNameLst>
                                          </p:cBhvr>
                                        </p:animRot>
                                      </p:childTnLst>
                                    </p:cTn>
                                  </p:par>
                                  <p:par>
                                    <p:cTn id="61" presetID="22" presetClass="entr" presetSubtype="8" fill="hold" nodeType="withEffect">
                                      <p:stCondLst>
                                        <p:cond delay="875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22" presetClass="entr" presetSubtype="1" fill="hold" grpId="0" nodeType="withEffect">
                                      <p:stCondLst>
                                        <p:cond delay="925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1000"/>
                                            <p:tgtEl>
                                              <p:spTgt spid="9"/>
                                            </p:tgtEl>
                                          </p:cBhvr>
                                        </p:animEffect>
                                      </p:childTnLst>
                                    </p:cTn>
                                  </p:par>
                                  <p:par>
                                    <p:cTn id="67" presetID="32" presetClass="emph" presetSubtype="0" fill="hold" nodeType="withEffect">
                                      <p:stCondLst>
                                        <p:cond delay="10250"/>
                                      </p:stCondLst>
                                      <p:childTnLst>
                                        <p:animRot by="120000">
                                          <p:cBhvr>
                                            <p:cTn id="68" dur="100" fill="hold">
                                              <p:stCondLst>
                                                <p:cond delay="0"/>
                                              </p:stCondLst>
                                            </p:cTn>
                                            <p:tgtEl>
                                              <p:spTgt spid="16"/>
                                            </p:tgtEl>
                                            <p:attrNameLst>
                                              <p:attrName>r</p:attrName>
                                            </p:attrNameLst>
                                          </p:cBhvr>
                                        </p:animRot>
                                        <p:animRot by="-240000">
                                          <p:cBhvr>
                                            <p:cTn id="69" dur="200" fill="hold">
                                              <p:stCondLst>
                                                <p:cond delay="200"/>
                                              </p:stCondLst>
                                            </p:cTn>
                                            <p:tgtEl>
                                              <p:spTgt spid="16"/>
                                            </p:tgtEl>
                                            <p:attrNameLst>
                                              <p:attrName>r</p:attrName>
                                            </p:attrNameLst>
                                          </p:cBhvr>
                                        </p:animRot>
                                        <p:animRot by="240000">
                                          <p:cBhvr>
                                            <p:cTn id="70" dur="200" fill="hold">
                                              <p:stCondLst>
                                                <p:cond delay="400"/>
                                              </p:stCondLst>
                                            </p:cTn>
                                            <p:tgtEl>
                                              <p:spTgt spid="16"/>
                                            </p:tgtEl>
                                            <p:attrNameLst>
                                              <p:attrName>r</p:attrName>
                                            </p:attrNameLst>
                                          </p:cBhvr>
                                        </p:animRot>
                                        <p:animRot by="-240000">
                                          <p:cBhvr>
                                            <p:cTn id="71" dur="200" fill="hold">
                                              <p:stCondLst>
                                                <p:cond delay="600"/>
                                              </p:stCondLst>
                                            </p:cTn>
                                            <p:tgtEl>
                                              <p:spTgt spid="16"/>
                                            </p:tgtEl>
                                            <p:attrNameLst>
                                              <p:attrName>r</p:attrName>
                                            </p:attrNameLst>
                                          </p:cBhvr>
                                        </p:animRot>
                                        <p:animRot by="120000">
                                          <p:cBhvr>
                                            <p:cTn id="72" dur="200" fill="hold">
                                              <p:stCondLst>
                                                <p:cond delay="800"/>
                                              </p:stCondLst>
                                            </p:cTn>
                                            <p:tgtEl>
                                              <p:spTgt spid="16"/>
                                            </p:tgtEl>
                                            <p:attrNameLst>
                                              <p:attrName>r</p:attrName>
                                            </p:attrNameLst>
                                          </p:cBhvr>
                                        </p:animRot>
                                      </p:childTnLst>
                                    </p:cTn>
                                  </p:par>
                                  <p:par>
                                    <p:cTn id="73" presetID="22" presetClass="entr" presetSubtype="2" fill="hold" nodeType="withEffect">
                                      <p:stCondLst>
                                        <p:cond delay="10750"/>
                                      </p:stCondLst>
                                      <p:childTnLst>
                                        <p:set>
                                          <p:cBhvr>
                                            <p:cTn id="74" dur="1" fill="hold">
                                              <p:stCondLst>
                                                <p:cond delay="0"/>
                                              </p:stCondLst>
                                            </p:cTn>
                                            <p:tgtEl>
                                              <p:spTgt spid="30"/>
                                            </p:tgtEl>
                                            <p:attrNameLst>
                                              <p:attrName>style.visibility</p:attrName>
                                            </p:attrNameLst>
                                          </p:cBhvr>
                                          <p:to>
                                            <p:strVal val="visible"/>
                                          </p:to>
                                        </p:set>
                                        <p:animEffect transition="in" filter="wipe(right)">
                                          <p:cBhvr>
                                            <p:cTn id="75" dur="500"/>
                                            <p:tgtEl>
                                              <p:spTgt spid="30"/>
                                            </p:tgtEl>
                                          </p:cBhvr>
                                        </p:animEffect>
                                      </p:childTnLst>
                                    </p:cTn>
                                  </p:par>
                                  <p:par>
                                    <p:cTn id="76" presetID="22" presetClass="entr" presetSubtype="1" fill="hold" grpId="0" nodeType="withEffect">
                                      <p:stCondLst>
                                        <p:cond delay="1125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1250"/>
                                            <p:tgtEl>
                                              <p:spTgt spid="31"/>
                                            </p:tgtEl>
                                          </p:cBhvr>
                                        </p:animEffect>
                                      </p:childTnLst>
                                    </p:cTn>
                                  </p:par>
                                  <p:par>
                                    <p:cTn id="79" presetID="32" presetClass="emph" presetSubtype="0" fill="hold" nodeType="withEffect">
                                      <p:stCondLst>
                                        <p:cond delay="12500"/>
                                      </p:stCondLst>
                                      <p:childTnLst>
                                        <p:animRot by="120000">
                                          <p:cBhvr>
                                            <p:cTn id="80" dur="100" fill="hold">
                                              <p:stCondLst>
                                                <p:cond delay="0"/>
                                              </p:stCondLst>
                                            </p:cTn>
                                            <p:tgtEl>
                                              <p:spTgt spid="15"/>
                                            </p:tgtEl>
                                            <p:attrNameLst>
                                              <p:attrName>r</p:attrName>
                                            </p:attrNameLst>
                                          </p:cBhvr>
                                        </p:animRot>
                                        <p:animRot by="-240000">
                                          <p:cBhvr>
                                            <p:cTn id="81" dur="200" fill="hold">
                                              <p:stCondLst>
                                                <p:cond delay="200"/>
                                              </p:stCondLst>
                                            </p:cTn>
                                            <p:tgtEl>
                                              <p:spTgt spid="15"/>
                                            </p:tgtEl>
                                            <p:attrNameLst>
                                              <p:attrName>r</p:attrName>
                                            </p:attrNameLst>
                                          </p:cBhvr>
                                        </p:animRot>
                                        <p:animRot by="240000">
                                          <p:cBhvr>
                                            <p:cTn id="82" dur="200" fill="hold">
                                              <p:stCondLst>
                                                <p:cond delay="400"/>
                                              </p:stCondLst>
                                            </p:cTn>
                                            <p:tgtEl>
                                              <p:spTgt spid="15"/>
                                            </p:tgtEl>
                                            <p:attrNameLst>
                                              <p:attrName>r</p:attrName>
                                            </p:attrNameLst>
                                          </p:cBhvr>
                                        </p:animRot>
                                        <p:animRot by="-240000">
                                          <p:cBhvr>
                                            <p:cTn id="83" dur="200" fill="hold">
                                              <p:stCondLst>
                                                <p:cond delay="600"/>
                                              </p:stCondLst>
                                            </p:cTn>
                                            <p:tgtEl>
                                              <p:spTgt spid="15"/>
                                            </p:tgtEl>
                                            <p:attrNameLst>
                                              <p:attrName>r</p:attrName>
                                            </p:attrNameLst>
                                          </p:cBhvr>
                                        </p:animRot>
                                        <p:animRot by="120000">
                                          <p:cBhvr>
                                            <p:cTn id="84" dur="200" fill="hold">
                                              <p:stCondLst>
                                                <p:cond delay="800"/>
                                              </p:stCondLst>
                                            </p:cTn>
                                            <p:tgtEl>
                                              <p:spTgt spid="15"/>
                                            </p:tgtEl>
                                            <p:attrNameLst>
                                              <p:attrName>r</p:attrName>
                                            </p:attrNameLst>
                                          </p:cBhvr>
                                        </p:animRot>
                                      </p:childTnLst>
                                    </p:cTn>
                                  </p:par>
                                  <p:par>
                                    <p:cTn id="85" presetID="22" presetClass="entr" presetSubtype="8" fill="hold" nodeType="withEffect">
                                      <p:stCondLst>
                                        <p:cond delay="1300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500"/>
                                            <p:tgtEl>
                                              <p:spTgt spid="37"/>
                                            </p:tgtEl>
                                          </p:cBhvr>
                                        </p:animEffect>
                                      </p:childTnLst>
                                    </p:cTn>
                                  </p:par>
                                  <p:par>
                                    <p:cTn id="88" presetID="22" presetClass="entr" presetSubtype="1" fill="hold" grpId="0" nodeType="withEffect">
                                      <p:stCondLst>
                                        <p:cond delay="13500"/>
                                      </p:stCondLst>
                                      <p:childTnLst>
                                        <p:set>
                                          <p:cBhvr>
                                            <p:cTn id="89" dur="1" fill="hold">
                                              <p:stCondLst>
                                                <p:cond delay="0"/>
                                              </p:stCondLst>
                                            </p:cTn>
                                            <p:tgtEl>
                                              <p:spTgt spid="41"/>
                                            </p:tgtEl>
                                            <p:attrNameLst>
                                              <p:attrName>style.visibility</p:attrName>
                                            </p:attrNameLst>
                                          </p:cBhvr>
                                          <p:to>
                                            <p:strVal val="visible"/>
                                          </p:to>
                                        </p:set>
                                        <p:animEffect transition="in" filter="wipe(up)">
                                          <p:cBhvr>
                                            <p:cTn id="90"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9" grpId="0"/>
          <p:bldP spid="31" grpId="0"/>
          <p:bldP spid="4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36923" t="26604" r="38462" b="22424"/>
          <a:stretch>
            <a:fillRect/>
          </a:stretch>
        </p:blipFill>
        <p:spPr>
          <a:xfrm>
            <a:off x="6471136" y="5338051"/>
            <a:ext cx="900333" cy="1048683"/>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48252" t="47739" r="25874" b="33613"/>
          <a:stretch>
            <a:fillRect/>
          </a:stretch>
        </p:blipFill>
        <p:spPr>
          <a:xfrm rot="1121511">
            <a:off x="7549821" y="3990070"/>
            <a:ext cx="1247101" cy="50558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8741" t="37048" r="27692" b="32121"/>
          <a:stretch>
            <a:fillRect/>
          </a:stretch>
        </p:blipFill>
        <p:spPr>
          <a:xfrm>
            <a:off x="10030265" y="3593063"/>
            <a:ext cx="787790" cy="1007072"/>
          </a:xfrm>
          <a:prstGeom prst="rect">
            <a:avLst/>
          </a:prstGeom>
        </p:spPr>
      </p:pic>
      <p:sp>
        <p:nvSpPr>
          <p:cNvPr id="30" name="文本框 29"/>
          <p:cNvSpPr txBox="1"/>
          <p:nvPr/>
        </p:nvSpPr>
        <p:spPr>
          <a:xfrm>
            <a:off x="1296319" y="721675"/>
            <a:ext cx="2550613" cy="707886"/>
          </a:xfrm>
          <a:prstGeom prst="rect">
            <a:avLst/>
          </a:prstGeom>
          <a:noFill/>
        </p:spPr>
        <p:txBody>
          <a:bodyPr wrap="square" rtlCol="0">
            <a:spAutoFit/>
          </a:bodyPr>
          <a:lstStyle/>
          <a:p>
            <a:pPr algn="dist"/>
            <a:r>
              <a:rPr lang="zh-CN" altLang="en-US" sz="4000" b="1" dirty="0" smtClean="0">
                <a:solidFill>
                  <a:schemeClr val="bg1"/>
                </a:solidFill>
                <a:latin typeface="微软雅黑" panose="020B0503020204020204" pitchFamily="34" charset="-122"/>
                <a:ea typeface="微软雅黑" panose="020B0503020204020204" pitchFamily="34" charset="-122"/>
              </a:rPr>
              <a:t>教育理念</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633201" y="3873485"/>
            <a:ext cx="2458965" cy="2458965"/>
            <a:chOff x="3439885" y="3946072"/>
            <a:chExt cx="1977390" cy="1977390"/>
          </a:xfrm>
        </p:grpSpPr>
        <p:sp>
          <p:nvSpPr>
            <p:cNvPr id="33" name="椭圆 32"/>
            <p:cNvSpPr/>
            <p:nvPr/>
          </p:nvSpPr>
          <p:spPr>
            <a:xfrm>
              <a:off x="3439885" y="3946072"/>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p:cNvPicPr>
              <a:picLocks noChangeAspect="1"/>
            </p:cNvPicPr>
            <p:nvPr/>
          </p:nvPicPr>
          <p:blipFill rotWithShape="1">
            <a:blip r:embed="rId4" cstate="print">
              <a:extLst>
                <a:ext uri="{28A0092B-C50C-407E-A947-70E740481C1C}">
                  <a14:useLocalDpi xmlns:a14="http://schemas.microsoft.com/office/drawing/2010/main" val="0"/>
                </a:ext>
              </a:extLst>
            </a:blip>
            <a:srcRect t="16674" b="16674"/>
            <a:stretch>
              <a:fillRect/>
            </a:stretch>
          </p:blipFill>
          <p:spPr>
            <a:xfrm>
              <a:off x="3518212" y="4026877"/>
              <a:ext cx="1827510" cy="1827510"/>
            </a:xfrm>
            <a:prstGeom prst="ellipse">
              <a:avLst/>
            </a:prstGeom>
            <a:ln>
              <a:solidFill>
                <a:srgbClr val="13CCDF"/>
              </a:solidFill>
            </a:ln>
          </p:spPr>
        </p:pic>
      </p:grpSp>
      <p:grpSp>
        <p:nvGrpSpPr>
          <p:cNvPr id="53" name="组合 52"/>
          <p:cNvGrpSpPr/>
          <p:nvPr/>
        </p:nvGrpSpPr>
        <p:grpSpPr>
          <a:xfrm>
            <a:off x="4216520" y="3341706"/>
            <a:ext cx="2458965" cy="2458965"/>
            <a:chOff x="4415790" y="1430927"/>
            <a:chExt cx="1977390" cy="1977390"/>
          </a:xfrm>
        </p:grpSpPr>
        <p:sp>
          <p:nvSpPr>
            <p:cNvPr id="32" name="椭圆 31"/>
            <p:cNvSpPr/>
            <p:nvPr/>
          </p:nvSpPr>
          <p:spPr>
            <a:xfrm>
              <a:off x="4415790" y="1430927"/>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rotWithShape="1">
            <a:blip r:embed="rId5" cstate="print">
              <a:extLst>
                <a:ext uri="{28A0092B-C50C-407E-A947-70E740481C1C}">
                  <a14:useLocalDpi xmlns:a14="http://schemas.microsoft.com/office/drawing/2010/main" val="0"/>
                </a:ext>
              </a:extLst>
            </a:blip>
            <a:srcRect l="2983" r="40593"/>
            <a:stretch>
              <a:fillRect/>
            </a:stretch>
          </p:blipFill>
          <p:spPr>
            <a:xfrm>
              <a:off x="4489780" y="1510687"/>
              <a:ext cx="1832067" cy="1832067"/>
            </a:xfrm>
            <a:prstGeom prst="ellipse">
              <a:avLst/>
            </a:prstGeom>
            <a:ln>
              <a:solidFill>
                <a:srgbClr val="13CCDF"/>
              </a:solidFill>
            </a:ln>
          </p:spPr>
        </p:pic>
      </p:grpSp>
      <p:grpSp>
        <p:nvGrpSpPr>
          <p:cNvPr id="52" name="组合 51"/>
          <p:cNvGrpSpPr/>
          <p:nvPr/>
        </p:nvGrpSpPr>
        <p:grpSpPr>
          <a:xfrm>
            <a:off x="6532813" y="1010943"/>
            <a:ext cx="2458965" cy="2458965"/>
            <a:chOff x="6786699" y="235676"/>
            <a:chExt cx="1977390" cy="1977390"/>
          </a:xfrm>
        </p:grpSpPr>
        <p:sp>
          <p:nvSpPr>
            <p:cNvPr id="31" name="椭圆 30"/>
            <p:cNvSpPr/>
            <p:nvPr/>
          </p:nvSpPr>
          <p:spPr>
            <a:xfrm>
              <a:off x="6786699" y="235676"/>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rotWithShape="1">
            <a:blip r:embed="rId6" cstate="print">
              <a:extLst>
                <a:ext uri="{28A0092B-C50C-407E-A947-70E740481C1C}">
                  <a14:useLocalDpi xmlns:a14="http://schemas.microsoft.com/office/drawing/2010/main" val="0"/>
                </a:ext>
              </a:extLst>
            </a:blip>
            <a:srcRect l="1234" r="23766"/>
            <a:stretch>
              <a:fillRect/>
            </a:stretch>
          </p:blipFill>
          <p:spPr>
            <a:xfrm>
              <a:off x="6869674" y="300690"/>
              <a:ext cx="1839286" cy="1839286"/>
            </a:xfrm>
            <a:prstGeom prst="ellipse">
              <a:avLst/>
            </a:prstGeom>
            <a:ln>
              <a:solidFill>
                <a:srgbClr val="13CCDF"/>
              </a:solidFill>
            </a:ln>
          </p:spPr>
        </p:pic>
      </p:grpSp>
      <p:grpSp>
        <p:nvGrpSpPr>
          <p:cNvPr id="51" name="组合 50"/>
          <p:cNvGrpSpPr/>
          <p:nvPr/>
        </p:nvGrpSpPr>
        <p:grpSpPr>
          <a:xfrm>
            <a:off x="9567922" y="709378"/>
            <a:ext cx="2458965" cy="2458965"/>
            <a:chOff x="9313816" y="826226"/>
            <a:chExt cx="1977390" cy="1977390"/>
          </a:xfrm>
        </p:grpSpPr>
        <p:sp>
          <p:nvSpPr>
            <p:cNvPr id="43" name="椭圆 42"/>
            <p:cNvSpPr/>
            <p:nvPr/>
          </p:nvSpPr>
          <p:spPr>
            <a:xfrm>
              <a:off x="9313816" y="826226"/>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a:picLocks noChangeAspect="1"/>
            </p:cNvPicPr>
            <p:nvPr/>
          </p:nvPicPr>
          <p:blipFill rotWithShape="1">
            <a:blip r:embed="rId7" cstate="print">
              <a:extLst>
                <a:ext uri="{28A0092B-C50C-407E-A947-70E740481C1C}">
                  <a14:useLocalDpi xmlns:a14="http://schemas.microsoft.com/office/drawing/2010/main" val="0"/>
                </a:ext>
              </a:extLst>
            </a:blip>
            <a:srcRect l="31411" r="1953"/>
            <a:stretch>
              <a:fillRect/>
            </a:stretch>
          </p:blipFill>
          <p:spPr>
            <a:xfrm>
              <a:off x="9372737" y="874035"/>
              <a:ext cx="1880749" cy="1880749"/>
            </a:xfrm>
            <a:prstGeom prst="ellipse">
              <a:avLst/>
            </a:prstGeom>
            <a:ln>
              <a:solidFill>
                <a:srgbClr val="13CCDF"/>
              </a:solidFill>
            </a:ln>
          </p:spPr>
        </p:pic>
      </p:grpSp>
      <p:pic>
        <p:nvPicPr>
          <p:cNvPr id="50" name="图片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968418" y="3415258"/>
            <a:ext cx="3991980" cy="2570687"/>
          </a:xfrm>
          <a:prstGeom prst="rect">
            <a:avLst/>
          </a:prstGeom>
          <a:effectLst>
            <a:outerShdw blurRad="165100" dir="16200000" rotWithShape="0">
              <a:schemeClr val="bg1">
                <a:alpha val="90000"/>
              </a:schemeClr>
            </a:outerShdw>
          </a:effectLst>
        </p:spPr>
      </p:pic>
      <p:grpSp>
        <p:nvGrpSpPr>
          <p:cNvPr id="57" name="组合 56"/>
          <p:cNvGrpSpPr/>
          <p:nvPr/>
        </p:nvGrpSpPr>
        <p:grpSpPr>
          <a:xfrm flipH="1">
            <a:off x="5170643" y="4355025"/>
            <a:ext cx="7021357" cy="2502976"/>
            <a:chOff x="0" y="4611187"/>
            <a:chExt cx="6302768" cy="2246813"/>
          </a:xfrm>
        </p:grpSpPr>
        <p:sp>
          <p:nvSpPr>
            <p:cNvPr id="58" name="任意多边形 57"/>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4" name="直接连接符 63"/>
          <p:cNvCxnSpPr/>
          <p:nvPr/>
        </p:nvCxnSpPr>
        <p:spPr>
          <a:xfrm>
            <a:off x="9033207" y="2203063"/>
            <a:ext cx="51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6302575" y="3152859"/>
            <a:ext cx="494271" cy="5066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185531" y="4969301"/>
            <a:ext cx="951470" cy="494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任意多边形 78"/>
          <p:cNvSpPr/>
          <p:nvPr/>
        </p:nvSpPr>
        <p:spPr>
          <a:xfrm>
            <a:off x="1164356" y="1498945"/>
            <a:ext cx="2919175" cy="8726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1180832" y="1578916"/>
            <a:ext cx="2919175" cy="8726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193188" y="1653056"/>
            <a:ext cx="2919175" cy="8726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202585" y="1434576"/>
            <a:ext cx="197708" cy="197708"/>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3838694" y="800265"/>
            <a:ext cx="243015" cy="243015"/>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3929309" y="886760"/>
            <a:ext cx="337750" cy="337750"/>
          </a:xfrm>
          <a:prstGeom prst="ellipse">
            <a:avLst/>
          </a:prstGeom>
          <a:solidFill>
            <a:schemeClr val="bg1">
              <a:alpha val="45000"/>
            </a:schemeClr>
          </a:solidFill>
          <a:ln w="254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rot="2224307">
            <a:off x="6216456" y="2109475"/>
            <a:ext cx="751521" cy="737702"/>
            <a:chOff x="10646778" y="4753862"/>
            <a:chExt cx="751521" cy="737702"/>
          </a:xfrm>
        </p:grpSpPr>
        <p:sp>
          <p:nvSpPr>
            <p:cNvPr id="4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0646778" y="4762829"/>
              <a:ext cx="749726" cy="728735"/>
              <a:chOff x="11012539" y="4493889"/>
              <a:chExt cx="749726" cy="728735"/>
            </a:xfrm>
          </p:grpSpPr>
          <p:sp>
            <p:nvSpPr>
              <p:cNvPr id="4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rot="610562">
            <a:off x="11025407" y="633139"/>
            <a:ext cx="477338" cy="468561"/>
            <a:chOff x="10646778" y="4753862"/>
            <a:chExt cx="751521" cy="737702"/>
          </a:xfrm>
        </p:grpSpPr>
        <p:sp>
          <p:nvSpPr>
            <p:cNvPr id="6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6" name="矩形 85"/>
          <p:cNvSpPr/>
          <p:nvPr/>
        </p:nvSpPr>
        <p:spPr>
          <a:xfrm>
            <a:off x="974919" y="1920701"/>
            <a:ext cx="3934706" cy="1754326"/>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rot="2224307">
            <a:off x="3283866" y="5148307"/>
            <a:ext cx="585706" cy="574936"/>
            <a:chOff x="10646778" y="4753862"/>
            <a:chExt cx="751521" cy="737702"/>
          </a:xfrm>
        </p:grpSpPr>
        <p:sp>
          <p:nvSpPr>
            <p:cNvPr id="8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10646778" y="4762829"/>
              <a:ext cx="749726" cy="728735"/>
              <a:chOff x="11012539" y="4493889"/>
              <a:chExt cx="749726" cy="728735"/>
            </a:xfrm>
          </p:grpSpPr>
          <p:sp>
            <p:nvSpPr>
              <p:cNvPr id="9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p:cNvPicPr>
            <a:picLocks noChangeAspect="1"/>
          </p:cNvPicPr>
          <p:nvPr/>
        </p:nvPicPr>
        <p:blipFill rotWithShape="1">
          <a:blip r:embed="rId9" cstate="print">
            <a:extLst>
              <a:ext uri="{28A0092B-C50C-407E-A947-70E740481C1C}">
                <a14:useLocalDpi xmlns:a14="http://schemas.microsoft.com/office/drawing/2010/main" val="0"/>
              </a:ext>
            </a:extLst>
          </a:blip>
          <a:srcRect l="64895" t="55447" r="25455" b="28391"/>
          <a:stretch>
            <a:fillRect/>
          </a:stretch>
        </p:blipFill>
        <p:spPr>
          <a:xfrm>
            <a:off x="11333870" y="2680609"/>
            <a:ext cx="618979" cy="583096"/>
          </a:xfrm>
          <a:prstGeom prst="rect">
            <a:avLst/>
          </a:prstGeom>
        </p:spPr>
      </p:pic>
      <p:pic>
        <p:nvPicPr>
          <p:cNvPr id="93" name="图片 92"/>
          <p:cNvPicPr>
            <a:picLocks noChangeAspect="1"/>
          </p:cNvPicPr>
          <p:nvPr/>
        </p:nvPicPr>
        <p:blipFill rotWithShape="1">
          <a:blip r:embed="rId10" cstate="print">
            <a:extLst>
              <a:ext uri="{28A0092B-C50C-407E-A947-70E740481C1C}">
                <a14:useLocalDpi xmlns:a14="http://schemas.microsoft.com/office/drawing/2010/main" val="0"/>
              </a:ext>
            </a:extLst>
          </a:blip>
          <a:srcRect l="64895" t="55447" r="25455" b="28391"/>
          <a:stretch>
            <a:fillRect/>
          </a:stretch>
        </p:blipFill>
        <p:spPr>
          <a:xfrm>
            <a:off x="8860302" y="4014694"/>
            <a:ext cx="550986" cy="519045"/>
          </a:xfrm>
          <a:prstGeom prst="rect">
            <a:avLst/>
          </a:prstGeom>
        </p:spPr>
      </p:pic>
      <p:sp>
        <p:nvSpPr>
          <p:cNvPr id="6" name="文本框 5"/>
          <p:cNvSpPr txBox="1"/>
          <p:nvPr/>
        </p:nvSpPr>
        <p:spPr>
          <a:xfrm>
            <a:off x="5627936" y="2881732"/>
            <a:ext cx="902811"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专注</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3115966" y="4315014"/>
            <a:ext cx="902811"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关</a:t>
            </a:r>
            <a:r>
              <a:rPr lang="zh-CN" altLang="en-US" sz="2800" b="1" dirty="0" smtClean="0">
                <a:solidFill>
                  <a:schemeClr val="bg1"/>
                </a:solidFill>
                <a:latin typeface="微软雅黑" panose="020B0503020204020204" pitchFamily="34" charset="-122"/>
                <a:ea typeface="微软雅黑" panose="020B0503020204020204" pitchFamily="34" charset="-122"/>
              </a:rPr>
              <a:t>注</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390578" y="697523"/>
            <a:ext cx="902811"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引导</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9515708" y="2981093"/>
            <a:ext cx="902811"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主动</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500"/>
                                        <p:tgtEl>
                                          <p:spTgt spid="57"/>
                                        </p:tgtEl>
                                      </p:cBhvr>
                                    </p:animEffect>
                                    <p:anim calcmode="lin" valueType="num">
                                      <p:cBhvr>
                                        <p:cTn id="8" dur="1500" fill="hold"/>
                                        <p:tgtEl>
                                          <p:spTgt spid="57"/>
                                        </p:tgtEl>
                                        <p:attrNameLst>
                                          <p:attrName>ppt_x</p:attrName>
                                        </p:attrNameLst>
                                      </p:cBhvr>
                                      <p:tavLst>
                                        <p:tav tm="0">
                                          <p:val>
                                            <p:strVal val="#ppt_x"/>
                                          </p:val>
                                        </p:tav>
                                        <p:tav tm="100000">
                                          <p:val>
                                            <p:strVal val="#ppt_x"/>
                                          </p:val>
                                        </p:tav>
                                      </p:tavLst>
                                    </p:anim>
                                    <p:anim calcmode="lin" valueType="num">
                                      <p:cBhvr>
                                        <p:cTn id="9" dur="1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250"/>
                                        <p:tgtEl>
                                          <p:spTgt spid="50"/>
                                        </p:tgtEl>
                                      </p:cBhvr>
                                    </p:animEffect>
                                    <p:anim calcmode="lin" valueType="num">
                                      <p:cBhvr>
                                        <p:cTn id="13" dur="1250" fill="hold"/>
                                        <p:tgtEl>
                                          <p:spTgt spid="50"/>
                                        </p:tgtEl>
                                        <p:attrNameLst>
                                          <p:attrName>ppt_x</p:attrName>
                                        </p:attrNameLst>
                                      </p:cBhvr>
                                      <p:tavLst>
                                        <p:tav tm="0">
                                          <p:val>
                                            <p:strVal val="#ppt_x"/>
                                          </p:val>
                                        </p:tav>
                                        <p:tav tm="100000">
                                          <p:val>
                                            <p:strVal val="#ppt_x"/>
                                          </p:val>
                                        </p:tav>
                                      </p:tavLst>
                                    </p:anim>
                                    <p:anim calcmode="lin" valueType="num">
                                      <p:cBhvr>
                                        <p:cTn id="14" dur="1250" fill="hold"/>
                                        <p:tgtEl>
                                          <p:spTgt spid="5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2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275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10" presetClass="entr" presetSubtype="0" fill="hold" nodeType="withEffect">
                                  <p:stCondLst>
                                    <p:cond delay="3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325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22" presetClass="entr" presetSubtype="2" fill="hold" grpId="0" nodeType="withEffect">
                                  <p:stCondLst>
                                    <p:cond delay="3750"/>
                                  </p:stCondLst>
                                  <p:childTnLst>
                                    <p:set>
                                      <p:cBhvr>
                                        <p:cTn id="31" dur="1" fill="hold">
                                          <p:stCondLst>
                                            <p:cond delay="0"/>
                                          </p:stCondLst>
                                        </p:cTn>
                                        <p:tgtEl>
                                          <p:spTgt spid="79"/>
                                        </p:tgtEl>
                                        <p:attrNameLst>
                                          <p:attrName>style.visibility</p:attrName>
                                        </p:attrNameLst>
                                      </p:cBhvr>
                                      <p:to>
                                        <p:strVal val="visible"/>
                                      </p:to>
                                    </p:set>
                                    <p:animEffect transition="in" filter="wipe(right)">
                                      <p:cBhvr>
                                        <p:cTn id="32" dur="1250"/>
                                        <p:tgtEl>
                                          <p:spTgt spid="79"/>
                                        </p:tgtEl>
                                      </p:cBhvr>
                                    </p:animEffect>
                                  </p:childTnLst>
                                </p:cTn>
                              </p:par>
                              <p:par>
                                <p:cTn id="33" presetID="22" presetClass="entr" presetSubtype="8" fill="hold" grpId="0" nodeType="withEffect">
                                  <p:stCondLst>
                                    <p:cond delay="375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1250"/>
                                        <p:tgtEl>
                                          <p:spTgt spid="80"/>
                                        </p:tgtEl>
                                      </p:cBhvr>
                                    </p:animEffect>
                                  </p:childTnLst>
                                </p:cTn>
                              </p:par>
                              <p:par>
                                <p:cTn id="36" presetID="22" presetClass="entr" presetSubtype="2" fill="hold" grpId="0" nodeType="withEffect">
                                  <p:stCondLst>
                                    <p:cond delay="3750"/>
                                  </p:stCondLst>
                                  <p:childTnLst>
                                    <p:set>
                                      <p:cBhvr>
                                        <p:cTn id="37" dur="1" fill="hold">
                                          <p:stCondLst>
                                            <p:cond delay="0"/>
                                          </p:stCondLst>
                                        </p:cTn>
                                        <p:tgtEl>
                                          <p:spTgt spid="81"/>
                                        </p:tgtEl>
                                        <p:attrNameLst>
                                          <p:attrName>style.visibility</p:attrName>
                                        </p:attrNameLst>
                                      </p:cBhvr>
                                      <p:to>
                                        <p:strVal val="visible"/>
                                      </p:to>
                                    </p:set>
                                    <p:animEffect transition="in" filter="wipe(right)">
                                      <p:cBhvr>
                                        <p:cTn id="38" dur="1250"/>
                                        <p:tgtEl>
                                          <p:spTgt spid="81"/>
                                        </p:tgtEl>
                                      </p:cBhvr>
                                    </p:animEffect>
                                  </p:childTnLst>
                                </p:cTn>
                              </p:par>
                              <p:par>
                                <p:cTn id="39" presetID="22" presetClass="entr" presetSubtype="8" fill="hold" grpId="0" nodeType="withEffect">
                                  <p:stCondLst>
                                    <p:cond delay="375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1250"/>
                                        <p:tgtEl>
                                          <p:spTgt spid="30"/>
                                        </p:tgtEl>
                                      </p:cBhvr>
                                    </p:animEffect>
                                  </p:childTnLst>
                                </p:cTn>
                              </p:par>
                              <p:par>
                                <p:cTn id="42" presetID="42" presetClass="entr" presetSubtype="0" fill="hold" grpId="0" nodeType="withEffect">
                                  <p:stCondLst>
                                    <p:cond delay="500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50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1000"/>
                                        <p:tgtEl>
                                          <p:spTgt spid="82"/>
                                        </p:tgtEl>
                                      </p:cBhvr>
                                    </p:animEffect>
                                    <p:anim calcmode="lin" valueType="num">
                                      <p:cBhvr>
                                        <p:cTn id="50" dur="1000" fill="hold"/>
                                        <p:tgtEl>
                                          <p:spTgt spid="82"/>
                                        </p:tgtEl>
                                        <p:attrNameLst>
                                          <p:attrName>ppt_x</p:attrName>
                                        </p:attrNameLst>
                                      </p:cBhvr>
                                      <p:tavLst>
                                        <p:tav tm="0">
                                          <p:val>
                                            <p:strVal val="#ppt_x"/>
                                          </p:val>
                                        </p:tav>
                                        <p:tav tm="100000">
                                          <p:val>
                                            <p:strVal val="#ppt_x"/>
                                          </p:val>
                                        </p:tav>
                                      </p:tavLst>
                                    </p:anim>
                                    <p:anim calcmode="lin" valueType="num">
                                      <p:cBhvr>
                                        <p:cTn id="51" dur="1000" fill="hold"/>
                                        <p:tgtEl>
                                          <p:spTgt spid="8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600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1000"/>
                                        <p:tgtEl>
                                          <p:spTgt spid="83"/>
                                        </p:tgtEl>
                                      </p:cBhvr>
                                    </p:animEffect>
                                    <p:anim calcmode="lin" valueType="num">
                                      <p:cBhvr>
                                        <p:cTn id="55" dur="1000" fill="hold"/>
                                        <p:tgtEl>
                                          <p:spTgt spid="83"/>
                                        </p:tgtEl>
                                        <p:attrNameLst>
                                          <p:attrName>ppt_x</p:attrName>
                                        </p:attrNameLst>
                                      </p:cBhvr>
                                      <p:tavLst>
                                        <p:tav tm="0">
                                          <p:val>
                                            <p:strVal val="#ppt_x"/>
                                          </p:val>
                                        </p:tav>
                                        <p:tav tm="100000">
                                          <p:val>
                                            <p:strVal val="#ppt_x"/>
                                          </p:val>
                                        </p:tav>
                                      </p:tavLst>
                                    </p:anim>
                                    <p:anim calcmode="lin" valueType="num">
                                      <p:cBhvr>
                                        <p:cTn id="56" dur="1000" fill="hold"/>
                                        <p:tgtEl>
                                          <p:spTgt spid="83"/>
                                        </p:tgtEl>
                                        <p:attrNameLst>
                                          <p:attrName>ppt_y</p:attrName>
                                        </p:attrNameLst>
                                      </p:cBhvr>
                                      <p:tavLst>
                                        <p:tav tm="0">
                                          <p:val>
                                            <p:strVal val="#ppt_y+.1"/>
                                          </p:val>
                                        </p:tav>
                                        <p:tav tm="100000">
                                          <p:val>
                                            <p:strVal val="#ppt_y"/>
                                          </p:val>
                                        </p:tav>
                                      </p:tavLst>
                                    </p:anim>
                                  </p:childTnLst>
                                </p:cTn>
                              </p:par>
                              <p:par>
                                <p:cTn id="57" presetID="22" presetClass="entr" presetSubtype="1" fill="hold" grpId="0" nodeType="withEffect">
                                  <p:stCondLst>
                                    <p:cond delay="6750"/>
                                  </p:stCondLst>
                                  <p:childTnLst>
                                    <p:set>
                                      <p:cBhvr>
                                        <p:cTn id="58" dur="1" fill="hold">
                                          <p:stCondLst>
                                            <p:cond delay="0"/>
                                          </p:stCondLst>
                                        </p:cTn>
                                        <p:tgtEl>
                                          <p:spTgt spid="86"/>
                                        </p:tgtEl>
                                        <p:attrNameLst>
                                          <p:attrName>style.visibility</p:attrName>
                                        </p:attrNameLst>
                                      </p:cBhvr>
                                      <p:to>
                                        <p:strVal val="visible"/>
                                      </p:to>
                                    </p:set>
                                    <p:animEffect transition="in" filter="wipe(up)">
                                      <p:cBhvr>
                                        <p:cTn id="59" dur="3000"/>
                                        <p:tgtEl>
                                          <p:spTgt spid="86"/>
                                        </p:tgtEl>
                                      </p:cBhvr>
                                    </p:animEffect>
                                  </p:childTnLst>
                                </p:cTn>
                              </p:par>
                              <p:par>
                                <p:cTn id="60" presetID="10" presetClass="entr" presetSubtype="0" fill="hold" nodeType="withEffect">
                                  <p:stCondLst>
                                    <p:cond delay="925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1000"/>
                                        <p:tgtEl>
                                          <p:spTgt spid="54"/>
                                        </p:tgtEl>
                                      </p:cBhvr>
                                    </p:animEffect>
                                  </p:childTnLst>
                                </p:cTn>
                              </p:par>
                              <p:par>
                                <p:cTn id="63" presetID="10" presetClass="entr" presetSubtype="0" fill="hold" grpId="0" nodeType="withEffect">
                                  <p:stCondLst>
                                    <p:cond delay="1000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22" presetClass="entr" presetSubtype="8" fill="hold" nodeType="withEffect">
                                  <p:stCondLst>
                                    <p:cond delay="10250"/>
                                  </p:stCondLst>
                                  <p:childTnLst>
                                    <p:set>
                                      <p:cBhvr>
                                        <p:cTn id="67" dur="1" fill="hold">
                                          <p:stCondLst>
                                            <p:cond delay="0"/>
                                          </p:stCondLst>
                                        </p:cTn>
                                        <p:tgtEl>
                                          <p:spTgt spid="68"/>
                                        </p:tgtEl>
                                        <p:attrNameLst>
                                          <p:attrName>style.visibility</p:attrName>
                                        </p:attrNameLst>
                                      </p:cBhvr>
                                      <p:to>
                                        <p:strVal val="visible"/>
                                      </p:to>
                                    </p:set>
                                    <p:animEffect transition="in" filter="wipe(left)">
                                      <p:cBhvr>
                                        <p:cTn id="68" dur="500"/>
                                        <p:tgtEl>
                                          <p:spTgt spid="68"/>
                                        </p:tgtEl>
                                      </p:cBhvr>
                                    </p:animEffect>
                                  </p:childTnLst>
                                </p:cTn>
                              </p:par>
                              <p:par>
                                <p:cTn id="69" presetID="10" presetClass="entr" presetSubtype="0" fill="hold" nodeType="withEffect">
                                  <p:stCondLst>
                                    <p:cond delay="1075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childTnLst>
                                </p:cTn>
                              </p:par>
                              <p:par>
                                <p:cTn id="72" presetID="10" presetClass="entr" presetSubtype="0" fill="hold" grpId="0" nodeType="withEffect">
                                  <p:stCondLst>
                                    <p:cond delay="1150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par>
                                <p:cTn id="75" presetID="22" presetClass="entr" presetSubtype="4" fill="hold" nodeType="withEffect">
                                  <p:stCondLst>
                                    <p:cond delay="11750"/>
                                  </p:stCondLst>
                                  <p:childTnLst>
                                    <p:set>
                                      <p:cBhvr>
                                        <p:cTn id="76" dur="1" fill="hold">
                                          <p:stCondLst>
                                            <p:cond delay="0"/>
                                          </p:stCondLst>
                                        </p:cTn>
                                        <p:tgtEl>
                                          <p:spTgt spid="66"/>
                                        </p:tgtEl>
                                        <p:attrNameLst>
                                          <p:attrName>style.visibility</p:attrName>
                                        </p:attrNameLst>
                                      </p:cBhvr>
                                      <p:to>
                                        <p:strVal val="visible"/>
                                      </p:to>
                                    </p:set>
                                    <p:animEffect transition="in" filter="wipe(down)">
                                      <p:cBhvr>
                                        <p:cTn id="77" dur="500"/>
                                        <p:tgtEl>
                                          <p:spTgt spid="66"/>
                                        </p:tgtEl>
                                      </p:cBhvr>
                                    </p:animEffect>
                                  </p:childTnLst>
                                </p:cTn>
                              </p:par>
                              <p:par>
                                <p:cTn id="78" presetID="10" presetClass="entr" presetSubtype="0" fill="hold" nodeType="withEffect">
                                  <p:stCondLst>
                                    <p:cond delay="1225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childTnLst>
                                </p:cTn>
                              </p:par>
                              <p:par>
                                <p:cTn id="81" presetID="10" presetClass="entr" presetSubtype="0" fill="hold" grpId="0" nodeType="withEffect">
                                  <p:stCondLst>
                                    <p:cond delay="1325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22" presetClass="entr" presetSubtype="8" fill="hold" nodeType="withEffect">
                                  <p:stCondLst>
                                    <p:cond delay="13750"/>
                                  </p:stCondLst>
                                  <p:childTnLst>
                                    <p:set>
                                      <p:cBhvr>
                                        <p:cTn id="85" dur="1" fill="hold">
                                          <p:stCondLst>
                                            <p:cond delay="0"/>
                                          </p:stCondLst>
                                        </p:cTn>
                                        <p:tgtEl>
                                          <p:spTgt spid="64"/>
                                        </p:tgtEl>
                                        <p:attrNameLst>
                                          <p:attrName>style.visibility</p:attrName>
                                        </p:attrNameLst>
                                      </p:cBhvr>
                                      <p:to>
                                        <p:strVal val="visible"/>
                                      </p:to>
                                    </p:set>
                                    <p:animEffect transition="in" filter="wipe(left)">
                                      <p:cBhvr>
                                        <p:cTn id="86" dur="500"/>
                                        <p:tgtEl>
                                          <p:spTgt spid="64"/>
                                        </p:tgtEl>
                                      </p:cBhvr>
                                    </p:animEffect>
                                  </p:childTnLst>
                                </p:cTn>
                              </p:par>
                              <p:par>
                                <p:cTn id="87" presetID="10" presetClass="entr" presetSubtype="0" fill="hold" nodeType="withEffect">
                                  <p:stCondLst>
                                    <p:cond delay="1425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1000"/>
                                        <p:tgtEl>
                                          <p:spTgt spid="51"/>
                                        </p:tgtEl>
                                      </p:cBhvr>
                                    </p:animEffect>
                                  </p:childTnLst>
                                </p:cTn>
                              </p:par>
                              <p:par>
                                <p:cTn id="90" presetID="10" presetClass="entr" presetSubtype="0" fill="hold" grpId="0" nodeType="withEffect">
                                  <p:stCondLst>
                                    <p:cond delay="15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31" presetClass="entr" presetSubtype="0" fill="hold" nodeType="withEffect">
                                  <p:stCondLst>
                                    <p:cond delay="15500"/>
                                  </p:stCondLst>
                                  <p:childTnLst>
                                    <p:set>
                                      <p:cBhvr>
                                        <p:cTn id="94" dur="1" fill="hold">
                                          <p:stCondLst>
                                            <p:cond delay="0"/>
                                          </p:stCondLst>
                                        </p:cTn>
                                        <p:tgtEl>
                                          <p:spTgt spid="45"/>
                                        </p:tgtEl>
                                        <p:attrNameLst>
                                          <p:attrName>style.visibility</p:attrName>
                                        </p:attrNameLst>
                                      </p:cBhvr>
                                      <p:to>
                                        <p:strVal val="visible"/>
                                      </p:to>
                                    </p:set>
                                    <p:anim calcmode="lin" valueType="num">
                                      <p:cBhvr>
                                        <p:cTn id="95" dur="750" fill="hold"/>
                                        <p:tgtEl>
                                          <p:spTgt spid="45"/>
                                        </p:tgtEl>
                                        <p:attrNameLst>
                                          <p:attrName>ppt_w</p:attrName>
                                        </p:attrNameLst>
                                      </p:cBhvr>
                                      <p:tavLst>
                                        <p:tav tm="0">
                                          <p:val>
                                            <p:fltVal val="0"/>
                                          </p:val>
                                        </p:tav>
                                        <p:tav tm="100000">
                                          <p:val>
                                            <p:strVal val="#ppt_w"/>
                                          </p:val>
                                        </p:tav>
                                      </p:tavLst>
                                    </p:anim>
                                    <p:anim calcmode="lin" valueType="num">
                                      <p:cBhvr>
                                        <p:cTn id="96" dur="750" fill="hold"/>
                                        <p:tgtEl>
                                          <p:spTgt spid="45"/>
                                        </p:tgtEl>
                                        <p:attrNameLst>
                                          <p:attrName>ppt_h</p:attrName>
                                        </p:attrNameLst>
                                      </p:cBhvr>
                                      <p:tavLst>
                                        <p:tav tm="0">
                                          <p:val>
                                            <p:fltVal val="0"/>
                                          </p:val>
                                        </p:tav>
                                        <p:tav tm="100000">
                                          <p:val>
                                            <p:strVal val="#ppt_h"/>
                                          </p:val>
                                        </p:tav>
                                      </p:tavLst>
                                    </p:anim>
                                    <p:anim calcmode="lin" valueType="num">
                                      <p:cBhvr>
                                        <p:cTn id="97" dur="750" fill="hold"/>
                                        <p:tgtEl>
                                          <p:spTgt spid="45"/>
                                        </p:tgtEl>
                                        <p:attrNameLst>
                                          <p:attrName>style.rotation</p:attrName>
                                        </p:attrNameLst>
                                      </p:cBhvr>
                                      <p:tavLst>
                                        <p:tav tm="0">
                                          <p:val>
                                            <p:fltVal val="90"/>
                                          </p:val>
                                        </p:tav>
                                        <p:tav tm="100000">
                                          <p:val>
                                            <p:fltVal val="0"/>
                                          </p:val>
                                        </p:tav>
                                      </p:tavLst>
                                    </p:anim>
                                    <p:animEffect transition="in" filter="fade">
                                      <p:cBhvr>
                                        <p:cTn id="98" dur="750"/>
                                        <p:tgtEl>
                                          <p:spTgt spid="45"/>
                                        </p:tgtEl>
                                      </p:cBhvr>
                                    </p:animEffect>
                                  </p:childTnLst>
                                </p:cTn>
                              </p:par>
                              <p:par>
                                <p:cTn id="99" presetID="31" presetClass="entr" presetSubtype="0" fill="hold" nodeType="withEffect">
                                  <p:stCondLst>
                                    <p:cond delay="16000"/>
                                  </p:stCondLst>
                                  <p:childTnLst>
                                    <p:set>
                                      <p:cBhvr>
                                        <p:cTn id="100" dur="1" fill="hold">
                                          <p:stCondLst>
                                            <p:cond delay="0"/>
                                          </p:stCondLst>
                                        </p:cTn>
                                        <p:tgtEl>
                                          <p:spTgt spid="65"/>
                                        </p:tgtEl>
                                        <p:attrNameLst>
                                          <p:attrName>style.visibility</p:attrName>
                                        </p:attrNameLst>
                                      </p:cBhvr>
                                      <p:to>
                                        <p:strVal val="visible"/>
                                      </p:to>
                                    </p:set>
                                    <p:anim calcmode="lin" valueType="num">
                                      <p:cBhvr>
                                        <p:cTn id="101" dur="750" fill="hold"/>
                                        <p:tgtEl>
                                          <p:spTgt spid="65"/>
                                        </p:tgtEl>
                                        <p:attrNameLst>
                                          <p:attrName>ppt_w</p:attrName>
                                        </p:attrNameLst>
                                      </p:cBhvr>
                                      <p:tavLst>
                                        <p:tav tm="0">
                                          <p:val>
                                            <p:fltVal val="0"/>
                                          </p:val>
                                        </p:tav>
                                        <p:tav tm="100000">
                                          <p:val>
                                            <p:strVal val="#ppt_w"/>
                                          </p:val>
                                        </p:tav>
                                      </p:tavLst>
                                    </p:anim>
                                    <p:anim calcmode="lin" valueType="num">
                                      <p:cBhvr>
                                        <p:cTn id="102" dur="750" fill="hold"/>
                                        <p:tgtEl>
                                          <p:spTgt spid="65"/>
                                        </p:tgtEl>
                                        <p:attrNameLst>
                                          <p:attrName>ppt_h</p:attrName>
                                        </p:attrNameLst>
                                      </p:cBhvr>
                                      <p:tavLst>
                                        <p:tav tm="0">
                                          <p:val>
                                            <p:fltVal val="0"/>
                                          </p:val>
                                        </p:tav>
                                        <p:tav tm="100000">
                                          <p:val>
                                            <p:strVal val="#ppt_h"/>
                                          </p:val>
                                        </p:tav>
                                      </p:tavLst>
                                    </p:anim>
                                    <p:anim calcmode="lin" valueType="num">
                                      <p:cBhvr>
                                        <p:cTn id="103" dur="750" fill="hold"/>
                                        <p:tgtEl>
                                          <p:spTgt spid="65"/>
                                        </p:tgtEl>
                                        <p:attrNameLst>
                                          <p:attrName>style.rotation</p:attrName>
                                        </p:attrNameLst>
                                      </p:cBhvr>
                                      <p:tavLst>
                                        <p:tav tm="0">
                                          <p:val>
                                            <p:fltVal val="90"/>
                                          </p:val>
                                        </p:tav>
                                        <p:tav tm="100000">
                                          <p:val>
                                            <p:fltVal val="0"/>
                                          </p:val>
                                        </p:tav>
                                      </p:tavLst>
                                    </p:anim>
                                    <p:animEffect transition="in" filter="fade">
                                      <p:cBhvr>
                                        <p:cTn id="104" dur="750"/>
                                        <p:tgtEl>
                                          <p:spTgt spid="65"/>
                                        </p:tgtEl>
                                      </p:cBhvr>
                                    </p:animEffect>
                                  </p:childTnLst>
                                </p:cTn>
                              </p:par>
                              <p:par>
                                <p:cTn id="105" presetID="31" presetClass="entr" presetSubtype="0" fill="hold" nodeType="withEffect">
                                  <p:stCondLst>
                                    <p:cond delay="16500"/>
                                  </p:stCondLst>
                                  <p:childTnLst>
                                    <p:set>
                                      <p:cBhvr>
                                        <p:cTn id="106" dur="1" fill="hold">
                                          <p:stCondLst>
                                            <p:cond delay="0"/>
                                          </p:stCondLst>
                                        </p:cTn>
                                        <p:tgtEl>
                                          <p:spTgt spid="87"/>
                                        </p:tgtEl>
                                        <p:attrNameLst>
                                          <p:attrName>style.visibility</p:attrName>
                                        </p:attrNameLst>
                                      </p:cBhvr>
                                      <p:to>
                                        <p:strVal val="visible"/>
                                      </p:to>
                                    </p:set>
                                    <p:anim calcmode="lin" valueType="num">
                                      <p:cBhvr>
                                        <p:cTn id="107" dur="750" fill="hold"/>
                                        <p:tgtEl>
                                          <p:spTgt spid="87"/>
                                        </p:tgtEl>
                                        <p:attrNameLst>
                                          <p:attrName>ppt_w</p:attrName>
                                        </p:attrNameLst>
                                      </p:cBhvr>
                                      <p:tavLst>
                                        <p:tav tm="0">
                                          <p:val>
                                            <p:fltVal val="0"/>
                                          </p:val>
                                        </p:tav>
                                        <p:tav tm="100000">
                                          <p:val>
                                            <p:strVal val="#ppt_w"/>
                                          </p:val>
                                        </p:tav>
                                      </p:tavLst>
                                    </p:anim>
                                    <p:anim calcmode="lin" valueType="num">
                                      <p:cBhvr>
                                        <p:cTn id="108" dur="750" fill="hold"/>
                                        <p:tgtEl>
                                          <p:spTgt spid="87"/>
                                        </p:tgtEl>
                                        <p:attrNameLst>
                                          <p:attrName>ppt_h</p:attrName>
                                        </p:attrNameLst>
                                      </p:cBhvr>
                                      <p:tavLst>
                                        <p:tav tm="0">
                                          <p:val>
                                            <p:fltVal val="0"/>
                                          </p:val>
                                        </p:tav>
                                        <p:tav tm="100000">
                                          <p:val>
                                            <p:strVal val="#ppt_h"/>
                                          </p:val>
                                        </p:tav>
                                      </p:tavLst>
                                    </p:anim>
                                    <p:anim calcmode="lin" valueType="num">
                                      <p:cBhvr>
                                        <p:cTn id="109" dur="750" fill="hold"/>
                                        <p:tgtEl>
                                          <p:spTgt spid="87"/>
                                        </p:tgtEl>
                                        <p:attrNameLst>
                                          <p:attrName>style.rotation</p:attrName>
                                        </p:attrNameLst>
                                      </p:cBhvr>
                                      <p:tavLst>
                                        <p:tav tm="0">
                                          <p:val>
                                            <p:fltVal val="90"/>
                                          </p:val>
                                        </p:tav>
                                        <p:tav tm="100000">
                                          <p:val>
                                            <p:fltVal val="0"/>
                                          </p:val>
                                        </p:tav>
                                      </p:tavLst>
                                    </p:anim>
                                    <p:animEffect transition="in" filter="fade">
                                      <p:cBhvr>
                                        <p:cTn id="110"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9" grpId="0" animBg="1"/>
      <p:bldP spid="80" grpId="0" animBg="1"/>
      <p:bldP spid="81" grpId="0" animBg="1"/>
      <p:bldP spid="82" grpId="0" animBg="1"/>
      <p:bldP spid="83" grpId="0" animBg="1"/>
      <p:bldP spid="84" grpId="0" animBg="1"/>
      <p:bldP spid="86" grpId="0"/>
      <p:bldP spid="6"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0"/>
            <a:ext cx="12192000" cy="1984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280929" y="3157872"/>
            <a:ext cx="1354173" cy="1354173"/>
            <a:chOff x="4328160" y="1779270"/>
            <a:chExt cx="1725930" cy="1725930"/>
          </a:xfrm>
          <a:effectLst>
            <a:outerShdw blurRad="215900" dist="76200" dir="5400000" algn="t" rotWithShape="0">
              <a:prstClr val="black">
                <a:alpha val="17000"/>
              </a:prstClr>
            </a:outerShdw>
          </a:effectLst>
        </p:grpSpPr>
        <p:sp>
          <p:nvSpPr>
            <p:cNvPr id="3" name="对角圆角矩形 2"/>
            <p:cNvSpPr/>
            <p:nvPr/>
          </p:nvSpPr>
          <p:spPr>
            <a:xfrm flipH="1">
              <a:off x="4328160" y="1779270"/>
              <a:ext cx="1725930" cy="1725930"/>
            </a:xfrm>
            <a:prstGeom prst="round2DiagRect">
              <a:avLst>
                <a:gd name="adj1" fmla="val 50000"/>
                <a:gd name="adj2" fmla="val 0"/>
              </a:avLst>
            </a:prstGeom>
            <a:solidFill>
              <a:srgbClr val="6CAB0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H="1">
              <a:off x="4381500"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99DB2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4804193" y="3160862"/>
            <a:ext cx="1354173" cy="1354173"/>
            <a:chOff x="6313170" y="1809750"/>
            <a:chExt cx="1725930" cy="1725930"/>
          </a:xfrm>
          <a:effectLst>
            <a:outerShdw blurRad="241300" dist="114300" dir="5400000" algn="t" rotWithShape="0">
              <a:prstClr val="black">
                <a:alpha val="14000"/>
              </a:prstClr>
            </a:outerShdw>
          </a:effectLst>
        </p:grpSpPr>
        <p:sp>
          <p:nvSpPr>
            <p:cNvPr id="6" name="对角圆角矩形 5"/>
            <p:cNvSpPr/>
            <p:nvPr/>
          </p:nvSpPr>
          <p:spPr>
            <a:xfrm>
              <a:off x="6313170" y="1809750"/>
              <a:ext cx="1725930" cy="1725930"/>
            </a:xfrm>
            <a:prstGeom prst="round2DiagRect">
              <a:avLst>
                <a:gd name="adj1" fmla="val 50000"/>
                <a:gd name="adj2" fmla="val 0"/>
              </a:avLst>
            </a:prstGeom>
            <a:solidFill>
              <a:srgbClr val="19B4C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6355080" y="184023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22F1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246744" y="3159982"/>
            <a:ext cx="1354173" cy="1354173"/>
            <a:chOff x="4328160" y="1779270"/>
            <a:chExt cx="1725930" cy="1725930"/>
          </a:xfrm>
          <a:effectLst>
            <a:outerShdw blurRad="254000" dist="88900" dir="5400000" algn="t" rotWithShape="0">
              <a:prstClr val="black">
                <a:alpha val="15000"/>
              </a:prstClr>
            </a:outerShdw>
          </a:effectLst>
        </p:grpSpPr>
        <p:sp>
          <p:nvSpPr>
            <p:cNvPr id="9" name="对角圆角矩形 8"/>
            <p:cNvSpPr/>
            <p:nvPr/>
          </p:nvSpPr>
          <p:spPr>
            <a:xfrm flipH="1">
              <a:off x="4328160" y="1779270"/>
              <a:ext cx="1725930" cy="1725930"/>
            </a:xfrm>
            <a:prstGeom prst="round2DiagRect">
              <a:avLst>
                <a:gd name="adj1" fmla="val 50000"/>
                <a:gd name="adj2" fmla="val 0"/>
              </a:avLst>
            </a:prstGeom>
            <a:solidFill>
              <a:srgbClr val="6CAB0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H="1">
              <a:off x="4381500"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99DB2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V="1">
            <a:off x="7760655" y="3157872"/>
            <a:ext cx="1354173" cy="1354173"/>
            <a:chOff x="4328160" y="1779270"/>
            <a:chExt cx="1725930" cy="1725930"/>
          </a:xfrm>
          <a:effectLst>
            <a:outerShdw blurRad="228600" dist="76200" dir="5400000" algn="t" rotWithShape="0">
              <a:prstClr val="black">
                <a:alpha val="16000"/>
              </a:prstClr>
            </a:outerShdw>
          </a:effectLst>
        </p:grpSpPr>
        <p:sp>
          <p:nvSpPr>
            <p:cNvPr id="12" name="对角圆角矩形 11"/>
            <p:cNvSpPr/>
            <p:nvPr/>
          </p:nvSpPr>
          <p:spPr>
            <a:xfrm flipH="1">
              <a:off x="4328160" y="1779270"/>
              <a:ext cx="1725930" cy="1725930"/>
            </a:xfrm>
            <a:prstGeom prst="round2DiagRect">
              <a:avLst>
                <a:gd name="adj1" fmla="val 50000"/>
                <a:gd name="adj2" fmla="val 0"/>
              </a:avLst>
            </a:prstGeom>
            <a:solidFill>
              <a:srgbClr val="F3A30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H="1">
              <a:off x="4396442"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FEDE5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9264296" y="3154883"/>
            <a:ext cx="1354173" cy="1354173"/>
            <a:chOff x="6313170" y="1809750"/>
            <a:chExt cx="1725930" cy="1725930"/>
          </a:xfrm>
          <a:effectLst>
            <a:outerShdw blurRad="190500" dist="63500" dir="5400000" algn="t" rotWithShape="0">
              <a:prstClr val="black">
                <a:alpha val="15000"/>
              </a:prstClr>
            </a:outerShdw>
          </a:effectLst>
        </p:grpSpPr>
        <p:sp>
          <p:nvSpPr>
            <p:cNvPr id="15" name="对角圆角矩形 14"/>
            <p:cNvSpPr/>
            <p:nvPr/>
          </p:nvSpPr>
          <p:spPr>
            <a:xfrm>
              <a:off x="6313170" y="1809750"/>
              <a:ext cx="1725930" cy="1725930"/>
            </a:xfrm>
            <a:prstGeom prst="round2DiagRect">
              <a:avLst>
                <a:gd name="adj1" fmla="val 50000"/>
                <a:gd name="adj2" fmla="val 0"/>
              </a:avLst>
            </a:prstGeom>
            <a:solidFill>
              <a:srgbClr val="19B4C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6355080" y="184023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22F1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flipV="1">
            <a:off x="1646070" y="3176457"/>
            <a:ext cx="1354173" cy="1354173"/>
            <a:chOff x="4328160" y="1779270"/>
            <a:chExt cx="1725930" cy="1725930"/>
          </a:xfrm>
          <a:effectLst>
            <a:outerShdw blurRad="228600" dist="76200" dir="5400000" algn="t" rotWithShape="0">
              <a:prstClr val="black">
                <a:alpha val="16000"/>
              </a:prstClr>
            </a:outerShdw>
          </a:effectLst>
        </p:grpSpPr>
        <p:sp>
          <p:nvSpPr>
            <p:cNvPr id="18" name="对角圆角矩形 17"/>
            <p:cNvSpPr/>
            <p:nvPr/>
          </p:nvSpPr>
          <p:spPr>
            <a:xfrm flipH="1">
              <a:off x="4328160" y="1779270"/>
              <a:ext cx="1725930" cy="1725930"/>
            </a:xfrm>
            <a:prstGeom prst="round2DiagRect">
              <a:avLst>
                <a:gd name="adj1" fmla="val 50000"/>
                <a:gd name="adj2" fmla="val 0"/>
              </a:avLst>
            </a:prstGeom>
            <a:solidFill>
              <a:srgbClr val="F3A30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a:off x="4396442"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FEDE5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285"/>
          <p:cNvSpPr txBox="1"/>
          <p:nvPr/>
        </p:nvSpPr>
        <p:spPr>
          <a:xfrm>
            <a:off x="8230638" y="2457031"/>
            <a:ext cx="1474176" cy="1061829"/>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严格要求</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自主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管理</a:t>
            </a:r>
            <a:b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dirty="0">
              <a:solidFill>
                <a:schemeClr val="tx1">
                  <a:lumMod val="50000"/>
                  <a:lumOff val="50000"/>
                </a:schemeClr>
              </a:solidFill>
            </a:endParaRPr>
          </a:p>
        </p:txBody>
      </p:sp>
      <p:sp>
        <p:nvSpPr>
          <p:cNvPr id="21" name="TextBox 315"/>
          <p:cNvSpPr txBox="1"/>
          <p:nvPr/>
        </p:nvSpPr>
        <p:spPr>
          <a:xfrm>
            <a:off x="1895777" y="2457031"/>
            <a:ext cx="1992979" cy="1061829"/>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培养勇敢坚韧</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有抱负</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的人</a:t>
            </a:r>
            <a:b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dirty="0">
              <a:solidFill>
                <a:schemeClr val="tx1">
                  <a:lumMod val="50000"/>
                  <a:lumOff val="50000"/>
                </a:schemeClr>
              </a:solidFill>
            </a:endParaRPr>
          </a:p>
        </p:txBody>
      </p:sp>
      <p:sp>
        <p:nvSpPr>
          <p:cNvPr id="22" name="TextBox 316"/>
          <p:cNvSpPr txBox="1"/>
          <p:nvPr/>
        </p:nvSpPr>
        <p:spPr>
          <a:xfrm>
            <a:off x="3563648" y="4753383"/>
            <a:ext cx="2024721" cy="1061829"/>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培养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良好</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的</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道德</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品质</a:t>
            </a:r>
            <a:b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dirty="0">
              <a:solidFill>
                <a:schemeClr val="tx1">
                  <a:lumMod val="50000"/>
                  <a:lumOff val="50000"/>
                </a:schemeClr>
              </a:solidFill>
            </a:endParaRPr>
          </a:p>
        </p:txBody>
      </p:sp>
      <p:sp>
        <p:nvSpPr>
          <p:cNvPr id="23" name="TextBox 317"/>
          <p:cNvSpPr txBox="1"/>
          <p:nvPr/>
        </p:nvSpPr>
        <p:spPr>
          <a:xfrm>
            <a:off x="4996071" y="2378972"/>
            <a:ext cx="2279904" cy="1061829"/>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培养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良好</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的</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心理</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素质</a:t>
            </a:r>
            <a:b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dirty="0">
              <a:solidFill>
                <a:schemeClr val="tx1">
                  <a:lumMod val="50000"/>
                  <a:lumOff val="50000"/>
                </a:schemeClr>
              </a:solidFill>
            </a:endParaRPr>
          </a:p>
        </p:txBody>
      </p:sp>
      <p:sp>
        <p:nvSpPr>
          <p:cNvPr id="24" name="TextBox 318"/>
          <p:cNvSpPr txBox="1"/>
          <p:nvPr/>
        </p:nvSpPr>
        <p:spPr>
          <a:xfrm>
            <a:off x="6535074" y="4764535"/>
            <a:ext cx="1607406" cy="1061829"/>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培养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良好</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的</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学习</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习惯</a:t>
            </a:r>
            <a:b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dirty="0">
              <a:solidFill>
                <a:schemeClr val="tx1">
                  <a:lumMod val="50000"/>
                  <a:lumOff val="50000"/>
                </a:schemeClr>
              </a:solidFill>
            </a:endParaRPr>
          </a:p>
        </p:txBody>
      </p:sp>
      <p:sp>
        <p:nvSpPr>
          <p:cNvPr id="25" name="TextBox 351"/>
          <p:cNvSpPr txBox="1"/>
          <p:nvPr/>
        </p:nvSpPr>
        <p:spPr>
          <a:xfrm>
            <a:off x="9677399" y="4786837"/>
            <a:ext cx="1261884" cy="1061829"/>
          </a:xfrm>
          <a:prstGeom prst="rect">
            <a:avLst/>
          </a:prstGeom>
          <a:noFill/>
        </p:spPr>
        <p:txBody>
          <a:bodyPr wrap="non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让每一</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位孩子</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都</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健康成功</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50000"/>
                  <a:lumOff val="50000"/>
                </a:schemeClr>
              </a:solidFill>
            </a:endParaRPr>
          </a:p>
        </p:txBody>
      </p:sp>
      <p:sp>
        <p:nvSpPr>
          <p:cNvPr id="26" name="TextBox 1"/>
          <p:cNvSpPr txBox="1"/>
          <p:nvPr/>
        </p:nvSpPr>
        <p:spPr>
          <a:xfrm>
            <a:off x="5725456" y="360103"/>
            <a:ext cx="1924049" cy="1077218"/>
          </a:xfrm>
          <a:prstGeom prst="rect">
            <a:avLst/>
          </a:prstGeom>
          <a:noFill/>
        </p:spPr>
        <p:txBody>
          <a:bodyPr wrap="square" rtlCol="0">
            <a:spAutoFit/>
          </a:bodyPr>
          <a:lstStyle/>
          <a:p>
            <a:pPr algn="dist"/>
            <a:r>
              <a:rPr lang="zh-CN" altLang="en-US" sz="3200" b="1" dirty="0" smtClean="0">
                <a:solidFill>
                  <a:srgbClr val="20B6BE"/>
                </a:solidFill>
                <a:latin typeface="微软雅黑" panose="020B0503020204020204" pitchFamily="34" charset="-122"/>
                <a:ea typeface="微软雅黑" panose="020B0503020204020204" pitchFamily="34" charset="-122"/>
              </a:rPr>
              <a:t>班级管理</a:t>
            </a:r>
            <a:br>
              <a:rPr lang="zh-CN" altLang="en-US" sz="3200" dirty="0">
                <a:solidFill>
                  <a:srgbClr val="20B6BE"/>
                </a:solidFill>
              </a:rPr>
            </a:br>
            <a:endParaRPr lang="zh-CN" altLang="en-US" sz="3200" dirty="0">
              <a:solidFill>
                <a:srgbClr val="20B6BE"/>
              </a:solidFill>
            </a:endParaRPr>
          </a:p>
        </p:txBody>
      </p:sp>
      <p:sp>
        <p:nvSpPr>
          <p:cNvPr id="27" name="任意多边形 26"/>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476404" y="360824"/>
            <a:ext cx="1284558" cy="1284558"/>
            <a:chOff x="2132930" y="1035327"/>
            <a:chExt cx="1307248" cy="1307248"/>
          </a:xfrm>
        </p:grpSpPr>
        <p:grpSp>
          <p:nvGrpSpPr>
            <p:cNvPr id="30" name="组合 29"/>
            <p:cNvGrpSpPr/>
            <p:nvPr/>
          </p:nvGrpSpPr>
          <p:grpSpPr>
            <a:xfrm rot="20755360">
              <a:off x="2132930" y="1035327"/>
              <a:ext cx="1307248" cy="1307248"/>
              <a:chOff x="5153025" y="4019551"/>
              <a:chExt cx="1866899" cy="1866899"/>
            </a:xfrm>
          </p:grpSpPr>
          <p:sp>
            <p:nvSpPr>
              <p:cNvPr id="32" name="椭圆 31"/>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050915" y="4019551"/>
                <a:ext cx="71120" cy="1866899"/>
                <a:chOff x="6072187" y="3914775"/>
                <a:chExt cx="0" cy="2143125"/>
              </a:xfrm>
            </p:grpSpPr>
            <p:cxnSp>
              <p:nvCxnSpPr>
                <p:cNvPr id="43" name="直接连接符 42"/>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16200000">
                <a:off x="6050915" y="4019551"/>
                <a:ext cx="71120" cy="1866899"/>
                <a:chOff x="6072187" y="3914775"/>
                <a:chExt cx="0" cy="2143125"/>
              </a:xfrm>
            </p:grpSpPr>
            <p:cxnSp>
              <p:nvCxnSpPr>
                <p:cNvPr id="41" name="直接连接符 40"/>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2700000">
                <a:off x="6050915" y="4019551"/>
                <a:ext cx="71120" cy="1866899"/>
                <a:chOff x="6072187" y="3914775"/>
                <a:chExt cx="0" cy="2143125"/>
              </a:xfrm>
            </p:grpSpPr>
            <p:cxnSp>
              <p:nvCxnSpPr>
                <p:cNvPr id="39" name="直接连接符 38"/>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18900000" flipH="1">
                <a:off x="6050915" y="4019551"/>
                <a:ext cx="71120" cy="1866899"/>
                <a:chOff x="6072187" y="3914775"/>
                <a:chExt cx="0" cy="2143125"/>
              </a:xfrm>
            </p:grpSpPr>
            <p:cxnSp>
              <p:nvCxnSpPr>
                <p:cNvPr id="37" name="直接连接符 36"/>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31" name="弧形 30"/>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0" name="矩形 49"/>
          <p:cNvSpPr/>
          <p:nvPr/>
        </p:nvSpPr>
        <p:spPr>
          <a:xfrm>
            <a:off x="4760773" y="895753"/>
            <a:ext cx="3959480" cy="1200329"/>
          </a:xfrm>
          <a:prstGeom prst="rect">
            <a:avLst/>
          </a:prstGeom>
        </p:spPr>
        <p:txBody>
          <a:bodyPr wrap="square">
            <a:spAutoFit/>
          </a:bodyPr>
          <a:lstStyle/>
          <a:p>
            <a:pPr>
              <a:lnSpc>
                <a:spcPct val="15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          点击</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概括</a:t>
            </a:r>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精炼</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，言简意赅的说明内容</a:t>
            </a:r>
            <a:r>
              <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文字</a:t>
            </a:r>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，文字内容需概括精炼，言简意赅的说明内容</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423073" y="2632142"/>
            <a:ext cx="479565" cy="414075"/>
            <a:chOff x="7703161" y="1430319"/>
            <a:chExt cx="479565" cy="414075"/>
          </a:xfrm>
        </p:grpSpPr>
        <p:sp>
          <p:nvSpPr>
            <p:cNvPr id="56"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7739896" y="1477012"/>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01</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58" name="组合 57"/>
          <p:cNvGrpSpPr/>
          <p:nvPr/>
        </p:nvGrpSpPr>
        <p:grpSpPr>
          <a:xfrm rot="2988078">
            <a:off x="3213013" y="4905167"/>
            <a:ext cx="411662" cy="442830"/>
            <a:chOff x="7703161" y="1418848"/>
            <a:chExt cx="411662" cy="442830"/>
          </a:xfrm>
        </p:grpSpPr>
        <p:sp>
          <p:nvSpPr>
            <p:cNvPr id="59"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rot="18846234">
              <a:off x="7703628" y="1470986"/>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02</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61" name="组合 60"/>
          <p:cNvGrpSpPr/>
          <p:nvPr/>
        </p:nvGrpSpPr>
        <p:grpSpPr>
          <a:xfrm>
            <a:off x="4622982" y="2627509"/>
            <a:ext cx="456705" cy="414075"/>
            <a:chOff x="7703161" y="1430319"/>
            <a:chExt cx="456705" cy="414075"/>
          </a:xfrm>
        </p:grpSpPr>
        <p:sp>
          <p:nvSpPr>
            <p:cNvPr id="62"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717036" y="1477012"/>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03</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64" name="组合 63"/>
          <p:cNvGrpSpPr/>
          <p:nvPr/>
        </p:nvGrpSpPr>
        <p:grpSpPr>
          <a:xfrm>
            <a:off x="6208434" y="5009675"/>
            <a:ext cx="468135" cy="414075"/>
            <a:chOff x="7703161" y="1430319"/>
            <a:chExt cx="468135" cy="414075"/>
          </a:xfrm>
        </p:grpSpPr>
        <p:sp>
          <p:nvSpPr>
            <p:cNvPr id="65"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7728466" y="1477012"/>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04</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67" name="组合 66"/>
          <p:cNvGrpSpPr/>
          <p:nvPr/>
        </p:nvGrpSpPr>
        <p:grpSpPr>
          <a:xfrm>
            <a:off x="7790698" y="2621828"/>
            <a:ext cx="468135" cy="414075"/>
            <a:chOff x="7703161" y="1430319"/>
            <a:chExt cx="468135" cy="414075"/>
          </a:xfrm>
        </p:grpSpPr>
        <p:sp>
          <p:nvSpPr>
            <p:cNvPr id="68"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7728466" y="1477012"/>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05</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0" name="组合 69"/>
          <p:cNvGrpSpPr/>
          <p:nvPr/>
        </p:nvGrpSpPr>
        <p:grpSpPr>
          <a:xfrm rot="2988078">
            <a:off x="9320165" y="4890299"/>
            <a:ext cx="411662" cy="442830"/>
            <a:chOff x="7703161" y="1418848"/>
            <a:chExt cx="411662" cy="442830"/>
          </a:xfrm>
        </p:grpSpPr>
        <p:sp>
          <p:nvSpPr>
            <p:cNvPr id="71"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rot="18846234">
              <a:off x="7703628" y="1470986"/>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02</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14:bounceEnd="44000">
                                          <p:cBhvr additive="base">
                                            <p:cTn id="17" dur="1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2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29"/>
                                            </p:tgtEl>
                                            <p:attrNameLst>
                                              <p:attrName>r</p:attrName>
                                            </p:attrNameLst>
                                          </p:cBhvr>
                                        </p:animRot>
                                      </p:childTnLst>
                                    </p:cTn>
                                  </p:par>
                                  <p:par>
                                    <p:cTn id="21" presetID="10" presetClass="entr" presetSubtype="0" fill="hold" grpId="0" nodeType="withEffect">
                                      <p:stCondLst>
                                        <p:cond delay="1500"/>
                                      </p:stCondLst>
                                      <p:iterate type="lt">
                                        <p:tmPct val="10000"/>
                                      </p:iterate>
                                      <p:childTnLst>
                                        <p:set>
                                          <p:cBhvr>
                                            <p:cTn id="22" dur="1" fill="hold">
                                              <p:stCondLst>
                                                <p:cond delay="0"/>
                                              </p:stCondLst>
                                            </p:cTn>
                                            <p:tgtEl>
                                              <p:spTgt spid="26"/>
                                            </p:tgtEl>
                                            <p:attrNameLst>
                                              <p:attrName>style.visibility</p:attrName>
                                            </p:attrNameLst>
                                          </p:cBhvr>
                                          <p:to>
                                            <p:strVal val="visible"/>
                                          </p:to>
                                        </p:set>
                                        <p:animEffect transition="in" filter="fade">
                                          <p:cBhvr>
                                            <p:cTn id="23" dur="750"/>
                                            <p:tgtEl>
                                              <p:spTgt spid="26"/>
                                            </p:tgtEl>
                                          </p:cBhvr>
                                        </p:animEffect>
                                      </p:childTnLst>
                                    </p:cTn>
                                  </p:par>
                                  <p:par>
                                    <p:cTn id="24" presetID="22" presetClass="entr" presetSubtype="1" fill="hold" grpId="0" nodeType="withEffect">
                                      <p:stCondLst>
                                        <p:cond delay="225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2250"/>
                                            <p:tgtEl>
                                              <p:spTgt spid="50"/>
                                            </p:tgtEl>
                                          </p:cBhvr>
                                        </p:animEffect>
                                      </p:childTnLst>
                                    </p:cTn>
                                  </p:par>
                                  <p:par>
                                    <p:cTn id="27" presetID="55" presetClass="entr" presetSubtype="0" fill="hold" nodeType="withEffect">
                                      <p:stCondLst>
                                        <p:cond delay="45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par>
                                    <p:cTn id="32" presetID="55" presetClass="entr" presetSubtype="0" fill="hold" nodeType="withEffect">
                                      <p:stCondLst>
                                        <p:cond delay="525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nodeType="withEffect">
                                      <p:stCondLst>
                                        <p:cond delay="600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par>
                                    <p:cTn id="42" presetID="55" presetClass="entr" presetSubtype="0" fill="hold" nodeType="withEffect">
                                      <p:stCondLst>
                                        <p:cond delay="675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55" presetClass="entr" presetSubtype="0" fill="hold" nodeType="withEffect">
                                      <p:stCondLst>
                                        <p:cond delay="75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5" presetClass="entr" presetSubtype="0" fill="hold" nodeType="withEffect">
                                      <p:stCondLst>
                                        <p:cond delay="82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0.70"/>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3" presetClass="entr" presetSubtype="16" fill="hold" nodeType="withEffect">
                                      <p:stCondLst>
                                        <p:cond delay="92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22" presetClass="entr" presetSubtype="1" fill="hold" grpId="0" nodeType="withEffect">
                                      <p:stCondLst>
                                        <p:cond delay="975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750"/>
                                            <p:tgtEl>
                                              <p:spTgt spid="21"/>
                                            </p:tgtEl>
                                          </p:cBhvr>
                                        </p:animEffect>
                                      </p:childTnLst>
                                    </p:cTn>
                                  </p:par>
                                  <p:par>
                                    <p:cTn id="65" presetID="53" presetClass="entr" presetSubtype="16" fill="hold" nodeType="withEffect">
                                      <p:stCondLst>
                                        <p:cond delay="105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22" presetClass="entr" presetSubtype="1" fill="hold" grpId="0" nodeType="withEffect">
                                      <p:stCondLst>
                                        <p:cond delay="1100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750"/>
                                            <p:tgtEl>
                                              <p:spTgt spid="22"/>
                                            </p:tgtEl>
                                          </p:cBhvr>
                                        </p:animEffect>
                                      </p:childTnLst>
                                    </p:cTn>
                                  </p:par>
                                  <p:par>
                                    <p:cTn id="73" presetID="53" presetClass="entr" presetSubtype="16" fill="hold" nodeType="withEffect">
                                      <p:stCondLst>
                                        <p:cond delay="1175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par>
                                    <p:cTn id="78" presetID="22" presetClass="entr" presetSubtype="1" fill="hold" grpId="0" nodeType="withEffect">
                                      <p:stCondLst>
                                        <p:cond delay="1225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750"/>
                                            <p:tgtEl>
                                              <p:spTgt spid="23"/>
                                            </p:tgtEl>
                                          </p:cBhvr>
                                        </p:animEffect>
                                      </p:childTnLst>
                                    </p:cTn>
                                  </p:par>
                                  <p:par>
                                    <p:cTn id="81" presetID="53" presetClass="entr" presetSubtype="16" fill="hold" nodeType="withEffect">
                                      <p:stCondLst>
                                        <p:cond delay="13000"/>
                                      </p:stCondLst>
                                      <p:childTnLst>
                                        <p:set>
                                          <p:cBhvr>
                                            <p:cTn id="82" dur="1" fill="hold">
                                              <p:stCondLst>
                                                <p:cond delay="0"/>
                                              </p:stCondLst>
                                            </p:cTn>
                                            <p:tgtEl>
                                              <p:spTgt spid="64"/>
                                            </p:tgtEl>
                                            <p:attrNameLst>
                                              <p:attrName>style.visibility</p:attrName>
                                            </p:attrNameLst>
                                          </p:cBhvr>
                                          <p:to>
                                            <p:strVal val="visible"/>
                                          </p:to>
                                        </p:set>
                                        <p:anim calcmode="lin" valueType="num">
                                          <p:cBhvr>
                                            <p:cTn id="83" dur="500" fill="hold"/>
                                            <p:tgtEl>
                                              <p:spTgt spid="64"/>
                                            </p:tgtEl>
                                            <p:attrNameLst>
                                              <p:attrName>ppt_w</p:attrName>
                                            </p:attrNameLst>
                                          </p:cBhvr>
                                          <p:tavLst>
                                            <p:tav tm="0">
                                              <p:val>
                                                <p:fltVal val="0"/>
                                              </p:val>
                                            </p:tav>
                                            <p:tav tm="100000">
                                              <p:val>
                                                <p:strVal val="#ppt_w"/>
                                              </p:val>
                                            </p:tav>
                                          </p:tavLst>
                                        </p:anim>
                                        <p:anim calcmode="lin" valueType="num">
                                          <p:cBhvr>
                                            <p:cTn id="84" dur="500" fill="hold"/>
                                            <p:tgtEl>
                                              <p:spTgt spid="64"/>
                                            </p:tgtEl>
                                            <p:attrNameLst>
                                              <p:attrName>ppt_h</p:attrName>
                                            </p:attrNameLst>
                                          </p:cBhvr>
                                          <p:tavLst>
                                            <p:tav tm="0">
                                              <p:val>
                                                <p:fltVal val="0"/>
                                              </p:val>
                                            </p:tav>
                                            <p:tav tm="100000">
                                              <p:val>
                                                <p:strVal val="#ppt_h"/>
                                              </p:val>
                                            </p:tav>
                                          </p:tavLst>
                                        </p:anim>
                                        <p:animEffect transition="in" filter="fade">
                                          <p:cBhvr>
                                            <p:cTn id="85" dur="500"/>
                                            <p:tgtEl>
                                              <p:spTgt spid="64"/>
                                            </p:tgtEl>
                                          </p:cBhvr>
                                        </p:animEffect>
                                      </p:childTnLst>
                                    </p:cTn>
                                  </p:par>
                                  <p:par>
                                    <p:cTn id="86" presetID="22" presetClass="entr" presetSubtype="1" fill="hold" grpId="0" nodeType="withEffect">
                                      <p:stCondLst>
                                        <p:cond delay="1350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750"/>
                                            <p:tgtEl>
                                              <p:spTgt spid="24"/>
                                            </p:tgtEl>
                                          </p:cBhvr>
                                        </p:animEffect>
                                      </p:childTnLst>
                                    </p:cTn>
                                  </p:par>
                                  <p:par>
                                    <p:cTn id="89" presetID="53" presetClass="entr" presetSubtype="16" fill="hold" nodeType="withEffect">
                                      <p:stCondLst>
                                        <p:cond delay="1425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par>
                                    <p:cTn id="94" presetID="22" presetClass="entr" presetSubtype="1" fill="hold" grpId="0" nodeType="withEffect">
                                      <p:stCondLst>
                                        <p:cond delay="14750"/>
                                      </p:st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750"/>
                                            <p:tgtEl>
                                              <p:spTgt spid="20"/>
                                            </p:tgtEl>
                                          </p:cBhvr>
                                        </p:animEffect>
                                      </p:childTnLst>
                                    </p:cTn>
                                  </p:par>
                                  <p:par>
                                    <p:cTn id="97" presetID="53" presetClass="entr" presetSubtype="16" fill="hold" nodeType="withEffect">
                                      <p:stCondLst>
                                        <p:cond delay="15500"/>
                                      </p:stCondLst>
                                      <p:childTnLst>
                                        <p:set>
                                          <p:cBhvr>
                                            <p:cTn id="98" dur="1" fill="hold">
                                              <p:stCondLst>
                                                <p:cond delay="0"/>
                                              </p:stCondLst>
                                            </p:cTn>
                                            <p:tgtEl>
                                              <p:spTgt spid="70"/>
                                            </p:tgtEl>
                                            <p:attrNameLst>
                                              <p:attrName>style.visibility</p:attrName>
                                            </p:attrNameLst>
                                          </p:cBhvr>
                                          <p:to>
                                            <p:strVal val="visible"/>
                                          </p:to>
                                        </p:set>
                                        <p:anim calcmode="lin" valueType="num">
                                          <p:cBhvr>
                                            <p:cTn id="99" dur="500" fill="hold"/>
                                            <p:tgtEl>
                                              <p:spTgt spid="70"/>
                                            </p:tgtEl>
                                            <p:attrNameLst>
                                              <p:attrName>ppt_w</p:attrName>
                                            </p:attrNameLst>
                                          </p:cBhvr>
                                          <p:tavLst>
                                            <p:tav tm="0">
                                              <p:val>
                                                <p:fltVal val="0"/>
                                              </p:val>
                                            </p:tav>
                                            <p:tav tm="100000">
                                              <p:val>
                                                <p:strVal val="#ppt_w"/>
                                              </p:val>
                                            </p:tav>
                                          </p:tavLst>
                                        </p:anim>
                                        <p:anim calcmode="lin" valueType="num">
                                          <p:cBhvr>
                                            <p:cTn id="100" dur="500" fill="hold"/>
                                            <p:tgtEl>
                                              <p:spTgt spid="70"/>
                                            </p:tgtEl>
                                            <p:attrNameLst>
                                              <p:attrName>ppt_h</p:attrName>
                                            </p:attrNameLst>
                                          </p:cBhvr>
                                          <p:tavLst>
                                            <p:tav tm="0">
                                              <p:val>
                                                <p:fltVal val="0"/>
                                              </p:val>
                                            </p:tav>
                                            <p:tav tm="100000">
                                              <p:val>
                                                <p:strVal val="#ppt_h"/>
                                              </p:val>
                                            </p:tav>
                                          </p:tavLst>
                                        </p:anim>
                                        <p:animEffect transition="in" filter="fade">
                                          <p:cBhvr>
                                            <p:cTn id="101" dur="500"/>
                                            <p:tgtEl>
                                              <p:spTgt spid="70"/>
                                            </p:tgtEl>
                                          </p:cBhvr>
                                        </p:animEffect>
                                      </p:childTnLst>
                                    </p:cTn>
                                  </p:par>
                                  <p:par>
                                    <p:cTn id="102" presetID="22" presetClass="entr" presetSubtype="1" fill="hold" grpId="0" nodeType="withEffect">
                                      <p:stCondLst>
                                        <p:cond delay="16000"/>
                                      </p:stCondLst>
                                      <p:childTnLst>
                                        <p:set>
                                          <p:cBhvr>
                                            <p:cTn id="103" dur="1" fill="hold">
                                              <p:stCondLst>
                                                <p:cond delay="0"/>
                                              </p:stCondLst>
                                            </p:cTn>
                                            <p:tgtEl>
                                              <p:spTgt spid="25"/>
                                            </p:tgtEl>
                                            <p:attrNameLst>
                                              <p:attrName>style.visibility</p:attrName>
                                            </p:attrNameLst>
                                          </p:cBhvr>
                                          <p:to>
                                            <p:strVal val="visible"/>
                                          </p:to>
                                        </p:set>
                                        <p:animEffect transition="in" filter="wipe(up)">
                                          <p:cBhvr>
                                            <p:cTn id="104"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animBg="1"/>
          <p:bldP spid="28" grpId="0" animBg="1"/>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500" fill="hold"/>
                                            <p:tgtEl>
                                              <p:spTgt spid="29"/>
                                            </p:tgtEl>
                                            <p:attrNameLst>
                                              <p:attrName>ppt_x</p:attrName>
                                            </p:attrNameLst>
                                          </p:cBhvr>
                                          <p:tavLst>
                                            <p:tav tm="0">
                                              <p:val>
                                                <p:strVal val="#ppt_x"/>
                                              </p:val>
                                            </p:tav>
                                            <p:tav tm="100000">
                                              <p:val>
                                                <p:strVal val="#ppt_x"/>
                                              </p:val>
                                            </p:tav>
                                          </p:tavLst>
                                        </p:anim>
                                        <p:anim calcmode="lin" valueType="num">
                                          <p:cBhvr additive="base">
                                            <p:cTn id="18" dur="1500" fill="hold"/>
                                            <p:tgtEl>
                                              <p:spTgt spid="2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29"/>
                                            </p:tgtEl>
                                            <p:attrNameLst>
                                              <p:attrName>r</p:attrName>
                                            </p:attrNameLst>
                                          </p:cBhvr>
                                        </p:animRot>
                                      </p:childTnLst>
                                    </p:cTn>
                                  </p:par>
                                  <p:par>
                                    <p:cTn id="21" presetID="10" presetClass="entr" presetSubtype="0" fill="hold" grpId="0" nodeType="withEffect">
                                      <p:stCondLst>
                                        <p:cond delay="1500"/>
                                      </p:stCondLst>
                                      <p:iterate type="lt">
                                        <p:tmPct val="10000"/>
                                      </p:iterate>
                                      <p:childTnLst>
                                        <p:set>
                                          <p:cBhvr>
                                            <p:cTn id="22" dur="1" fill="hold">
                                              <p:stCondLst>
                                                <p:cond delay="0"/>
                                              </p:stCondLst>
                                            </p:cTn>
                                            <p:tgtEl>
                                              <p:spTgt spid="26"/>
                                            </p:tgtEl>
                                            <p:attrNameLst>
                                              <p:attrName>style.visibility</p:attrName>
                                            </p:attrNameLst>
                                          </p:cBhvr>
                                          <p:to>
                                            <p:strVal val="visible"/>
                                          </p:to>
                                        </p:set>
                                        <p:animEffect transition="in" filter="fade">
                                          <p:cBhvr>
                                            <p:cTn id="23" dur="750"/>
                                            <p:tgtEl>
                                              <p:spTgt spid="26"/>
                                            </p:tgtEl>
                                          </p:cBhvr>
                                        </p:animEffect>
                                      </p:childTnLst>
                                    </p:cTn>
                                  </p:par>
                                  <p:par>
                                    <p:cTn id="24" presetID="22" presetClass="entr" presetSubtype="1" fill="hold" grpId="0" nodeType="withEffect">
                                      <p:stCondLst>
                                        <p:cond delay="225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2250"/>
                                            <p:tgtEl>
                                              <p:spTgt spid="50"/>
                                            </p:tgtEl>
                                          </p:cBhvr>
                                        </p:animEffect>
                                      </p:childTnLst>
                                    </p:cTn>
                                  </p:par>
                                  <p:par>
                                    <p:cTn id="27" presetID="55" presetClass="entr" presetSubtype="0" fill="hold" nodeType="withEffect">
                                      <p:stCondLst>
                                        <p:cond delay="45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par>
                                    <p:cTn id="32" presetID="55" presetClass="entr" presetSubtype="0" fill="hold" nodeType="withEffect">
                                      <p:stCondLst>
                                        <p:cond delay="525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nodeType="withEffect">
                                      <p:stCondLst>
                                        <p:cond delay="600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par>
                                    <p:cTn id="42" presetID="55" presetClass="entr" presetSubtype="0" fill="hold" nodeType="withEffect">
                                      <p:stCondLst>
                                        <p:cond delay="675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55" presetClass="entr" presetSubtype="0" fill="hold" nodeType="withEffect">
                                      <p:stCondLst>
                                        <p:cond delay="75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5" presetClass="entr" presetSubtype="0" fill="hold" nodeType="withEffect">
                                      <p:stCondLst>
                                        <p:cond delay="82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0.70"/>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3" presetClass="entr" presetSubtype="16" fill="hold" nodeType="withEffect">
                                      <p:stCondLst>
                                        <p:cond delay="92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22" presetClass="entr" presetSubtype="1" fill="hold" grpId="0" nodeType="withEffect">
                                      <p:stCondLst>
                                        <p:cond delay="975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750"/>
                                            <p:tgtEl>
                                              <p:spTgt spid="21"/>
                                            </p:tgtEl>
                                          </p:cBhvr>
                                        </p:animEffect>
                                      </p:childTnLst>
                                    </p:cTn>
                                  </p:par>
                                  <p:par>
                                    <p:cTn id="65" presetID="53" presetClass="entr" presetSubtype="16" fill="hold" nodeType="withEffect">
                                      <p:stCondLst>
                                        <p:cond delay="105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22" presetClass="entr" presetSubtype="1" fill="hold" grpId="0" nodeType="withEffect">
                                      <p:stCondLst>
                                        <p:cond delay="1100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750"/>
                                            <p:tgtEl>
                                              <p:spTgt spid="22"/>
                                            </p:tgtEl>
                                          </p:cBhvr>
                                        </p:animEffect>
                                      </p:childTnLst>
                                    </p:cTn>
                                  </p:par>
                                  <p:par>
                                    <p:cTn id="73" presetID="53" presetClass="entr" presetSubtype="16" fill="hold" nodeType="withEffect">
                                      <p:stCondLst>
                                        <p:cond delay="1175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par>
                                    <p:cTn id="78" presetID="22" presetClass="entr" presetSubtype="1" fill="hold" grpId="0" nodeType="withEffect">
                                      <p:stCondLst>
                                        <p:cond delay="1225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750"/>
                                            <p:tgtEl>
                                              <p:spTgt spid="23"/>
                                            </p:tgtEl>
                                          </p:cBhvr>
                                        </p:animEffect>
                                      </p:childTnLst>
                                    </p:cTn>
                                  </p:par>
                                  <p:par>
                                    <p:cTn id="81" presetID="53" presetClass="entr" presetSubtype="16" fill="hold" nodeType="withEffect">
                                      <p:stCondLst>
                                        <p:cond delay="13000"/>
                                      </p:stCondLst>
                                      <p:childTnLst>
                                        <p:set>
                                          <p:cBhvr>
                                            <p:cTn id="82" dur="1" fill="hold">
                                              <p:stCondLst>
                                                <p:cond delay="0"/>
                                              </p:stCondLst>
                                            </p:cTn>
                                            <p:tgtEl>
                                              <p:spTgt spid="64"/>
                                            </p:tgtEl>
                                            <p:attrNameLst>
                                              <p:attrName>style.visibility</p:attrName>
                                            </p:attrNameLst>
                                          </p:cBhvr>
                                          <p:to>
                                            <p:strVal val="visible"/>
                                          </p:to>
                                        </p:set>
                                        <p:anim calcmode="lin" valueType="num">
                                          <p:cBhvr>
                                            <p:cTn id="83" dur="500" fill="hold"/>
                                            <p:tgtEl>
                                              <p:spTgt spid="64"/>
                                            </p:tgtEl>
                                            <p:attrNameLst>
                                              <p:attrName>ppt_w</p:attrName>
                                            </p:attrNameLst>
                                          </p:cBhvr>
                                          <p:tavLst>
                                            <p:tav tm="0">
                                              <p:val>
                                                <p:fltVal val="0"/>
                                              </p:val>
                                            </p:tav>
                                            <p:tav tm="100000">
                                              <p:val>
                                                <p:strVal val="#ppt_w"/>
                                              </p:val>
                                            </p:tav>
                                          </p:tavLst>
                                        </p:anim>
                                        <p:anim calcmode="lin" valueType="num">
                                          <p:cBhvr>
                                            <p:cTn id="84" dur="500" fill="hold"/>
                                            <p:tgtEl>
                                              <p:spTgt spid="64"/>
                                            </p:tgtEl>
                                            <p:attrNameLst>
                                              <p:attrName>ppt_h</p:attrName>
                                            </p:attrNameLst>
                                          </p:cBhvr>
                                          <p:tavLst>
                                            <p:tav tm="0">
                                              <p:val>
                                                <p:fltVal val="0"/>
                                              </p:val>
                                            </p:tav>
                                            <p:tav tm="100000">
                                              <p:val>
                                                <p:strVal val="#ppt_h"/>
                                              </p:val>
                                            </p:tav>
                                          </p:tavLst>
                                        </p:anim>
                                        <p:animEffect transition="in" filter="fade">
                                          <p:cBhvr>
                                            <p:cTn id="85" dur="500"/>
                                            <p:tgtEl>
                                              <p:spTgt spid="64"/>
                                            </p:tgtEl>
                                          </p:cBhvr>
                                        </p:animEffect>
                                      </p:childTnLst>
                                    </p:cTn>
                                  </p:par>
                                  <p:par>
                                    <p:cTn id="86" presetID="22" presetClass="entr" presetSubtype="1" fill="hold" grpId="0" nodeType="withEffect">
                                      <p:stCondLst>
                                        <p:cond delay="1350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750"/>
                                            <p:tgtEl>
                                              <p:spTgt spid="24"/>
                                            </p:tgtEl>
                                          </p:cBhvr>
                                        </p:animEffect>
                                      </p:childTnLst>
                                    </p:cTn>
                                  </p:par>
                                  <p:par>
                                    <p:cTn id="89" presetID="53" presetClass="entr" presetSubtype="16" fill="hold" nodeType="withEffect">
                                      <p:stCondLst>
                                        <p:cond delay="1425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par>
                                    <p:cTn id="94" presetID="22" presetClass="entr" presetSubtype="1" fill="hold" grpId="0" nodeType="withEffect">
                                      <p:stCondLst>
                                        <p:cond delay="14750"/>
                                      </p:st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750"/>
                                            <p:tgtEl>
                                              <p:spTgt spid="20"/>
                                            </p:tgtEl>
                                          </p:cBhvr>
                                        </p:animEffect>
                                      </p:childTnLst>
                                    </p:cTn>
                                  </p:par>
                                  <p:par>
                                    <p:cTn id="97" presetID="53" presetClass="entr" presetSubtype="16" fill="hold" nodeType="withEffect">
                                      <p:stCondLst>
                                        <p:cond delay="15500"/>
                                      </p:stCondLst>
                                      <p:childTnLst>
                                        <p:set>
                                          <p:cBhvr>
                                            <p:cTn id="98" dur="1" fill="hold">
                                              <p:stCondLst>
                                                <p:cond delay="0"/>
                                              </p:stCondLst>
                                            </p:cTn>
                                            <p:tgtEl>
                                              <p:spTgt spid="70"/>
                                            </p:tgtEl>
                                            <p:attrNameLst>
                                              <p:attrName>style.visibility</p:attrName>
                                            </p:attrNameLst>
                                          </p:cBhvr>
                                          <p:to>
                                            <p:strVal val="visible"/>
                                          </p:to>
                                        </p:set>
                                        <p:anim calcmode="lin" valueType="num">
                                          <p:cBhvr>
                                            <p:cTn id="99" dur="500" fill="hold"/>
                                            <p:tgtEl>
                                              <p:spTgt spid="70"/>
                                            </p:tgtEl>
                                            <p:attrNameLst>
                                              <p:attrName>ppt_w</p:attrName>
                                            </p:attrNameLst>
                                          </p:cBhvr>
                                          <p:tavLst>
                                            <p:tav tm="0">
                                              <p:val>
                                                <p:fltVal val="0"/>
                                              </p:val>
                                            </p:tav>
                                            <p:tav tm="100000">
                                              <p:val>
                                                <p:strVal val="#ppt_w"/>
                                              </p:val>
                                            </p:tav>
                                          </p:tavLst>
                                        </p:anim>
                                        <p:anim calcmode="lin" valueType="num">
                                          <p:cBhvr>
                                            <p:cTn id="100" dur="500" fill="hold"/>
                                            <p:tgtEl>
                                              <p:spTgt spid="70"/>
                                            </p:tgtEl>
                                            <p:attrNameLst>
                                              <p:attrName>ppt_h</p:attrName>
                                            </p:attrNameLst>
                                          </p:cBhvr>
                                          <p:tavLst>
                                            <p:tav tm="0">
                                              <p:val>
                                                <p:fltVal val="0"/>
                                              </p:val>
                                            </p:tav>
                                            <p:tav tm="100000">
                                              <p:val>
                                                <p:strVal val="#ppt_h"/>
                                              </p:val>
                                            </p:tav>
                                          </p:tavLst>
                                        </p:anim>
                                        <p:animEffect transition="in" filter="fade">
                                          <p:cBhvr>
                                            <p:cTn id="101" dur="500"/>
                                            <p:tgtEl>
                                              <p:spTgt spid="70"/>
                                            </p:tgtEl>
                                          </p:cBhvr>
                                        </p:animEffect>
                                      </p:childTnLst>
                                    </p:cTn>
                                  </p:par>
                                  <p:par>
                                    <p:cTn id="102" presetID="22" presetClass="entr" presetSubtype="1" fill="hold" grpId="0" nodeType="withEffect">
                                      <p:stCondLst>
                                        <p:cond delay="16000"/>
                                      </p:stCondLst>
                                      <p:childTnLst>
                                        <p:set>
                                          <p:cBhvr>
                                            <p:cTn id="103" dur="1" fill="hold">
                                              <p:stCondLst>
                                                <p:cond delay="0"/>
                                              </p:stCondLst>
                                            </p:cTn>
                                            <p:tgtEl>
                                              <p:spTgt spid="25"/>
                                            </p:tgtEl>
                                            <p:attrNameLst>
                                              <p:attrName>style.visibility</p:attrName>
                                            </p:attrNameLst>
                                          </p:cBhvr>
                                          <p:to>
                                            <p:strVal val="visible"/>
                                          </p:to>
                                        </p:set>
                                        <p:animEffect transition="in" filter="wipe(up)">
                                          <p:cBhvr>
                                            <p:cTn id="104"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animBg="1"/>
          <p:bldP spid="28" grpId="0" animBg="1"/>
          <p:bldP spid="5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2" y="935198"/>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729687" cy="584775"/>
            </a:xfrm>
            <a:prstGeom prst="rect">
              <a:avLst/>
            </a:prstGeom>
            <a:noFill/>
            <a:ln>
              <a:noFill/>
            </a:ln>
          </p:spPr>
          <p:txBody>
            <a:bodyPr wrap="none" rtlCol="0">
              <a:spAutoFit/>
            </a:bodyPr>
            <a:lstStyle/>
            <a:p>
              <a:r>
                <a:rPr lang="en-US" altLang="zh-CN" sz="3200" dirty="0" smtClean="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02</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19" y="246798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rot="20953261">
            <a:off x="5066377" y="689630"/>
            <a:ext cx="566841" cy="566841"/>
          </a:xfrm>
          <a:prstGeom prst="star4">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09059" y="2655889"/>
            <a:ext cx="2239649" cy="1200329"/>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  本班的</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r>
              <a:rPr lang="zh-CN" altLang="en-US" sz="3600" b="1" dirty="0" smtClean="0">
                <a:solidFill>
                  <a:schemeClr val="bg1"/>
                </a:solidFill>
                <a:latin typeface="微软雅黑" panose="020B0503020204020204" pitchFamily="34" charset="-122"/>
                <a:ea typeface="微软雅黑" panose="020B0503020204020204" pitchFamily="34" charset="-122"/>
              </a:rPr>
              <a:t>基本情况</a:t>
            </a:r>
            <a:endParaRPr lang="zh-CN" altLang="en-US" sz="3600" b="1" dirty="0">
              <a:solidFill>
                <a:schemeClr val="bg1"/>
              </a:solidFill>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1197528"/>
              <a:ext cx="1286735" cy="1127327"/>
            </a:xfrm>
            <a:prstGeom prst="rect">
              <a:avLst/>
            </a:prstGeom>
            <a:noFill/>
            <a:effectLst/>
          </p:spPr>
          <p:txBody>
            <a:bodyPr wrap="square" rtlCol="0">
              <a:spAutoFit/>
            </a:bodyPr>
            <a:lstStyle/>
            <a:p>
              <a:r>
                <a:rPr lang="zh-CN" altLang="en-US" sz="2400" b="1" dirty="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成长情况</a:t>
              </a:r>
              <a:endParaRPr lang="zh-CN" altLang="en-US" sz="24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244229" y="4688518"/>
              <a:ext cx="1085574" cy="1127327"/>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ts val="0"/>
                </a:spcBef>
                <a:spcAft>
                  <a:spcPts val="0"/>
                </a:spcAft>
                <a:defRPr/>
              </a:pPr>
              <a:r>
                <a:rPr lang="zh-CN" altLang="en-US" sz="2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心理</a:t>
              </a:r>
              <a:endParaRPr lang="en-US" altLang="zh-CN" sz="2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分析</a:t>
              </a:r>
              <a:endParaRPr lang="zh-CN" altLang="en-US" sz="2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465842" y="5062350"/>
                <a:ext cx="1627811" cy="1127326"/>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  问题</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及不足</a:t>
                </a:r>
                <a:endParaRPr lang="zh-CN" altLang="en-US" sz="2400" dirty="0">
                  <a:solidFill>
                    <a:schemeClr val="bg1"/>
                  </a:solidFill>
                </a:endParaRP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85137" y="4960094"/>
                <a:ext cx="1362874" cy="1127326"/>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400" dirty="0">
                    <a:solidFill>
                      <a:schemeClr val="bg1"/>
                    </a:solidFill>
                  </a:rPr>
                  <a:t>本班</a:t>
                </a:r>
                <a:endParaRPr lang="en-US" altLang="zh-CN" sz="2400" dirty="0">
                  <a:solidFill>
                    <a:schemeClr val="bg1"/>
                  </a:solidFill>
                </a:endParaRPr>
              </a:p>
              <a:p>
                <a:r>
                  <a:rPr lang="zh-CN" altLang="en-US" sz="2400" dirty="0">
                    <a:solidFill>
                      <a:schemeClr val="bg1"/>
                    </a:solidFill>
                  </a:rPr>
                  <a:t>特点</a:t>
                </a:r>
                <a:endParaRPr lang="zh-CN" altLang="en-US" sz="2400" dirty="0">
                  <a:solidFill>
                    <a:schemeClr val="bg1"/>
                  </a:solidFill>
                </a:endParaRPr>
              </a:p>
            </p:txBody>
          </p:sp>
        </p:grpSp>
      </p:grpSp>
      <p:pic>
        <p:nvPicPr>
          <p:cNvPr id="81" name="图片 80"/>
          <p:cNvPicPr>
            <a:picLocks noChangeAspect="1"/>
          </p:cNvPicPr>
          <p:nvPr/>
        </p:nvPicPr>
        <p:blipFill rotWithShape="1">
          <a:blip r:embed="rId1" cstate="print">
            <a:extLst>
              <a:ext uri="{28A0092B-C50C-407E-A947-70E740481C1C}">
                <a14:useLocalDpi xmlns:a14="http://schemas.microsoft.com/office/drawing/2010/main" val="0"/>
              </a:ext>
            </a:extLst>
          </a:blip>
          <a:srcRect l="26795" t="15027" r="49282" b="11253"/>
          <a:stretch>
            <a:fillRect/>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TextBox 3"/>
          <p:cNvSpPr txBox="1"/>
          <p:nvPr/>
        </p:nvSpPr>
        <p:spPr>
          <a:xfrm>
            <a:off x="1266092" y="4397332"/>
            <a:ext cx="3244630" cy="1200329"/>
          </a:xfrm>
          <a:prstGeom prst="rect">
            <a:avLst/>
          </a:prstGeom>
          <a:noFill/>
        </p:spPr>
        <p:txBody>
          <a:bodyPr wrap="square" rtlCol="0">
            <a:spAutoFit/>
          </a:bodyPr>
          <a:lstStyle/>
          <a:p>
            <a:r>
              <a:rPr lang="zh-CN" altLang="en-US" sz="2400" dirty="0">
                <a:solidFill>
                  <a:srgbClr val="20B6BE"/>
                </a:solidFill>
                <a:latin typeface="微软雅黑" panose="020B0503020204020204" pitchFamily="34" charset="-122"/>
                <a:ea typeface="微软雅黑" panose="020B0503020204020204" pitchFamily="34" charset="-122"/>
              </a:rPr>
              <a:t>人数：</a:t>
            </a:r>
            <a:r>
              <a:rPr lang="en-US" altLang="zh-CN" sz="2400" dirty="0">
                <a:solidFill>
                  <a:srgbClr val="20B6BE"/>
                </a:solidFill>
                <a:latin typeface="微软雅黑" panose="020B0503020204020204" pitchFamily="34" charset="-122"/>
                <a:ea typeface="微软雅黑" panose="020B0503020204020204" pitchFamily="34" charset="-122"/>
              </a:rPr>
              <a:t>35</a:t>
            </a:r>
            <a:r>
              <a:rPr lang="zh-CN" altLang="en-US" sz="2400" dirty="0">
                <a:solidFill>
                  <a:srgbClr val="20B6BE"/>
                </a:solidFill>
                <a:latin typeface="微软雅黑" panose="020B0503020204020204" pitchFamily="34" charset="-122"/>
                <a:ea typeface="微软雅黑" panose="020B0503020204020204" pitchFamily="34" charset="-122"/>
              </a:rPr>
              <a:t>人，其中</a:t>
            </a:r>
            <a:r>
              <a:rPr lang="zh-CN" altLang="en-US" sz="2400" b="1" dirty="0">
                <a:solidFill>
                  <a:srgbClr val="20B6BE"/>
                </a:solidFill>
                <a:latin typeface="微软雅黑" panose="020B0503020204020204" pitchFamily="34" charset="-122"/>
                <a:ea typeface="微软雅黑" panose="020B0503020204020204" pitchFamily="34" charset="-122"/>
              </a:rPr>
              <a:t>男孩</a:t>
            </a:r>
            <a:r>
              <a:rPr lang="zh-CN" altLang="en-US" sz="2400" dirty="0">
                <a:solidFill>
                  <a:srgbClr val="20B6BE"/>
                </a:solidFill>
                <a:latin typeface="微软雅黑" panose="020B0503020204020204" pitchFamily="34" charset="-122"/>
                <a:ea typeface="微软雅黑" panose="020B0503020204020204" pitchFamily="34" charset="-122"/>
              </a:rPr>
              <a:t>：</a:t>
            </a:r>
            <a:r>
              <a:rPr lang="en-US" altLang="zh-CN" sz="2400" dirty="0">
                <a:solidFill>
                  <a:srgbClr val="20B6BE"/>
                </a:solidFill>
                <a:latin typeface="微软雅黑" panose="020B0503020204020204" pitchFamily="34" charset="-122"/>
                <a:ea typeface="微软雅黑" panose="020B0503020204020204" pitchFamily="34" charset="-122"/>
              </a:rPr>
              <a:t>15</a:t>
            </a:r>
            <a:r>
              <a:rPr lang="zh-CN" altLang="en-US" sz="2400" dirty="0">
                <a:solidFill>
                  <a:srgbClr val="20B6BE"/>
                </a:solidFill>
                <a:latin typeface="微软雅黑" panose="020B0503020204020204" pitchFamily="34" charset="-122"/>
                <a:ea typeface="微软雅黑" panose="020B0503020204020204" pitchFamily="34" charset="-122"/>
              </a:rPr>
              <a:t>人，</a:t>
            </a:r>
            <a:r>
              <a:rPr lang="zh-CN" altLang="en-US" sz="2400" b="1" dirty="0">
                <a:solidFill>
                  <a:srgbClr val="20B6BE"/>
                </a:solidFill>
                <a:latin typeface="微软雅黑" panose="020B0503020204020204" pitchFamily="34" charset="-122"/>
                <a:ea typeface="微软雅黑" panose="020B0503020204020204" pitchFamily="34" charset="-122"/>
              </a:rPr>
              <a:t>女孩</a:t>
            </a:r>
            <a:r>
              <a:rPr lang="en-US" altLang="zh-CN" sz="2400" dirty="0">
                <a:solidFill>
                  <a:srgbClr val="20B6BE"/>
                </a:solidFill>
                <a:latin typeface="微软雅黑" panose="020B0503020204020204" pitchFamily="34" charset="-122"/>
                <a:ea typeface="微软雅黑" panose="020B0503020204020204" pitchFamily="34" charset="-122"/>
              </a:rPr>
              <a:t>18</a:t>
            </a:r>
            <a:r>
              <a:rPr lang="zh-CN" altLang="en-US" sz="2400" dirty="0">
                <a:solidFill>
                  <a:srgbClr val="20B6BE"/>
                </a:solidFill>
                <a:latin typeface="微软雅黑" panose="020B0503020204020204" pitchFamily="34" charset="-122"/>
                <a:ea typeface="微软雅黑" panose="020B0503020204020204" pitchFamily="34" charset="-122"/>
              </a:rPr>
              <a:t>人</a:t>
            </a:r>
            <a:endParaRPr lang="zh-CN" altLang="en-US" sz="2400" dirty="0">
              <a:solidFill>
                <a:srgbClr val="20B6BE"/>
              </a:solidFill>
              <a:latin typeface="微软雅黑" panose="020B0503020204020204" pitchFamily="34" charset="-122"/>
              <a:ea typeface="微软雅黑" panose="020B0503020204020204" pitchFamily="34" charset="-122"/>
            </a:endParaRPr>
          </a:p>
          <a:p>
            <a:endParaRPr lang="zh-CN" altLang="en-US" sz="2400" dirty="0">
              <a:solidFill>
                <a:srgbClr val="20B6BE"/>
              </a:solidFill>
              <a:effectLst>
                <a:outerShdw blurRad="50800" dist="38100" dir="5400000" algn="t" rotWithShape="0">
                  <a:prstClr val="black">
                    <a:alpha val="40000"/>
                  </a:prstClr>
                </a:outerShdw>
                <a:reflection blurRad="6350" stA="25000" endPos="66000" dist="63500" dir="5400000" sy="-100000" algn="bl" rotWithShape="0"/>
              </a:effectLst>
            </a:endParaRPr>
          </a:p>
        </p:txBody>
      </p:sp>
      <p:sp>
        <p:nvSpPr>
          <p:cNvPr id="99" name="矩形 98"/>
          <p:cNvSpPr/>
          <p:nvPr/>
        </p:nvSpPr>
        <p:spPr>
          <a:xfrm>
            <a:off x="7610561" y="68996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14:presetBounceEnd="46000">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14:bounceEnd="46000">
                                          <p:cBhvr additive="base">
                                            <p:cTn id="67" dur="75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46000">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14:bounceEnd="46000">
                                          <p:cBhvr additive="base">
                                            <p:cTn id="71" dur="750" fill="hold"/>
                                            <p:tgtEl>
                                              <p:spTgt spid="100"/>
                                            </p:tgtEl>
                                            <p:attrNameLst>
                                              <p:attrName>ppt_x</p:attrName>
                                            </p:attrNameLst>
                                          </p:cBhvr>
                                          <p:tavLst>
                                            <p:tav tm="0">
                                              <p:val>
                                                <p:strVal val="1+#ppt_w/2"/>
                                              </p:val>
                                            </p:tav>
                                            <p:tav tm="100000">
                                              <p:val>
                                                <p:strVal val="#ppt_x"/>
                                              </p:val>
                                            </p:tav>
                                          </p:tavLst>
                                        </p:anim>
                                        <p:anim calcmode="lin" valueType="num" p14:bounceEnd="46000">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46000">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14:bounceEnd="46000">
                                          <p:cBhvr additive="base">
                                            <p:cTn id="75" dur="750" fill="hold"/>
                                            <p:tgtEl>
                                              <p:spTgt spid="101"/>
                                            </p:tgtEl>
                                            <p:attrNameLst>
                                              <p:attrName>ppt_x</p:attrName>
                                            </p:attrNameLst>
                                          </p:cBhvr>
                                          <p:tavLst>
                                            <p:tav tm="0">
                                              <p:val>
                                                <p:strVal val="1+#ppt_w/2"/>
                                              </p:val>
                                            </p:tav>
                                            <p:tav tm="100000">
                                              <p:val>
                                                <p:strVal val="#ppt_x"/>
                                              </p:val>
                                            </p:tav>
                                          </p:tavLst>
                                        </p:anim>
                                        <p:anim calcmode="lin" valueType="num" p14:bounceEnd="46000">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46000">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14:bounceEnd="46000">
                                          <p:cBhvr additive="base">
                                            <p:cTn id="79" dur="750" fill="hold"/>
                                            <p:tgtEl>
                                              <p:spTgt spid="102"/>
                                            </p:tgtEl>
                                            <p:attrNameLst>
                                              <p:attrName>ppt_x</p:attrName>
                                            </p:attrNameLst>
                                          </p:cBhvr>
                                          <p:tavLst>
                                            <p:tav tm="0">
                                              <p:val>
                                                <p:strVal val="1+#ppt_w/2"/>
                                              </p:val>
                                            </p:tav>
                                            <p:tav tm="100000">
                                              <p:val>
                                                <p:strVal val="#ppt_x"/>
                                              </p:val>
                                            </p:tav>
                                          </p:tavLst>
                                        </p:anim>
                                        <p:anim calcmode="lin" valueType="num" p14:bounceEnd="46000">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Fallback>
  </mc:AlternateContent>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0.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8.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9.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0</TotalTime>
  <Words>3603</Words>
  <Application>WPS 演示</Application>
  <PresentationFormat>宽屏</PresentationFormat>
  <Paragraphs>500</Paragraphs>
  <Slides>27</Slides>
  <Notes>27</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27</vt:i4>
      </vt:variant>
    </vt:vector>
  </HeadingPairs>
  <TitlesOfParts>
    <vt:vector size="47" baseType="lpstr">
      <vt:lpstr>Arial</vt:lpstr>
      <vt:lpstr>宋体</vt:lpstr>
      <vt:lpstr>Wingdings</vt:lpstr>
      <vt:lpstr>叶根友行书繁</vt:lpstr>
      <vt:lpstr>张海山锐谐体</vt:lpstr>
      <vt:lpstr>Lard!</vt:lpstr>
      <vt:lpstr>微软雅黑</vt:lpstr>
      <vt:lpstr>方正超粗黑简体</vt:lpstr>
      <vt:lpstr>黑体</vt:lpstr>
      <vt:lpstr>方正粗圆_GBK</vt:lpstr>
      <vt:lpstr>Impact</vt:lpstr>
      <vt:lpstr>Calibri</vt:lpstr>
      <vt:lpstr>Segoe Print</vt:lpstr>
      <vt:lpstr>Arial Unicode MS</vt:lpstr>
      <vt:lpstr>Calibri Light</vt:lpstr>
      <vt:lpstr>微软简粗黑</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Years later</cp:lastModifiedBy>
  <cp:revision>445</cp:revision>
  <dcterms:created xsi:type="dcterms:W3CDTF">2016-08-07T08:11:00Z</dcterms:created>
  <dcterms:modified xsi:type="dcterms:W3CDTF">2024-05-29T18:06:21Z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2BC24392DE724433ADE8584E9C1329F8_13</vt:lpwstr>
  </property>
  <property fmtid="{D5CDD505-2E9C-101B-9397-08002B2CF9AE}" pid="3" name="KSOProductBuildVer">
    <vt:lpwstr>2052-12.1.0.16417</vt:lpwstr>
  </property>
</Properties>
</file>