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3"/>
    <p:sldMasterId id="2147483664" r:id="rId4"/>
  </p:sldMasterIdLst>
  <p:notesMasterIdLst>
    <p:notesMasterId r:id="rId6"/>
  </p:notesMasterIdLst>
  <p:sldIdLst>
    <p:sldId id="256" r:id="rId5"/>
    <p:sldId id="257" r:id="rId7"/>
    <p:sldId id="258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93" r:id="rId25"/>
    <p:sldId id="277" r:id="rId26"/>
    <p:sldId id="279" r:id="rId27"/>
    <p:sldId id="280" r:id="rId28"/>
    <p:sldId id="281" r:id="rId29"/>
    <p:sldId id="282" r:id="rId30"/>
    <p:sldId id="284" r:id="rId31"/>
    <p:sldId id="285" r:id="rId32"/>
    <p:sldId id="294" r:id="rId33"/>
    <p:sldId id="286" r:id="rId34"/>
    <p:sldId id="287" r:id="rId35"/>
    <p:sldId id="288" r:id="rId36"/>
    <p:sldId id="289" r:id="rId37"/>
    <p:sldId id="290" r:id="rId38"/>
    <p:sldId id="291" r:id="rId39"/>
    <p:sldId id="295" r:id="rId40"/>
    <p:sldId id="316" r:id="rId41"/>
  </p:sldIdLst>
  <p:sldSz cx="12192000" cy="6858000"/>
  <p:notesSz cx="6858000" cy="9144000"/>
  <p:embeddedFontLst>
    <p:embeddedFont>
      <p:font typeface="锐字锐线怒放黑简1.0" panose="02010604000000000000" pitchFamily="2" charset="-122"/>
      <p:regular r:id="rId45"/>
    </p:embeddedFont>
    <p:embeddedFont>
      <p:font typeface="微软雅黑" panose="020B0503020204020204" pitchFamily="34" charset="-122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Lato" panose="020F0502020204030203" charset="0"/>
      <p:regular r:id="rId51"/>
    </p:embeddedFont>
    <p:embeddedFont>
      <p:font typeface="Helvetica" panose="020B0604020202020204" charset="0"/>
      <p:regular r:id="rId52"/>
      <p:bold r:id="rId53"/>
      <p:italic r:id="rId54"/>
      <p:boldItalic r:id="rId55"/>
    </p:embeddedFont>
    <p:embeddedFont>
      <p:font typeface="MS PGothic" panose="020B0600070205080204" charset="-128"/>
      <p:regular r:id="rId56"/>
    </p:embeddedFont>
    <p:embeddedFont>
      <p:font typeface="Arial Black" panose="020B0A04020102020204" charset="0"/>
      <p:bold r:id="rId57"/>
    </p:embeddedFont>
    <p:embeddedFont>
      <p:font typeface="Open Sans" panose="020B0606030504020204" pitchFamily="34" charset="0"/>
      <p:regular r:id="rId58"/>
      <p:bold r:id="rId59"/>
      <p:italic r:id="rId60"/>
      <p:boldItalic r:id="rId61"/>
    </p:embeddedFont>
    <p:embeddedFont>
      <p:font typeface="Calibri Light" panose="020F0302020204030204" charset="0"/>
      <p:regular r:id="rId62"/>
      <p:italic r:id="rId63"/>
    </p:embeddedFont>
  </p:embeddedFontLst>
  <p:custDataLst>
    <p:tags r:id="rId6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266"/>
    <a:srgbClr val="FEF8EB"/>
    <a:srgbClr val="769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4" Type="http://schemas.openxmlformats.org/officeDocument/2006/relationships/tags" Target="tags/tag21.xml"/><Relationship Id="rId63" Type="http://schemas.openxmlformats.org/officeDocument/2006/relationships/font" Target="fonts/font19.fntdata"/><Relationship Id="rId62" Type="http://schemas.openxmlformats.org/officeDocument/2006/relationships/font" Target="fonts/font18.fntdata"/><Relationship Id="rId61" Type="http://schemas.openxmlformats.org/officeDocument/2006/relationships/font" Target="fonts/font17.fntdata"/><Relationship Id="rId60" Type="http://schemas.openxmlformats.org/officeDocument/2006/relationships/font" Target="fonts/font16.fntdata"/><Relationship Id="rId6" Type="http://schemas.openxmlformats.org/officeDocument/2006/relationships/notesMaster" Target="notesMasters/notesMaster1.xml"/><Relationship Id="rId59" Type="http://schemas.openxmlformats.org/officeDocument/2006/relationships/font" Target="fonts/font15.fntdata"/><Relationship Id="rId58" Type="http://schemas.openxmlformats.org/officeDocument/2006/relationships/font" Target="fonts/font14.fntdata"/><Relationship Id="rId57" Type="http://schemas.openxmlformats.org/officeDocument/2006/relationships/font" Target="fonts/font13.fntdata"/><Relationship Id="rId56" Type="http://schemas.openxmlformats.org/officeDocument/2006/relationships/font" Target="fonts/font12.fntdata"/><Relationship Id="rId55" Type="http://schemas.openxmlformats.org/officeDocument/2006/relationships/font" Target="fonts/font11.fntdata"/><Relationship Id="rId54" Type="http://schemas.openxmlformats.org/officeDocument/2006/relationships/font" Target="fonts/font10.fntdata"/><Relationship Id="rId53" Type="http://schemas.openxmlformats.org/officeDocument/2006/relationships/font" Target="fonts/font9.fntdata"/><Relationship Id="rId52" Type="http://schemas.openxmlformats.org/officeDocument/2006/relationships/font" Target="fonts/font8.fntdata"/><Relationship Id="rId51" Type="http://schemas.openxmlformats.org/officeDocument/2006/relationships/font" Target="fonts/font7.fntdata"/><Relationship Id="rId50" Type="http://schemas.openxmlformats.org/officeDocument/2006/relationships/font" Target="fonts/font6.fntdata"/><Relationship Id="rId5" Type="http://schemas.openxmlformats.org/officeDocument/2006/relationships/slide" Target="slides/slide1.xml"/><Relationship Id="rId49" Type="http://schemas.openxmlformats.org/officeDocument/2006/relationships/font" Target="fonts/font5.fntdata"/><Relationship Id="rId48" Type="http://schemas.openxmlformats.org/officeDocument/2006/relationships/font" Target="fonts/font4.fntdata"/><Relationship Id="rId47" Type="http://schemas.openxmlformats.org/officeDocument/2006/relationships/font" Target="fonts/font3.fntdata"/><Relationship Id="rId46" Type="http://schemas.openxmlformats.org/officeDocument/2006/relationships/font" Target="fonts/font2.fntdata"/><Relationship Id="rId45" Type="http://schemas.openxmlformats.org/officeDocument/2006/relationships/font" Target="fonts/font1.fntdata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367959949937"/>
          <c:y val="0.0205338809034908"/>
        </c:manualLayout>
      </c:layout>
      <c:overlay val="0"/>
      <c:spPr>
        <a:noFill/>
        <a:ln w="12696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102628285356696"/>
          <c:y val="0.209445585215606"/>
          <c:w val="0.848560700876095"/>
          <c:h val="0.620123203285421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Your Company</c:v>
                </c:pt>
              </c:strCache>
            </c:strRef>
          </c:tx>
          <c:spPr>
            <a:solidFill>
              <a:schemeClr val="accent2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17</c:v>
                </c:pt>
                <c:pt idx="1">
                  <c:v>89</c:v>
                </c:pt>
                <c:pt idx="2">
                  <c:v>53</c:v>
                </c:pt>
                <c:pt idx="3">
                  <c:v>96</c:v>
                </c:pt>
                <c:pt idx="4">
                  <c:v>20</c:v>
                </c:pt>
                <c:pt idx="5">
                  <c:v>106</c:v>
                </c:pt>
                <c:pt idx="6">
                  <c:v>60</c:v>
                </c:pt>
                <c:pt idx="7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chemeClr val="accent4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30</c:v>
                </c:pt>
                <c:pt idx="5">
                  <c:v>50</c:v>
                </c:pt>
                <c:pt idx="6">
                  <c:v>40</c:v>
                </c:pt>
                <c:pt idx="7">
                  <c:v>45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34</c:v>
                </c:pt>
                <c:pt idx="1">
                  <c:v>90</c:v>
                </c:pt>
                <c:pt idx="2">
                  <c:v>10</c:v>
                </c:pt>
                <c:pt idx="3">
                  <c:v>45</c:v>
                </c:pt>
                <c:pt idx="4">
                  <c:v>10</c:v>
                </c:pt>
                <c:pt idx="5">
                  <c:v>46</c:v>
                </c:pt>
                <c:pt idx="6">
                  <c:v>40</c:v>
                </c:pt>
                <c:pt idx="7">
                  <c:v>90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Sheet1!$B$5:$I$5</c:f>
              <c:numCache>
                <c:formatCode>General</c:formatCode>
                <c:ptCount val="8"/>
                <c:pt idx="0">
                  <c:v>40</c:v>
                </c:pt>
                <c:pt idx="1">
                  <c:v>45</c:v>
                </c:pt>
                <c:pt idx="2">
                  <c:v>20</c:v>
                </c:pt>
                <c:pt idx="3">
                  <c:v>99</c:v>
                </c:pt>
                <c:pt idx="4">
                  <c:v>78</c:v>
                </c:pt>
                <c:pt idx="5">
                  <c:v>37</c:v>
                </c:pt>
                <c:pt idx="6">
                  <c:v>0</c:v>
                </c:pt>
                <c:pt idx="7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0453472"/>
        <c:axId val="960454032"/>
      </c:areaChart>
      <c:catAx>
        <c:axId val="960453472"/>
        <c:scaling>
          <c:orientation val="minMax"/>
        </c:scaling>
        <c:delete val="0"/>
        <c:axPos val="b"/>
        <c:title>
          <c:layout>
            <c:manualLayout>
              <c:xMode val="edge"/>
              <c:yMode val="edge"/>
              <c:x val="0.521902377972466"/>
              <c:y val="0.919917864476386"/>
            </c:manualLayout>
          </c:layout>
          <c:overlay val="0"/>
          <c:spPr>
            <a:noFill/>
            <a:ln w="12696">
              <a:noFill/>
            </a:ln>
          </c:spPr>
          <c:tx>
            <c:rich>
              <a:bodyPr/>
              <a:lstStyle/>
              <a:p>
                <a:pPr>
                  <a:defRPr/>
                </a:pPr>
              </a:p>
            </c:rich>
          </c:tx>
        </c:title>
        <c:numFmt formatCode="General" sourceLinked="0"/>
        <c:majorTickMark val="none"/>
        <c:minorTickMark val="none"/>
        <c:tickLblPos val="low"/>
        <c:spPr>
          <a:ln w="6348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750" b="0" i="0" u="none" strike="noStrike" kern="1200" baseline="0">
                <a:solidFill>
                  <a:srgbClr val="8A8F99"/>
                </a:solidFill>
                <a:latin typeface="Helvetica" panose="020B0604020202020204"/>
                <a:ea typeface="Helvetica" panose="020B0604020202020204"/>
                <a:cs typeface="Helvetica" panose="020B0604020202020204"/>
              </a:defRPr>
            </a:pPr>
          </a:p>
        </c:txPr>
        <c:crossAx val="960454032"/>
        <c:crosses val="autoZero"/>
        <c:auto val="1"/>
        <c:lblAlgn val="ctr"/>
        <c:lblOffset val="100"/>
        <c:tickLblSkip val="1"/>
        <c:noMultiLvlLbl val="0"/>
      </c:catAx>
      <c:valAx>
        <c:axId val="960454032"/>
        <c:scaling>
          <c:orientation val="minMax"/>
        </c:scaling>
        <c:delete val="0"/>
        <c:axPos val="l"/>
        <c:majorGridlines>
          <c:spPr>
            <a:ln w="6348" cap="flat" cmpd="sng" algn="ctr">
              <a:solidFill>
                <a:srgbClr val="B8B8B8"/>
              </a:solidFill>
              <a:prstDash val="solid"/>
              <a:round/>
            </a:ln>
          </c:spPr>
        </c:majorGridlines>
        <c:title>
          <c:layout>
            <c:manualLayout>
              <c:xMode val="edge"/>
              <c:yMode val="edge"/>
              <c:x val="0.0300375469336671"/>
              <c:y val="0.484599589322382"/>
            </c:manualLayout>
          </c:layout>
          <c:overlay val="0"/>
          <c:spPr>
            <a:noFill/>
            <a:ln w="12696">
              <a:noFill/>
            </a:ln>
          </c:spPr>
          <c:tx>
            <c:rich>
              <a:bodyPr/>
              <a:lstStyle/>
              <a:p>
                <a:pPr>
                  <a:defRPr/>
                </a:pPr>
              </a:p>
            </c:rich>
          </c:tx>
        </c:title>
        <c:numFmt formatCode="General" sourceLinked="0"/>
        <c:majorTickMark val="none"/>
        <c:minorTickMark val="none"/>
        <c:tickLblPos val="nextTo"/>
        <c:spPr>
          <a:ln w="4761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750" b="0" i="0" u="none" strike="noStrike" kern="1200" baseline="0">
                <a:solidFill>
                  <a:srgbClr val="8A8F99"/>
                </a:solidFill>
                <a:latin typeface="Helvetica" panose="020B0604020202020204"/>
                <a:ea typeface="Helvetica" panose="020B0604020202020204"/>
                <a:cs typeface="Helvetica" panose="020B0604020202020204"/>
              </a:defRPr>
            </a:pPr>
          </a:p>
        </c:txPr>
        <c:crossAx val="960453472"/>
        <c:crosses val="autoZero"/>
        <c:crossBetween val="midCat"/>
      </c:valAx>
      <c:spPr>
        <a:noFill/>
        <a:ln w="1269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000" b="0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29B0E-AE17-4679-96D4-273750F0F0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728E6-DC27-47BB-8730-A70528C87F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id-ID" altLang="zh-CN"/>
          </a:p>
        </p:txBody>
      </p:sp>
      <p:sp>
        <p:nvSpPr>
          <p:cNvPr id="253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fld id="{2F47AFBA-C8CD-4E74-9A8B-98F593107E2C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4080681" y="1883391"/>
            <a:ext cx="8111319" cy="4974609"/>
          </a:xfrm>
          <a:prstGeom prst="rect">
            <a:avLst/>
          </a:prstGeom>
          <a:solidFill>
            <a:srgbClr val="3D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897737" y="1105469"/>
            <a:ext cx="1294263" cy="941695"/>
          </a:xfrm>
          <a:prstGeom prst="rect">
            <a:avLst/>
          </a:prstGeom>
          <a:solidFill>
            <a:srgbClr val="3D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t="-16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390" y="76370"/>
            <a:ext cx="10515600" cy="677610"/>
          </a:xfrm>
        </p:spPr>
        <p:txBody>
          <a:bodyPr>
            <a:normAutofit/>
          </a:bodyPr>
          <a:lstStyle>
            <a:lvl1pPr marL="457200" indent="-457200" algn="l">
              <a:buFont typeface="Wingdings" panose="05000000000000000000" pitchFamily="2" charset="2"/>
              <a:buChar char="u"/>
              <a:defRPr sz="2800">
                <a:solidFill>
                  <a:srgbClr val="57826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0.xml"/><Relationship Id="rId1" Type="http://schemas.openxmlformats.org/officeDocument/2006/relationships/tags" Target="../tags/tag11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OfMonstersand Men-Dirty Paw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094054" y="-1817771"/>
            <a:ext cx="812800" cy="812800"/>
          </a:xfrm>
          <a:prstGeom prst="rect">
            <a:avLst/>
          </a:prstGeom>
        </p:spPr>
      </p:pic>
      <p:grpSp>
        <p:nvGrpSpPr>
          <p:cNvPr id="7" name="PA_组合 42"/>
          <p:cNvGrpSpPr/>
          <p:nvPr>
            <p:custDataLst>
              <p:tags r:id="rId4"/>
            </p:custDataLst>
          </p:nvPr>
        </p:nvGrpSpPr>
        <p:grpSpPr>
          <a:xfrm>
            <a:off x="4303917" y="1787908"/>
            <a:ext cx="1412345" cy="1412856"/>
            <a:chOff x="5309025" y="2094564"/>
            <a:chExt cx="1461661" cy="1461661"/>
          </a:xfrm>
        </p:grpSpPr>
        <p:sp>
          <p:nvSpPr>
            <p:cNvPr id="8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endParaRPr>
            </a:p>
          </p:txBody>
        </p:sp>
      </p:grpSp>
      <p:grpSp>
        <p:nvGrpSpPr>
          <p:cNvPr id="10" name="PA_组合 45"/>
          <p:cNvGrpSpPr/>
          <p:nvPr>
            <p:custDataLst>
              <p:tags r:id="rId5"/>
            </p:custDataLst>
          </p:nvPr>
        </p:nvGrpSpPr>
        <p:grpSpPr>
          <a:xfrm>
            <a:off x="5962069" y="1776574"/>
            <a:ext cx="1412345" cy="1412856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endParaRPr>
            </a:p>
          </p:txBody>
        </p:sp>
      </p:grpSp>
      <p:grpSp>
        <p:nvGrpSpPr>
          <p:cNvPr id="13" name="PA_组合 48"/>
          <p:cNvGrpSpPr/>
          <p:nvPr>
            <p:custDataLst>
              <p:tags r:id="rId6"/>
            </p:custDataLst>
          </p:nvPr>
        </p:nvGrpSpPr>
        <p:grpSpPr>
          <a:xfrm>
            <a:off x="7786008" y="1748556"/>
            <a:ext cx="1412345" cy="1412856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endParaRPr>
            </a:p>
          </p:txBody>
        </p:sp>
      </p:grpSp>
      <p:grpSp>
        <p:nvGrpSpPr>
          <p:cNvPr id="16" name="PA_组合 51"/>
          <p:cNvGrpSpPr/>
          <p:nvPr>
            <p:custDataLst>
              <p:tags r:id="rId7"/>
            </p:custDataLst>
          </p:nvPr>
        </p:nvGrpSpPr>
        <p:grpSpPr>
          <a:xfrm>
            <a:off x="9464038" y="1733390"/>
            <a:ext cx="1412345" cy="1412856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endParaRPr>
            </a:p>
          </p:txBody>
        </p:sp>
      </p:grpSp>
      <p:sp>
        <p:nvSpPr>
          <p:cNvPr id="19" name="PA_文本框 26"/>
          <p:cNvSpPr txBox="1"/>
          <p:nvPr>
            <p:custDataLst>
              <p:tags r:id="rId8"/>
            </p:custDataLst>
          </p:nvPr>
        </p:nvSpPr>
        <p:spPr>
          <a:xfrm>
            <a:off x="4541963" y="1973988"/>
            <a:ext cx="931747" cy="1025922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/>
            <a:r>
              <a:rPr lang="zh-CN" altLang="en-US" sz="59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教</a:t>
            </a:r>
            <a:endParaRPr lang="zh-CN" altLang="en-US" sz="5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sp>
        <p:nvSpPr>
          <p:cNvPr id="20" name="PA_文本框 26"/>
          <p:cNvSpPr txBox="1"/>
          <p:nvPr>
            <p:custDataLst>
              <p:tags r:id="rId9"/>
            </p:custDataLst>
          </p:nvPr>
        </p:nvSpPr>
        <p:spPr>
          <a:xfrm>
            <a:off x="6202368" y="1970040"/>
            <a:ext cx="931747" cy="1025922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/>
            <a:r>
              <a:rPr lang="zh-CN" altLang="en-US" sz="59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师</a:t>
            </a:r>
            <a:endParaRPr lang="zh-CN" altLang="en-US" sz="5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sp>
        <p:nvSpPr>
          <p:cNvPr id="21" name="PA_矩形 56"/>
          <p:cNvSpPr/>
          <p:nvPr>
            <p:custDataLst>
              <p:tags r:id="rId10"/>
            </p:custDataLst>
          </p:nvPr>
        </p:nvSpPr>
        <p:spPr>
          <a:xfrm>
            <a:off x="7962445" y="1942023"/>
            <a:ext cx="998204" cy="1025922"/>
          </a:xfrm>
          <a:prstGeom prst="rect">
            <a:avLst/>
          </a:prstGeom>
        </p:spPr>
        <p:txBody>
          <a:bodyPr wrap="none" lIns="121889" tIns="60944" rIns="121889" bIns="60944">
            <a:spAutoFit/>
          </a:bodyPr>
          <a:lstStyle/>
          <a:p>
            <a:pPr algn="ctr"/>
            <a:r>
              <a:rPr lang="zh-CN" altLang="en-US" sz="59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说</a:t>
            </a:r>
            <a:endParaRPr lang="zh-CN" altLang="en-US" sz="5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sp>
        <p:nvSpPr>
          <p:cNvPr id="22" name="PA_矩形 57"/>
          <p:cNvSpPr/>
          <p:nvPr>
            <p:custDataLst>
              <p:tags r:id="rId11"/>
            </p:custDataLst>
          </p:nvPr>
        </p:nvSpPr>
        <p:spPr>
          <a:xfrm>
            <a:off x="9656187" y="1926857"/>
            <a:ext cx="998204" cy="1025922"/>
          </a:xfrm>
          <a:prstGeom prst="rect">
            <a:avLst/>
          </a:prstGeom>
        </p:spPr>
        <p:txBody>
          <a:bodyPr wrap="none" lIns="121889" tIns="60944" rIns="121889" bIns="60944">
            <a:spAutoFit/>
          </a:bodyPr>
          <a:lstStyle/>
          <a:p>
            <a:pPr algn="ctr"/>
            <a:r>
              <a:rPr lang="zh-CN" altLang="en-US" sz="5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课</a:t>
            </a:r>
            <a:endParaRPr lang="zh-CN" altLang="en-US" sz="5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sp>
        <p:nvSpPr>
          <p:cNvPr id="23" name="PA_文本框 58"/>
          <p:cNvSpPr txBox="1"/>
          <p:nvPr>
            <p:custDataLst>
              <p:tags r:id="rId12"/>
            </p:custDataLst>
          </p:nvPr>
        </p:nvSpPr>
        <p:spPr>
          <a:xfrm>
            <a:off x="5072835" y="982675"/>
            <a:ext cx="4975284" cy="533450"/>
          </a:xfrm>
          <a:prstGeom prst="rect">
            <a:avLst/>
          </a:prstGeom>
          <a:noFill/>
        </p:spPr>
        <p:txBody>
          <a:bodyPr wrap="square" lIns="121857" tIns="60930" rIns="121857" bIns="60930" rtlCol="0">
            <a:spAutoFit/>
          </a:bodyPr>
          <a:lstStyle/>
          <a:p>
            <a:pPr algn="ctr"/>
            <a:r>
              <a:rPr lang="en-US" altLang="zh-CN" sz="2700" b="1">
                <a:gradFill flip="none" rotWithShape="1">
                  <a:gsLst>
                    <a:gs pos="9000">
                      <a:srgbClr val="0194A3"/>
                    </a:gs>
                    <a:gs pos="42000">
                      <a:srgbClr val="FF9A05"/>
                    </a:gs>
                    <a:gs pos="67000">
                      <a:srgbClr val="71B96F"/>
                    </a:gs>
                    <a:gs pos="92000">
                      <a:srgbClr val="D3443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700" b="1">
                <a:gradFill flip="none" rotWithShape="1">
                  <a:gsLst>
                    <a:gs pos="9000">
                      <a:srgbClr val="0194A3"/>
                    </a:gs>
                    <a:gs pos="42000">
                      <a:srgbClr val="FF9A05"/>
                    </a:gs>
                    <a:gs pos="67000">
                      <a:srgbClr val="71B96F"/>
                    </a:gs>
                    <a:gs pos="92000">
                      <a:srgbClr val="D3443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课程名称</a:t>
            </a:r>
            <a:r>
              <a:rPr lang="en-US" altLang="zh-CN" sz="2700" b="1">
                <a:gradFill flip="none" rotWithShape="1">
                  <a:gsLst>
                    <a:gs pos="9000">
                      <a:srgbClr val="0194A3"/>
                    </a:gs>
                    <a:gs pos="42000">
                      <a:srgbClr val="FF9A05"/>
                    </a:gs>
                    <a:gs pos="67000">
                      <a:srgbClr val="71B96F"/>
                    </a:gs>
                    <a:gs pos="92000">
                      <a:srgbClr val="D3443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》.</a:t>
            </a:r>
            <a:r>
              <a:rPr lang="zh-CN" altLang="en-US" sz="2700" b="1">
                <a:gradFill flip="none" rotWithShape="1">
                  <a:gsLst>
                    <a:gs pos="9000">
                      <a:srgbClr val="0194A3"/>
                    </a:gs>
                    <a:gs pos="42000">
                      <a:srgbClr val="FF9A05"/>
                    </a:gs>
                    <a:gs pos="67000">
                      <a:srgbClr val="71B96F"/>
                    </a:gs>
                    <a:gs pos="92000">
                      <a:srgbClr val="D3443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副标题</a:t>
            </a:r>
            <a:endParaRPr lang="zh-CN" altLang="en-US" sz="2700" b="1" dirty="0">
              <a:gradFill flip="none" rotWithShape="1">
                <a:gsLst>
                  <a:gs pos="9000">
                    <a:srgbClr val="0194A3"/>
                  </a:gs>
                  <a:gs pos="42000">
                    <a:srgbClr val="FF9A05"/>
                  </a:gs>
                  <a:gs pos="67000">
                    <a:srgbClr val="71B96F"/>
                  </a:gs>
                  <a:gs pos="92000">
                    <a:srgbClr val="D3443C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PA_文本框 59"/>
          <p:cNvSpPr txBox="1"/>
          <p:nvPr>
            <p:custDataLst>
              <p:tags r:id="rId13"/>
            </p:custDataLst>
          </p:nvPr>
        </p:nvSpPr>
        <p:spPr>
          <a:xfrm>
            <a:off x="4897722" y="3368417"/>
            <a:ext cx="5651433" cy="369215"/>
          </a:xfrm>
          <a:prstGeom prst="rect">
            <a:avLst/>
          </a:prstGeom>
          <a:noFill/>
        </p:spPr>
        <p:txBody>
          <a:bodyPr wrap="square" lIns="121857" tIns="60930" rIns="121857" bIns="6093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适用于教师竞聘、教学设计、教育教学培训、信息化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AutoShape 5"/>
          <p:cNvSpPr/>
          <p:nvPr/>
        </p:nvSpPr>
        <p:spPr bwMode="auto">
          <a:xfrm>
            <a:off x="1355551" y="2043906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2259778" y="2490238"/>
          <a:ext cx="7721653" cy="357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reeform 79"/>
          <p:cNvSpPr/>
          <p:nvPr/>
        </p:nvSpPr>
        <p:spPr bwMode="auto">
          <a:xfrm>
            <a:off x="6856315" y="2975745"/>
            <a:ext cx="638092" cy="928688"/>
          </a:xfrm>
          <a:custGeom>
            <a:avLst/>
            <a:gdLst>
              <a:gd name="T0" fmla="*/ 639249 w 476"/>
              <a:gd name="T1" fmla="*/ 0 h 692"/>
              <a:gd name="T2" fmla="*/ 0 w 476"/>
              <a:gd name="T3" fmla="*/ 750714 h 692"/>
              <a:gd name="T4" fmla="*/ 104751 w 476"/>
              <a:gd name="T5" fmla="*/ 929328 h 692"/>
              <a:gd name="T6" fmla="*/ 639249 w 476"/>
              <a:gd name="T7" fmla="*/ 0 h 6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0" name="Freeform 81"/>
          <p:cNvSpPr/>
          <p:nvPr/>
        </p:nvSpPr>
        <p:spPr bwMode="auto">
          <a:xfrm>
            <a:off x="6527746" y="4474347"/>
            <a:ext cx="103175" cy="180975"/>
          </a:xfrm>
          <a:custGeom>
            <a:avLst/>
            <a:gdLst>
              <a:gd name="T0" fmla="*/ 102065 w 76"/>
              <a:gd name="T1" fmla="*/ 0 h 135"/>
              <a:gd name="T2" fmla="*/ 0 w 76"/>
              <a:gd name="T3" fmla="*/ 181300 h 135"/>
              <a:gd name="T4" fmla="*/ 102065 w 76"/>
              <a:gd name="T5" fmla="*/ 0 h 135"/>
              <a:gd name="T6" fmla="*/ 102065 w 76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1" name="Freeform 82"/>
          <p:cNvSpPr/>
          <p:nvPr/>
        </p:nvSpPr>
        <p:spPr bwMode="auto">
          <a:xfrm>
            <a:off x="6527746" y="4474347"/>
            <a:ext cx="103175" cy="180975"/>
          </a:xfrm>
          <a:custGeom>
            <a:avLst/>
            <a:gdLst>
              <a:gd name="T0" fmla="*/ 102065 w 76"/>
              <a:gd name="T1" fmla="*/ 0 h 135"/>
              <a:gd name="T2" fmla="*/ 0 w 76"/>
              <a:gd name="T3" fmla="*/ 181300 h 135"/>
              <a:gd name="T4" fmla="*/ 102065 w 76"/>
              <a:gd name="T5" fmla="*/ 0 h 135"/>
              <a:gd name="T6" fmla="*/ 102065 w 76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2" name="Freeform 84"/>
          <p:cNvSpPr/>
          <p:nvPr/>
        </p:nvSpPr>
        <p:spPr bwMode="auto">
          <a:xfrm>
            <a:off x="6527747" y="4474347"/>
            <a:ext cx="1071423" cy="180975"/>
          </a:xfrm>
          <a:custGeom>
            <a:avLst/>
            <a:gdLst>
              <a:gd name="T0" fmla="*/ 102065 w 798"/>
              <a:gd name="T1" fmla="*/ 0 h 135"/>
              <a:gd name="T2" fmla="*/ 0 w 798"/>
              <a:gd name="T3" fmla="*/ 181300 h 135"/>
              <a:gd name="T4" fmla="*/ 1071682 w 798"/>
              <a:gd name="T5" fmla="*/ 181300 h 135"/>
              <a:gd name="T6" fmla="*/ 102065 w 798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3" name="Freeform 86"/>
          <p:cNvSpPr/>
          <p:nvPr/>
        </p:nvSpPr>
        <p:spPr bwMode="auto">
          <a:xfrm>
            <a:off x="5664259" y="4655320"/>
            <a:ext cx="206348" cy="0"/>
          </a:xfrm>
          <a:custGeom>
            <a:avLst/>
            <a:gdLst>
              <a:gd name="T0" fmla="*/ 206816 w 154"/>
              <a:gd name="T1" fmla="*/ 0 w 154"/>
              <a:gd name="T2" fmla="*/ 206816 w 154"/>
              <a:gd name="T3" fmla="*/ 206816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4" name="Freeform 87"/>
          <p:cNvSpPr/>
          <p:nvPr/>
        </p:nvSpPr>
        <p:spPr bwMode="auto">
          <a:xfrm>
            <a:off x="5664259" y="4655320"/>
            <a:ext cx="206348" cy="0"/>
          </a:xfrm>
          <a:custGeom>
            <a:avLst/>
            <a:gdLst>
              <a:gd name="T0" fmla="*/ 206816 w 154"/>
              <a:gd name="T1" fmla="*/ 0 w 154"/>
              <a:gd name="T2" fmla="*/ 206816 w 154"/>
              <a:gd name="T3" fmla="*/ 206816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5" name="Freeform 89"/>
          <p:cNvSpPr/>
          <p:nvPr/>
        </p:nvSpPr>
        <p:spPr bwMode="auto">
          <a:xfrm>
            <a:off x="5664257" y="4655321"/>
            <a:ext cx="533331" cy="928688"/>
          </a:xfrm>
          <a:custGeom>
            <a:avLst/>
            <a:gdLst>
              <a:gd name="T0" fmla="*/ 0 w 398"/>
              <a:gd name="T1" fmla="*/ 0 h 691"/>
              <a:gd name="T2" fmla="*/ 6715 w 398"/>
              <a:gd name="T3" fmla="*/ 9401 h 691"/>
              <a:gd name="T4" fmla="*/ 534498 w 398"/>
              <a:gd name="T5" fmla="*/ 927986 h 691"/>
              <a:gd name="T6" fmla="*/ 206816 w 398"/>
              <a:gd name="T7" fmla="*/ 0 h 691"/>
              <a:gd name="T8" fmla="*/ 0 w 398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6" name="Freeform 91"/>
          <p:cNvSpPr/>
          <p:nvPr/>
        </p:nvSpPr>
        <p:spPr bwMode="auto">
          <a:xfrm>
            <a:off x="4694422" y="3904434"/>
            <a:ext cx="638092" cy="928687"/>
          </a:xfrm>
          <a:custGeom>
            <a:avLst/>
            <a:gdLst>
              <a:gd name="T0" fmla="*/ 537184 w 476"/>
              <a:gd name="T1" fmla="*/ 0 h 691"/>
              <a:gd name="T2" fmla="*/ 0 w 476"/>
              <a:gd name="T3" fmla="*/ 927986 h 691"/>
              <a:gd name="T4" fmla="*/ 537184 w 476"/>
              <a:gd name="T5" fmla="*/ 0 h 691"/>
              <a:gd name="T6" fmla="*/ 639249 w 476"/>
              <a:gd name="T7" fmla="*/ 177271 h 691"/>
              <a:gd name="T8" fmla="*/ 639249 w 476"/>
              <a:gd name="T9" fmla="*/ 177271 h 691"/>
              <a:gd name="T10" fmla="*/ 537184 w 476"/>
              <a:gd name="T11" fmla="*/ 0 h 6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7" name="Freeform 92"/>
          <p:cNvSpPr/>
          <p:nvPr/>
        </p:nvSpPr>
        <p:spPr bwMode="auto">
          <a:xfrm>
            <a:off x="4694422" y="3904434"/>
            <a:ext cx="638092" cy="928687"/>
          </a:xfrm>
          <a:custGeom>
            <a:avLst/>
            <a:gdLst>
              <a:gd name="T0" fmla="*/ 537184 w 476"/>
              <a:gd name="T1" fmla="*/ 0 h 691"/>
              <a:gd name="T2" fmla="*/ 0 w 476"/>
              <a:gd name="T3" fmla="*/ 927986 h 691"/>
              <a:gd name="T4" fmla="*/ 537184 w 476"/>
              <a:gd name="T5" fmla="*/ 0 h 691"/>
              <a:gd name="T6" fmla="*/ 639249 w 476"/>
              <a:gd name="T7" fmla="*/ 177271 h 691"/>
              <a:gd name="T8" fmla="*/ 639249 w 476"/>
              <a:gd name="T9" fmla="*/ 177271 h 691"/>
              <a:gd name="T10" fmla="*/ 537184 w 476"/>
              <a:gd name="T11" fmla="*/ 0 h 6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8" name="Freeform 94"/>
          <p:cNvSpPr/>
          <p:nvPr/>
        </p:nvSpPr>
        <p:spPr bwMode="auto">
          <a:xfrm>
            <a:off x="4694422" y="3904434"/>
            <a:ext cx="638092" cy="928687"/>
          </a:xfrm>
          <a:custGeom>
            <a:avLst/>
            <a:gdLst>
              <a:gd name="T0" fmla="*/ 537184 w 476"/>
              <a:gd name="T1" fmla="*/ 0 h 691"/>
              <a:gd name="T2" fmla="*/ 0 w 476"/>
              <a:gd name="T3" fmla="*/ 927986 h 691"/>
              <a:gd name="T4" fmla="*/ 639249 w 476"/>
              <a:gd name="T5" fmla="*/ 177271 h 691"/>
              <a:gd name="T6" fmla="*/ 537184 w 476"/>
              <a:gd name="T7" fmla="*/ 0 h 6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39" name="Freeform 96"/>
          <p:cNvSpPr/>
          <p:nvPr/>
        </p:nvSpPr>
        <p:spPr bwMode="auto">
          <a:xfrm>
            <a:off x="5559497" y="3156721"/>
            <a:ext cx="104761" cy="177800"/>
          </a:xfrm>
          <a:custGeom>
            <a:avLst/>
            <a:gdLst>
              <a:gd name="T0" fmla="*/ 104751 w 78"/>
              <a:gd name="T1" fmla="*/ 0 h 133"/>
              <a:gd name="T2" fmla="*/ 0 w 78"/>
              <a:gd name="T3" fmla="*/ 178614 h 133"/>
              <a:gd name="T4" fmla="*/ 0 w 78"/>
              <a:gd name="T5" fmla="*/ 178614 h 133"/>
              <a:gd name="T6" fmla="*/ 104751 w 78"/>
              <a:gd name="T7" fmla="*/ 0 h 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40" name="Freeform 97"/>
          <p:cNvSpPr/>
          <p:nvPr/>
        </p:nvSpPr>
        <p:spPr bwMode="auto">
          <a:xfrm>
            <a:off x="5559497" y="3156721"/>
            <a:ext cx="104761" cy="177800"/>
          </a:xfrm>
          <a:custGeom>
            <a:avLst/>
            <a:gdLst>
              <a:gd name="T0" fmla="*/ 104751 w 78"/>
              <a:gd name="T1" fmla="*/ 0 h 133"/>
              <a:gd name="T2" fmla="*/ 0 w 78"/>
              <a:gd name="T3" fmla="*/ 178614 h 133"/>
              <a:gd name="T4" fmla="*/ 0 w 78"/>
              <a:gd name="T5" fmla="*/ 178614 h 133"/>
              <a:gd name="T6" fmla="*/ 104751 w 78"/>
              <a:gd name="T7" fmla="*/ 0 h 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41" name="Freeform 99"/>
          <p:cNvSpPr/>
          <p:nvPr/>
        </p:nvSpPr>
        <p:spPr bwMode="auto">
          <a:xfrm>
            <a:off x="4589662" y="3156721"/>
            <a:ext cx="1074597" cy="177800"/>
          </a:xfrm>
          <a:custGeom>
            <a:avLst/>
            <a:gdLst>
              <a:gd name="T0" fmla="*/ 1074368 w 800"/>
              <a:gd name="T1" fmla="*/ 0 h 133"/>
              <a:gd name="T2" fmla="*/ 0 w 800"/>
              <a:gd name="T3" fmla="*/ 0 h 133"/>
              <a:gd name="T4" fmla="*/ 969617 w 800"/>
              <a:gd name="T5" fmla="*/ 178614 h 133"/>
              <a:gd name="T6" fmla="*/ 1074368 w 800"/>
              <a:gd name="T7" fmla="*/ 0 h 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42" name="Freeform 101"/>
          <p:cNvSpPr/>
          <p:nvPr/>
        </p:nvSpPr>
        <p:spPr bwMode="auto">
          <a:xfrm>
            <a:off x="6321397" y="3156720"/>
            <a:ext cx="206348" cy="0"/>
          </a:xfrm>
          <a:custGeom>
            <a:avLst/>
            <a:gdLst>
              <a:gd name="T0" fmla="*/ 0 w 154"/>
              <a:gd name="T1" fmla="*/ 0 w 154"/>
              <a:gd name="T2" fmla="*/ 206816 w 154"/>
              <a:gd name="T3" fmla="*/ 0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43" name="Freeform 102"/>
          <p:cNvSpPr/>
          <p:nvPr/>
        </p:nvSpPr>
        <p:spPr bwMode="auto">
          <a:xfrm>
            <a:off x="6321397" y="3156720"/>
            <a:ext cx="206348" cy="0"/>
          </a:xfrm>
          <a:custGeom>
            <a:avLst/>
            <a:gdLst>
              <a:gd name="T0" fmla="*/ 0 w 154"/>
              <a:gd name="T1" fmla="*/ 0 w 154"/>
              <a:gd name="T2" fmla="*/ 206816 w 154"/>
              <a:gd name="T3" fmla="*/ 0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944" name="Freeform 104"/>
          <p:cNvSpPr/>
          <p:nvPr/>
        </p:nvSpPr>
        <p:spPr bwMode="auto">
          <a:xfrm>
            <a:off x="5991241" y="2228034"/>
            <a:ext cx="536505" cy="928687"/>
          </a:xfrm>
          <a:custGeom>
            <a:avLst/>
            <a:gdLst>
              <a:gd name="T0" fmla="*/ 0 w 400"/>
              <a:gd name="T1" fmla="*/ 0 h 691"/>
              <a:gd name="T2" fmla="*/ 330368 w 400"/>
              <a:gd name="T3" fmla="*/ 927986 h 691"/>
              <a:gd name="T4" fmla="*/ 537184 w 400"/>
              <a:gd name="T5" fmla="*/ 927986 h 691"/>
              <a:gd name="T6" fmla="*/ 244419 w 400"/>
              <a:gd name="T7" fmla="*/ 423033 h 691"/>
              <a:gd name="T8" fmla="*/ 0 w 400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 bwMode="auto">
          <a:xfrm>
            <a:off x="1029364" y="1786710"/>
            <a:ext cx="2366652" cy="971549"/>
            <a:chOff x="1029260" y="1725137"/>
            <a:chExt cx="2366562" cy="971351"/>
          </a:xfrm>
        </p:grpSpPr>
        <p:sp>
          <p:nvSpPr>
            <p:cNvPr id="124987" name="TextBox 64"/>
            <p:cNvSpPr txBox="1">
              <a:spLocks noChangeArrowheads="1"/>
            </p:cNvSpPr>
            <p:nvPr/>
          </p:nvSpPr>
          <p:spPr bwMode="auto">
            <a:xfrm>
              <a:off x="1029260" y="1725137"/>
              <a:ext cx="184724" cy="52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ctr"/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88" name="Text Placeholder 32"/>
            <p:cNvSpPr txBox="1"/>
            <p:nvPr/>
          </p:nvSpPr>
          <p:spPr bwMode="auto">
            <a:xfrm>
              <a:off x="1516110" y="216775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89" name="Text Placeholder 33"/>
            <p:cNvSpPr txBox="1"/>
            <p:nvPr/>
          </p:nvSpPr>
          <p:spPr bwMode="auto">
            <a:xfrm>
              <a:off x="1501824" y="1887578"/>
              <a:ext cx="1893998" cy="27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defTabSz="6089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8" name="Group 67"/>
          <p:cNvGrpSpPr/>
          <p:nvPr/>
        </p:nvGrpSpPr>
        <p:grpSpPr bwMode="auto">
          <a:xfrm>
            <a:off x="1029061" y="3302772"/>
            <a:ext cx="2628923" cy="1014413"/>
            <a:chOff x="1028955" y="3241456"/>
            <a:chExt cx="2628822" cy="1014209"/>
          </a:xfrm>
        </p:grpSpPr>
        <p:sp>
          <p:nvSpPr>
            <p:cNvPr id="69" name="TextBox 68"/>
            <p:cNvSpPr txBox="1"/>
            <p:nvPr/>
          </p:nvSpPr>
          <p:spPr>
            <a:xfrm>
              <a:off x="1028955" y="3241456"/>
              <a:ext cx="184724" cy="5231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ctr"/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85" name="Text Placeholder 32"/>
            <p:cNvSpPr txBox="1"/>
            <p:nvPr/>
          </p:nvSpPr>
          <p:spPr bwMode="auto">
            <a:xfrm>
              <a:off x="1516110" y="3726932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Text Placeholder 33"/>
            <p:cNvSpPr txBox="1"/>
            <p:nvPr/>
          </p:nvSpPr>
          <p:spPr>
            <a:xfrm>
              <a:off x="1767382" y="3446203"/>
              <a:ext cx="1890395" cy="23014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buNone/>
                <a:defRPr/>
              </a:pPr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72" name="Group 71"/>
          <p:cNvGrpSpPr/>
          <p:nvPr/>
        </p:nvGrpSpPr>
        <p:grpSpPr bwMode="auto">
          <a:xfrm>
            <a:off x="806520" y="4852172"/>
            <a:ext cx="2851463" cy="1014413"/>
            <a:chOff x="806148" y="4790749"/>
            <a:chExt cx="2851659" cy="1014209"/>
          </a:xfrm>
        </p:grpSpPr>
        <p:sp>
          <p:nvSpPr>
            <p:cNvPr id="124981" name="TextBox 72"/>
            <p:cNvSpPr txBox="1">
              <a:spLocks noChangeArrowheads="1"/>
            </p:cNvSpPr>
            <p:nvPr/>
          </p:nvSpPr>
          <p:spPr bwMode="auto">
            <a:xfrm>
              <a:off x="806148" y="4790749"/>
              <a:ext cx="184744" cy="52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82" name="Text Placeholder 32"/>
            <p:cNvSpPr txBox="1"/>
            <p:nvPr/>
          </p:nvSpPr>
          <p:spPr bwMode="auto">
            <a:xfrm>
              <a:off x="1516110" y="527622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Text Placeholder 33"/>
            <p:cNvSpPr txBox="1"/>
            <p:nvPr/>
          </p:nvSpPr>
          <p:spPr>
            <a:xfrm>
              <a:off x="1767210" y="4995496"/>
              <a:ext cx="1890597" cy="214269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buNone/>
                <a:defRPr/>
              </a:pPr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76" name="Group 75"/>
          <p:cNvGrpSpPr/>
          <p:nvPr/>
        </p:nvGrpSpPr>
        <p:grpSpPr bwMode="auto">
          <a:xfrm>
            <a:off x="8655236" y="1743846"/>
            <a:ext cx="2352376" cy="1014413"/>
            <a:chOff x="8970525" y="1682279"/>
            <a:chExt cx="2352547" cy="1014209"/>
          </a:xfrm>
        </p:grpSpPr>
        <p:sp>
          <p:nvSpPr>
            <p:cNvPr id="124978" name="TextBox 76"/>
            <p:cNvSpPr txBox="1">
              <a:spLocks noChangeArrowheads="1"/>
            </p:cNvSpPr>
            <p:nvPr/>
          </p:nvSpPr>
          <p:spPr bwMode="auto">
            <a:xfrm>
              <a:off x="8970525" y="1682279"/>
              <a:ext cx="184744" cy="52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ctr"/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79" name="Text Placeholder 32"/>
            <p:cNvSpPr txBox="1"/>
            <p:nvPr/>
          </p:nvSpPr>
          <p:spPr bwMode="auto">
            <a:xfrm>
              <a:off x="9443360" y="216775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80" name="Text Placeholder 33"/>
            <p:cNvSpPr txBox="1"/>
            <p:nvPr/>
          </p:nvSpPr>
          <p:spPr bwMode="auto">
            <a:xfrm>
              <a:off x="9429074" y="1887578"/>
              <a:ext cx="1893998" cy="27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 defTabSz="6076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defTabSz="6076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defTabSz="6089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 bwMode="auto">
          <a:xfrm>
            <a:off x="8655236" y="3302772"/>
            <a:ext cx="2621552" cy="1014413"/>
            <a:chOff x="8970525" y="3241456"/>
            <a:chExt cx="2621742" cy="1014209"/>
          </a:xfrm>
        </p:grpSpPr>
        <p:sp>
          <p:nvSpPr>
            <p:cNvPr id="124975" name="TextBox 124"/>
            <p:cNvSpPr txBox="1">
              <a:spLocks noChangeArrowheads="1"/>
            </p:cNvSpPr>
            <p:nvPr/>
          </p:nvSpPr>
          <p:spPr bwMode="auto">
            <a:xfrm>
              <a:off x="8970525" y="3241456"/>
              <a:ext cx="184744" cy="52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ctr"/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76" name="Text Placeholder 32"/>
            <p:cNvSpPr txBox="1"/>
            <p:nvPr/>
          </p:nvSpPr>
          <p:spPr bwMode="auto">
            <a:xfrm>
              <a:off x="9443360" y="3726932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3"/>
            <p:cNvSpPr txBox="1"/>
            <p:nvPr/>
          </p:nvSpPr>
          <p:spPr>
            <a:xfrm>
              <a:off x="9701663" y="3446203"/>
              <a:ext cx="1890604" cy="23014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buNone/>
                <a:defRPr/>
              </a:pPr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 bwMode="auto">
          <a:xfrm>
            <a:off x="8534021" y="4852172"/>
            <a:ext cx="2742770" cy="1014413"/>
            <a:chOff x="8850054" y="4790749"/>
            <a:chExt cx="2742129" cy="1014209"/>
          </a:xfrm>
        </p:grpSpPr>
        <p:sp>
          <p:nvSpPr>
            <p:cNvPr id="124972" name="TextBox 137"/>
            <p:cNvSpPr txBox="1">
              <a:spLocks noChangeArrowheads="1"/>
            </p:cNvSpPr>
            <p:nvPr/>
          </p:nvSpPr>
          <p:spPr bwMode="auto">
            <a:xfrm>
              <a:off x="8850054" y="4790749"/>
              <a:ext cx="184688" cy="52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endParaRPr lang="en-AU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973" name="Text Placeholder 32"/>
            <p:cNvSpPr txBox="1"/>
            <p:nvPr/>
          </p:nvSpPr>
          <p:spPr bwMode="auto">
            <a:xfrm>
              <a:off x="9443360" y="5276225"/>
              <a:ext cx="1879712" cy="52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>
                <a:defRPr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Text Placeholder 33"/>
            <p:cNvSpPr txBox="1"/>
            <p:nvPr/>
          </p:nvSpPr>
          <p:spPr>
            <a:xfrm>
              <a:off x="9700571" y="4995496"/>
              <a:ext cx="1891612" cy="214269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8965">
                <a:buNone/>
                <a:defRPr/>
              </a:pPr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点击输入标题</a:t>
              </a:r>
              <a:endParaRPr lang="en-AU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4183314" y="1996259"/>
            <a:ext cx="2344432" cy="1404937"/>
            <a:chOff x="4182282" y="1935228"/>
            <a:chExt cx="2346151" cy="1404736"/>
          </a:xfrm>
          <a:solidFill>
            <a:schemeClr val="accent1"/>
          </a:solidFill>
        </p:grpSpPr>
        <p:grpSp>
          <p:nvGrpSpPr>
            <p:cNvPr id="2" name="Group 1"/>
            <p:cNvGrpSpPr/>
            <p:nvPr/>
          </p:nvGrpSpPr>
          <p:grpSpPr>
            <a:xfrm>
              <a:off x="4182282" y="1935228"/>
              <a:ext cx="2346151" cy="1404736"/>
              <a:chOff x="4182282" y="1935228"/>
              <a:chExt cx="2346151" cy="1404736"/>
            </a:xfrm>
            <a:grpFill/>
          </p:grpSpPr>
          <p:sp>
            <p:nvSpPr>
              <p:cNvPr id="101" name="Freeform 100"/>
              <p:cNvSpPr/>
              <p:nvPr/>
            </p:nvSpPr>
            <p:spPr bwMode="auto">
              <a:xfrm>
                <a:off x="4182282" y="1935228"/>
                <a:ext cx="2346151" cy="1404736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3" name="Freeform 119"/>
            <p:cNvSpPr>
              <a:spLocks noChangeArrowheads="1"/>
            </p:cNvSpPr>
            <p:nvPr/>
          </p:nvSpPr>
          <p:spPr bwMode="auto">
            <a:xfrm>
              <a:off x="5170268" y="2279797"/>
              <a:ext cx="516775" cy="461896"/>
            </a:xfrm>
            <a:custGeom>
              <a:avLst/>
              <a:gdLst>
                <a:gd name="T0" fmla="*/ 460626 w 497"/>
                <a:gd name="T1" fmla="*/ 72821 h 444"/>
                <a:gd name="T2" fmla="*/ 460626 w 497"/>
                <a:gd name="T3" fmla="*/ 72821 h 444"/>
                <a:gd name="T4" fmla="*/ 442950 w 497"/>
                <a:gd name="T5" fmla="*/ 72821 h 444"/>
                <a:gd name="T6" fmla="*/ 442950 w 497"/>
                <a:gd name="T7" fmla="*/ 460856 h 444"/>
                <a:gd name="T8" fmla="*/ 460626 w 497"/>
                <a:gd name="T9" fmla="*/ 460856 h 444"/>
                <a:gd name="T10" fmla="*/ 515735 w 497"/>
                <a:gd name="T11" fmla="*/ 414042 h 444"/>
                <a:gd name="T12" fmla="*/ 515735 w 497"/>
                <a:gd name="T13" fmla="*/ 128998 h 444"/>
                <a:gd name="T14" fmla="*/ 460626 w 497"/>
                <a:gd name="T15" fmla="*/ 72821 h 444"/>
                <a:gd name="T16" fmla="*/ 0 w 497"/>
                <a:gd name="T17" fmla="*/ 128998 h 444"/>
                <a:gd name="T18" fmla="*/ 0 w 497"/>
                <a:gd name="T19" fmla="*/ 128998 h 444"/>
                <a:gd name="T20" fmla="*/ 0 w 497"/>
                <a:gd name="T21" fmla="*/ 414042 h 444"/>
                <a:gd name="T22" fmla="*/ 55109 w 497"/>
                <a:gd name="T23" fmla="*/ 460856 h 444"/>
                <a:gd name="T24" fmla="*/ 73825 w 497"/>
                <a:gd name="T25" fmla="*/ 460856 h 444"/>
                <a:gd name="T26" fmla="*/ 73825 w 497"/>
                <a:gd name="T27" fmla="*/ 72821 h 444"/>
                <a:gd name="T28" fmla="*/ 55109 w 497"/>
                <a:gd name="T29" fmla="*/ 72821 h 444"/>
                <a:gd name="T30" fmla="*/ 0 w 497"/>
                <a:gd name="T31" fmla="*/ 128998 h 444"/>
                <a:gd name="T32" fmla="*/ 350409 w 497"/>
                <a:gd name="T33" fmla="*/ 27048 h 444"/>
                <a:gd name="T34" fmla="*/ 350409 w 497"/>
                <a:gd name="T35" fmla="*/ 27048 h 444"/>
                <a:gd name="T36" fmla="*/ 257868 w 497"/>
                <a:gd name="T37" fmla="*/ 0 h 444"/>
                <a:gd name="T38" fmla="*/ 166366 w 497"/>
                <a:gd name="T39" fmla="*/ 27048 h 444"/>
                <a:gd name="T40" fmla="*/ 166366 w 497"/>
                <a:gd name="T41" fmla="*/ 72821 h 444"/>
                <a:gd name="T42" fmla="*/ 111257 w 497"/>
                <a:gd name="T43" fmla="*/ 72821 h 444"/>
                <a:gd name="T44" fmla="*/ 111257 w 497"/>
                <a:gd name="T45" fmla="*/ 460856 h 444"/>
                <a:gd name="T46" fmla="*/ 405518 w 497"/>
                <a:gd name="T47" fmla="*/ 460856 h 444"/>
                <a:gd name="T48" fmla="*/ 405518 w 497"/>
                <a:gd name="T49" fmla="*/ 72821 h 444"/>
                <a:gd name="T50" fmla="*/ 350409 w 497"/>
                <a:gd name="T51" fmla="*/ 72821 h 444"/>
                <a:gd name="T52" fmla="*/ 350409 w 497"/>
                <a:gd name="T53" fmla="*/ 27048 h 444"/>
                <a:gd name="T54" fmla="*/ 312976 w 497"/>
                <a:gd name="T55" fmla="*/ 72821 h 444"/>
                <a:gd name="T56" fmla="*/ 312976 w 497"/>
                <a:gd name="T57" fmla="*/ 72821 h 444"/>
                <a:gd name="T58" fmla="*/ 202759 w 497"/>
                <a:gd name="T59" fmla="*/ 72821 h 444"/>
                <a:gd name="T60" fmla="*/ 202759 w 497"/>
                <a:gd name="T61" fmla="*/ 45773 h 444"/>
                <a:gd name="T62" fmla="*/ 257868 w 497"/>
                <a:gd name="T63" fmla="*/ 27048 h 444"/>
                <a:gd name="T64" fmla="*/ 312976 w 497"/>
                <a:gd name="T65" fmla="*/ 45773 h 444"/>
                <a:gd name="T66" fmla="*/ 312976 w 497"/>
                <a:gd name="T67" fmla="*/ 72821 h 4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5575370" y="1996260"/>
            <a:ext cx="1998403" cy="1908175"/>
            <a:chOff x="5574932" y="1935228"/>
            <a:chExt cx="1999668" cy="1908347"/>
          </a:xfrm>
          <a:solidFill>
            <a:schemeClr val="accent2"/>
          </a:solidFill>
        </p:grpSpPr>
        <p:grpSp>
          <p:nvGrpSpPr>
            <p:cNvPr id="3" name="Group 2"/>
            <p:cNvGrpSpPr/>
            <p:nvPr/>
          </p:nvGrpSpPr>
          <p:grpSpPr>
            <a:xfrm>
              <a:off x="5574932" y="1935228"/>
              <a:ext cx="1999668" cy="1908347"/>
              <a:chOff x="5574932" y="1935228"/>
              <a:chExt cx="1999668" cy="1908347"/>
            </a:xfrm>
            <a:grpFill/>
          </p:grpSpPr>
          <p:sp>
            <p:nvSpPr>
              <p:cNvPr id="78" name="Freeform 77"/>
              <p:cNvSpPr/>
              <p:nvPr/>
            </p:nvSpPr>
            <p:spPr bwMode="auto">
              <a:xfrm>
                <a:off x="5574932" y="1935228"/>
                <a:ext cx="1999668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7" name="Freeform 28"/>
            <p:cNvSpPr>
              <a:spLocks noChangeArrowheads="1"/>
            </p:cNvSpPr>
            <p:nvPr/>
          </p:nvSpPr>
          <p:spPr bwMode="auto">
            <a:xfrm>
              <a:off x="6628841" y="2302677"/>
              <a:ext cx="577593" cy="485586"/>
            </a:xfrm>
            <a:custGeom>
              <a:avLst/>
              <a:gdLst>
                <a:gd name="T0" fmla="*/ 143818 w 498"/>
                <a:gd name="T1" fmla="*/ 94097 h 418"/>
                <a:gd name="T2" fmla="*/ 143818 w 498"/>
                <a:gd name="T3" fmla="*/ 94097 h 418"/>
                <a:gd name="T4" fmla="*/ 41754 w 498"/>
                <a:gd name="T5" fmla="*/ 299716 h 418"/>
                <a:gd name="T6" fmla="*/ 401300 w 498"/>
                <a:gd name="T7" fmla="*/ 134756 h 418"/>
                <a:gd name="T8" fmla="*/ 10438 w 498"/>
                <a:gd name="T9" fmla="*/ 443765 h 418"/>
                <a:gd name="T10" fmla="*/ 51032 w 498"/>
                <a:gd name="T11" fmla="*/ 464676 h 418"/>
                <a:gd name="T12" fmla="*/ 112503 w 498"/>
                <a:gd name="T13" fmla="*/ 361285 h 418"/>
                <a:gd name="T14" fmla="*/ 339829 w 498"/>
                <a:gd name="T15" fmla="*/ 361285 h 418"/>
                <a:gd name="T16" fmla="*/ 543958 w 498"/>
                <a:gd name="T17" fmla="*/ 83642 h 418"/>
                <a:gd name="T18" fmla="*/ 143818 w 498"/>
                <a:gd name="T19" fmla="*/ 94097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527746" y="2497909"/>
            <a:ext cx="1714277" cy="2157413"/>
            <a:chOff x="6528433" y="2437495"/>
            <a:chExt cx="1713617" cy="2156795"/>
          </a:xfrm>
          <a:solidFill>
            <a:schemeClr val="accent1"/>
          </a:solidFill>
        </p:grpSpPr>
        <p:grpSp>
          <p:nvGrpSpPr>
            <p:cNvPr id="4" name="Group 3"/>
            <p:cNvGrpSpPr/>
            <p:nvPr/>
          </p:nvGrpSpPr>
          <p:grpSpPr>
            <a:xfrm>
              <a:off x="6528433" y="2437495"/>
              <a:ext cx="1713617" cy="2156795"/>
              <a:chOff x="6528433" y="2437495"/>
              <a:chExt cx="1713617" cy="2156795"/>
            </a:xfrm>
            <a:grpFill/>
          </p:grpSpPr>
          <p:sp>
            <p:nvSpPr>
              <p:cNvPr id="81" name="Freeform 80"/>
              <p:cNvSpPr/>
              <p:nvPr/>
            </p:nvSpPr>
            <p:spPr bwMode="auto">
              <a:xfrm>
                <a:off x="6528433" y="2437495"/>
                <a:ext cx="1713617" cy="2156794"/>
              </a:xfrm>
              <a:custGeom>
                <a:avLst/>
                <a:gdLst>
                  <a:gd name="T0" fmla="*/ 337 w 539"/>
                  <a:gd name="T1" fmla="*/ 678 h 678"/>
                  <a:gd name="T2" fmla="*/ 466 w 539"/>
                  <a:gd name="T3" fmla="*/ 600 h 678"/>
                  <a:gd name="T4" fmla="*/ 517 w 539"/>
                  <a:gd name="T5" fmla="*/ 511 h 678"/>
                  <a:gd name="T6" fmla="*/ 517 w 539"/>
                  <a:gd name="T7" fmla="*/ 373 h 678"/>
                  <a:gd name="T8" fmla="*/ 302 w 539"/>
                  <a:gd name="T9" fmla="*/ 0 h 678"/>
                  <a:gd name="T10" fmla="*/ 304 w 539"/>
                  <a:gd name="T11" fmla="*/ 150 h 678"/>
                  <a:gd name="T12" fmla="*/ 0 w 539"/>
                  <a:gd name="T13" fmla="*/ 678 h 678"/>
                  <a:gd name="T14" fmla="*/ 337 w 539"/>
                  <a:gd name="T15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9" name="Freeform 154"/>
            <p:cNvSpPr>
              <a:spLocks noChangeArrowheads="1"/>
            </p:cNvSpPr>
            <p:nvPr/>
          </p:nvSpPr>
          <p:spPr bwMode="auto">
            <a:xfrm>
              <a:off x="7349571" y="3576828"/>
              <a:ext cx="392847" cy="533492"/>
            </a:xfrm>
            <a:custGeom>
              <a:avLst/>
              <a:gdLst>
                <a:gd name="T0" fmla="*/ 382887 w 355"/>
                <a:gd name="T1" fmla="*/ 144602 h 487"/>
                <a:gd name="T2" fmla="*/ 382887 w 355"/>
                <a:gd name="T3" fmla="*/ 144602 h 487"/>
                <a:gd name="T4" fmla="*/ 128367 w 355"/>
                <a:gd name="T5" fmla="*/ 18623 h 487"/>
                <a:gd name="T6" fmla="*/ 9960 w 355"/>
                <a:gd name="T7" fmla="*/ 58060 h 487"/>
                <a:gd name="T8" fmla="*/ 0 w 355"/>
                <a:gd name="T9" fmla="*/ 86542 h 487"/>
                <a:gd name="T10" fmla="*/ 9960 w 355"/>
                <a:gd name="T11" fmla="*/ 377936 h 487"/>
                <a:gd name="T12" fmla="*/ 19919 w 355"/>
                <a:gd name="T13" fmla="*/ 397654 h 487"/>
                <a:gd name="T14" fmla="*/ 245668 w 355"/>
                <a:gd name="T15" fmla="*/ 532397 h 487"/>
                <a:gd name="T16" fmla="*/ 255627 w 355"/>
                <a:gd name="T17" fmla="*/ 532397 h 487"/>
                <a:gd name="T18" fmla="*/ 265587 w 355"/>
                <a:gd name="T19" fmla="*/ 532397 h 487"/>
                <a:gd name="T20" fmla="*/ 274440 w 355"/>
                <a:gd name="T21" fmla="*/ 523633 h 487"/>
                <a:gd name="T22" fmla="*/ 274440 w 355"/>
                <a:gd name="T23" fmla="*/ 222380 h 487"/>
                <a:gd name="T24" fmla="*/ 265587 w 355"/>
                <a:gd name="T25" fmla="*/ 202661 h 487"/>
                <a:gd name="T26" fmla="*/ 48691 w 355"/>
                <a:gd name="T27" fmla="*/ 76683 h 487"/>
                <a:gd name="T28" fmla="*/ 78569 w 355"/>
                <a:gd name="T29" fmla="*/ 58060 h 487"/>
                <a:gd name="T30" fmla="*/ 118407 w 355"/>
                <a:gd name="T31" fmla="*/ 48201 h 487"/>
                <a:gd name="T32" fmla="*/ 333090 w 355"/>
                <a:gd name="T33" fmla="*/ 164320 h 487"/>
                <a:gd name="T34" fmla="*/ 343049 w 355"/>
                <a:gd name="T35" fmla="*/ 174179 h 487"/>
                <a:gd name="T36" fmla="*/ 343049 w 355"/>
                <a:gd name="T37" fmla="*/ 465573 h 487"/>
                <a:gd name="T38" fmla="*/ 362968 w 355"/>
                <a:gd name="T39" fmla="*/ 484196 h 487"/>
                <a:gd name="T40" fmla="*/ 391740 w 355"/>
                <a:gd name="T41" fmla="*/ 465573 h 487"/>
                <a:gd name="T42" fmla="*/ 391740 w 355"/>
                <a:gd name="T43" fmla="*/ 154461 h 487"/>
                <a:gd name="T44" fmla="*/ 382887 w 355"/>
                <a:gd name="T45" fmla="*/ 144602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 bwMode="auto">
          <a:xfrm>
            <a:off x="5664258" y="4407671"/>
            <a:ext cx="2344433" cy="1404938"/>
            <a:chOff x="5663567" y="4345842"/>
            <a:chExt cx="2346151" cy="1406079"/>
          </a:xfrm>
          <a:solidFill>
            <a:schemeClr val="accent2"/>
          </a:solidFill>
        </p:grpSpPr>
        <p:grpSp>
          <p:nvGrpSpPr>
            <p:cNvPr id="5" name="Group 4"/>
            <p:cNvGrpSpPr/>
            <p:nvPr/>
          </p:nvGrpSpPr>
          <p:grpSpPr>
            <a:xfrm>
              <a:off x="5663567" y="4345842"/>
              <a:ext cx="2346151" cy="1406079"/>
              <a:chOff x="5663567" y="4345842"/>
              <a:chExt cx="2346151" cy="1406079"/>
            </a:xfrm>
            <a:grpFill/>
          </p:grpSpPr>
          <p:sp>
            <p:nvSpPr>
              <p:cNvPr id="86" name="Freeform 85"/>
              <p:cNvSpPr/>
              <p:nvPr/>
            </p:nvSpPr>
            <p:spPr bwMode="auto">
              <a:xfrm>
                <a:off x="5663567" y="4345842"/>
                <a:ext cx="2346151" cy="1406079"/>
              </a:xfrm>
              <a:custGeom>
                <a:avLst/>
                <a:gdLst>
                  <a:gd name="T0" fmla="*/ 168 w 738"/>
                  <a:gd name="T1" fmla="*/ 370 h 442"/>
                  <a:gd name="T2" fmla="*/ 300 w 738"/>
                  <a:gd name="T3" fmla="*/ 442 h 442"/>
                  <a:gd name="T4" fmla="*/ 402 w 738"/>
                  <a:gd name="T5" fmla="*/ 442 h 442"/>
                  <a:gd name="T6" fmla="*/ 522 w 738"/>
                  <a:gd name="T7" fmla="*/ 373 h 442"/>
                  <a:gd name="T8" fmla="*/ 738 w 738"/>
                  <a:gd name="T9" fmla="*/ 0 h 442"/>
                  <a:gd name="T10" fmla="*/ 609 w 738"/>
                  <a:gd name="T11" fmla="*/ 78 h 442"/>
                  <a:gd name="T12" fmla="*/ 0 w 738"/>
                  <a:gd name="T13" fmla="*/ 78 h 442"/>
                  <a:gd name="T14" fmla="*/ 168 w 738"/>
                  <a:gd name="T15" fmla="*/ 37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5663567" y="4594289"/>
                <a:ext cx="534498" cy="927986"/>
              </a:xfrm>
              <a:custGeom>
                <a:avLst/>
                <a:gdLst>
                  <a:gd name="T0" fmla="*/ 0 w 398"/>
                  <a:gd name="T1" fmla="*/ 0 h 691"/>
                  <a:gd name="T2" fmla="*/ 5 w 398"/>
                  <a:gd name="T3" fmla="*/ 7 h 691"/>
                  <a:gd name="T4" fmla="*/ 398 w 398"/>
                  <a:gd name="T5" fmla="*/ 691 h 691"/>
                  <a:gd name="T6" fmla="*/ 154 w 398"/>
                  <a:gd name="T7" fmla="*/ 0 h 691"/>
                  <a:gd name="T8" fmla="*/ 0 w 398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691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0" name="Freeform 115"/>
            <p:cNvSpPr>
              <a:spLocks noChangeArrowheads="1"/>
            </p:cNvSpPr>
            <p:nvPr/>
          </p:nvSpPr>
          <p:spPr bwMode="auto">
            <a:xfrm>
              <a:off x="6594460" y="4959455"/>
              <a:ext cx="401893" cy="499058"/>
            </a:xfrm>
            <a:custGeom>
              <a:avLst/>
              <a:gdLst>
                <a:gd name="T0" fmla="*/ 382803 w 400"/>
                <a:gd name="T1" fmla="*/ 124263 h 498"/>
                <a:gd name="T2" fmla="*/ 382803 w 400"/>
                <a:gd name="T3" fmla="*/ 124263 h 498"/>
                <a:gd name="T4" fmla="*/ 232093 w 400"/>
                <a:gd name="T5" fmla="*/ 9019 h 498"/>
                <a:gd name="T6" fmla="*/ 115544 w 400"/>
                <a:gd name="T7" fmla="*/ 151321 h 498"/>
                <a:gd name="T8" fmla="*/ 133629 w 400"/>
                <a:gd name="T9" fmla="*/ 213453 h 498"/>
                <a:gd name="T10" fmla="*/ 9043 w 400"/>
                <a:gd name="T11" fmla="*/ 407865 h 498"/>
                <a:gd name="T12" fmla="*/ 0 w 400"/>
                <a:gd name="T13" fmla="*/ 434922 h 498"/>
                <a:gd name="T14" fmla="*/ 9043 w 400"/>
                <a:gd name="T15" fmla="*/ 479016 h 498"/>
                <a:gd name="T16" fmla="*/ 27128 w 400"/>
                <a:gd name="T17" fmla="*/ 498056 h 498"/>
                <a:gd name="T18" fmla="*/ 62293 w 400"/>
                <a:gd name="T19" fmla="*/ 488035 h 498"/>
                <a:gd name="T20" fmla="*/ 89421 w 400"/>
                <a:gd name="T21" fmla="*/ 470999 h 498"/>
                <a:gd name="T22" fmla="*/ 142672 w 400"/>
                <a:gd name="T23" fmla="*/ 390829 h 498"/>
                <a:gd name="T24" fmla="*/ 142672 w 400"/>
                <a:gd name="T25" fmla="*/ 390829 h 498"/>
                <a:gd name="T26" fmla="*/ 177838 w 400"/>
                <a:gd name="T27" fmla="*/ 381809 h 498"/>
                <a:gd name="T28" fmla="*/ 232093 w 400"/>
                <a:gd name="T29" fmla="*/ 284603 h 498"/>
                <a:gd name="T30" fmla="*/ 294387 w 400"/>
                <a:gd name="T31" fmla="*/ 284603 h 498"/>
                <a:gd name="T32" fmla="*/ 382803 w 400"/>
                <a:gd name="T33" fmla="*/ 124263 h 498"/>
                <a:gd name="T34" fmla="*/ 320510 w 400"/>
                <a:gd name="T35" fmla="*/ 159338 h 498"/>
                <a:gd name="T36" fmla="*/ 320510 w 400"/>
                <a:gd name="T37" fmla="*/ 159338 h 498"/>
                <a:gd name="T38" fmla="*/ 257212 w 400"/>
                <a:gd name="T39" fmla="*/ 142302 h 498"/>
                <a:gd name="T40" fmla="*/ 222046 w 400"/>
                <a:gd name="T41" fmla="*/ 80170 h 498"/>
                <a:gd name="T42" fmla="*/ 311467 w 400"/>
                <a:gd name="T43" fmla="*/ 71151 h 498"/>
                <a:gd name="T44" fmla="*/ 320510 w 400"/>
                <a:gd name="T45" fmla="*/ 159338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 bwMode="auto">
          <a:xfrm>
            <a:off x="4615058" y="3904435"/>
            <a:ext cx="2001577" cy="1908175"/>
            <a:chOff x="4614716" y="3843574"/>
            <a:chExt cx="2002354" cy="1908348"/>
          </a:xfrm>
          <a:solidFill>
            <a:schemeClr val="accent1"/>
          </a:solidFill>
        </p:grpSpPr>
        <p:grpSp>
          <p:nvGrpSpPr>
            <p:cNvPr id="6" name="Group 5"/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  <a:grpFill/>
          </p:grpSpPr>
          <p:sp>
            <p:nvSpPr>
              <p:cNvPr id="91" name="Freeform 90"/>
              <p:cNvSpPr/>
              <p:nvPr/>
            </p:nvSpPr>
            <p:spPr bwMode="auto">
              <a:xfrm>
                <a:off x="4614716" y="3843575"/>
                <a:ext cx="200235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1" name="Freeform 116"/>
            <p:cNvSpPr>
              <a:spLocks noChangeArrowheads="1"/>
            </p:cNvSpPr>
            <p:nvPr/>
          </p:nvSpPr>
          <p:spPr bwMode="auto">
            <a:xfrm>
              <a:off x="5112860" y="4952924"/>
              <a:ext cx="441301" cy="458775"/>
            </a:xfrm>
            <a:custGeom>
              <a:avLst/>
              <a:gdLst>
                <a:gd name="T0" fmla="*/ 396675 w 445"/>
                <a:gd name="T1" fmla="*/ 157890 h 462"/>
                <a:gd name="T2" fmla="*/ 396675 w 445"/>
                <a:gd name="T3" fmla="*/ 157890 h 462"/>
                <a:gd name="T4" fmla="*/ 263789 w 445"/>
                <a:gd name="T5" fmla="*/ 7944 h 462"/>
                <a:gd name="T6" fmla="*/ 35701 w 445"/>
                <a:gd name="T7" fmla="*/ 246269 h 462"/>
                <a:gd name="T8" fmla="*/ 8925 w 445"/>
                <a:gd name="T9" fmla="*/ 316773 h 462"/>
                <a:gd name="T10" fmla="*/ 80327 w 445"/>
                <a:gd name="T11" fmla="*/ 352522 h 462"/>
                <a:gd name="T12" fmla="*/ 97185 w 445"/>
                <a:gd name="T13" fmla="*/ 343585 h 462"/>
                <a:gd name="T14" fmla="*/ 132886 w 445"/>
                <a:gd name="T15" fmla="*/ 369403 h 462"/>
                <a:gd name="T16" fmla="*/ 158670 w 445"/>
                <a:gd name="T17" fmla="*/ 430970 h 462"/>
                <a:gd name="T18" fmla="*/ 185446 w 445"/>
                <a:gd name="T19" fmla="*/ 448845 h 462"/>
                <a:gd name="T20" fmla="*/ 238005 w 445"/>
                <a:gd name="T21" fmla="*/ 430970 h 462"/>
                <a:gd name="T22" fmla="*/ 246930 w 445"/>
                <a:gd name="T23" fmla="*/ 413096 h 462"/>
                <a:gd name="T24" fmla="*/ 229080 w 445"/>
                <a:gd name="T25" fmla="*/ 387278 h 462"/>
                <a:gd name="T26" fmla="*/ 202304 w 445"/>
                <a:gd name="T27" fmla="*/ 334648 h 462"/>
                <a:gd name="T28" fmla="*/ 229080 w 445"/>
                <a:gd name="T29" fmla="*/ 307836 h 462"/>
                <a:gd name="T30" fmla="*/ 413534 w 445"/>
                <a:gd name="T31" fmla="*/ 352522 h 462"/>
                <a:gd name="T32" fmla="*/ 396675 w 445"/>
                <a:gd name="T33" fmla="*/ 157890 h 462"/>
                <a:gd name="T34" fmla="*/ 386758 w 445"/>
                <a:gd name="T35" fmla="*/ 307836 h 462"/>
                <a:gd name="T36" fmla="*/ 386758 w 445"/>
                <a:gd name="T37" fmla="*/ 307836 h 462"/>
                <a:gd name="T38" fmla="*/ 299490 w 445"/>
                <a:gd name="T39" fmla="*/ 202576 h 462"/>
                <a:gd name="T40" fmla="*/ 281639 w 445"/>
                <a:gd name="T41" fmla="*/ 61567 h 462"/>
                <a:gd name="T42" fmla="*/ 360974 w 445"/>
                <a:gd name="T43" fmla="*/ 175764 h 462"/>
                <a:gd name="T44" fmla="*/ 386758 w 445"/>
                <a:gd name="T45" fmla="*/ 307836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 bwMode="auto">
          <a:xfrm>
            <a:off x="3949981" y="3156720"/>
            <a:ext cx="1714277" cy="2152650"/>
            <a:chOff x="3949950" y="3095545"/>
            <a:chExt cx="1713617" cy="2152765"/>
          </a:xfrm>
          <a:solidFill>
            <a:schemeClr val="accent2"/>
          </a:solidFill>
        </p:grpSpPr>
        <p:grpSp>
          <p:nvGrpSpPr>
            <p:cNvPr id="7" name="Group 6"/>
            <p:cNvGrpSpPr/>
            <p:nvPr/>
          </p:nvGrpSpPr>
          <p:grpSpPr>
            <a:xfrm>
              <a:off x="3949950" y="3095545"/>
              <a:ext cx="1713617" cy="2152765"/>
              <a:chOff x="3949950" y="3095545"/>
              <a:chExt cx="1713617" cy="2152765"/>
            </a:xfrm>
            <a:grpFill/>
          </p:grpSpPr>
          <p:sp>
            <p:nvSpPr>
              <p:cNvPr id="96" name="Freeform 95"/>
              <p:cNvSpPr/>
              <p:nvPr/>
            </p:nvSpPr>
            <p:spPr bwMode="auto">
              <a:xfrm>
                <a:off x="3949950" y="3095545"/>
                <a:ext cx="1713617" cy="2152765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2" name="Freeform 20"/>
            <p:cNvSpPr>
              <a:spLocks noChangeArrowheads="1"/>
            </p:cNvSpPr>
            <p:nvPr/>
          </p:nvSpPr>
          <p:spPr bwMode="auto">
            <a:xfrm>
              <a:off x="4383524" y="3529888"/>
              <a:ext cx="477325" cy="485769"/>
            </a:xfrm>
            <a:custGeom>
              <a:avLst/>
              <a:gdLst>
                <a:gd name="T0" fmla="*/ 450433 w 497"/>
                <a:gd name="T1" fmla="*/ 7695 h 505"/>
                <a:gd name="T2" fmla="*/ 450433 w 497"/>
                <a:gd name="T3" fmla="*/ 7695 h 505"/>
                <a:gd name="T4" fmla="*/ 434106 w 497"/>
                <a:gd name="T5" fmla="*/ 0 h 505"/>
                <a:gd name="T6" fmla="*/ 425463 w 497"/>
                <a:gd name="T7" fmla="*/ 16353 h 505"/>
                <a:gd name="T8" fmla="*/ 365917 w 497"/>
                <a:gd name="T9" fmla="*/ 161602 h 505"/>
                <a:gd name="T10" fmla="*/ 357273 w 497"/>
                <a:gd name="T11" fmla="*/ 135631 h 505"/>
                <a:gd name="T12" fmla="*/ 332303 w 497"/>
                <a:gd name="T13" fmla="*/ 126973 h 505"/>
                <a:gd name="T14" fmla="*/ 254509 w 497"/>
                <a:gd name="T15" fmla="*/ 126973 h 505"/>
                <a:gd name="T16" fmla="*/ 230499 w 497"/>
                <a:gd name="T17" fmla="*/ 135631 h 505"/>
                <a:gd name="T18" fmla="*/ 8644 w 497"/>
                <a:gd name="T19" fmla="*/ 288576 h 505"/>
                <a:gd name="T20" fmla="*/ 8644 w 497"/>
                <a:gd name="T21" fmla="*/ 323205 h 505"/>
                <a:gd name="T22" fmla="*/ 101804 w 497"/>
                <a:gd name="T23" fmla="*/ 467493 h 505"/>
                <a:gd name="T24" fmla="*/ 136379 w 497"/>
                <a:gd name="T25" fmla="*/ 476150 h 505"/>
                <a:gd name="T26" fmla="*/ 357273 w 497"/>
                <a:gd name="T27" fmla="*/ 314547 h 505"/>
                <a:gd name="T28" fmla="*/ 374561 w 497"/>
                <a:gd name="T29" fmla="*/ 297233 h 505"/>
                <a:gd name="T30" fmla="*/ 399532 w 497"/>
                <a:gd name="T31" fmla="*/ 220279 h 505"/>
                <a:gd name="T32" fmla="*/ 391848 w 497"/>
                <a:gd name="T33" fmla="*/ 195270 h 505"/>
                <a:gd name="T34" fmla="*/ 383205 w 497"/>
                <a:gd name="T35" fmla="*/ 177955 h 505"/>
                <a:gd name="T36" fmla="*/ 450433 w 497"/>
                <a:gd name="T37" fmla="*/ 7695 h 505"/>
                <a:gd name="T38" fmla="*/ 348630 w 497"/>
                <a:gd name="T39" fmla="*/ 237594 h 505"/>
                <a:gd name="T40" fmla="*/ 348630 w 497"/>
                <a:gd name="T41" fmla="*/ 237594 h 505"/>
                <a:gd name="T42" fmla="*/ 297728 w 497"/>
                <a:gd name="T43" fmla="*/ 220279 h 505"/>
                <a:gd name="T44" fmla="*/ 306372 w 497"/>
                <a:gd name="T45" fmla="*/ 169298 h 505"/>
                <a:gd name="T46" fmla="*/ 348630 w 497"/>
                <a:gd name="T47" fmla="*/ 169298 h 505"/>
                <a:gd name="T48" fmla="*/ 340946 w 497"/>
                <a:gd name="T49" fmla="*/ 177955 h 505"/>
                <a:gd name="T50" fmla="*/ 332303 w 497"/>
                <a:gd name="T51" fmla="*/ 195270 h 505"/>
                <a:gd name="T52" fmla="*/ 340946 w 497"/>
                <a:gd name="T53" fmla="*/ 203927 h 505"/>
                <a:gd name="T54" fmla="*/ 348630 w 497"/>
                <a:gd name="T55" fmla="*/ 203927 h 505"/>
                <a:gd name="T56" fmla="*/ 365917 w 497"/>
                <a:gd name="T57" fmla="*/ 195270 h 505"/>
                <a:gd name="T58" fmla="*/ 348630 w 497"/>
                <a:gd name="T59" fmla="*/ 237594 h 5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7" h="505">
                  <a:moveTo>
                    <a:pt x="469" y="8"/>
                  </a:moveTo>
                  <a:lnTo>
                    <a:pt x="469" y="8"/>
                  </a:lnTo>
                  <a:cubicBezTo>
                    <a:pt x="469" y="8"/>
                    <a:pt x="461" y="0"/>
                    <a:pt x="452" y="0"/>
                  </a:cubicBezTo>
                  <a:cubicBezTo>
                    <a:pt x="443" y="8"/>
                    <a:pt x="443" y="17"/>
                    <a:pt x="443" y="17"/>
                  </a:cubicBezTo>
                  <a:cubicBezTo>
                    <a:pt x="461" y="88"/>
                    <a:pt x="416" y="141"/>
                    <a:pt x="381" y="168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3" y="141"/>
                    <a:pt x="355" y="132"/>
                    <a:pt x="346" y="132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57" y="132"/>
                    <a:pt x="248" y="132"/>
                    <a:pt x="240" y="141"/>
                  </a:cubicBezTo>
                  <a:cubicBezTo>
                    <a:pt x="9" y="300"/>
                    <a:pt x="9" y="300"/>
                    <a:pt x="9" y="300"/>
                  </a:cubicBezTo>
                  <a:cubicBezTo>
                    <a:pt x="0" y="309"/>
                    <a:pt x="0" y="327"/>
                    <a:pt x="9" y="33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5" y="504"/>
                    <a:pt x="133" y="495"/>
                    <a:pt x="142" y="495"/>
                  </a:cubicBezTo>
                  <a:cubicBezTo>
                    <a:pt x="372" y="327"/>
                    <a:pt x="372" y="327"/>
                    <a:pt x="372" y="327"/>
                  </a:cubicBezTo>
                  <a:cubicBezTo>
                    <a:pt x="381" y="327"/>
                    <a:pt x="390" y="309"/>
                    <a:pt x="390" y="309"/>
                  </a:cubicBezTo>
                  <a:cubicBezTo>
                    <a:pt x="416" y="229"/>
                    <a:pt x="416" y="229"/>
                    <a:pt x="416" y="229"/>
                  </a:cubicBezTo>
                  <a:cubicBezTo>
                    <a:pt x="416" y="221"/>
                    <a:pt x="416" y="212"/>
                    <a:pt x="408" y="203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452" y="150"/>
                    <a:pt x="496" y="88"/>
                    <a:pt x="469" y="8"/>
                  </a:cubicBezTo>
                  <a:close/>
                  <a:moveTo>
                    <a:pt x="363" y="247"/>
                  </a:moveTo>
                  <a:lnTo>
                    <a:pt x="363" y="247"/>
                  </a:lnTo>
                  <a:cubicBezTo>
                    <a:pt x="346" y="256"/>
                    <a:pt x="319" y="256"/>
                    <a:pt x="310" y="229"/>
                  </a:cubicBezTo>
                  <a:cubicBezTo>
                    <a:pt x="293" y="212"/>
                    <a:pt x="301" y="194"/>
                    <a:pt x="319" y="176"/>
                  </a:cubicBezTo>
                  <a:cubicBezTo>
                    <a:pt x="328" y="168"/>
                    <a:pt x="346" y="168"/>
                    <a:pt x="363" y="176"/>
                  </a:cubicBezTo>
                  <a:cubicBezTo>
                    <a:pt x="355" y="185"/>
                    <a:pt x="355" y="185"/>
                    <a:pt x="355" y="185"/>
                  </a:cubicBezTo>
                  <a:cubicBezTo>
                    <a:pt x="346" y="185"/>
                    <a:pt x="337" y="194"/>
                    <a:pt x="346" y="203"/>
                  </a:cubicBezTo>
                  <a:cubicBezTo>
                    <a:pt x="346" y="212"/>
                    <a:pt x="355" y="212"/>
                    <a:pt x="355" y="212"/>
                  </a:cubicBezTo>
                  <a:cubicBezTo>
                    <a:pt x="363" y="212"/>
                    <a:pt x="363" y="212"/>
                    <a:pt x="363" y="212"/>
                  </a:cubicBezTo>
                  <a:cubicBezTo>
                    <a:pt x="372" y="212"/>
                    <a:pt x="372" y="212"/>
                    <a:pt x="381" y="203"/>
                  </a:cubicBezTo>
                  <a:cubicBezTo>
                    <a:pt x="381" y="221"/>
                    <a:pt x="372" y="238"/>
                    <a:pt x="363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4769784" y="2591530"/>
            <a:ext cx="3795993" cy="0"/>
          </a:xfrm>
          <a:prstGeom prst="line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95247" y="1471423"/>
            <a:ext cx="646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5782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理论讲解</a:t>
            </a:r>
            <a:endParaRPr lang="en-US" altLang="zh-CN" sz="6000" b="1" dirty="0">
              <a:solidFill>
                <a:srgbClr val="5782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4"/>
          <p:cNvGrpSpPr/>
          <p:nvPr/>
        </p:nvGrpSpPr>
        <p:grpSpPr bwMode="auto">
          <a:xfrm>
            <a:off x="3751861" y="1319943"/>
            <a:ext cx="1289050" cy="1295400"/>
            <a:chOff x="3439886" y="2047910"/>
            <a:chExt cx="608204" cy="611710"/>
          </a:xfrm>
        </p:grpSpPr>
        <p:sp>
          <p:nvSpPr>
            <p:cNvPr id="4" name="矩形 3"/>
            <p:cNvSpPr/>
            <p:nvPr/>
          </p:nvSpPr>
          <p:spPr>
            <a:xfrm>
              <a:off x="3439886" y="2047910"/>
              <a:ext cx="608204" cy="6079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>
              <a:off x="3439886" y="2051658"/>
              <a:ext cx="608204" cy="60796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4043961" y="1407255"/>
            <a:ext cx="704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295247" y="2759805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295247" y="3323368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5"/>
          <p:cNvSpPr/>
          <p:nvPr/>
        </p:nvSpPr>
        <p:spPr bwMode="auto">
          <a:xfrm>
            <a:off x="1355551" y="1942352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71424" y="2814683"/>
            <a:ext cx="2217449" cy="2848768"/>
            <a:chOff x="1028105" y="1882959"/>
            <a:chExt cx="1663303" cy="2137236"/>
          </a:xfrm>
          <a:solidFill>
            <a:schemeClr val="accent1"/>
          </a:solidFill>
        </p:grpSpPr>
        <p:sp>
          <p:nvSpPr>
            <p:cNvPr id="13321" name="AutoShape 9"/>
            <p:cNvSpPr/>
            <p:nvPr/>
          </p:nvSpPr>
          <p:spPr bwMode="auto">
            <a:xfrm>
              <a:off x="1028105" y="1882959"/>
              <a:ext cx="1663303" cy="2137236"/>
            </a:xfrm>
            <a:custGeom>
              <a:avLst/>
              <a:gdLst>
                <a:gd name="T0" fmla="*/ 2217738 w 21600"/>
                <a:gd name="T1" fmla="*/ 2848769 h 21600"/>
                <a:gd name="T2" fmla="*/ 2217738 w 21600"/>
                <a:gd name="T3" fmla="*/ 2848769 h 21600"/>
                <a:gd name="T4" fmla="*/ 2217738 w 21600"/>
                <a:gd name="T5" fmla="*/ 2848769 h 21600"/>
                <a:gd name="T6" fmla="*/ 2217738 w 21600"/>
                <a:gd name="T7" fmla="*/ 28487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4586" name="Group 10"/>
            <p:cNvGrpSpPr/>
            <p:nvPr/>
          </p:nvGrpSpPr>
          <p:grpSpPr bwMode="auto">
            <a:xfrm>
              <a:off x="1247180" y="2280751"/>
              <a:ext cx="1359098" cy="1082612"/>
              <a:chOff x="-1" y="0"/>
              <a:chExt cx="3625425" cy="2887144"/>
            </a:xfrm>
            <a:grpFill/>
          </p:grpSpPr>
          <p:sp>
            <p:nvSpPr>
              <p:cNvPr id="2" name="AutoShape 11"/>
              <p:cNvSpPr/>
              <p:nvPr/>
            </p:nvSpPr>
            <p:spPr bwMode="auto">
              <a:xfrm>
                <a:off x="624086" y="0"/>
                <a:ext cx="298863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AutoShape 12"/>
              <p:cNvSpPr/>
              <p:nvPr/>
            </p:nvSpPr>
            <p:spPr bwMode="auto">
              <a:xfrm>
                <a:off x="-1" y="103226"/>
                <a:ext cx="335069" cy="231861"/>
              </a:xfrm>
              <a:custGeom>
                <a:avLst/>
                <a:gdLst>
                  <a:gd name="T0" fmla="*/ 167527 w 21595"/>
                  <a:gd name="T1" fmla="*/ 115931 h 21600"/>
                  <a:gd name="T2" fmla="*/ 167527 w 21595"/>
                  <a:gd name="T3" fmla="*/ 115931 h 21600"/>
                  <a:gd name="T4" fmla="*/ 167527 w 21595"/>
                  <a:gd name="T5" fmla="*/ 115931 h 21600"/>
                  <a:gd name="T6" fmla="*/ 167527 w 21595"/>
                  <a:gd name="T7" fmla="*/ 1159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5" h="21600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4" name="AutoShape 13"/>
              <p:cNvSpPr/>
              <p:nvPr/>
            </p:nvSpPr>
            <p:spPr bwMode="auto">
              <a:xfrm>
                <a:off x="624086" y="616178"/>
                <a:ext cx="298863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26" name="AutoShape 14"/>
              <p:cNvSpPr/>
              <p:nvPr/>
            </p:nvSpPr>
            <p:spPr bwMode="auto">
              <a:xfrm>
                <a:off x="-1" y="719404"/>
                <a:ext cx="335069" cy="231861"/>
              </a:xfrm>
              <a:custGeom>
                <a:avLst/>
                <a:gdLst>
                  <a:gd name="T0" fmla="*/ 167527 w 21595"/>
                  <a:gd name="T1" fmla="*/ 115931 h 21600"/>
                  <a:gd name="T2" fmla="*/ 167527 w 21595"/>
                  <a:gd name="T3" fmla="*/ 115931 h 21600"/>
                  <a:gd name="T4" fmla="*/ 167527 w 21595"/>
                  <a:gd name="T5" fmla="*/ 115931 h 21600"/>
                  <a:gd name="T6" fmla="*/ 167527 w 21595"/>
                  <a:gd name="T7" fmla="*/ 1159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5" h="21600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13327" name="AutoShape 15"/>
              <p:cNvSpPr/>
              <p:nvPr/>
            </p:nvSpPr>
            <p:spPr bwMode="auto">
              <a:xfrm>
                <a:off x="624086" y="1232356"/>
                <a:ext cx="298863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28" name="AutoShape 16"/>
              <p:cNvSpPr/>
              <p:nvPr/>
            </p:nvSpPr>
            <p:spPr bwMode="auto">
              <a:xfrm>
                <a:off x="-1" y="1335583"/>
                <a:ext cx="335069" cy="231861"/>
              </a:xfrm>
              <a:custGeom>
                <a:avLst/>
                <a:gdLst>
                  <a:gd name="T0" fmla="*/ 167527 w 21595"/>
                  <a:gd name="T1" fmla="*/ 115931 h 21600"/>
                  <a:gd name="T2" fmla="*/ 167527 w 21595"/>
                  <a:gd name="T3" fmla="*/ 115931 h 21600"/>
                  <a:gd name="T4" fmla="*/ 167527 w 21595"/>
                  <a:gd name="T5" fmla="*/ 115931 h 21600"/>
                  <a:gd name="T6" fmla="*/ 167527 w 21595"/>
                  <a:gd name="T7" fmla="*/ 1159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5" h="21600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13329" name="AutoShape 17"/>
              <p:cNvSpPr/>
              <p:nvPr/>
            </p:nvSpPr>
            <p:spPr bwMode="auto">
              <a:xfrm>
                <a:off x="638379" y="1867591"/>
                <a:ext cx="2987045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0" name="AutoShape 18"/>
              <p:cNvSpPr/>
              <p:nvPr/>
            </p:nvSpPr>
            <p:spPr bwMode="auto">
              <a:xfrm>
                <a:off x="19055" y="1970818"/>
                <a:ext cx="335069" cy="231861"/>
              </a:xfrm>
              <a:custGeom>
                <a:avLst/>
                <a:gdLst>
                  <a:gd name="T0" fmla="*/ 167527 w 21595"/>
                  <a:gd name="T1" fmla="*/ 115931 h 21600"/>
                  <a:gd name="T2" fmla="*/ 167527 w 21595"/>
                  <a:gd name="T3" fmla="*/ 115931 h 21600"/>
                  <a:gd name="T4" fmla="*/ 167527 w 21595"/>
                  <a:gd name="T5" fmla="*/ 115931 h 21600"/>
                  <a:gd name="T6" fmla="*/ 167527 w 21595"/>
                  <a:gd name="T7" fmla="*/ 1159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5" h="21600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13331" name="AutoShape 19"/>
              <p:cNvSpPr/>
              <p:nvPr/>
            </p:nvSpPr>
            <p:spPr bwMode="auto">
              <a:xfrm>
                <a:off x="624086" y="2502827"/>
                <a:ext cx="298863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2" name="AutoShape 20"/>
              <p:cNvSpPr/>
              <p:nvPr/>
            </p:nvSpPr>
            <p:spPr bwMode="auto">
              <a:xfrm>
                <a:off x="38111" y="2606053"/>
                <a:ext cx="335069" cy="231861"/>
              </a:xfrm>
              <a:custGeom>
                <a:avLst/>
                <a:gdLst>
                  <a:gd name="T0" fmla="*/ 167527 w 21595"/>
                  <a:gd name="T1" fmla="*/ 115931 h 21600"/>
                  <a:gd name="T2" fmla="*/ 167527 w 21595"/>
                  <a:gd name="T3" fmla="*/ 115931 h 21600"/>
                  <a:gd name="T4" fmla="*/ 167527 w 21595"/>
                  <a:gd name="T5" fmla="*/ 115931 h 21600"/>
                  <a:gd name="T6" fmla="*/ 167527 w 21595"/>
                  <a:gd name="T7" fmla="*/ 1159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5" h="21600">
                    <a:moveTo>
                      <a:pt x="8043" y="21599"/>
                    </a:moveTo>
                    <a:cubicBezTo>
                      <a:pt x="7769" y="21599"/>
                      <a:pt x="7477" y="21507"/>
                      <a:pt x="7164" y="21320"/>
                    </a:cubicBezTo>
                    <a:cubicBezTo>
                      <a:pt x="6850" y="21132"/>
                      <a:pt x="6608" y="20916"/>
                      <a:pt x="6436" y="20665"/>
                    </a:cubicBezTo>
                    <a:lnTo>
                      <a:pt x="266" y="11697"/>
                    </a:lnTo>
                    <a:cubicBezTo>
                      <a:pt x="88" y="11439"/>
                      <a:pt x="0" y="11120"/>
                      <a:pt x="0" y="10741"/>
                    </a:cubicBezTo>
                    <a:cubicBezTo>
                      <a:pt x="0" y="10362"/>
                      <a:pt x="88" y="10047"/>
                      <a:pt x="266" y="9799"/>
                    </a:cubicBezTo>
                    <a:lnTo>
                      <a:pt x="2307" y="6831"/>
                    </a:lnTo>
                    <a:cubicBezTo>
                      <a:pt x="2488" y="6573"/>
                      <a:pt x="2708" y="6445"/>
                      <a:pt x="2970" y="6452"/>
                    </a:cubicBezTo>
                    <a:cubicBezTo>
                      <a:pt x="3233" y="6459"/>
                      <a:pt x="3448" y="6583"/>
                      <a:pt x="3622" y="6831"/>
                    </a:cubicBezTo>
                    <a:lnTo>
                      <a:pt x="7903" y="13022"/>
                    </a:lnTo>
                    <a:cubicBezTo>
                      <a:pt x="8082" y="13280"/>
                      <a:pt x="8302" y="13408"/>
                      <a:pt x="8567" y="13408"/>
                    </a:cubicBezTo>
                    <a:cubicBezTo>
                      <a:pt x="8827" y="13408"/>
                      <a:pt x="9045" y="13280"/>
                      <a:pt x="9221" y="13022"/>
                    </a:cubicBezTo>
                    <a:lnTo>
                      <a:pt x="17965" y="393"/>
                    </a:lnTo>
                    <a:cubicBezTo>
                      <a:pt x="18144" y="127"/>
                      <a:pt x="18364" y="0"/>
                      <a:pt x="18629" y="0"/>
                    </a:cubicBezTo>
                    <a:cubicBezTo>
                      <a:pt x="18888" y="0"/>
                      <a:pt x="19109" y="127"/>
                      <a:pt x="19292" y="393"/>
                    </a:cubicBezTo>
                    <a:lnTo>
                      <a:pt x="21333" y="3339"/>
                    </a:lnTo>
                    <a:cubicBezTo>
                      <a:pt x="21511" y="3601"/>
                      <a:pt x="21600" y="3920"/>
                      <a:pt x="21595" y="4299"/>
                    </a:cubicBezTo>
                    <a:cubicBezTo>
                      <a:pt x="21590" y="4678"/>
                      <a:pt x="21502" y="4993"/>
                      <a:pt x="21333" y="5241"/>
                    </a:cubicBezTo>
                    <a:lnTo>
                      <a:pt x="10664" y="20665"/>
                    </a:lnTo>
                    <a:cubicBezTo>
                      <a:pt x="10482" y="20930"/>
                      <a:pt x="10237" y="21146"/>
                      <a:pt x="9929" y="21330"/>
                    </a:cubicBezTo>
                    <a:cubicBezTo>
                      <a:pt x="9620" y="21511"/>
                      <a:pt x="9339" y="21600"/>
                      <a:pt x="9079" y="21600"/>
                    </a:cubicBezTo>
                    <a:lnTo>
                      <a:pt x="8043" y="21600"/>
                    </a:lnTo>
                    <a:lnTo>
                      <a:pt x="8043" y="2159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157906" y="2814683"/>
            <a:ext cx="2216655" cy="2848768"/>
            <a:chOff x="4618434" y="1882959"/>
            <a:chExt cx="1662708" cy="2137236"/>
          </a:xfrm>
          <a:solidFill>
            <a:schemeClr val="accent3"/>
          </a:solidFill>
        </p:grpSpPr>
        <p:sp>
          <p:nvSpPr>
            <p:cNvPr id="13319" name="AutoShape 7"/>
            <p:cNvSpPr/>
            <p:nvPr/>
          </p:nvSpPr>
          <p:spPr bwMode="auto">
            <a:xfrm>
              <a:off x="4618434" y="1882959"/>
              <a:ext cx="1662708" cy="2137236"/>
            </a:xfrm>
            <a:custGeom>
              <a:avLst/>
              <a:gdLst>
                <a:gd name="T0" fmla="*/ 2216944 w 21600"/>
                <a:gd name="T1" fmla="*/ 2848769 h 21600"/>
                <a:gd name="T2" fmla="*/ 2216944 w 21600"/>
                <a:gd name="T3" fmla="*/ 2848769 h 21600"/>
                <a:gd name="T4" fmla="*/ 2216944 w 21600"/>
                <a:gd name="T5" fmla="*/ 2848769 h 21600"/>
                <a:gd name="T6" fmla="*/ 2216944 w 21600"/>
                <a:gd name="T7" fmla="*/ 28487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4587" name="Group 21"/>
            <p:cNvGrpSpPr/>
            <p:nvPr/>
          </p:nvGrpSpPr>
          <p:grpSpPr bwMode="auto">
            <a:xfrm>
              <a:off x="4864299" y="2280751"/>
              <a:ext cx="1332309" cy="1082612"/>
              <a:chOff x="0" y="0"/>
              <a:chExt cx="3552274" cy="2887144"/>
            </a:xfrm>
            <a:grpFill/>
          </p:grpSpPr>
          <p:sp>
            <p:nvSpPr>
              <p:cNvPr id="13334" name="AutoShape 22"/>
              <p:cNvSpPr/>
              <p:nvPr/>
            </p:nvSpPr>
            <p:spPr bwMode="auto">
              <a:xfrm>
                <a:off x="565062" y="0"/>
                <a:ext cx="2987212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5" name="AutoShape 23"/>
              <p:cNvSpPr/>
              <p:nvPr/>
            </p:nvSpPr>
            <p:spPr bwMode="auto">
              <a:xfrm>
                <a:off x="565062" y="616178"/>
                <a:ext cx="2987212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6" name="AutoShape 24"/>
              <p:cNvSpPr/>
              <p:nvPr/>
            </p:nvSpPr>
            <p:spPr bwMode="auto">
              <a:xfrm>
                <a:off x="565062" y="1232356"/>
                <a:ext cx="2987212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7" name="AutoShape 25"/>
              <p:cNvSpPr/>
              <p:nvPr/>
            </p:nvSpPr>
            <p:spPr bwMode="auto">
              <a:xfrm>
                <a:off x="577760" y="1867591"/>
                <a:ext cx="297451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8" name="AutoShape 26"/>
              <p:cNvSpPr/>
              <p:nvPr/>
            </p:nvSpPr>
            <p:spPr bwMode="auto">
              <a:xfrm>
                <a:off x="565062" y="2502827"/>
                <a:ext cx="2987212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9" name="AutoShape 27"/>
              <p:cNvSpPr/>
              <p:nvPr/>
            </p:nvSpPr>
            <p:spPr bwMode="auto">
              <a:xfrm>
                <a:off x="0" y="65112"/>
                <a:ext cx="279357" cy="281091"/>
              </a:xfrm>
              <a:custGeom>
                <a:avLst/>
                <a:gdLst>
                  <a:gd name="T0" fmla="*/ 139679 w 21600"/>
                  <a:gd name="T1" fmla="*/ 140546 h 21600"/>
                  <a:gd name="T2" fmla="*/ 139679 w 21600"/>
                  <a:gd name="T3" fmla="*/ 140546 h 21600"/>
                  <a:gd name="T4" fmla="*/ 139679 w 21600"/>
                  <a:gd name="T5" fmla="*/ 140546 h 21600"/>
                  <a:gd name="T6" fmla="*/ 139679 w 21600"/>
                  <a:gd name="T7" fmla="*/ 14054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13340" name="AutoShape 28"/>
              <p:cNvSpPr/>
              <p:nvPr/>
            </p:nvSpPr>
            <p:spPr bwMode="auto">
              <a:xfrm>
                <a:off x="0" y="681290"/>
                <a:ext cx="279357" cy="281091"/>
              </a:xfrm>
              <a:custGeom>
                <a:avLst/>
                <a:gdLst>
                  <a:gd name="T0" fmla="*/ 139679 w 21600"/>
                  <a:gd name="T1" fmla="*/ 140546 h 21600"/>
                  <a:gd name="T2" fmla="*/ 139679 w 21600"/>
                  <a:gd name="T3" fmla="*/ 140546 h 21600"/>
                  <a:gd name="T4" fmla="*/ 139679 w 21600"/>
                  <a:gd name="T5" fmla="*/ 140546 h 21600"/>
                  <a:gd name="T6" fmla="*/ 139679 w 21600"/>
                  <a:gd name="T7" fmla="*/ 14054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13341" name="AutoShape 29"/>
              <p:cNvSpPr/>
              <p:nvPr/>
            </p:nvSpPr>
            <p:spPr bwMode="auto">
              <a:xfrm>
                <a:off x="0" y="1279999"/>
                <a:ext cx="279357" cy="279503"/>
              </a:xfrm>
              <a:custGeom>
                <a:avLst/>
                <a:gdLst>
                  <a:gd name="T0" fmla="*/ 139679 w 21600"/>
                  <a:gd name="T1" fmla="*/ 139752 h 21600"/>
                  <a:gd name="T2" fmla="*/ 139679 w 21600"/>
                  <a:gd name="T3" fmla="*/ 139752 h 21600"/>
                  <a:gd name="T4" fmla="*/ 139679 w 21600"/>
                  <a:gd name="T5" fmla="*/ 139752 h 21600"/>
                  <a:gd name="T6" fmla="*/ 139679 w 21600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13342" name="AutoShape 30"/>
              <p:cNvSpPr/>
              <p:nvPr/>
            </p:nvSpPr>
            <p:spPr bwMode="auto">
              <a:xfrm>
                <a:off x="0" y="1932704"/>
                <a:ext cx="279357" cy="279503"/>
              </a:xfrm>
              <a:custGeom>
                <a:avLst/>
                <a:gdLst>
                  <a:gd name="T0" fmla="*/ 139679 w 21600"/>
                  <a:gd name="T1" fmla="*/ 139752 h 21600"/>
                  <a:gd name="T2" fmla="*/ 139679 w 21600"/>
                  <a:gd name="T3" fmla="*/ 139752 h 21600"/>
                  <a:gd name="T4" fmla="*/ 139679 w 21600"/>
                  <a:gd name="T5" fmla="*/ 139752 h 21600"/>
                  <a:gd name="T6" fmla="*/ 139679 w 21600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13343" name="AutoShape 31"/>
              <p:cNvSpPr/>
              <p:nvPr/>
            </p:nvSpPr>
            <p:spPr bwMode="auto">
              <a:xfrm>
                <a:off x="0" y="2567939"/>
                <a:ext cx="279357" cy="279503"/>
              </a:xfrm>
              <a:custGeom>
                <a:avLst/>
                <a:gdLst>
                  <a:gd name="T0" fmla="*/ 139679 w 21600"/>
                  <a:gd name="T1" fmla="*/ 139752 h 21600"/>
                  <a:gd name="T2" fmla="*/ 139679 w 21600"/>
                  <a:gd name="T3" fmla="*/ 139752 h 21600"/>
                  <a:gd name="T4" fmla="*/ 139679 w 21600"/>
                  <a:gd name="T5" fmla="*/ 139752 h 21600"/>
                  <a:gd name="T6" fmla="*/ 139679 w 21600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78" y="8467"/>
                    </a:moveTo>
                    <a:cubicBezTo>
                      <a:pt x="20642" y="8467"/>
                      <a:pt x="20953" y="8597"/>
                      <a:pt x="21212" y="8852"/>
                    </a:cubicBezTo>
                    <a:cubicBezTo>
                      <a:pt x="21470" y="9111"/>
                      <a:pt x="21600" y="9422"/>
                      <a:pt x="21600" y="9786"/>
                    </a:cubicBezTo>
                    <a:lnTo>
                      <a:pt x="21600" y="11813"/>
                    </a:lnTo>
                    <a:cubicBezTo>
                      <a:pt x="21600" y="12180"/>
                      <a:pt x="21470" y="12488"/>
                      <a:pt x="21212" y="12747"/>
                    </a:cubicBezTo>
                    <a:cubicBezTo>
                      <a:pt x="20953" y="13005"/>
                      <a:pt x="20642" y="13135"/>
                      <a:pt x="20278" y="13135"/>
                    </a:cubicBezTo>
                    <a:lnTo>
                      <a:pt x="13133" y="13135"/>
                    </a:lnTo>
                    <a:lnTo>
                      <a:pt x="13133" y="20251"/>
                    </a:lnTo>
                    <a:cubicBezTo>
                      <a:pt x="13133" y="20636"/>
                      <a:pt x="13004" y="20956"/>
                      <a:pt x="12746" y="21212"/>
                    </a:cubicBezTo>
                    <a:cubicBezTo>
                      <a:pt x="12487" y="21470"/>
                      <a:pt x="12176" y="21600"/>
                      <a:pt x="11811" y="21600"/>
                    </a:cubicBezTo>
                    <a:lnTo>
                      <a:pt x="9787" y="21600"/>
                    </a:lnTo>
                    <a:cubicBezTo>
                      <a:pt x="9423" y="21600"/>
                      <a:pt x="9112" y="21470"/>
                      <a:pt x="8853" y="21212"/>
                    </a:cubicBezTo>
                    <a:cubicBezTo>
                      <a:pt x="8592" y="20956"/>
                      <a:pt x="8466" y="20645"/>
                      <a:pt x="8466" y="20278"/>
                    </a:cubicBezTo>
                    <a:lnTo>
                      <a:pt x="8466" y="13135"/>
                    </a:lnTo>
                    <a:lnTo>
                      <a:pt x="1351" y="13135"/>
                    </a:lnTo>
                    <a:cubicBezTo>
                      <a:pt x="966" y="13135"/>
                      <a:pt x="646" y="13011"/>
                      <a:pt x="387" y="12762"/>
                    </a:cubicBezTo>
                    <a:cubicBezTo>
                      <a:pt x="129" y="12515"/>
                      <a:pt x="0" y="12198"/>
                      <a:pt x="0" y="11813"/>
                    </a:cubicBezTo>
                    <a:lnTo>
                      <a:pt x="0" y="9786"/>
                    </a:lnTo>
                    <a:cubicBezTo>
                      <a:pt x="0" y="9422"/>
                      <a:pt x="129" y="9114"/>
                      <a:pt x="387" y="8852"/>
                    </a:cubicBezTo>
                    <a:cubicBezTo>
                      <a:pt x="646" y="8597"/>
                      <a:pt x="954" y="8467"/>
                      <a:pt x="1321" y="8467"/>
                    </a:cubicBezTo>
                    <a:lnTo>
                      <a:pt x="8466" y="8467"/>
                    </a:lnTo>
                    <a:lnTo>
                      <a:pt x="8466" y="1351"/>
                    </a:lnTo>
                    <a:cubicBezTo>
                      <a:pt x="8466" y="966"/>
                      <a:pt x="8589" y="646"/>
                      <a:pt x="8839" y="387"/>
                    </a:cubicBezTo>
                    <a:cubicBezTo>
                      <a:pt x="9088" y="132"/>
                      <a:pt x="9403" y="0"/>
                      <a:pt x="9787" y="0"/>
                    </a:cubicBezTo>
                    <a:lnTo>
                      <a:pt x="11811" y="0"/>
                    </a:lnTo>
                    <a:cubicBezTo>
                      <a:pt x="12176" y="0"/>
                      <a:pt x="12487" y="132"/>
                      <a:pt x="12746" y="387"/>
                    </a:cubicBezTo>
                    <a:cubicBezTo>
                      <a:pt x="13004" y="646"/>
                      <a:pt x="13133" y="957"/>
                      <a:pt x="13133" y="1321"/>
                    </a:cubicBezTo>
                    <a:lnTo>
                      <a:pt x="13133" y="8467"/>
                    </a:lnTo>
                    <a:lnTo>
                      <a:pt x="20278" y="84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754743" y="2814683"/>
            <a:ext cx="2223798" cy="2848768"/>
            <a:chOff x="2815828" y="1882959"/>
            <a:chExt cx="1668066" cy="2137236"/>
          </a:xfrm>
          <a:solidFill>
            <a:schemeClr val="accent2"/>
          </a:solidFill>
        </p:grpSpPr>
        <p:sp>
          <p:nvSpPr>
            <p:cNvPr id="13318" name="AutoShape 6"/>
            <p:cNvSpPr/>
            <p:nvPr/>
          </p:nvSpPr>
          <p:spPr bwMode="auto">
            <a:xfrm>
              <a:off x="2815828" y="1882959"/>
              <a:ext cx="1662708" cy="2137236"/>
            </a:xfrm>
            <a:custGeom>
              <a:avLst/>
              <a:gdLst>
                <a:gd name="T0" fmla="*/ 2216944 w 21600"/>
                <a:gd name="T1" fmla="*/ 2848769 h 21600"/>
                <a:gd name="T2" fmla="*/ 2216944 w 21600"/>
                <a:gd name="T3" fmla="*/ 2848769 h 21600"/>
                <a:gd name="T4" fmla="*/ 2216944 w 21600"/>
                <a:gd name="T5" fmla="*/ 2848769 h 21600"/>
                <a:gd name="T6" fmla="*/ 2216944 w 21600"/>
                <a:gd name="T7" fmla="*/ 28487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24588" name="Group 32"/>
            <p:cNvGrpSpPr/>
            <p:nvPr/>
          </p:nvGrpSpPr>
          <p:grpSpPr bwMode="auto">
            <a:xfrm>
              <a:off x="3122414" y="2280751"/>
              <a:ext cx="1361480" cy="1082612"/>
              <a:chOff x="-1" y="0"/>
              <a:chExt cx="3630327" cy="2887144"/>
            </a:xfrm>
            <a:grpFill/>
          </p:grpSpPr>
          <p:sp>
            <p:nvSpPr>
              <p:cNvPr id="13345" name="AutoShape 33"/>
              <p:cNvSpPr/>
              <p:nvPr/>
            </p:nvSpPr>
            <p:spPr bwMode="auto">
              <a:xfrm>
                <a:off x="615901" y="0"/>
                <a:ext cx="2987440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46" name="AutoShape 34"/>
              <p:cNvSpPr/>
              <p:nvPr/>
            </p:nvSpPr>
            <p:spPr bwMode="auto">
              <a:xfrm>
                <a:off x="615901" y="616178"/>
                <a:ext cx="2987440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47" name="AutoShape 35"/>
              <p:cNvSpPr/>
              <p:nvPr/>
            </p:nvSpPr>
            <p:spPr bwMode="auto">
              <a:xfrm>
                <a:off x="615901" y="1232356"/>
                <a:ext cx="2987440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48" name="AutoShape 36"/>
              <p:cNvSpPr/>
              <p:nvPr/>
            </p:nvSpPr>
            <p:spPr bwMode="auto">
              <a:xfrm>
                <a:off x="642886" y="1867591"/>
                <a:ext cx="2987440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49" name="AutoShape 37"/>
              <p:cNvSpPr/>
              <p:nvPr/>
            </p:nvSpPr>
            <p:spPr bwMode="auto">
              <a:xfrm>
                <a:off x="615901" y="2502827"/>
                <a:ext cx="2987440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0" name="AutoShape 38"/>
              <p:cNvSpPr/>
              <p:nvPr/>
            </p:nvSpPr>
            <p:spPr bwMode="auto">
              <a:xfrm>
                <a:off x="-1" y="60347"/>
                <a:ext cx="334936" cy="279503"/>
              </a:xfrm>
              <a:custGeom>
                <a:avLst/>
                <a:gdLst>
                  <a:gd name="T0" fmla="*/ 167468 w 21598"/>
                  <a:gd name="T1" fmla="*/ 139752 h 21600"/>
                  <a:gd name="T2" fmla="*/ 167468 w 21598"/>
                  <a:gd name="T3" fmla="*/ 139752 h 21600"/>
                  <a:gd name="T4" fmla="*/ 167468 w 21598"/>
                  <a:gd name="T5" fmla="*/ 139752 h 21600"/>
                  <a:gd name="T6" fmla="*/ 167468 w 21598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8" h="21600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13351" name="AutoShape 39"/>
              <p:cNvSpPr/>
              <p:nvPr/>
            </p:nvSpPr>
            <p:spPr bwMode="auto">
              <a:xfrm>
                <a:off x="-1" y="676525"/>
                <a:ext cx="334936" cy="279503"/>
              </a:xfrm>
              <a:custGeom>
                <a:avLst/>
                <a:gdLst>
                  <a:gd name="T0" fmla="*/ 167468 w 21598"/>
                  <a:gd name="T1" fmla="*/ 139752 h 21600"/>
                  <a:gd name="T2" fmla="*/ 167468 w 21598"/>
                  <a:gd name="T3" fmla="*/ 139752 h 21600"/>
                  <a:gd name="T4" fmla="*/ 167468 w 21598"/>
                  <a:gd name="T5" fmla="*/ 139752 h 21600"/>
                  <a:gd name="T6" fmla="*/ 167468 w 21598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8" h="21600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13352" name="AutoShape 40"/>
              <p:cNvSpPr/>
              <p:nvPr/>
            </p:nvSpPr>
            <p:spPr bwMode="auto">
              <a:xfrm>
                <a:off x="-1" y="1292704"/>
                <a:ext cx="334936" cy="279503"/>
              </a:xfrm>
              <a:custGeom>
                <a:avLst/>
                <a:gdLst>
                  <a:gd name="T0" fmla="*/ 167468 w 21598"/>
                  <a:gd name="T1" fmla="*/ 139752 h 21600"/>
                  <a:gd name="T2" fmla="*/ 167468 w 21598"/>
                  <a:gd name="T3" fmla="*/ 139752 h 21600"/>
                  <a:gd name="T4" fmla="*/ 167468 w 21598"/>
                  <a:gd name="T5" fmla="*/ 139752 h 21600"/>
                  <a:gd name="T6" fmla="*/ 167468 w 21598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8" h="21600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13353" name="AutoShape 41"/>
              <p:cNvSpPr/>
              <p:nvPr/>
            </p:nvSpPr>
            <p:spPr bwMode="auto">
              <a:xfrm>
                <a:off x="-1" y="1908882"/>
                <a:ext cx="334936" cy="279503"/>
              </a:xfrm>
              <a:custGeom>
                <a:avLst/>
                <a:gdLst>
                  <a:gd name="T0" fmla="*/ 167468 w 21598"/>
                  <a:gd name="T1" fmla="*/ 139752 h 21600"/>
                  <a:gd name="T2" fmla="*/ 167468 w 21598"/>
                  <a:gd name="T3" fmla="*/ 139752 h 21600"/>
                  <a:gd name="T4" fmla="*/ 167468 w 21598"/>
                  <a:gd name="T5" fmla="*/ 139752 h 21600"/>
                  <a:gd name="T6" fmla="*/ 167468 w 21598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8" h="21600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13354" name="AutoShape 42"/>
              <p:cNvSpPr/>
              <p:nvPr/>
            </p:nvSpPr>
            <p:spPr bwMode="auto">
              <a:xfrm>
                <a:off x="-1" y="2563174"/>
                <a:ext cx="334936" cy="279503"/>
              </a:xfrm>
              <a:custGeom>
                <a:avLst/>
                <a:gdLst>
                  <a:gd name="T0" fmla="*/ 167468 w 21598"/>
                  <a:gd name="T1" fmla="*/ 139752 h 21600"/>
                  <a:gd name="T2" fmla="*/ 167468 w 21598"/>
                  <a:gd name="T3" fmla="*/ 139752 h 21600"/>
                  <a:gd name="T4" fmla="*/ 167468 w 21598"/>
                  <a:gd name="T5" fmla="*/ 139752 h 21600"/>
                  <a:gd name="T6" fmla="*/ 167468 w 21598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8" h="21600">
                    <a:moveTo>
                      <a:pt x="17537" y="12697"/>
                    </a:moveTo>
                    <a:lnTo>
                      <a:pt x="19798" y="9997"/>
                    </a:lnTo>
                    <a:lnTo>
                      <a:pt x="19798" y="17284"/>
                    </a:lnTo>
                    <a:cubicBezTo>
                      <a:pt x="19798" y="17874"/>
                      <a:pt x="19700" y="18429"/>
                      <a:pt x="19505" y="18949"/>
                    </a:cubicBezTo>
                    <a:cubicBezTo>
                      <a:pt x="19309" y="19469"/>
                      <a:pt x="19049" y="19928"/>
                      <a:pt x="18721" y="20321"/>
                    </a:cubicBezTo>
                    <a:cubicBezTo>
                      <a:pt x="18394" y="20715"/>
                      <a:pt x="18014" y="21027"/>
                      <a:pt x="17583" y="21256"/>
                    </a:cubicBezTo>
                    <a:cubicBezTo>
                      <a:pt x="17153" y="21485"/>
                      <a:pt x="16690" y="21599"/>
                      <a:pt x="16188" y="21599"/>
                    </a:cubicBezTo>
                    <a:lnTo>
                      <a:pt x="3595" y="21599"/>
                    </a:lnTo>
                    <a:cubicBezTo>
                      <a:pt x="3103" y="21599"/>
                      <a:pt x="2635" y="21485"/>
                      <a:pt x="2195" y="21256"/>
                    </a:cubicBezTo>
                    <a:cubicBezTo>
                      <a:pt x="1754" y="21027"/>
                      <a:pt x="1372" y="20715"/>
                      <a:pt x="1052" y="20321"/>
                    </a:cubicBezTo>
                    <a:cubicBezTo>
                      <a:pt x="734" y="19928"/>
                      <a:pt x="477" y="19469"/>
                      <a:pt x="286" y="18949"/>
                    </a:cubicBezTo>
                    <a:cubicBezTo>
                      <a:pt x="95" y="18429"/>
                      <a:pt x="0" y="17874"/>
                      <a:pt x="0" y="17284"/>
                    </a:cubicBezTo>
                    <a:lnTo>
                      <a:pt x="0" y="4315"/>
                    </a:lnTo>
                    <a:cubicBezTo>
                      <a:pt x="0" y="3722"/>
                      <a:pt x="95" y="3164"/>
                      <a:pt x="286" y="2632"/>
                    </a:cubicBezTo>
                    <a:cubicBezTo>
                      <a:pt x="477" y="2106"/>
                      <a:pt x="734" y="1645"/>
                      <a:pt x="1052" y="1263"/>
                    </a:cubicBezTo>
                    <a:cubicBezTo>
                      <a:pt x="1372" y="878"/>
                      <a:pt x="1754" y="572"/>
                      <a:pt x="2195" y="343"/>
                    </a:cubicBezTo>
                    <a:cubicBezTo>
                      <a:pt x="2635" y="114"/>
                      <a:pt x="3103" y="0"/>
                      <a:pt x="3595" y="0"/>
                    </a:cubicBezTo>
                    <a:lnTo>
                      <a:pt x="16188" y="0"/>
                    </a:lnTo>
                    <a:cubicBezTo>
                      <a:pt x="16401" y="0"/>
                      <a:pt x="16605" y="26"/>
                      <a:pt x="16798" y="82"/>
                    </a:cubicBezTo>
                    <a:lnTo>
                      <a:pt x="14608" y="2714"/>
                    </a:lnTo>
                    <a:lnTo>
                      <a:pt x="3595" y="2714"/>
                    </a:lnTo>
                    <a:cubicBezTo>
                      <a:pt x="3228" y="2714"/>
                      <a:pt x="2914" y="2867"/>
                      <a:pt x="2652" y="3184"/>
                    </a:cubicBezTo>
                    <a:cubicBezTo>
                      <a:pt x="2391" y="3496"/>
                      <a:pt x="2261" y="3875"/>
                      <a:pt x="2261" y="4315"/>
                    </a:cubicBezTo>
                    <a:lnTo>
                      <a:pt x="2261" y="17284"/>
                    </a:lnTo>
                    <a:cubicBezTo>
                      <a:pt x="2261" y="17724"/>
                      <a:pt x="2391" y="18101"/>
                      <a:pt x="2652" y="18412"/>
                    </a:cubicBezTo>
                    <a:cubicBezTo>
                      <a:pt x="2914" y="18729"/>
                      <a:pt x="3228" y="18888"/>
                      <a:pt x="3595" y="18888"/>
                    </a:cubicBezTo>
                    <a:lnTo>
                      <a:pt x="16188" y="18888"/>
                    </a:lnTo>
                    <a:cubicBezTo>
                      <a:pt x="16556" y="18888"/>
                      <a:pt x="16874" y="18729"/>
                      <a:pt x="17138" y="18412"/>
                    </a:cubicBezTo>
                    <a:cubicBezTo>
                      <a:pt x="17405" y="18101"/>
                      <a:pt x="17537" y="17724"/>
                      <a:pt x="17537" y="17284"/>
                    </a:cubicBezTo>
                    <a:lnTo>
                      <a:pt x="17537" y="12697"/>
                    </a:lnTo>
                    <a:close/>
                    <a:moveTo>
                      <a:pt x="21333" y="2796"/>
                    </a:moveTo>
                    <a:cubicBezTo>
                      <a:pt x="21514" y="3011"/>
                      <a:pt x="21599" y="3272"/>
                      <a:pt x="21597" y="3578"/>
                    </a:cubicBezTo>
                    <a:cubicBezTo>
                      <a:pt x="21592" y="3881"/>
                      <a:pt x="21504" y="4136"/>
                      <a:pt x="21333" y="4342"/>
                    </a:cubicBezTo>
                    <a:lnTo>
                      <a:pt x="13005" y="14346"/>
                    </a:lnTo>
                    <a:lnTo>
                      <a:pt x="11854" y="15721"/>
                    </a:lnTo>
                    <a:cubicBezTo>
                      <a:pt x="11676" y="15938"/>
                      <a:pt x="11458" y="16044"/>
                      <a:pt x="11206" y="16044"/>
                    </a:cubicBezTo>
                    <a:cubicBezTo>
                      <a:pt x="10951" y="16044"/>
                      <a:pt x="10733" y="15938"/>
                      <a:pt x="10555" y="15721"/>
                    </a:cubicBezTo>
                    <a:lnTo>
                      <a:pt x="9383" y="14346"/>
                    </a:lnTo>
                    <a:lnTo>
                      <a:pt x="4779" y="8787"/>
                    </a:lnTo>
                    <a:cubicBezTo>
                      <a:pt x="4600" y="8573"/>
                      <a:pt x="4507" y="8314"/>
                      <a:pt x="4507" y="8006"/>
                    </a:cubicBezTo>
                    <a:cubicBezTo>
                      <a:pt x="4507" y="7703"/>
                      <a:pt x="4600" y="7441"/>
                      <a:pt x="4779" y="7227"/>
                    </a:cubicBezTo>
                    <a:lnTo>
                      <a:pt x="5927" y="5846"/>
                    </a:lnTo>
                    <a:cubicBezTo>
                      <a:pt x="6106" y="5635"/>
                      <a:pt x="6323" y="5526"/>
                      <a:pt x="6578" y="5526"/>
                    </a:cubicBezTo>
                    <a:cubicBezTo>
                      <a:pt x="6830" y="5526"/>
                      <a:pt x="7043" y="5634"/>
                      <a:pt x="7214" y="5846"/>
                    </a:cubicBezTo>
                    <a:lnTo>
                      <a:pt x="11198" y="10632"/>
                    </a:lnTo>
                    <a:lnTo>
                      <a:pt x="18861" y="1404"/>
                    </a:lnTo>
                    <a:cubicBezTo>
                      <a:pt x="19040" y="1186"/>
                      <a:pt x="19262" y="1084"/>
                      <a:pt x="19524" y="1087"/>
                    </a:cubicBezTo>
                    <a:cubicBezTo>
                      <a:pt x="19786" y="1092"/>
                      <a:pt x="20001" y="1198"/>
                      <a:pt x="20173" y="1404"/>
                    </a:cubicBezTo>
                    <a:lnTo>
                      <a:pt x="21333" y="2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560276" y="2814683"/>
            <a:ext cx="2217449" cy="2848768"/>
            <a:chOff x="6420446" y="1882959"/>
            <a:chExt cx="1663303" cy="2137236"/>
          </a:xfrm>
          <a:solidFill>
            <a:schemeClr val="accent4"/>
          </a:solidFill>
        </p:grpSpPr>
        <p:sp>
          <p:nvSpPr>
            <p:cNvPr id="13320" name="AutoShape 8"/>
            <p:cNvSpPr/>
            <p:nvPr/>
          </p:nvSpPr>
          <p:spPr bwMode="auto">
            <a:xfrm>
              <a:off x="6420446" y="1882959"/>
              <a:ext cx="1663303" cy="2137236"/>
            </a:xfrm>
            <a:custGeom>
              <a:avLst/>
              <a:gdLst>
                <a:gd name="T0" fmla="*/ 2217738 w 21600"/>
                <a:gd name="T1" fmla="*/ 2848769 h 21600"/>
                <a:gd name="T2" fmla="*/ 2217738 w 21600"/>
                <a:gd name="T3" fmla="*/ 2848769 h 21600"/>
                <a:gd name="T4" fmla="*/ 2217738 w 21600"/>
                <a:gd name="T5" fmla="*/ 2848769 h 21600"/>
                <a:gd name="T6" fmla="*/ 2217738 w 21600"/>
                <a:gd name="T7" fmla="*/ 28487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</a:endParaRPr>
            </a:p>
          </p:txBody>
        </p:sp>
        <p:grpSp>
          <p:nvGrpSpPr>
            <p:cNvPr id="24589" name="Group 43"/>
            <p:cNvGrpSpPr/>
            <p:nvPr/>
          </p:nvGrpSpPr>
          <p:grpSpPr bwMode="auto">
            <a:xfrm>
              <a:off x="6619875" y="2280751"/>
              <a:ext cx="1349574" cy="1082612"/>
              <a:chOff x="-1" y="0"/>
              <a:chExt cx="3598512" cy="2887144"/>
            </a:xfrm>
            <a:grpFill/>
          </p:grpSpPr>
          <p:sp>
            <p:nvSpPr>
              <p:cNvPr id="13356" name="AutoShape 44"/>
              <p:cNvSpPr/>
              <p:nvPr/>
            </p:nvSpPr>
            <p:spPr bwMode="auto">
              <a:xfrm>
                <a:off x="598429" y="0"/>
                <a:ext cx="298738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7" name="AutoShape 45"/>
              <p:cNvSpPr/>
              <p:nvPr/>
            </p:nvSpPr>
            <p:spPr bwMode="auto">
              <a:xfrm>
                <a:off x="598429" y="616178"/>
                <a:ext cx="298738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8" name="AutoShape 46"/>
              <p:cNvSpPr/>
              <p:nvPr/>
            </p:nvSpPr>
            <p:spPr bwMode="auto">
              <a:xfrm>
                <a:off x="598429" y="1232356"/>
                <a:ext cx="298738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9" name="AutoShape 47"/>
              <p:cNvSpPr/>
              <p:nvPr/>
            </p:nvSpPr>
            <p:spPr bwMode="auto">
              <a:xfrm>
                <a:off x="611127" y="1867591"/>
                <a:ext cx="298738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60" name="AutoShape 48"/>
              <p:cNvSpPr/>
              <p:nvPr/>
            </p:nvSpPr>
            <p:spPr bwMode="auto">
              <a:xfrm>
                <a:off x="598429" y="2502827"/>
                <a:ext cx="2987384" cy="3843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323215">
                  <a:spcBef>
                    <a:spcPts val="85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更改文字</a:t>
                </a:r>
                <a:endParaRPr lang="es-ES" altLang="zh-CN" sz="12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61" name="AutoShape 49"/>
              <p:cNvSpPr/>
              <p:nvPr/>
            </p:nvSpPr>
            <p:spPr bwMode="auto">
              <a:xfrm>
                <a:off x="-1" y="17469"/>
                <a:ext cx="349216" cy="290620"/>
              </a:xfrm>
              <a:custGeom>
                <a:avLst/>
                <a:gdLst>
                  <a:gd name="T0" fmla="*/ 174608 w 21600"/>
                  <a:gd name="T1" fmla="*/ 145310 h 21600"/>
                  <a:gd name="T2" fmla="*/ 174608 w 21600"/>
                  <a:gd name="T3" fmla="*/ 145310 h 21600"/>
                  <a:gd name="T4" fmla="*/ 174608 w 21600"/>
                  <a:gd name="T5" fmla="*/ 145310 h 21600"/>
                  <a:gd name="T6" fmla="*/ 174608 w 21600"/>
                  <a:gd name="T7" fmla="*/ 14531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684" y="6869"/>
                    </a:moveTo>
                    <a:lnTo>
                      <a:pt x="18921" y="6897"/>
                    </a:lnTo>
                    <a:cubicBezTo>
                      <a:pt x="19288" y="6897"/>
                      <a:pt x="19641" y="6979"/>
                      <a:pt x="19973" y="7135"/>
                    </a:cubicBezTo>
                    <a:cubicBezTo>
                      <a:pt x="20307" y="7293"/>
                      <a:pt x="20594" y="7516"/>
                      <a:pt x="20830" y="7807"/>
                    </a:cubicBezTo>
                    <a:cubicBezTo>
                      <a:pt x="21067" y="8092"/>
                      <a:pt x="21253" y="8431"/>
                      <a:pt x="21392" y="8815"/>
                    </a:cubicBezTo>
                    <a:cubicBezTo>
                      <a:pt x="21531" y="9204"/>
                      <a:pt x="21599" y="9625"/>
                      <a:pt x="21599" y="10085"/>
                    </a:cubicBezTo>
                    <a:cubicBezTo>
                      <a:pt x="21599" y="10528"/>
                      <a:pt x="21531" y="10943"/>
                      <a:pt x="21392" y="11327"/>
                    </a:cubicBezTo>
                    <a:cubicBezTo>
                      <a:pt x="21251" y="11717"/>
                      <a:pt x="21065" y="12050"/>
                      <a:pt x="20830" y="12333"/>
                    </a:cubicBezTo>
                    <a:cubicBezTo>
                      <a:pt x="20594" y="12615"/>
                      <a:pt x="20307" y="12838"/>
                      <a:pt x="19980" y="12996"/>
                    </a:cubicBezTo>
                    <a:cubicBezTo>
                      <a:pt x="19648" y="13154"/>
                      <a:pt x="19295" y="13230"/>
                      <a:pt x="18921" y="13230"/>
                    </a:cubicBezTo>
                    <a:lnTo>
                      <a:pt x="16666" y="13230"/>
                    </a:lnTo>
                    <a:cubicBezTo>
                      <a:pt x="16593" y="13761"/>
                      <a:pt x="16444" y="14244"/>
                      <a:pt x="16225" y="14679"/>
                    </a:cubicBezTo>
                    <a:cubicBezTo>
                      <a:pt x="16301" y="15213"/>
                      <a:pt x="16272" y="15741"/>
                      <a:pt x="16141" y="16266"/>
                    </a:cubicBezTo>
                    <a:cubicBezTo>
                      <a:pt x="16009" y="16791"/>
                      <a:pt x="15797" y="17260"/>
                      <a:pt x="15503" y="17663"/>
                    </a:cubicBezTo>
                    <a:cubicBezTo>
                      <a:pt x="15503" y="18350"/>
                      <a:pt x="15397" y="18940"/>
                      <a:pt x="15182" y="19437"/>
                    </a:cubicBezTo>
                    <a:cubicBezTo>
                      <a:pt x="14968" y="19931"/>
                      <a:pt x="14683" y="20334"/>
                      <a:pt x="14333" y="20651"/>
                    </a:cubicBezTo>
                    <a:cubicBezTo>
                      <a:pt x="13980" y="20967"/>
                      <a:pt x="13568" y="21207"/>
                      <a:pt x="13099" y="21362"/>
                    </a:cubicBezTo>
                    <a:cubicBezTo>
                      <a:pt x="12631" y="21520"/>
                      <a:pt x="12132" y="21600"/>
                      <a:pt x="11605" y="21600"/>
                    </a:cubicBezTo>
                    <a:cubicBezTo>
                      <a:pt x="11018" y="21600"/>
                      <a:pt x="10463" y="21526"/>
                      <a:pt x="9931" y="21376"/>
                    </a:cubicBezTo>
                    <a:cubicBezTo>
                      <a:pt x="9401" y="21227"/>
                      <a:pt x="8893" y="21066"/>
                      <a:pt x="8401" y="20888"/>
                    </a:cubicBezTo>
                    <a:cubicBezTo>
                      <a:pt x="7909" y="20713"/>
                      <a:pt x="7426" y="20552"/>
                      <a:pt x="6958" y="20402"/>
                    </a:cubicBezTo>
                    <a:cubicBezTo>
                      <a:pt x="6489" y="20253"/>
                      <a:pt x="6026" y="20179"/>
                      <a:pt x="5567" y="20179"/>
                    </a:cubicBezTo>
                    <a:lnTo>
                      <a:pt x="1339" y="20179"/>
                    </a:lnTo>
                    <a:cubicBezTo>
                      <a:pt x="972" y="20179"/>
                      <a:pt x="656" y="20024"/>
                      <a:pt x="395" y="19713"/>
                    </a:cubicBezTo>
                    <a:cubicBezTo>
                      <a:pt x="131" y="19403"/>
                      <a:pt x="0" y="19022"/>
                      <a:pt x="0" y="18573"/>
                    </a:cubicBezTo>
                    <a:lnTo>
                      <a:pt x="0" y="9882"/>
                    </a:lnTo>
                    <a:cubicBezTo>
                      <a:pt x="0" y="9441"/>
                      <a:pt x="131" y="9063"/>
                      <a:pt x="395" y="8752"/>
                    </a:cubicBezTo>
                    <a:cubicBezTo>
                      <a:pt x="656" y="8445"/>
                      <a:pt x="972" y="8286"/>
                      <a:pt x="1339" y="8286"/>
                    </a:cubicBezTo>
                    <a:lnTo>
                      <a:pt x="5261" y="8286"/>
                    </a:lnTo>
                    <a:cubicBezTo>
                      <a:pt x="5465" y="8162"/>
                      <a:pt x="5621" y="8024"/>
                      <a:pt x="5734" y="7874"/>
                    </a:cubicBezTo>
                    <a:cubicBezTo>
                      <a:pt x="5847" y="7725"/>
                      <a:pt x="5976" y="7547"/>
                      <a:pt x="6117" y="7341"/>
                    </a:cubicBezTo>
                    <a:cubicBezTo>
                      <a:pt x="6237" y="7163"/>
                      <a:pt x="6362" y="6988"/>
                      <a:pt x="6494" y="6818"/>
                    </a:cubicBezTo>
                    <a:cubicBezTo>
                      <a:pt x="6626" y="6652"/>
                      <a:pt x="6751" y="6485"/>
                      <a:pt x="6871" y="6313"/>
                    </a:cubicBezTo>
                    <a:cubicBezTo>
                      <a:pt x="7134" y="5997"/>
                      <a:pt x="7424" y="5686"/>
                      <a:pt x="7739" y="5387"/>
                    </a:cubicBezTo>
                    <a:cubicBezTo>
                      <a:pt x="8055" y="5085"/>
                      <a:pt x="8297" y="4746"/>
                      <a:pt x="8471" y="4379"/>
                    </a:cubicBezTo>
                    <a:cubicBezTo>
                      <a:pt x="8660" y="3992"/>
                      <a:pt x="8770" y="3546"/>
                      <a:pt x="8806" y="3035"/>
                    </a:cubicBezTo>
                    <a:cubicBezTo>
                      <a:pt x="8841" y="2524"/>
                      <a:pt x="8902" y="2044"/>
                      <a:pt x="8996" y="1592"/>
                    </a:cubicBezTo>
                    <a:cubicBezTo>
                      <a:pt x="9090" y="1143"/>
                      <a:pt x="9255" y="765"/>
                      <a:pt x="9493" y="460"/>
                    </a:cubicBezTo>
                    <a:cubicBezTo>
                      <a:pt x="9731" y="155"/>
                      <a:pt x="10140" y="0"/>
                      <a:pt x="10726" y="0"/>
                    </a:cubicBezTo>
                    <a:cubicBezTo>
                      <a:pt x="11183" y="0"/>
                      <a:pt x="11602" y="115"/>
                      <a:pt x="11981" y="344"/>
                    </a:cubicBezTo>
                    <a:cubicBezTo>
                      <a:pt x="12360" y="573"/>
                      <a:pt x="12682" y="880"/>
                      <a:pt x="12946" y="1270"/>
                    </a:cubicBezTo>
                    <a:cubicBezTo>
                      <a:pt x="13207" y="1660"/>
                      <a:pt x="13412" y="2100"/>
                      <a:pt x="13560" y="2603"/>
                    </a:cubicBezTo>
                    <a:cubicBezTo>
                      <a:pt x="13706" y="3103"/>
                      <a:pt x="13782" y="3608"/>
                      <a:pt x="13782" y="4122"/>
                    </a:cubicBezTo>
                    <a:cubicBezTo>
                      <a:pt x="13782" y="4599"/>
                      <a:pt x="13723" y="5071"/>
                      <a:pt x="13605" y="5536"/>
                    </a:cubicBezTo>
                    <a:cubicBezTo>
                      <a:pt x="13490" y="6000"/>
                      <a:pt x="13346" y="6443"/>
                      <a:pt x="13172" y="6866"/>
                    </a:cubicBezTo>
                    <a:lnTo>
                      <a:pt x="14684" y="6866"/>
                    </a:lnTo>
                    <a:lnTo>
                      <a:pt x="14684" y="6869"/>
                    </a:lnTo>
                    <a:close/>
                    <a:moveTo>
                      <a:pt x="3523" y="18522"/>
                    </a:moveTo>
                    <a:cubicBezTo>
                      <a:pt x="3773" y="18522"/>
                      <a:pt x="3985" y="18420"/>
                      <a:pt x="4161" y="18220"/>
                    </a:cubicBezTo>
                    <a:cubicBezTo>
                      <a:pt x="4338" y="18016"/>
                      <a:pt x="4427" y="17762"/>
                      <a:pt x="4427" y="17455"/>
                    </a:cubicBezTo>
                    <a:cubicBezTo>
                      <a:pt x="4427" y="17158"/>
                      <a:pt x="4338" y="16904"/>
                      <a:pt x="4161" y="16689"/>
                    </a:cubicBezTo>
                    <a:cubicBezTo>
                      <a:pt x="3987" y="16478"/>
                      <a:pt x="3775" y="16373"/>
                      <a:pt x="3523" y="16373"/>
                    </a:cubicBezTo>
                    <a:cubicBezTo>
                      <a:pt x="3262" y="16373"/>
                      <a:pt x="3046" y="16478"/>
                      <a:pt x="2878" y="16689"/>
                    </a:cubicBezTo>
                    <a:cubicBezTo>
                      <a:pt x="2709" y="16901"/>
                      <a:pt x="2624" y="17155"/>
                      <a:pt x="2624" y="17455"/>
                    </a:cubicBezTo>
                    <a:cubicBezTo>
                      <a:pt x="2624" y="17768"/>
                      <a:pt x="2709" y="18025"/>
                      <a:pt x="2878" y="18223"/>
                    </a:cubicBezTo>
                    <a:cubicBezTo>
                      <a:pt x="3046" y="18423"/>
                      <a:pt x="3262" y="18522"/>
                      <a:pt x="3523" y="18522"/>
                    </a:cubicBezTo>
                    <a:moveTo>
                      <a:pt x="14907" y="11630"/>
                    </a:moveTo>
                    <a:cubicBezTo>
                      <a:pt x="15583" y="11630"/>
                      <a:pt x="16251" y="11624"/>
                      <a:pt x="16913" y="11615"/>
                    </a:cubicBezTo>
                    <a:cubicBezTo>
                      <a:pt x="17574" y="11607"/>
                      <a:pt x="18243" y="11601"/>
                      <a:pt x="18921" y="11601"/>
                    </a:cubicBezTo>
                    <a:cubicBezTo>
                      <a:pt x="19302" y="11601"/>
                      <a:pt x="19620" y="11463"/>
                      <a:pt x="19867" y="11189"/>
                    </a:cubicBezTo>
                    <a:cubicBezTo>
                      <a:pt x="20112" y="10912"/>
                      <a:pt x="20237" y="10545"/>
                      <a:pt x="20237" y="10085"/>
                    </a:cubicBezTo>
                    <a:cubicBezTo>
                      <a:pt x="20237" y="9608"/>
                      <a:pt x="20114" y="9224"/>
                      <a:pt x="19872" y="8936"/>
                    </a:cubicBezTo>
                    <a:cubicBezTo>
                      <a:pt x="19627" y="8648"/>
                      <a:pt x="19311" y="8507"/>
                      <a:pt x="18921" y="8507"/>
                    </a:cubicBezTo>
                    <a:cubicBezTo>
                      <a:pt x="17628" y="8507"/>
                      <a:pt x="16350" y="8501"/>
                      <a:pt x="15088" y="8492"/>
                    </a:cubicBezTo>
                    <a:cubicBezTo>
                      <a:pt x="13827" y="8484"/>
                      <a:pt x="12558" y="8478"/>
                      <a:pt x="11280" y="8478"/>
                    </a:cubicBezTo>
                    <a:cubicBezTo>
                      <a:pt x="11280" y="8108"/>
                      <a:pt x="11341" y="7756"/>
                      <a:pt x="11466" y="7425"/>
                    </a:cubicBezTo>
                    <a:cubicBezTo>
                      <a:pt x="11591" y="7089"/>
                      <a:pt x="11722" y="6756"/>
                      <a:pt x="11861" y="6417"/>
                    </a:cubicBezTo>
                    <a:cubicBezTo>
                      <a:pt x="12000" y="6081"/>
                      <a:pt x="12125" y="5728"/>
                      <a:pt x="12242" y="5358"/>
                    </a:cubicBezTo>
                    <a:cubicBezTo>
                      <a:pt x="12360" y="4989"/>
                      <a:pt x="12417" y="4579"/>
                      <a:pt x="12417" y="4125"/>
                    </a:cubicBezTo>
                    <a:cubicBezTo>
                      <a:pt x="12417" y="3831"/>
                      <a:pt x="12377" y="3532"/>
                      <a:pt x="12299" y="3241"/>
                    </a:cubicBezTo>
                    <a:cubicBezTo>
                      <a:pt x="12219" y="2947"/>
                      <a:pt x="12113" y="2685"/>
                      <a:pt x="11972" y="2444"/>
                    </a:cubicBezTo>
                    <a:cubicBezTo>
                      <a:pt x="11831" y="2204"/>
                      <a:pt x="11659" y="2007"/>
                      <a:pt x="11452" y="1849"/>
                    </a:cubicBezTo>
                    <a:cubicBezTo>
                      <a:pt x="11244" y="1691"/>
                      <a:pt x="11004" y="1614"/>
                      <a:pt x="10724" y="1614"/>
                    </a:cubicBezTo>
                    <a:lnTo>
                      <a:pt x="10599" y="1614"/>
                    </a:lnTo>
                    <a:cubicBezTo>
                      <a:pt x="10548" y="1614"/>
                      <a:pt x="10505" y="1623"/>
                      <a:pt x="10475" y="1640"/>
                    </a:cubicBezTo>
                    <a:cubicBezTo>
                      <a:pt x="10416" y="1676"/>
                      <a:pt x="10380" y="1713"/>
                      <a:pt x="10373" y="1747"/>
                    </a:cubicBezTo>
                    <a:cubicBezTo>
                      <a:pt x="10366" y="1787"/>
                      <a:pt x="10355" y="1843"/>
                      <a:pt x="10340" y="1922"/>
                    </a:cubicBezTo>
                    <a:cubicBezTo>
                      <a:pt x="10249" y="2453"/>
                      <a:pt x="10164" y="3012"/>
                      <a:pt x="10086" y="3594"/>
                    </a:cubicBezTo>
                    <a:cubicBezTo>
                      <a:pt x="10009" y="4172"/>
                      <a:pt x="9858" y="4703"/>
                      <a:pt x="9641" y="5181"/>
                    </a:cubicBezTo>
                    <a:cubicBezTo>
                      <a:pt x="9422" y="5638"/>
                      <a:pt x="9149" y="6036"/>
                      <a:pt x="8817" y="6369"/>
                    </a:cubicBezTo>
                    <a:cubicBezTo>
                      <a:pt x="8488" y="6702"/>
                      <a:pt x="8170" y="7055"/>
                      <a:pt x="7862" y="7425"/>
                    </a:cubicBezTo>
                    <a:cubicBezTo>
                      <a:pt x="7643" y="7705"/>
                      <a:pt x="7459" y="7956"/>
                      <a:pt x="7311" y="8188"/>
                    </a:cubicBezTo>
                    <a:cubicBezTo>
                      <a:pt x="7160" y="8419"/>
                      <a:pt x="7002" y="8634"/>
                      <a:pt x="6842" y="8837"/>
                    </a:cubicBezTo>
                    <a:cubicBezTo>
                      <a:pt x="6682" y="9038"/>
                      <a:pt x="6499" y="9229"/>
                      <a:pt x="6296" y="9404"/>
                    </a:cubicBezTo>
                    <a:cubicBezTo>
                      <a:pt x="6094" y="9580"/>
                      <a:pt x="5851" y="9738"/>
                      <a:pt x="5564" y="9885"/>
                    </a:cubicBezTo>
                    <a:lnTo>
                      <a:pt x="5508" y="9885"/>
                    </a:lnTo>
                    <a:lnTo>
                      <a:pt x="5508" y="18575"/>
                    </a:lnTo>
                    <a:cubicBezTo>
                      <a:pt x="6035" y="18575"/>
                      <a:pt x="6546" y="18649"/>
                      <a:pt x="7045" y="18796"/>
                    </a:cubicBezTo>
                    <a:cubicBezTo>
                      <a:pt x="7546" y="18945"/>
                      <a:pt x="8045" y="19103"/>
                      <a:pt x="8544" y="19270"/>
                    </a:cubicBezTo>
                    <a:cubicBezTo>
                      <a:pt x="9046" y="19439"/>
                      <a:pt x="9545" y="19595"/>
                      <a:pt x="10044" y="19744"/>
                    </a:cubicBezTo>
                    <a:cubicBezTo>
                      <a:pt x="10545" y="19894"/>
                      <a:pt x="11065" y="19965"/>
                      <a:pt x="11605" y="19965"/>
                    </a:cubicBezTo>
                    <a:cubicBezTo>
                      <a:pt x="11929" y="19965"/>
                      <a:pt x="12242" y="19931"/>
                      <a:pt x="12551" y="19860"/>
                    </a:cubicBezTo>
                    <a:cubicBezTo>
                      <a:pt x="12859" y="19787"/>
                      <a:pt x="13130" y="19662"/>
                      <a:pt x="13363" y="19485"/>
                    </a:cubicBezTo>
                    <a:cubicBezTo>
                      <a:pt x="13596" y="19310"/>
                      <a:pt x="13784" y="19072"/>
                      <a:pt x="13926" y="18776"/>
                    </a:cubicBezTo>
                    <a:cubicBezTo>
                      <a:pt x="14067" y="18479"/>
                      <a:pt x="14140" y="18112"/>
                      <a:pt x="14140" y="17666"/>
                    </a:cubicBezTo>
                    <a:cubicBezTo>
                      <a:pt x="14140" y="17542"/>
                      <a:pt x="14137" y="17421"/>
                      <a:pt x="14128" y="17308"/>
                    </a:cubicBezTo>
                    <a:cubicBezTo>
                      <a:pt x="14121" y="17195"/>
                      <a:pt x="14109" y="17084"/>
                      <a:pt x="14095" y="16980"/>
                    </a:cubicBezTo>
                    <a:cubicBezTo>
                      <a:pt x="14356" y="16833"/>
                      <a:pt x="14556" y="16593"/>
                      <a:pt x="14698" y="16263"/>
                    </a:cubicBezTo>
                    <a:cubicBezTo>
                      <a:pt x="14837" y="15927"/>
                      <a:pt x="14907" y="15597"/>
                      <a:pt x="14907" y="15263"/>
                    </a:cubicBezTo>
                    <a:cubicBezTo>
                      <a:pt x="14907" y="14910"/>
                      <a:pt x="14832" y="14605"/>
                      <a:pt x="14681" y="14343"/>
                    </a:cubicBezTo>
                    <a:cubicBezTo>
                      <a:pt x="15124" y="13902"/>
                      <a:pt x="15347" y="13346"/>
                      <a:pt x="15347" y="12680"/>
                    </a:cubicBezTo>
                    <a:cubicBezTo>
                      <a:pt x="15347" y="12474"/>
                      <a:pt x="15298" y="12276"/>
                      <a:pt x="15201" y="12093"/>
                    </a:cubicBezTo>
                    <a:cubicBezTo>
                      <a:pt x="15112" y="11912"/>
                      <a:pt x="15011" y="11757"/>
                      <a:pt x="14907" y="116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13362" name="AutoShape 50"/>
              <p:cNvSpPr/>
              <p:nvPr/>
            </p:nvSpPr>
            <p:spPr bwMode="auto">
              <a:xfrm>
                <a:off x="87303" y="670173"/>
                <a:ext cx="174608" cy="279503"/>
              </a:xfrm>
              <a:custGeom>
                <a:avLst/>
                <a:gdLst>
                  <a:gd name="T0" fmla="*/ 87304 w 21600"/>
                  <a:gd name="T1" fmla="*/ 139752 h 21600"/>
                  <a:gd name="T2" fmla="*/ 87304 w 21600"/>
                  <a:gd name="T3" fmla="*/ 139752 h 21600"/>
                  <a:gd name="T4" fmla="*/ 87304 w 21600"/>
                  <a:gd name="T5" fmla="*/ 139752 h 21600"/>
                  <a:gd name="T6" fmla="*/ 87304 w 21600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945" y="9858"/>
                    </a:moveTo>
                    <a:cubicBezTo>
                      <a:pt x="21380" y="10131"/>
                      <a:pt x="21599" y="10447"/>
                      <a:pt x="21599" y="10811"/>
                    </a:cubicBezTo>
                    <a:cubicBezTo>
                      <a:pt x="21599" y="11178"/>
                      <a:pt x="21380" y="11495"/>
                      <a:pt x="20945" y="11768"/>
                    </a:cubicBezTo>
                    <a:lnTo>
                      <a:pt x="5904" y="21192"/>
                    </a:lnTo>
                    <a:cubicBezTo>
                      <a:pt x="5470" y="21464"/>
                      <a:pt x="4969" y="21599"/>
                      <a:pt x="4394" y="21599"/>
                    </a:cubicBezTo>
                    <a:cubicBezTo>
                      <a:pt x="3824" y="21599"/>
                      <a:pt x="3319" y="21465"/>
                      <a:pt x="2884" y="21192"/>
                    </a:cubicBezTo>
                    <a:lnTo>
                      <a:pt x="645" y="19786"/>
                    </a:lnTo>
                    <a:cubicBezTo>
                      <a:pt x="210" y="19513"/>
                      <a:pt x="0" y="19199"/>
                      <a:pt x="0" y="18839"/>
                    </a:cubicBezTo>
                    <a:cubicBezTo>
                      <a:pt x="0" y="18475"/>
                      <a:pt x="210" y="18164"/>
                      <a:pt x="645" y="17891"/>
                    </a:cubicBezTo>
                    <a:lnTo>
                      <a:pt x="12020" y="10755"/>
                    </a:lnTo>
                    <a:lnTo>
                      <a:pt x="645" y="3705"/>
                    </a:lnTo>
                    <a:cubicBezTo>
                      <a:pt x="210" y="3432"/>
                      <a:pt x="0" y="3121"/>
                      <a:pt x="0" y="2772"/>
                    </a:cubicBezTo>
                    <a:cubicBezTo>
                      <a:pt x="0" y="2423"/>
                      <a:pt x="210" y="2109"/>
                      <a:pt x="645" y="1839"/>
                    </a:cubicBezTo>
                    <a:lnTo>
                      <a:pt x="2884" y="407"/>
                    </a:lnTo>
                    <a:cubicBezTo>
                      <a:pt x="3319" y="135"/>
                      <a:pt x="3824" y="0"/>
                      <a:pt x="4408" y="0"/>
                    </a:cubicBezTo>
                    <a:cubicBezTo>
                      <a:pt x="4988" y="0"/>
                      <a:pt x="5488" y="134"/>
                      <a:pt x="5905" y="407"/>
                    </a:cubicBezTo>
                    <a:lnTo>
                      <a:pt x="20945" y="98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13363" name="AutoShape 51"/>
              <p:cNvSpPr/>
              <p:nvPr/>
            </p:nvSpPr>
            <p:spPr bwMode="auto">
              <a:xfrm>
                <a:off x="104764" y="1324465"/>
                <a:ext cx="125401" cy="225508"/>
              </a:xfrm>
              <a:custGeom>
                <a:avLst/>
                <a:gdLst>
                  <a:gd name="T0" fmla="*/ 62701 w 21582"/>
                  <a:gd name="T1" fmla="*/ 113872 h 21382"/>
                  <a:gd name="T2" fmla="*/ 62701 w 21582"/>
                  <a:gd name="T3" fmla="*/ 113872 h 21382"/>
                  <a:gd name="T4" fmla="*/ 62701 w 21582"/>
                  <a:gd name="T5" fmla="*/ 113872 h 21382"/>
                  <a:gd name="T6" fmla="*/ 62701 w 21582"/>
                  <a:gd name="T7" fmla="*/ 113872 h 213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82" h="21382">
                    <a:moveTo>
                      <a:pt x="0" y="1323"/>
                    </a:moveTo>
                    <a:cubicBezTo>
                      <a:pt x="0" y="757"/>
                      <a:pt x="488" y="354"/>
                      <a:pt x="1465" y="122"/>
                    </a:cubicBezTo>
                    <a:cubicBezTo>
                      <a:pt x="2442" y="-106"/>
                      <a:pt x="3315" y="-16"/>
                      <a:pt x="4084" y="402"/>
                    </a:cubicBezTo>
                    <a:lnTo>
                      <a:pt x="20890" y="9728"/>
                    </a:lnTo>
                    <a:cubicBezTo>
                      <a:pt x="21372" y="9993"/>
                      <a:pt x="21599" y="10312"/>
                      <a:pt x="21580" y="10686"/>
                    </a:cubicBezTo>
                    <a:cubicBezTo>
                      <a:pt x="21580" y="11046"/>
                      <a:pt x="21346" y="11354"/>
                      <a:pt x="20890" y="11608"/>
                    </a:cubicBezTo>
                    <a:lnTo>
                      <a:pt x="4084" y="20971"/>
                    </a:lnTo>
                    <a:cubicBezTo>
                      <a:pt x="3315" y="21399"/>
                      <a:pt x="2442" y="21494"/>
                      <a:pt x="1465" y="21250"/>
                    </a:cubicBezTo>
                    <a:cubicBezTo>
                      <a:pt x="495" y="21018"/>
                      <a:pt x="0" y="20604"/>
                      <a:pt x="0" y="20016"/>
                    </a:cubicBezTo>
                    <a:lnTo>
                      <a:pt x="0" y="132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13364" name="AutoShape 52"/>
              <p:cNvSpPr/>
              <p:nvPr/>
            </p:nvSpPr>
            <p:spPr bwMode="auto">
              <a:xfrm>
                <a:off x="39683" y="1921586"/>
                <a:ext cx="280960" cy="279503"/>
              </a:xfrm>
              <a:custGeom>
                <a:avLst/>
                <a:gdLst>
                  <a:gd name="T0" fmla="*/ 140480 w 21600"/>
                  <a:gd name="T1" fmla="*/ 139752 h 21600"/>
                  <a:gd name="T2" fmla="*/ 140480 w 21600"/>
                  <a:gd name="T3" fmla="*/ 139752 h 21600"/>
                  <a:gd name="T4" fmla="*/ 140480 w 21600"/>
                  <a:gd name="T5" fmla="*/ 139752 h 21600"/>
                  <a:gd name="T6" fmla="*/ 140480 w 21600"/>
                  <a:gd name="T7" fmla="*/ 1397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91" y="9858"/>
                    </a:moveTo>
                    <a:cubicBezTo>
                      <a:pt x="21461" y="10128"/>
                      <a:pt x="21600" y="10442"/>
                      <a:pt x="21600" y="10797"/>
                    </a:cubicBezTo>
                    <a:cubicBezTo>
                      <a:pt x="21600" y="11152"/>
                      <a:pt x="21461" y="11468"/>
                      <a:pt x="21191" y="11735"/>
                    </a:cubicBezTo>
                    <a:lnTo>
                      <a:pt x="11754" y="21192"/>
                    </a:lnTo>
                    <a:cubicBezTo>
                      <a:pt x="11484" y="21462"/>
                      <a:pt x="11164" y="21599"/>
                      <a:pt x="10799" y="21599"/>
                    </a:cubicBezTo>
                    <a:cubicBezTo>
                      <a:pt x="10435" y="21599"/>
                      <a:pt x="10115" y="21462"/>
                      <a:pt x="9845" y="21192"/>
                    </a:cubicBezTo>
                    <a:lnTo>
                      <a:pt x="8438" y="19786"/>
                    </a:lnTo>
                    <a:cubicBezTo>
                      <a:pt x="8165" y="19513"/>
                      <a:pt x="8033" y="19197"/>
                      <a:pt x="8033" y="18830"/>
                    </a:cubicBezTo>
                    <a:cubicBezTo>
                      <a:pt x="8033" y="18463"/>
                      <a:pt x="8165" y="18152"/>
                      <a:pt x="8438" y="17891"/>
                    </a:cubicBezTo>
                    <a:lnTo>
                      <a:pt x="13187" y="13144"/>
                    </a:lnTo>
                    <a:lnTo>
                      <a:pt x="1321" y="13144"/>
                    </a:lnTo>
                    <a:cubicBezTo>
                      <a:pt x="957" y="13144"/>
                      <a:pt x="646" y="13015"/>
                      <a:pt x="387" y="12756"/>
                    </a:cubicBezTo>
                    <a:cubicBezTo>
                      <a:pt x="132" y="12498"/>
                      <a:pt x="0" y="12178"/>
                      <a:pt x="0" y="11794"/>
                    </a:cubicBezTo>
                    <a:lnTo>
                      <a:pt x="0" y="9773"/>
                    </a:lnTo>
                    <a:cubicBezTo>
                      <a:pt x="0" y="9409"/>
                      <a:pt x="132" y="9098"/>
                      <a:pt x="387" y="8840"/>
                    </a:cubicBezTo>
                    <a:cubicBezTo>
                      <a:pt x="646" y="8581"/>
                      <a:pt x="957" y="8455"/>
                      <a:pt x="1321" y="8455"/>
                    </a:cubicBezTo>
                    <a:lnTo>
                      <a:pt x="13187" y="8455"/>
                    </a:lnTo>
                    <a:lnTo>
                      <a:pt x="8438" y="3705"/>
                    </a:lnTo>
                    <a:cubicBezTo>
                      <a:pt x="8165" y="3435"/>
                      <a:pt x="8033" y="3121"/>
                      <a:pt x="8033" y="2760"/>
                    </a:cubicBezTo>
                    <a:cubicBezTo>
                      <a:pt x="8033" y="2400"/>
                      <a:pt x="8165" y="2086"/>
                      <a:pt x="8438" y="1813"/>
                    </a:cubicBezTo>
                    <a:lnTo>
                      <a:pt x="9845" y="407"/>
                    </a:lnTo>
                    <a:cubicBezTo>
                      <a:pt x="10115" y="137"/>
                      <a:pt x="10435" y="0"/>
                      <a:pt x="10799" y="0"/>
                    </a:cubicBezTo>
                    <a:cubicBezTo>
                      <a:pt x="11164" y="0"/>
                      <a:pt x="11484" y="137"/>
                      <a:pt x="11754" y="407"/>
                    </a:cubicBezTo>
                    <a:lnTo>
                      <a:pt x="21191" y="98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13365" name="AutoShape 53"/>
              <p:cNvSpPr/>
              <p:nvPr/>
            </p:nvSpPr>
            <p:spPr bwMode="auto">
              <a:xfrm>
                <a:off x="19047" y="2575879"/>
                <a:ext cx="290485" cy="290621"/>
              </a:xfrm>
              <a:custGeom>
                <a:avLst/>
                <a:gdLst>
                  <a:gd name="T0" fmla="*/ 145243 w 21600"/>
                  <a:gd name="T1" fmla="*/ 145311 h 21600"/>
                  <a:gd name="T2" fmla="*/ 145243 w 21600"/>
                  <a:gd name="T3" fmla="*/ 145311 h 21600"/>
                  <a:gd name="T4" fmla="*/ 145243 w 21600"/>
                  <a:gd name="T5" fmla="*/ 145311 h 21600"/>
                  <a:gd name="T6" fmla="*/ 145243 w 21600"/>
                  <a:gd name="T7" fmla="*/ 14531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2296"/>
                      <a:pt x="21320" y="13696"/>
                      <a:pt x="20760" y="15009"/>
                    </a:cubicBezTo>
                    <a:cubicBezTo>
                      <a:pt x="20204" y="16322"/>
                      <a:pt x="19430" y="17466"/>
                      <a:pt x="18446" y="18443"/>
                    </a:cubicBezTo>
                    <a:cubicBezTo>
                      <a:pt x="17466" y="19423"/>
                      <a:pt x="16322" y="20191"/>
                      <a:pt x="15014" y="20752"/>
                    </a:cubicBezTo>
                    <a:cubicBezTo>
                      <a:pt x="13705" y="21320"/>
                      <a:pt x="12304" y="21600"/>
                      <a:pt x="10804" y="21600"/>
                    </a:cubicBezTo>
                    <a:cubicBezTo>
                      <a:pt x="9309" y="21600"/>
                      <a:pt x="7905" y="21320"/>
                      <a:pt x="6594" y="20752"/>
                    </a:cubicBezTo>
                    <a:cubicBezTo>
                      <a:pt x="5280" y="20191"/>
                      <a:pt x="4136" y="19420"/>
                      <a:pt x="3155" y="18443"/>
                    </a:cubicBezTo>
                    <a:cubicBezTo>
                      <a:pt x="2181" y="17466"/>
                      <a:pt x="1406" y="16322"/>
                      <a:pt x="844" y="15009"/>
                    </a:cubicBezTo>
                    <a:cubicBezTo>
                      <a:pt x="282" y="13696"/>
                      <a:pt x="0" y="12296"/>
                      <a:pt x="0" y="10800"/>
                    </a:cubicBezTo>
                    <a:cubicBezTo>
                      <a:pt x="0" y="9303"/>
                      <a:pt x="282" y="7903"/>
                      <a:pt x="844" y="6590"/>
                    </a:cubicBezTo>
                    <a:cubicBezTo>
                      <a:pt x="1407" y="5277"/>
                      <a:pt x="2181" y="4136"/>
                      <a:pt x="3155" y="3156"/>
                    </a:cubicBezTo>
                    <a:cubicBezTo>
                      <a:pt x="4136" y="2177"/>
                      <a:pt x="5280" y="1409"/>
                      <a:pt x="6594" y="844"/>
                    </a:cubicBezTo>
                    <a:cubicBezTo>
                      <a:pt x="7905" y="282"/>
                      <a:pt x="9309" y="0"/>
                      <a:pt x="10804" y="0"/>
                    </a:cubicBezTo>
                    <a:cubicBezTo>
                      <a:pt x="12304" y="0"/>
                      <a:pt x="13705" y="282"/>
                      <a:pt x="15014" y="844"/>
                    </a:cubicBezTo>
                    <a:cubicBezTo>
                      <a:pt x="16322" y="1409"/>
                      <a:pt x="17466" y="2179"/>
                      <a:pt x="18446" y="3156"/>
                    </a:cubicBezTo>
                    <a:cubicBezTo>
                      <a:pt x="19430" y="4136"/>
                      <a:pt x="20204" y="5277"/>
                      <a:pt x="20760" y="6590"/>
                    </a:cubicBezTo>
                    <a:cubicBezTo>
                      <a:pt x="21320" y="7903"/>
                      <a:pt x="21600" y="9303"/>
                      <a:pt x="21600" y="10800"/>
                    </a:cubicBezTo>
                    <a:moveTo>
                      <a:pt x="10143" y="18084"/>
                    </a:moveTo>
                    <a:cubicBezTo>
                      <a:pt x="10323" y="18262"/>
                      <a:pt x="10541" y="18355"/>
                      <a:pt x="10787" y="18355"/>
                    </a:cubicBezTo>
                    <a:cubicBezTo>
                      <a:pt x="11033" y="18355"/>
                      <a:pt x="11261" y="18265"/>
                      <a:pt x="11471" y="18084"/>
                    </a:cubicBezTo>
                    <a:lnTo>
                      <a:pt x="18085" y="11460"/>
                    </a:lnTo>
                    <a:cubicBezTo>
                      <a:pt x="18263" y="11282"/>
                      <a:pt x="18353" y="11059"/>
                      <a:pt x="18359" y="10799"/>
                    </a:cubicBezTo>
                    <a:cubicBezTo>
                      <a:pt x="18364" y="10540"/>
                      <a:pt x="18271" y="10317"/>
                      <a:pt x="18085" y="10142"/>
                    </a:cubicBezTo>
                    <a:lnTo>
                      <a:pt x="11471" y="3515"/>
                    </a:lnTo>
                    <a:cubicBezTo>
                      <a:pt x="11290" y="3337"/>
                      <a:pt x="11069" y="3244"/>
                      <a:pt x="10804" y="3244"/>
                    </a:cubicBezTo>
                    <a:cubicBezTo>
                      <a:pt x="10547" y="3244"/>
                      <a:pt x="10323" y="3334"/>
                      <a:pt x="10143" y="3515"/>
                    </a:cubicBezTo>
                    <a:lnTo>
                      <a:pt x="9142" y="4514"/>
                    </a:lnTo>
                    <a:cubicBezTo>
                      <a:pt x="8962" y="4692"/>
                      <a:pt x="8868" y="4910"/>
                      <a:pt x="8866" y="5161"/>
                    </a:cubicBezTo>
                    <a:cubicBezTo>
                      <a:pt x="8863" y="5412"/>
                      <a:pt x="8953" y="5638"/>
                      <a:pt x="9142" y="5836"/>
                    </a:cubicBezTo>
                    <a:lnTo>
                      <a:pt x="12471" y="9162"/>
                    </a:lnTo>
                    <a:lnTo>
                      <a:pt x="4178" y="9162"/>
                    </a:lnTo>
                    <a:cubicBezTo>
                      <a:pt x="3918" y="9162"/>
                      <a:pt x="3698" y="9249"/>
                      <a:pt x="3514" y="9427"/>
                    </a:cubicBezTo>
                    <a:cubicBezTo>
                      <a:pt x="3336" y="9602"/>
                      <a:pt x="3246" y="9820"/>
                      <a:pt x="3246" y="10080"/>
                    </a:cubicBezTo>
                    <a:lnTo>
                      <a:pt x="3246" y="11486"/>
                    </a:lnTo>
                    <a:cubicBezTo>
                      <a:pt x="3246" y="11748"/>
                      <a:pt x="3339" y="11971"/>
                      <a:pt x="3523" y="12155"/>
                    </a:cubicBezTo>
                    <a:cubicBezTo>
                      <a:pt x="3709" y="12338"/>
                      <a:pt x="3927" y="12431"/>
                      <a:pt x="4178" y="12431"/>
                    </a:cubicBezTo>
                    <a:lnTo>
                      <a:pt x="12471" y="12431"/>
                    </a:lnTo>
                    <a:lnTo>
                      <a:pt x="9142" y="15758"/>
                    </a:lnTo>
                    <a:cubicBezTo>
                      <a:pt x="8962" y="15938"/>
                      <a:pt x="8868" y="16159"/>
                      <a:pt x="8866" y="16413"/>
                    </a:cubicBezTo>
                    <a:cubicBezTo>
                      <a:pt x="8863" y="16667"/>
                      <a:pt x="8953" y="16893"/>
                      <a:pt x="9142" y="17082"/>
                    </a:cubicBezTo>
                    <a:lnTo>
                      <a:pt x="10143" y="180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</p:grpSp>
      </p:grp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/>
          <p:nvPr/>
        </p:nvSpPr>
        <p:spPr bwMode="auto">
          <a:xfrm>
            <a:off x="3867442" y="2908301"/>
            <a:ext cx="357142" cy="297656"/>
          </a:xfrm>
          <a:custGeom>
            <a:avLst/>
            <a:gdLst>
              <a:gd name="T0" fmla="*/ 357188 w 21600"/>
              <a:gd name="T1" fmla="*/ 297657 h 21600"/>
              <a:gd name="T2" fmla="*/ 357188 w 21600"/>
              <a:gd name="T3" fmla="*/ 297657 h 21600"/>
              <a:gd name="T4" fmla="*/ 357188 w 21600"/>
              <a:gd name="T5" fmla="*/ 297657 h 21600"/>
              <a:gd name="T6" fmla="*/ 357188 w 21600"/>
              <a:gd name="T7" fmla="*/ 2976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600" y="4427"/>
                  <a:pt x="21600" y="4865"/>
                </a:cubicBezTo>
                <a:lnTo>
                  <a:pt x="21600" y="19984"/>
                </a:lnTo>
                <a:cubicBezTo>
                  <a:pt x="21600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66" name="AutoShape 6"/>
          <p:cNvSpPr/>
          <p:nvPr/>
        </p:nvSpPr>
        <p:spPr bwMode="auto">
          <a:xfrm>
            <a:off x="6471396" y="2931320"/>
            <a:ext cx="357142" cy="297656"/>
          </a:xfrm>
          <a:custGeom>
            <a:avLst/>
            <a:gdLst>
              <a:gd name="T0" fmla="*/ 357188 w 21600"/>
              <a:gd name="T1" fmla="*/ 297642 h 21579"/>
              <a:gd name="T2" fmla="*/ 357188 w 21600"/>
              <a:gd name="T3" fmla="*/ 297642 h 21579"/>
              <a:gd name="T4" fmla="*/ 357188 w 21600"/>
              <a:gd name="T5" fmla="*/ 297642 h 21579"/>
              <a:gd name="T6" fmla="*/ 357188 w 21600"/>
              <a:gd name="T7" fmla="*/ 297642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67" name="AutoShape 7"/>
          <p:cNvSpPr/>
          <p:nvPr/>
        </p:nvSpPr>
        <p:spPr bwMode="auto">
          <a:xfrm>
            <a:off x="1357930" y="2895602"/>
            <a:ext cx="357142" cy="357187"/>
          </a:xfrm>
          <a:custGeom>
            <a:avLst/>
            <a:gdLst>
              <a:gd name="T0" fmla="*/ 357188 w 21600"/>
              <a:gd name="T1" fmla="*/ 357188 h 21600"/>
              <a:gd name="T2" fmla="*/ 357188 w 21600"/>
              <a:gd name="T3" fmla="*/ 357188 h 21600"/>
              <a:gd name="T4" fmla="*/ 357188 w 21600"/>
              <a:gd name="T5" fmla="*/ 357188 h 21600"/>
              <a:gd name="T6" fmla="*/ 357188 w 21600"/>
              <a:gd name="T7" fmla="*/ 357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68" name="AutoShape 8"/>
          <p:cNvSpPr/>
          <p:nvPr/>
        </p:nvSpPr>
        <p:spPr bwMode="auto">
          <a:xfrm>
            <a:off x="8983287" y="2936083"/>
            <a:ext cx="298412" cy="298451"/>
          </a:xfrm>
          <a:custGeom>
            <a:avLst/>
            <a:gdLst>
              <a:gd name="T0" fmla="*/ 298450 w 21600"/>
              <a:gd name="T1" fmla="*/ 298450 h 21600"/>
              <a:gd name="T2" fmla="*/ 298450 w 21600"/>
              <a:gd name="T3" fmla="*/ 298450 h 21600"/>
              <a:gd name="T4" fmla="*/ 298450 w 21600"/>
              <a:gd name="T5" fmla="*/ 298450 h 21600"/>
              <a:gd name="T6" fmla="*/ 298450 w 21600"/>
              <a:gd name="T7" fmla="*/ 2984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1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4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69" name="AutoShape 9"/>
          <p:cNvSpPr/>
          <p:nvPr/>
        </p:nvSpPr>
        <p:spPr bwMode="auto">
          <a:xfrm>
            <a:off x="1346820" y="33710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6634" name="Group 10"/>
          <p:cNvGrpSpPr/>
          <p:nvPr/>
        </p:nvGrpSpPr>
        <p:grpSpPr bwMode="auto">
          <a:xfrm>
            <a:off x="1342851" y="4397375"/>
            <a:ext cx="355554" cy="355600"/>
            <a:chOff x="-16934" y="-16934"/>
            <a:chExt cx="711201" cy="711201"/>
          </a:xfrm>
          <a:solidFill>
            <a:schemeClr val="accent2"/>
          </a:solidFill>
        </p:grpSpPr>
        <p:sp>
          <p:nvSpPr>
            <p:cNvPr id="2" name="AutoShape 11"/>
            <p:cNvSpPr/>
            <p:nvPr/>
          </p:nvSpPr>
          <p:spPr bwMode="auto">
            <a:xfrm>
              <a:off x="-16934" y="-16934"/>
              <a:ext cx="711201" cy="711201"/>
            </a:xfrm>
            <a:custGeom>
              <a:avLst/>
              <a:gdLst>
                <a:gd name="T0" fmla="*/ 355601 w 21600"/>
                <a:gd name="T1" fmla="*/ 355601 h 21600"/>
                <a:gd name="T2" fmla="*/ 355601 w 21600"/>
                <a:gd name="T3" fmla="*/ 355601 h 21600"/>
                <a:gd name="T4" fmla="*/ 355601 w 21600"/>
                <a:gd name="T5" fmla="*/ 355601 h 21600"/>
                <a:gd name="T6" fmla="*/ 355601 w 21600"/>
                <a:gd name="T7" fmla="*/ 3556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780" y="0"/>
                    <a:pt x="0" y="4780"/>
                    <a:pt x="0" y="10800"/>
                  </a:cubicBezTo>
                  <a:cubicBezTo>
                    <a:pt x="0" y="16819"/>
                    <a:pt x="4780" y="21599"/>
                    <a:pt x="10800" y="21599"/>
                  </a:cubicBezTo>
                  <a:cubicBezTo>
                    <a:pt x="16642" y="21599"/>
                    <a:pt x="21600" y="16819"/>
                    <a:pt x="21600" y="10800"/>
                  </a:cubicBezTo>
                  <a:cubicBezTo>
                    <a:pt x="21600" y="4780"/>
                    <a:pt x="16642" y="0"/>
                    <a:pt x="10800" y="0"/>
                  </a:cubicBezTo>
                  <a:close/>
                  <a:moveTo>
                    <a:pt x="11331" y="19298"/>
                  </a:moveTo>
                  <a:cubicBezTo>
                    <a:pt x="11331" y="18059"/>
                    <a:pt x="11331" y="18059"/>
                    <a:pt x="11331" y="18059"/>
                  </a:cubicBezTo>
                  <a:cubicBezTo>
                    <a:pt x="10091" y="18059"/>
                    <a:pt x="10091" y="18059"/>
                    <a:pt x="10091" y="18059"/>
                  </a:cubicBezTo>
                  <a:cubicBezTo>
                    <a:pt x="10091" y="19298"/>
                    <a:pt x="10091" y="19298"/>
                    <a:pt x="10091" y="19298"/>
                  </a:cubicBezTo>
                  <a:cubicBezTo>
                    <a:pt x="8144" y="19121"/>
                    <a:pt x="6550" y="18413"/>
                    <a:pt x="5134" y="17173"/>
                  </a:cubicBezTo>
                  <a:cubicBezTo>
                    <a:pt x="5134" y="17173"/>
                    <a:pt x="5134" y="17173"/>
                    <a:pt x="4957" y="17173"/>
                  </a:cubicBezTo>
                  <a:cubicBezTo>
                    <a:pt x="4957" y="16996"/>
                    <a:pt x="4780" y="16996"/>
                    <a:pt x="4780" y="16819"/>
                  </a:cubicBezTo>
                  <a:cubicBezTo>
                    <a:pt x="4603" y="16819"/>
                    <a:pt x="4426" y="16642"/>
                    <a:pt x="4426" y="16465"/>
                  </a:cubicBezTo>
                  <a:cubicBezTo>
                    <a:pt x="4426" y="16465"/>
                    <a:pt x="4426" y="16465"/>
                    <a:pt x="4249" y="16465"/>
                  </a:cubicBezTo>
                  <a:cubicBezTo>
                    <a:pt x="3186" y="15049"/>
                    <a:pt x="2301" y="13278"/>
                    <a:pt x="2301" y="11508"/>
                  </a:cubicBezTo>
                  <a:cubicBezTo>
                    <a:pt x="3540" y="11508"/>
                    <a:pt x="3540" y="11508"/>
                    <a:pt x="3540" y="11508"/>
                  </a:cubicBezTo>
                  <a:cubicBezTo>
                    <a:pt x="3540" y="10268"/>
                    <a:pt x="3540" y="10268"/>
                    <a:pt x="3540" y="10268"/>
                  </a:cubicBezTo>
                  <a:cubicBezTo>
                    <a:pt x="2301" y="10268"/>
                    <a:pt x="2301" y="10268"/>
                    <a:pt x="2301" y="10268"/>
                  </a:cubicBezTo>
                  <a:cubicBezTo>
                    <a:pt x="2655" y="6019"/>
                    <a:pt x="5842" y="2655"/>
                    <a:pt x="10091" y="2301"/>
                  </a:cubicBezTo>
                  <a:cubicBezTo>
                    <a:pt x="10091" y="3540"/>
                    <a:pt x="10091" y="3540"/>
                    <a:pt x="10091" y="3540"/>
                  </a:cubicBezTo>
                  <a:cubicBezTo>
                    <a:pt x="11331" y="3540"/>
                    <a:pt x="11331" y="3540"/>
                    <a:pt x="11331" y="3540"/>
                  </a:cubicBezTo>
                  <a:cubicBezTo>
                    <a:pt x="11331" y="2301"/>
                    <a:pt x="11331" y="2301"/>
                    <a:pt x="11331" y="2301"/>
                  </a:cubicBezTo>
                  <a:cubicBezTo>
                    <a:pt x="12570" y="2478"/>
                    <a:pt x="13632" y="2832"/>
                    <a:pt x="14695" y="3186"/>
                  </a:cubicBezTo>
                  <a:cubicBezTo>
                    <a:pt x="14695" y="3363"/>
                    <a:pt x="14695" y="3363"/>
                    <a:pt x="14695" y="3363"/>
                  </a:cubicBezTo>
                  <a:cubicBezTo>
                    <a:pt x="14872" y="3363"/>
                    <a:pt x="15049" y="3540"/>
                    <a:pt x="15226" y="3718"/>
                  </a:cubicBezTo>
                  <a:cubicBezTo>
                    <a:pt x="15403" y="3718"/>
                    <a:pt x="15403" y="3718"/>
                    <a:pt x="15403" y="3718"/>
                  </a:cubicBezTo>
                  <a:cubicBezTo>
                    <a:pt x="15580" y="3895"/>
                    <a:pt x="15757" y="3895"/>
                    <a:pt x="15934" y="4072"/>
                  </a:cubicBezTo>
                  <a:cubicBezTo>
                    <a:pt x="15934" y="4072"/>
                    <a:pt x="16111" y="4249"/>
                    <a:pt x="16111" y="4249"/>
                  </a:cubicBezTo>
                  <a:cubicBezTo>
                    <a:pt x="16288" y="4426"/>
                    <a:pt x="16288" y="4426"/>
                    <a:pt x="16465" y="4603"/>
                  </a:cubicBezTo>
                  <a:cubicBezTo>
                    <a:pt x="16642" y="4603"/>
                    <a:pt x="16642" y="4780"/>
                    <a:pt x="16642" y="4780"/>
                  </a:cubicBezTo>
                  <a:cubicBezTo>
                    <a:pt x="16819" y="4957"/>
                    <a:pt x="16996" y="4957"/>
                    <a:pt x="16996" y="5134"/>
                  </a:cubicBezTo>
                  <a:cubicBezTo>
                    <a:pt x="17173" y="5134"/>
                    <a:pt x="17173" y="5311"/>
                    <a:pt x="17350" y="5488"/>
                  </a:cubicBezTo>
                  <a:cubicBezTo>
                    <a:pt x="17350" y="5488"/>
                    <a:pt x="17350" y="5665"/>
                    <a:pt x="17527" y="5665"/>
                  </a:cubicBezTo>
                  <a:cubicBezTo>
                    <a:pt x="17527" y="5842"/>
                    <a:pt x="17704" y="6019"/>
                    <a:pt x="17881" y="6196"/>
                  </a:cubicBezTo>
                  <a:cubicBezTo>
                    <a:pt x="17881" y="6196"/>
                    <a:pt x="17881" y="6196"/>
                    <a:pt x="17881" y="6373"/>
                  </a:cubicBezTo>
                  <a:cubicBezTo>
                    <a:pt x="18059" y="6550"/>
                    <a:pt x="18236" y="6727"/>
                    <a:pt x="18236" y="6904"/>
                  </a:cubicBezTo>
                  <a:cubicBezTo>
                    <a:pt x="18236" y="6904"/>
                    <a:pt x="18236" y="6904"/>
                    <a:pt x="18236" y="6904"/>
                  </a:cubicBezTo>
                  <a:cubicBezTo>
                    <a:pt x="18767" y="7967"/>
                    <a:pt x="19121" y="9029"/>
                    <a:pt x="19121" y="10268"/>
                  </a:cubicBezTo>
                  <a:cubicBezTo>
                    <a:pt x="18059" y="10268"/>
                    <a:pt x="18059" y="10268"/>
                    <a:pt x="18059" y="10268"/>
                  </a:cubicBezTo>
                  <a:cubicBezTo>
                    <a:pt x="18059" y="11508"/>
                    <a:pt x="18059" y="11508"/>
                    <a:pt x="18059" y="11508"/>
                  </a:cubicBezTo>
                  <a:cubicBezTo>
                    <a:pt x="19121" y="11508"/>
                    <a:pt x="19121" y="11508"/>
                    <a:pt x="19121" y="11508"/>
                  </a:cubicBezTo>
                  <a:cubicBezTo>
                    <a:pt x="18944" y="15580"/>
                    <a:pt x="15580" y="18944"/>
                    <a:pt x="11331" y="19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372" name="AutoShape 12"/>
            <p:cNvSpPr/>
            <p:nvPr/>
          </p:nvSpPr>
          <p:spPr bwMode="auto">
            <a:xfrm>
              <a:off x="257703" y="181504"/>
              <a:ext cx="214313" cy="304800"/>
            </a:xfrm>
            <a:custGeom>
              <a:avLst/>
              <a:gdLst>
                <a:gd name="T0" fmla="*/ 107157 w 21600"/>
                <a:gd name="T1" fmla="*/ 152400 h 21600"/>
                <a:gd name="T2" fmla="*/ 107157 w 21600"/>
                <a:gd name="T3" fmla="*/ 152400 h 21600"/>
                <a:gd name="T4" fmla="*/ 107157 w 21600"/>
                <a:gd name="T5" fmla="*/ 152400 h 21600"/>
                <a:gd name="T6" fmla="*/ 107157 w 21600"/>
                <a:gd name="T7" fmla="*/ 1524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2046"/>
                  </a:moveTo>
                  <a:cubicBezTo>
                    <a:pt x="5399" y="12046"/>
                    <a:pt x="5399" y="12046"/>
                    <a:pt x="5399" y="12046"/>
                  </a:cubicBezTo>
                  <a:cubicBezTo>
                    <a:pt x="0" y="21599"/>
                    <a:pt x="0" y="21599"/>
                    <a:pt x="0" y="21599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3200" y="14538"/>
                    <a:pt x="13200" y="13707"/>
                    <a:pt x="13200" y="1329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6600" y="10384"/>
                    <a:pt x="6600" y="10384"/>
                    <a:pt x="6600" y="10384"/>
                  </a:cubicBezTo>
                  <a:cubicBezTo>
                    <a:pt x="6000" y="10800"/>
                    <a:pt x="5399" y="11215"/>
                    <a:pt x="5399" y="12046"/>
                  </a:cubicBezTo>
                  <a:close/>
                  <a:moveTo>
                    <a:pt x="9600" y="11215"/>
                  </a:moveTo>
                  <a:cubicBezTo>
                    <a:pt x="10199" y="11215"/>
                    <a:pt x="11400" y="11630"/>
                    <a:pt x="11400" y="12461"/>
                  </a:cubicBezTo>
                  <a:cubicBezTo>
                    <a:pt x="11400" y="13292"/>
                    <a:pt x="10199" y="13707"/>
                    <a:pt x="9600" y="13707"/>
                  </a:cubicBezTo>
                  <a:cubicBezTo>
                    <a:pt x="8400" y="13707"/>
                    <a:pt x="7800" y="13292"/>
                    <a:pt x="7800" y="12461"/>
                  </a:cubicBezTo>
                  <a:cubicBezTo>
                    <a:pt x="7800" y="11630"/>
                    <a:pt x="8400" y="11215"/>
                    <a:pt x="9600" y="112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373" name="AutoShape 13"/>
            <p:cNvSpPr/>
            <p:nvPr/>
          </p:nvSpPr>
          <p:spPr bwMode="auto">
            <a:xfrm>
              <a:off x="306916" y="348192"/>
              <a:ext cx="19050" cy="19050"/>
            </a:xfrm>
            <a:custGeom>
              <a:avLst/>
              <a:gdLst>
                <a:gd name="T0" fmla="*/ 9525 w 19679"/>
                <a:gd name="T1" fmla="*/ 10455 h 19679"/>
                <a:gd name="T2" fmla="*/ 9525 w 19679"/>
                <a:gd name="T3" fmla="*/ 10455 h 19679"/>
                <a:gd name="T4" fmla="*/ 9525 w 19679"/>
                <a:gd name="T5" fmla="*/ 10455 h 19679"/>
                <a:gd name="T6" fmla="*/ 9525 w 19679"/>
                <a:gd name="T7" fmla="*/ 1045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6635" name="Group 14"/>
          <p:cNvGrpSpPr/>
          <p:nvPr/>
        </p:nvGrpSpPr>
        <p:grpSpPr bwMode="auto">
          <a:xfrm>
            <a:off x="3859504" y="4451351"/>
            <a:ext cx="444442" cy="298451"/>
            <a:chOff x="0" y="0"/>
            <a:chExt cx="889000" cy="596900"/>
          </a:xfrm>
          <a:solidFill>
            <a:schemeClr val="accent1"/>
          </a:solidFill>
        </p:grpSpPr>
        <p:sp>
          <p:nvSpPr>
            <p:cNvPr id="15375" name="AutoShape 15"/>
            <p:cNvSpPr/>
            <p:nvPr/>
          </p:nvSpPr>
          <p:spPr bwMode="auto">
            <a:xfrm>
              <a:off x="317500" y="412750"/>
              <a:ext cx="250825" cy="184150"/>
            </a:xfrm>
            <a:custGeom>
              <a:avLst/>
              <a:gdLst>
                <a:gd name="T0" fmla="*/ 125407 w 20977"/>
                <a:gd name="T1" fmla="*/ 112536 h 19440"/>
                <a:gd name="T2" fmla="*/ 125407 w 20977"/>
                <a:gd name="T3" fmla="*/ 112536 h 19440"/>
                <a:gd name="T4" fmla="*/ 125407 w 20977"/>
                <a:gd name="T5" fmla="*/ 112536 h 19440"/>
                <a:gd name="T6" fmla="*/ 125407 w 20977"/>
                <a:gd name="T7" fmla="*/ 112536 h 19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77" h="19440">
                  <a:moveTo>
                    <a:pt x="20321" y="5040"/>
                  </a:moveTo>
                  <a:cubicBezTo>
                    <a:pt x="14636" y="-1441"/>
                    <a:pt x="6679" y="-2160"/>
                    <a:pt x="426" y="5759"/>
                  </a:cubicBezTo>
                  <a:cubicBezTo>
                    <a:pt x="-142" y="5759"/>
                    <a:pt x="-142" y="6479"/>
                    <a:pt x="426" y="7200"/>
                  </a:cubicBezTo>
                  <a:cubicBezTo>
                    <a:pt x="10658" y="19440"/>
                    <a:pt x="10658" y="19440"/>
                    <a:pt x="10658" y="19440"/>
                  </a:cubicBezTo>
                  <a:cubicBezTo>
                    <a:pt x="20321" y="7200"/>
                    <a:pt x="20321" y="7200"/>
                    <a:pt x="20321" y="7200"/>
                  </a:cubicBezTo>
                  <a:cubicBezTo>
                    <a:pt x="21457" y="5759"/>
                    <a:pt x="20889" y="5759"/>
                    <a:pt x="20321" y="50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376" name="AutoShape 16"/>
            <p:cNvSpPr/>
            <p:nvPr/>
          </p:nvSpPr>
          <p:spPr bwMode="auto">
            <a:xfrm>
              <a:off x="144463" y="209550"/>
              <a:ext cx="592137" cy="220663"/>
            </a:xfrm>
            <a:custGeom>
              <a:avLst/>
              <a:gdLst>
                <a:gd name="T0" fmla="*/ 296055 w 21539"/>
                <a:gd name="T1" fmla="*/ 149746 h 18209"/>
                <a:gd name="T2" fmla="*/ 296055 w 21539"/>
                <a:gd name="T3" fmla="*/ 149746 h 18209"/>
                <a:gd name="T4" fmla="*/ 296055 w 21539"/>
                <a:gd name="T5" fmla="*/ 149746 h 18209"/>
                <a:gd name="T6" fmla="*/ 296055 w 21539"/>
                <a:gd name="T7" fmla="*/ 149746 h 18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39" h="18209">
                  <a:moveTo>
                    <a:pt x="21354" y="9485"/>
                  </a:moveTo>
                  <a:cubicBezTo>
                    <a:pt x="15463" y="-3253"/>
                    <a:pt x="5890" y="-3253"/>
                    <a:pt x="0" y="10039"/>
                  </a:cubicBezTo>
                  <a:cubicBezTo>
                    <a:pt x="0" y="10039"/>
                    <a:pt x="0" y="10593"/>
                    <a:pt x="0" y="11146"/>
                  </a:cubicBezTo>
                  <a:cubicBezTo>
                    <a:pt x="3190" y="17793"/>
                    <a:pt x="3190" y="17793"/>
                    <a:pt x="3190" y="17793"/>
                  </a:cubicBezTo>
                  <a:cubicBezTo>
                    <a:pt x="3190" y="18347"/>
                    <a:pt x="3436" y="18347"/>
                    <a:pt x="3681" y="17793"/>
                  </a:cubicBezTo>
                  <a:cubicBezTo>
                    <a:pt x="7609" y="8931"/>
                    <a:pt x="13990" y="8931"/>
                    <a:pt x="17918" y="17793"/>
                  </a:cubicBezTo>
                  <a:cubicBezTo>
                    <a:pt x="17918" y="18347"/>
                    <a:pt x="18163" y="18347"/>
                    <a:pt x="18409" y="17793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600" y="10593"/>
                    <a:pt x="21600" y="10039"/>
                    <a:pt x="21354" y="10039"/>
                  </a:cubicBezTo>
                  <a:lnTo>
                    <a:pt x="21354" y="94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377" name="AutoShape 17"/>
            <p:cNvSpPr/>
            <p:nvPr/>
          </p:nvSpPr>
          <p:spPr bwMode="auto">
            <a:xfrm>
              <a:off x="0" y="0"/>
              <a:ext cx="889000" cy="280988"/>
            </a:xfrm>
            <a:custGeom>
              <a:avLst/>
              <a:gdLst>
                <a:gd name="T0" fmla="*/ 444500 w 21518"/>
                <a:gd name="T1" fmla="*/ 200710 h 17788"/>
                <a:gd name="T2" fmla="*/ 444500 w 21518"/>
                <a:gd name="T3" fmla="*/ 200710 h 17788"/>
                <a:gd name="T4" fmla="*/ 444500 w 21518"/>
                <a:gd name="T5" fmla="*/ 200710 h 17788"/>
                <a:gd name="T6" fmla="*/ 444500 w 21518"/>
                <a:gd name="T7" fmla="*/ 200710 h 177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18" h="17788">
                  <a:moveTo>
                    <a:pt x="21395" y="11435"/>
                  </a:moveTo>
                  <a:cubicBezTo>
                    <a:pt x="21395" y="11435"/>
                    <a:pt x="21395" y="11435"/>
                    <a:pt x="21395" y="11435"/>
                  </a:cubicBezTo>
                  <a:cubicBezTo>
                    <a:pt x="15504" y="-3812"/>
                    <a:pt x="5849" y="-3812"/>
                    <a:pt x="122" y="11435"/>
                  </a:cubicBezTo>
                  <a:cubicBezTo>
                    <a:pt x="-41" y="11858"/>
                    <a:pt x="-41" y="11858"/>
                    <a:pt x="122" y="12282"/>
                  </a:cubicBezTo>
                  <a:cubicBezTo>
                    <a:pt x="2086" y="17787"/>
                    <a:pt x="2086" y="17787"/>
                    <a:pt x="2086" y="17787"/>
                  </a:cubicBezTo>
                  <a:cubicBezTo>
                    <a:pt x="2249" y="17787"/>
                    <a:pt x="2413" y="17787"/>
                    <a:pt x="2577" y="17787"/>
                  </a:cubicBezTo>
                  <a:cubicBezTo>
                    <a:pt x="6995" y="5929"/>
                    <a:pt x="14358" y="5929"/>
                    <a:pt x="18940" y="17787"/>
                  </a:cubicBezTo>
                  <a:cubicBezTo>
                    <a:pt x="19104" y="17787"/>
                    <a:pt x="19268" y="17787"/>
                    <a:pt x="19268" y="17787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559" y="11858"/>
                    <a:pt x="21559" y="11858"/>
                    <a:pt x="21395" y="114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5378" name="AutoShape 18"/>
          <p:cNvSpPr/>
          <p:nvPr/>
        </p:nvSpPr>
        <p:spPr bwMode="auto">
          <a:xfrm>
            <a:off x="6495205" y="4452938"/>
            <a:ext cx="304760" cy="292100"/>
          </a:xfrm>
          <a:custGeom>
            <a:avLst/>
            <a:gdLst>
              <a:gd name="T0" fmla="*/ 304800 w 21600"/>
              <a:gd name="T1" fmla="*/ 292100 h 21600"/>
              <a:gd name="T2" fmla="*/ 304800 w 21600"/>
              <a:gd name="T3" fmla="*/ 292100 h 21600"/>
              <a:gd name="T4" fmla="*/ 304800 w 21600"/>
              <a:gd name="T5" fmla="*/ 292100 h 21600"/>
              <a:gd name="T6" fmla="*/ 304800 w 21600"/>
              <a:gd name="T7" fmla="*/ 2921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1" y="0"/>
                  <a:pt x="1461" y="0"/>
                  <a:pt x="1461" y="0"/>
                </a:cubicBezTo>
                <a:cubicBezTo>
                  <a:pt x="649" y="0"/>
                  <a:pt x="0" y="680"/>
                  <a:pt x="0" y="1530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7"/>
                  <a:pt x="649" y="17007"/>
                  <a:pt x="1461" y="17007"/>
                </a:cubicBezTo>
                <a:cubicBezTo>
                  <a:pt x="8607" y="17007"/>
                  <a:pt x="8607" y="17007"/>
                  <a:pt x="8607" y="17007"/>
                </a:cubicBezTo>
                <a:cubicBezTo>
                  <a:pt x="8607" y="17007"/>
                  <a:pt x="8932" y="20069"/>
                  <a:pt x="6333" y="20069"/>
                </a:cubicBezTo>
                <a:cubicBezTo>
                  <a:pt x="6333" y="21599"/>
                  <a:pt x="6333" y="21599"/>
                  <a:pt x="6333" y="21599"/>
                </a:cubicBezTo>
                <a:cubicBezTo>
                  <a:pt x="8607" y="21599"/>
                  <a:pt x="8607" y="21599"/>
                  <a:pt x="8607" y="21599"/>
                </a:cubicBezTo>
                <a:cubicBezTo>
                  <a:pt x="12992" y="21599"/>
                  <a:pt x="12992" y="21599"/>
                  <a:pt x="12992" y="21599"/>
                </a:cubicBezTo>
                <a:cubicBezTo>
                  <a:pt x="15103" y="21599"/>
                  <a:pt x="15103" y="21599"/>
                  <a:pt x="15103" y="21599"/>
                </a:cubicBezTo>
                <a:cubicBezTo>
                  <a:pt x="15103" y="20069"/>
                  <a:pt x="15103" y="20069"/>
                  <a:pt x="15103" y="20069"/>
                </a:cubicBezTo>
                <a:cubicBezTo>
                  <a:pt x="12505" y="20069"/>
                  <a:pt x="12992" y="17007"/>
                  <a:pt x="12992" y="17007"/>
                </a:cubicBezTo>
                <a:cubicBezTo>
                  <a:pt x="20138" y="17007"/>
                  <a:pt x="20138" y="17007"/>
                  <a:pt x="20138" y="17007"/>
                </a:cubicBezTo>
                <a:cubicBezTo>
                  <a:pt x="20950" y="17007"/>
                  <a:pt x="21600" y="16327"/>
                  <a:pt x="21600" y="15477"/>
                </a:cubicBezTo>
                <a:cubicBezTo>
                  <a:pt x="21600" y="1530"/>
                  <a:pt x="21600" y="1530"/>
                  <a:pt x="21600" y="1530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1" y="15137"/>
                </a:moveTo>
                <a:cubicBezTo>
                  <a:pt x="9581" y="14456"/>
                  <a:pt x="10231" y="13946"/>
                  <a:pt x="10881" y="13946"/>
                </a:cubicBezTo>
                <a:cubicBezTo>
                  <a:pt x="11530" y="13946"/>
                  <a:pt x="12180" y="14456"/>
                  <a:pt x="12180" y="15137"/>
                </a:cubicBezTo>
                <a:cubicBezTo>
                  <a:pt x="12180" y="15817"/>
                  <a:pt x="11530" y="16497"/>
                  <a:pt x="10881" y="16497"/>
                </a:cubicBezTo>
                <a:cubicBezTo>
                  <a:pt x="10231" y="16497"/>
                  <a:pt x="9581" y="15817"/>
                  <a:pt x="9581" y="15137"/>
                </a:cubicBezTo>
                <a:close/>
                <a:moveTo>
                  <a:pt x="19975" y="13436"/>
                </a:moveTo>
                <a:cubicBezTo>
                  <a:pt x="1461" y="13436"/>
                  <a:pt x="1461" y="13436"/>
                  <a:pt x="1461" y="13436"/>
                </a:cubicBezTo>
                <a:cubicBezTo>
                  <a:pt x="1461" y="1700"/>
                  <a:pt x="1461" y="1700"/>
                  <a:pt x="1461" y="1700"/>
                </a:cubicBezTo>
                <a:cubicBezTo>
                  <a:pt x="19975" y="1700"/>
                  <a:pt x="19975" y="1700"/>
                  <a:pt x="19975" y="1700"/>
                </a:cubicBezTo>
                <a:lnTo>
                  <a:pt x="19975" y="134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79" name="AutoShape 19"/>
          <p:cNvSpPr/>
          <p:nvPr/>
        </p:nvSpPr>
        <p:spPr bwMode="auto">
          <a:xfrm>
            <a:off x="8929319" y="4427540"/>
            <a:ext cx="323809" cy="323849"/>
          </a:xfrm>
          <a:custGeom>
            <a:avLst/>
            <a:gdLst>
              <a:gd name="T0" fmla="*/ 323850 w 21600"/>
              <a:gd name="T1" fmla="*/ 323850 h 21600"/>
              <a:gd name="T2" fmla="*/ 323850 w 21600"/>
              <a:gd name="T3" fmla="*/ 323850 h 21600"/>
              <a:gd name="T4" fmla="*/ 323850 w 21600"/>
              <a:gd name="T5" fmla="*/ 323850 h 21600"/>
              <a:gd name="T6" fmla="*/ 32385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612" y="13470"/>
                </a:moveTo>
                <a:cubicBezTo>
                  <a:pt x="18612" y="13470"/>
                  <a:pt x="21600" y="12077"/>
                  <a:pt x="21600" y="12077"/>
                </a:cubicBezTo>
                <a:cubicBezTo>
                  <a:pt x="21600" y="9754"/>
                  <a:pt x="21600" y="9754"/>
                  <a:pt x="21600" y="9754"/>
                </a:cubicBezTo>
                <a:cubicBezTo>
                  <a:pt x="21600" y="9522"/>
                  <a:pt x="18612" y="8361"/>
                  <a:pt x="18612" y="8361"/>
                </a:cubicBezTo>
                <a:cubicBezTo>
                  <a:pt x="18153" y="7200"/>
                  <a:pt x="18153" y="7200"/>
                  <a:pt x="18153" y="7200"/>
                </a:cubicBezTo>
                <a:cubicBezTo>
                  <a:pt x="18153" y="7200"/>
                  <a:pt x="19531" y="4180"/>
                  <a:pt x="19302" y="3948"/>
                </a:cubicBezTo>
                <a:cubicBezTo>
                  <a:pt x="17693" y="2322"/>
                  <a:pt x="17693" y="2322"/>
                  <a:pt x="17693" y="2322"/>
                </a:cubicBezTo>
                <a:cubicBezTo>
                  <a:pt x="17463" y="2322"/>
                  <a:pt x="14706" y="3716"/>
                  <a:pt x="14706" y="3716"/>
                </a:cubicBezTo>
                <a:cubicBezTo>
                  <a:pt x="13327" y="3019"/>
                  <a:pt x="13327" y="3019"/>
                  <a:pt x="13327" y="3019"/>
                </a:cubicBezTo>
                <a:cubicBezTo>
                  <a:pt x="13327" y="3019"/>
                  <a:pt x="12178" y="0"/>
                  <a:pt x="11948" y="0"/>
                </a:cubicBezTo>
                <a:cubicBezTo>
                  <a:pt x="9651" y="0"/>
                  <a:pt x="9651" y="0"/>
                  <a:pt x="9651" y="0"/>
                </a:cubicBezTo>
                <a:cubicBezTo>
                  <a:pt x="9421" y="0"/>
                  <a:pt x="8272" y="3019"/>
                  <a:pt x="8272" y="3019"/>
                </a:cubicBezTo>
                <a:cubicBezTo>
                  <a:pt x="6893" y="3716"/>
                  <a:pt x="6893" y="3716"/>
                  <a:pt x="6893" y="3716"/>
                </a:cubicBezTo>
                <a:cubicBezTo>
                  <a:pt x="6893" y="3716"/>
                  <a:pt x="3906" y="2322"/>
                  <a:pt x="3906" y="2554"/>
                </a:cubicBezTo>
                <a:cubicBezTo>
                  <a:pt x="2297" y="4180"/>
                  <a:pt x="2297" y="4180"/>
                  <a:pt x="2297" y="4180"/>
                </a:cubicBezTo>
                <a:cubicBezTo>
                  <a:pt x="2068" y="4180"/>
                  <a:pt x="3446" y="7200"/>
                  <a:pt x="3446" y="7200"/>
                </a:cubicBezTo>
                <a:cubicBezTo>
                  <a:pt x="2987" y="8361"/>
                  <a:pt x="2987" y="8361"/>
                  <a:pt x="2987" y="8361"/>
                </a:cubicBezTo>
                <a:cubicBezTo>
                  <a:pt x="2987" y="8361"/>
                  <a:pt x="0" y="9522"/>
                  <a:pt x="0" y="9754"/>
                </a:cubicBezTo>
                <a:cubicBezTo>
                  <a:pt x="0" y="12077"/>
                  <a:pt x="0" y="12077"/>
                  <a:pt x="0" y="12077"/>
                </a:cubicBezTo>
                <a:cubicBezTo>
                  <a:pt x="0" y="12309"/>
                  <a:pt x="2987" y="13470"/>
                  <a:pt x="2987" y="13470"/>
                </a:cubicBezTo>
                <a:cubicBezTo>
                  <a:pt x="3446" y="14632"/>
                  <a:pt x="3446" y="14632"/>
                  <a:pt x="3446" y="14632"/>
                </a:cubicBezTo>
                <a:cubicBezTo>
                  <a:pt x="3446" y="14632"/>
                  <a:pt x="2068" y="17651"/>
                  <a:pt x="2297" y="17651"/>
                </a:cubicBezTo>
                <a:cubicBezTo>
                  <a:pt x="3906" y="19509"/>
                  <a:pt x="3906" y="19509"/>
                  <a:pt x="3906" y="19509"/>
                </a:cubicBezTo>
                <a:cubicBezTo>
                  <a:pt x="4136" y="19509"/>
                  <a:pt x="6893" y="18116"/>
                  <a:pt x="6893" y="18116"/>
                </a:cubicBezTo>
                <a:cubicBezTo>
                  <a:pt x="8272" y="18812"/>
                  <a:pt x="8272" y="18812"/>
                  <a:pt x="8272" y="18812"/>
                </a:cubicBezTo>
                <a:cubicBezTo>
                  <a:pt x="8272" y="18812"/>
                  <a:pt x="9421" y="21600"/>
                  <a:pt x="9651" y="21600"/>
                </a:cubicBezTo>
                <a:cubicBezTo>
                  <a:pt x="11948" y="21600"/>
                  <a:pt x="11948" y="21600"/>
                  <a:pt x="11948" y="21600"/>
                </a:cubicBezTo>
                <a:cubicBezTo>
                  <a:pt x="12178" y="21600"/>
                  <a:pt x="13327" y="18812"/>
                  <a:pt x="13327" y="18812"/>
                </a:cubicBezTo>
                <a:cubicBezTo>
                  <a:pt x="14706" y="18116"/>
                  <a:pt x="14706" y="18116"/>
                  <a:pt x="14706" y="18116"/>
                </a:cubicBezTo>
                <a:cubicBezTo>
                  <a:pt x="14706" y="18116"/>
                  <a:pt x="17693" y="19509"/>
                  <a:pt x="17693" y="19277"/>
                </a:cubicBezTo>
                <a:cubicBezTo>
                  <a:pt x="19302" y="17651"/>
                  <a:pt x="19302" y="17651"/>
                  <a:pt x="19302" y="17651"/>
                </a:cubicBezTo>
                <a:cubicBezTo>
                  <a:pt x="19531" y="17651"/>
                  <a:pt x="18153" y="14632"/>
                  <a:pt x="18153" y="14632"/>
                </a:cubicBezTo>
                <a:lnTo>
                  <a:pt x="18612" y="13470"/>
                </a:lnTo>
                <a:close/>
                <a:moveTo>
                  <a:pt x="10800" y="14400"/>
                </a:moveTo>
                <a:cubicBezTo>
                  <a:pt x="8961" y="14400"/>
                  <a:pt x="7353" y="12774"/>
                  <a:pt x="7353" y="10916"/>
                </a:cubicBezTo>
                <a:cubicBezTo>
                  <a:pt x="7353" y="9058"/>
                  <a:pt x="8961" y="7432"/>
                  <a:pt x="10800" y="7432"/>
                </a:cubicBezTo>
                <a:cubicBezTo>
                  <a:pt x="12638" y="7432"/>
                  <a:pt x="14246" y="9058"/>
                  <a:pt x="14246" y="10916"/>
                </a:cubicBezTo>
                <a:cubicBezTo>
                  <a:pt x="14246" y="12774"/>
                  <a:pt x="12638" y="14400"/>
                  <a:pt x="10800" y="144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80" name="AutoShape 20"/>
          <p:cNvSpPr/>
          <p:nvPr/>
        </p:nvSpPr>
        <p:spPr bwMode="auto">
          <a:xfrm>
            <a:off x="3873791" y="33710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81" name="AutoShape 21"/>
          <p:cNvSpPr/>
          <p:nvPr/>
        </p:nvSpPr>
        <p:spPr bwMode="auto">
          <a:xfrm>
            <a:off x="6476952" y="33710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82" name="AutoShape 22"/>
          <p:cNvSpPr/>
          <p:nvPr/>
        </p:nvSpPr>
        <p:spPr bwMode="auto">
          <a:xfrm>
            <a:off x="8934083" y="33710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83" name="AutoShape 23"/>
          <p:cNvSpPr/>
          <p:nvPr/>
        </p:nvSpPr>
        <p:spPr bwMode="auto">
          <a:xfrm>
            <a:off x="1346820" y="48696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84" name="AutoShape 24"/>
          <p:cNvSpPr/>
          <p:nvPr/>
        </p:nvSpPr>
        <p:spPr bwMode="auto">
          <a:xfrm>
            <a:off x="3873791" y="48696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85" name="AutoShape 25"/>
          <p:cNvSpPr/>
          <p:nvPr/>
        </p:nvSpPr>
        <p:spPr bwMode="auto">
          <a:xfrm>
            <a:off x="6476952" y="48696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86" name="AutoShape 26"/>
          <p:cNvSpPr/>
          <p:nvPr/>
        </p:nvSpPr>
        <p:spPr bwMode="auto">
          <a:xfrm>
            <a:off x="8934083" y="4869658"/>
            <a:ext cx="1841260" cy="642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87" name="AutoShape 27"/>
          <p:cNvSpPr/>
          <p:nvPr/>
        </p:nvSpPr>
        <p:spPr bwMode="auto">
          <a:xfrm>
            <a:off x="1355551" y="1700808"/>
            <a:ext cx="9406301" cy="792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88" name="AutoShape 28"/>
          <p:cNvSpPr/>
          <p:nvPr/>
        </p:nvSpPr>
        <p:spPr bwMode="auto">
          <a:xfrm>
            <a:off x="1864277" y="2947196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215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89" name="AutoShape 29"/>
          <p:cNvSpPr/>
          <p:nvPr/>
        </p:nvSpPr>
        <p:spPr bwMode="auto">
          <a:xfrm>
            <a:off x="4403946" y="293449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215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90" name="AutoShape 30"/>
          <p:cNvSpPr/>
          <p:nvPr/>
        </p:nvSpPr>
        <p:spPr bwMode="auto">
          <a:xfrm>
            <a:off x="6943615" y="293449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215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91" name="AutoShape 31"/>
          <p:cNvSpPr/>
          <p:nvPr/>
        </p:nvSpPr>
        <p:spPr bwMode="auto">
          <a:xfrm>
            <a:off x="9483285" y="293449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215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92" name="AutoShape 32"/>
          <p:cNvSpPr/>
          <p:nvPr/>
        </p:nvSpPr>
        <p:spPr bwMode="auto">
          <a:xfrm>
            <a:off x="1864277" y="4434683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215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93" name="AutoShape 33"/>
          <p:cNvSpPr/>
          <p:nvPr/>
        </p:nvSpPr>
        <p:spPr bwMode="auto">
          <a:xfrm>
            <a:off x="4403946" y="4446589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215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94" name="AutoShape 34"/>
          <p:cNvSpPr/>
          <p:nvPr/>
        </p:nvSpPr>
        <p:spPr bwMode="auto">
          <a:xfrm>
            <a:off x="6943615" y="4421983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215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395" name="AutoShape 35"/>
          <p:cNvSpPr/>
          <p:nvPr/>
        </p:nvSpPr>
        <p:spPr bwMode="auto">
          <a:xfrm>
            <a:off x="9483285" y="4421983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323215">
              <a:spcBef>
                <a:spcPts val="85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单击此处添加标题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0"/>
                            </p:stCondLst>
                            <p:childTnLst>
                              <p:par>
                                <p:cTn id="15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5" grpId="1" animBg="1"/>
      <p:bldP spid="15366" grpId="0" animBg="1"/>
      <p:bldP spid="15366" grpId="1" animBg="1"/>
      <p:bldP spid="15367" grpId="0" animBg="1"/>
      <p:bldP spid="15367" grpId="1" animBg="1"/>
      <p:bldP spid="15368" grpId="0" animBg="1"/>
      <p:bldP spid="15368" grpId="1" animBg="1"/>
      <p:bldP spid="15369" grpId="0"/>
      <p:bldP spid="15378" grpId="0" animBg="1"/>
      <p:bldP spid="15378" grpId="1" animBg="1"/>
      <p:bldP spid="15379" grpId="0" animBg="1"/>
      <p:bldP spid="15379" grpId="1" animBg="1"/>
      <p:bldP spid="15380" grpId="0"/>
      <p:bldP spid="15381" grpId="0"/>
      <p:bldP spid="15382" grpId="0"/>
      <p:bldP spid="15383" grpId="0"/>
      <p:bldP spid="15384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2" grpId="0"/>
      <p:bldP spid="15393" grpId="0"/>
      <p:bldP spid="15394" grpId="0"/>
      <p:bldP spid="153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/>
          <p:cNvSpPr/>
          <p:nvPr/>
        </p:nvSpPr>
        <p:spPr bwMode="auto">
          <a:xfrm>
            <a:off x="2210307" y="326129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342" name="AutoShape 6"/>
          <p:cNvSpPr/>
          <p:nvPr/>
        </p:nvSpPr>
        <p:spPr bwMode="auto">
          <a:xfrm>
            <a:off x="1355551" y="1777578"/>
            <a:ext cx="9406301" cy="11842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Aft>
                <a:spcPts val="8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spcAft>
                <a:spcPts val="8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spcAft>
                <a:spcPts val="800"/>
              </a:spcAft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78566" y="2920776"/>
            <a:ext cx="743647" cy="744538"/>
            <a:chOff x="1033463" y="2133663"/>
            <a:chExt cx="557808" cy="558576"/>
          </a:xfrm>
        </p:grpSpPr>
        <p:sp>
          <p:nvSpPr>
            <p:cNvPr id="14343" name="AutoShape 7"/>
            <p:cNvSpPr/>
            <p:nvPr/>
          </p:nvSpPr>
          <p:spPr bwMode="auto">
            <a:xfrm>
              <a:off x="1033463" y="2133663"/>
              <a:ext cx="557808" cy="558576"/>
            </a:xfrm>
            <a:custGeom>
              <a:avLst/>
              <a:gdLst>
                <a:gd name="T0" fmla="*/ 743706 w 19679"/>
                <a:gd name="T1" fmla="*/ 817217 h 19679"/>
                <a:gd name="T2" fmla="*/ 743706 w 19679"/>
                <a:gd name="T3" fmla="*/ 817217 h 19679"/>
                <a:gd name="T4" fmla="*/ 743706 w 19679"/>
                <a:gd name="T5" fmla="*/ 817217 h 19679"/>
                <a:gd name="T6" fmla="*/ 743706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344" name="AutoShape 8"/>
            <p:cNvSpPr/>
            <p:nvPr/>
          </p:nvSpPr>
          <p:spPr bwMode="auto">
            <a:xfrm>
              <a:off x="1186458" y="2294447"/>
              <a:ext cx="257770" cy="214379"/>
            </a:xfrm>
            <a:custGeom>
              <a:avLst/>
              <a:gdLst>
                <a:gd name="T0" fmla="*/ 343694 w 21600"/>
                <a:gd name="T1" fmla="*/ 285750 h 21600"/>
                <a:gd name="T2" fmla="*/ 343694 w 21600"/>
                <a:gd name="T3" fmla="*/ 285750 h 21600"/>
                <a:gd name="T4" fmla="*/ 343694 w 21600"/>
                <a:gd name="T5" fmla="*/ 285750 h 21600"/>
                <a:gd name="T6" fmla="*/ 343694 w 21600"/>
                <a:gd name="T7" fmla="*/ 2857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599" y="4427"/>
                    <a:pt x="21599" y="4865"/>
                  </a:cubicBezTo>
                  <a:lnTo>
                    <a:pt x="21599" y="19984"/>
                  </a:lnTo>
                  <a:cubicBezTo>
                    <a:pt x="21599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78566" y="3966145"/>
            <a:ext cx="743647" cy="744538"/>
            <a:chOff x="1033463" y="2917932"/>
            <a:chExt cx="557808" cy="558576"/>
          </a:xfrm>
        </p:grpSpPr>
        <p:sp>
          <p:nvSpPr>
            <p:cNvPr id="14345" name="AutoShape 9"/>
            <p:cNvSpPr/>
            <p:nvPr/>
          </p:nvSpPr>
          <p:spPr bwMode="auto">
            <a:xfrm>
              <a:off x="1033463" y="2917932"/>
              <a:ext cx="557808" cy="558576"/>
            </a:xfrm>
            <a:custGeom>
              <a:avLst/>
              <a:gdLst>
                <a:gd name="T0" fmla="*/ 743706 w 19679"/>
                <a:gd name="T1" fmla="*/ 817217 h 19679"/>
                <a:gd name="T2" fmla="*/ 743706 w 19679"/>
                <a:gd name="T3" fmla="*/ 817217 h 19679"/>
                <a:gd name="T4" fmla="*/ 743706 w 19679"/>
                <a:gd name="T5" fmla="*/ 817217 h 19679"/>
                <a:gd name="T6" fmla="*/ 743706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347" name="AutoShape 11"/>
            <p:cNvSpPr/>
            <p:nvPr/>
          </p:nvSpPr>
          <p:spPr bwMode="auto">
            <a:xfrm>
              <a:off x="1191221" y="3101345"/>
              <a:ext cx="257175" cy="214379"/>
            </a:xfrm>
            <a:custGeom>
              <a:avLst/>
              <a:gdLst>
                <a:gd name="T0" fmla="*/ 342900 w 21600"/>
                <a:gd name="T1" fmla="*/ 285750 h 21600"/>
                <a:gd name="T2" fmla="*/ 342900 w 21600"/>
                <a:gd name="T3" fmla="*/ 285750 h 21600"/>
                <a:gd name="T4" fmla="*/ 342900 w 21600"/>
                <a:gd name="T5" fmla="*/ 285750 h 21600"/>
                <a:gd name="T6" fmla="*/ 342900 w 21600"/>
                <a:gd name="T7" fmla="*/ 2857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3" y="161"/>
                    <a:pt x="21205" y="478"/>
                  </a:cubicBezTo>
                  <a:cubicBezTo>
                    <a:pt x="21467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38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78"/>
                  </a:cubicBezTo>
                  <a:cubicBezTo>
                    <a:pt x="663" y="161"/>
                    <a:pt x="981" y="0"/>
                    <a:pt x="1346" y="0"/>
                  </a:cubicBezTo>
                  <a:lnTo>
                    <a:pt x="20263" y="0"/>
                  </a:lnTo>
                  <a:close/>
                  <a:moveTo>
                    <a:pt x="4051" y="2170"/>
                  </a:moveTo>
                  <a:cubicBezTo>
                    <a:pt x="4051" y="2020"/>
                    <a:pt x="4010" y="1891"/>
                    <a:pt x="3924" y="1782"/>
                  </a:cubicBezTo>
                  <a:cubicBezTo>
                    <a:pt x="3838" y="1677"/>
                    <a:pt x="3728" y="1621"/>
                    <a:pt x="3593" y="1621"/>
                  </a:cubicBezTo>
                  <a:lnTo>
                    <a:pt x="1801" y="1621"/>
                  </a:lnTo>
                  <a:cubicBezTo>
                    <a:pt x="1676" y="1621"/>
                    <a:pt x="1569" y="1674"/>
                    <a:pt x="1481" y="1776"/>
                  </a:cubicBezTo>
                  <a:cubicBezTo>
                    <a:pt x="1390" y="1879"/>
                    <a:pt x="1344" y="2011"/>
                    <a:pt x="1344" y="2170"/>
                  </a:cubicBezTo>
                  <a:lnTo>
                    <a:pt x="1344" y="4320"/>
                  </a:lnTo>
                  <a:cubicBezTo>
                    <a:pt x="1344" y="4470"/>
                    <a:pt x="1388" y="4602"/>
                    <a:pt x="1473" y="4708"/>
                  </a:cubicBezTo>
                  <a:cubicBezTo>
                    <a:pt x="1559" y="4816"/>
                    <a:pt x="1669" y="4866"/>
                    <a:pt x="1801" y="4866"/>
                  </a:cubicBezTo>
                  <a:lnTo>
                    <a:pt x="3593" y="4866"/>
                  </a:lnTo>
                  <a:cubicBezTo>
                    <a:pt x="3721" y="4866"/>
                    <a:pt x="3828" y="4819"/>
                    <a:pt x="3917" y="4717"/>
                  </a:cubicBezTo>
                  <a:cubicBezTo>
                    <a:pt x="4007" y="4614"/>
                    <a:pt x="4051" y="4482"/>
                    <a:pt x="4051" y="4320"/>
                  </a:cubicBezTo>
                  <a:lnTo>
                    <a:pt x="4051" y="2170"/>
                  </a:lnTo>
                  <a:close/>
                  <a:moveTo>
                    <a:pt x="4051" y="7201"/>
                  </a:moveTo>
                  <a:cubicBezTo>
                    <a:pt x="4051" y="7055"/>
                    <a:pt x="4010" y="6925"/>
                    <a:pt x="3924" y="6817"/>
                  </a:cubicBezTo>
                  <a:cubicBezTo>
                    <a:pt x="3838" y="6708"/>
                    <a:pt x="3728" y="6655"/>
                    <a:pt x="3593" y="6655"/>
                  </a:cubicBezTo>
                  <a:lnTo>
                    <a:pt x="1801" y="6655"/>
                  </a:lnTo>
                  <a:cubicBezTo>
                    <a:pt x="1676" y="6655"/>
                    <a:pt x="1569" y="6708"/>
                    <a:pt x="1481" y="6817"/>
                  </a:cubicBezTo>
                  <a:cubicBezTo>
                    <a:pt x="1390" y="6925"/>
                    <a:pt x="1344" y="7055"/>
                    <a:pt x="1344" y="7201"/>
                  </a:cubicBezTo>
                  <a:lnTo>
                    <a:pt x="1344" y="9369"/>
                  </a:lnTo>
                  <a:cubicBezTo>
                    <a:pt x="1344" y="9516"/>
                    <a:pt x="1388" y="9645"/>
                    <a:pt x="1473" y="9757"/>
                  </a:cubicBezTo>
                  <a:cubicBezTo>
                    <a:pt x="1559" y="9863"/>
                    <a:pt x="1669" y="9915"/>
                    <a:pt x="1801" y="9915"/>
                  </a:cubicBezTo>
                  <a:lnTo>
                    <a:pt x="3593" y="9915"/>
                  </a:lnTo>
                  <a:cubicBezTo>
                    <a:pt x="3721" y="9915"/>
                    <a:pt x="3828" y="9863"/>
                    <a:pt x="3917" y="9757"/>
                  </a:cubicBezTo>
                  <a:cubicBezTo>
                    <a:pt x="4007" y="9645"/>
                    <a:pt x="4051" y="9516"/>
                    <a:pt x="4051" y="9369"/>
                  </a:cubicBezTo>
                  <a:lnTo>
                    <a:pt x="4051" y="7201"/>
                  </a:lnTo>
                  <a:close/>
                  <a:moveTo>
                    <a:pt x="4051" y="12233"/>
                  </a:moveTo>
                  <a:cubicBezTo>
                    <a:pt x="4051" y="12083"/>
                    <a:pt x="4010" y="11957"/>
                    <a:pt x="3924" y="11845"/>
                  </a:cubicBezTo>
                  <a:cubicBezTo>
                    <a:pt x="3838" y="11739"/>
                    <a:pt x="3728" y="11687"/>
                    <a:pt x="3593" y="11687"/>
                  </a:cubicBezTo>
                  <a:lnTo>
                    <a:pt x="1801" y="11687"/>
                  </a:lnTo>
                  <a:cubicBezTo>
                    <a:pt x="1676" y="11687"/>
                    <a:pt x="1569" y="11739"/>
                    <a:pt x="1481" y="11845"/>
                  </a:cubicBezTo>
                  <a:cubicBezTo>
                    <a:pt x="1390" y="11957"/>
                    <a:pt x="1344" y="12083"/>
                    <a:pt x="1344" y="12233"/>
                  </a:cubicBezTo>
                  <a:lnTo>
                    <a:pt x="1344" y="14401"/>
                  </a:lnTo>
                  <a:cubicBezTo>
                    <a:pt x="1344" y="14547"/>
                    <a:pt x="1388" y="14677"/>
                    <a:pt x="1473" y="14785"/>
                  </a:cubicBezTo>
                  <a:cubicBezTo>
                    <a:pt x="1559" y="14894"/>
                    <a:pt x="1669" y="14947"/>
                    <a:pt x="1801" y="14947"/>
                  </a:cubicBezTo>
                  <a:lnTo>
                    <a:pt x="3593" y="14947"/>
                  </a:lnTo>
                  <a:cubicBezTo>
                    <a:pt x="3721" y="14947"/>
                    <a:pt x="3828" y="14894"/>
                    <a:pt x="3917" y="14785"/>
                  </a:cubicBezTo>
                  <a:cubicBezTo>
                    <a:pt x="4007" y="14677"/>
                    <a:pt x="4051" y="14547"/>
                    <a:pt x="4051" y="14401"/>
                  </a:cubicBezTo>
                  <a:lnTo>
                    <a:pt x="4051" y="12233"/>
                  </a:lnTo>
                  <a:close/>
                  <a:moveTo>
                    <a:pt x="4051" y="17285"/>
                  </a:moveTo>
                  <a:cubicBezTo>
                    <a:pt x="4051" y="17135"/>
                    <a:pt x="4010" y="17006"/>
                    <a:pt x="3924" y="16897"/>
                  </a:cubicBezTo>
                  <a:cubicBezTo>
                    <a:pt x="3838" y="16791"/>
                    <a:pt x="3728" y="16736"/>
                    <a:pt x="3593" y="16736"/>
                  </a:cubicBezTo>
                  <a:lnTo>
                    <a:pt x="1801" y="16736"/>
                  </a:lnTo>
                  <a:cubicBezTo>
                    <a:pt x="1676" y="16736"/>
                    <a:pt x="1569" y="16788"/>
                    <a:pt x="1481" y="16891"/>
                  </a:cubicBezTo>
                  <a:cubicBezTo>
                    <a:pt x="1390" y="16994"/>
                    <a:pt x="1344" y="17123"/>
                    <a:pt x="1344" y="17285"/>
                  </a:cubicBezTo>
                  <a:lnTo>
                    <a:pt x="1344" y="19435"/>
                  </a:lnTo>
                  <a:cubicBezTo>
                    <a:pt x="1344" y="19585"/>
                    <a:pt x="1388" y="19714"/>
                    <a:pt x="1473" y="19823"/>
                  </a:cubicBezTo>
                  <a:cubicBezTo>
                    <a:pt x="1559" y="19928"/>
                    <a:pt x="1669" y="19984"/>
                    <a:pt x="1801" y="19984"/>
                  </a:cubicBezTo>
                  <a:lnTo>
                    <a:pt x="3593" y="19984"/>
                  </a:lnTo>
                  <a:cubicBezTo>
                    <a:pt x="3721" y="19984"/>
                    <a:pt x="3828" y="19931"/>
                    <a:pt x="3917" y="19828"/>
                  </a:cubicBezTo>
                  <a:cubicBezTo>
                    <a:pt x="4007" y="19726"/>
                    <a:pt x="4051" y="19596"/>
                    <a:pt x="4051" y="19435"/>
                  </a:cubicBezTo>
                  <a:lnTo>
                    <a:pt x="4051" y="17285"/>
                  </a:lnTo>
                  <a:close/>
                  <a:moveTo>
                    <a:pt x="16194" y="2170"/>
                  </a:moveTo>
                  <a:cubicBezTo>
                    <a:pt x="16194" y="2020"/>
                    <a:pt x="16150" y="1891"/>
                    <a:pt x="16064" y="1782"/>
                  </a:cubicBezTo>
                  <a:cubicBezTo>
                    <a:pt x="15979" y="1677"/>
                    <a:pt x="15871" y="1621"/>
                    <a:pt x="15736" y="1621"/>
                  </a:cubicBezTo>
                  <a:lnTo>
                    <a:pt x="5858" y="1621"/>
                  </a:lnTo>
                  <a:cubicBezTo>
                    <a:pt x="5731" y="1621"/>
                    <a:pt x="5623" y="1674"/>
                    <a:pt x="5535" y="1776"/>
                  </a:cubicBezTo>
                  <a:cubicBezTo>
                    <a:pt x="5444" y="1879"/>
                    <a:pt x="5400" y="2011"/>
                    <a:pt x="5400" y="2170"/>
                  </a:cubicBezTo>
                  <a:lnTo>
                    <a:pt x="5400" y="9369"/>
                  </a:lnTo>
                  <a:cubicBezTo>
                    <a:pt x="5400" y="9516"/>
                    <a:pt x="5442" y="9645"/>
                    <a:pt x="5527" y="9757"/>
                  </a:cubicBezTo>
                  <a:cubicBezTo>
                    <a:pt x="5616" y="9863"/>
                    <a:pt x="5723" y="9915"/>
                    <a:pt x="5858" y="9915"/>
                  </a:cubicBezTo>
                  <a:lnTo>
                    <a:pt x="15736" y="9915"/>
                  </a:lnTo>
                  <a:cubicBezTo>
                    <a:pt x="15861" y="9915"/>
                    <a:pt x="15969" y="9863"/>
                    <a:pt x="16059" y="9757"/>
                  </a:cubicBezTo>
                  <a:cubicBezTo>
                    <a:pt x="16147" y="9645"/>
                    <a:pt x="16194" y="9516"/>
                    <a:pt x="16194" y="9369"/>
                  </a:cubicBezTo>
                  <a:lnTo>
                    <a:pt x="16194" y="2170"/>
                  </a:lnTo>
                  <a:close/>
                  <a:moveTo>
                    <a:pt x="16194" y="12233"/>
                  </a:moveTo>
                  <a:cubicBezTo>
                    <a:pt x="16194" y="12083"/>
                    <a:pt x="16150" y="11957"/>
                    <a:pt x="16064" y="11845"/>
                  </a:cubicBezTo>
                  <a:cubicBezTo>
                    <a:pt x="15979" y="11739"/>
                    <a:pt x="15871" y="11687"/>
                    <a:pt x="15736" y="11687"/>
                  </a:cubicBezTo>
                  <a:lnTo>
                    <a:pt x="5858" y="11687"/>
                  </a:lnTo>
                  <a:cubicBezTo>
                    <a:pt x="5731" y="11687"/>
                    <a:pt x="5623" y="11739"/>
                    <a:pt x="5535" y="11845"/>
                  </a:cubicBezTo>
                  <a:cubicBezTo>
                    <a:pt x="5444" y="11957"/>
                    <a:pt x="5400" y="12083"/>
                    <a:pt x="5400" y="12233"/>
                  </a:cubicBezTo>
                  <a:lnTo>
                    <a:pt x="5400" y="19432"/>
                  </a:lnTo>
                  <a:cubicBezTo>
                    <a:pt x="5400" y="19582"/>
                    <a:pt x="5442" y="19711"/>
                    <a:pt x="5527" y="19820"/>
                  </a:cubicBezTo>
                  <a:cubicBezTo>
                    <a:pt x="5616" y="19925"/>
                    <a:pt x="5723" y="19981"/>
                    <a:pt x="5858" y="19981"/>
                  </a:cubicBezTo>
                  <a:lnTo>
                    <a:pt x="15736" y="19981"/>
                  </a:lnTo>
                  <a:cubicBezTo>
                    <a:pt x="15861" y="19981"/>
                    <a:pt x="15969" y="19928"/>
                    <a:pt x="16059" y="19826"/>
                  </a:cubicBezTo>
                  <a:cubicBezTo>
                    <a:pt x="16147" y="19723"/>
                    <a:pt x="16194" y="19593"/>
                    <a:pt x="16194" y="19432"/>
                  </a:cubicBezTo>
                  <a:lnTo>
                    <a:pt x="16194" y="12233"/>
                  </a:lnTo>
                  <a:close/>
                  <a:moveTo>
                    <a:pt x="20263" y="2170"/>
                  </a:moveTo>
                  <a:cubicBezTo>
                    <a:pt x="20263" y="2020"/>
                    <a:pt x="20216" y="1891"/>
                    <a:pt x="20128" y="1782"/>
                  </a:cubicBezTo>
                  <a:cubicBezTo>
                    <a:pt x="20038" y="1677"/>
                    <a:pt x="19930" y="1621"/>
                    <a:pt x="19805" y="1621"/>
                  </a:cubicBezTo>
                  <a:lnTo>
                    <a:pt x="18001" y="1621"/>
                  </a:lnTo>
                  <a:cubicBezTo>
                    <a:pt x="17876" y="1621"/>
                    <a:pt x="17768" y="1674"/>
                    <a:pt x="17678" y="1776"/>
                  </a:cubicBezTo>
                  <a:cubicBezTo>
                    <a:pt x="17589" y="1879"/>
                    <a:pt x="17545" y="2011"/>
                    <a:pt x="17545" y="2170"/>
                  </a:cubicBezTo>
                  <a:lnTo>
                    <a:pt x="17545" y="4320"/>
                  </a:lnTo>
                  <a:cubicBezTo>
                    <a:pt x="17545" y="4470"/>
                    <a:pt x="17589" y="4602"/>
                    <a:pt x="17678" y="4708"/>
                  </a:cubicBezTo>
                  <a:cubicBezTo>
                    <a:pt x="17768" y="4816"/>
                    <a:pt x="17876" y="4866"/>
                    <a:pt x="18001" y="4866"/>
                  </a:cubicBezTo>
                  <a:lnTo>
                    <a:pt x="19805" y="4866"/>
                  </a:lnTo>
                  <a:cubicBezTo>
                    <a:pt x="19930" y="4866"/>
                    <a:pt x="20038" y="4819"/>
                    <a:pt x="20128" y="4717"/>
                  </a:cubicBezTo>
                  <a:cubicBezTo>
                    <a:pt x="20216" y="4614"/>
                    <a:pt x="20263" y="4482"/>
                    <a:pt x="20263" y="4320"/>
                  </a:cubicBezTo>
                  <a:lnTo>
                    <a:pt x="20263" y="2170"/>
                  </a:lnTo>
                  <a:close/>
                  <a:moveTo>
                    <a:pt x="20263" y="7201"/>
                  </a:moveTo>
                  <a:cubicBezTo>
                    <a:pt x="20263" y="7055"/>
                    <a:pt x="20216" y="6925"/>
                    <a:pt x="20128" y="6817"/>
                  </a:cubicBezTo>
                  <a:cubicBezTo>
                    <a:pt x="20038" y="6708"/>
                    <a:pt x="19930" y="6655"/>
                    <a:pt x="19805" y="6655"/>
                  </a:cubicBezTo>
                  <a:lnTo>
                    <a:pt x="18001" y="6655"/>
                  </a:lnTo>
                  <a:cubicBezTo>
                    <a:pt x="17876" y="6655"/>
                    <a:pt x="17768" y="6708"/>
                    <a:pt x="17678" y="6817"/>
                  </a:cubicBezTo>
                  <a:cubicBezTo>
                    <a:pt x="17589" y="6925"/>
                    <a:pt x="17545" y="7055"/>
                    <a:pt x="17545" y="7201"/>
                  </a:cubicBezTo>
                  <a:lnTo>
                    <a:pt x="17545" y="9369"/>
                  </a:lnTo>
                  <a:cubicBezTo>
                    <a:pt x="17545" y="9516"/>
                    <a:pt x="17589" y="9645"/>
                    <a:pt x="17678" y="9757"/>
                  </a:cubicBezTo>
                  <a:cubicBezTo>
                    <a:pt x="17768" y="9863"/>
                    <a:pt x="17876" y="9915"/>
                    <a:pt x="18001" y="9915"/>
                  </a:cubicBezTo>
                  <a:lnTo>
                    <a:pt x="19805" y="9915"/>
                  </a:lnTo>
                  <a:cubicBezTo>
                    <a:pt x="19930" y="9915"/>
                    <a:pt x="20038" y="9863"/>
                    <a:pt x="20128" y="9757"/>
                  </a:cubicBezTo>
                  <a:cubicBezTo>
                    <a:pt x="20216" y="9645"/>
                    <a:pt x="20263" y="9516"/>
                    <a:pt x="20263" y="9369"/>
                  </a:cubicBezTo>
                  <a:lnTo>
                    <a:pt x="20263" y="7201"/>
                  </a:lnTo>
                  <a:close/>
                  <a:moveTo>
                    <a:pt x="20263" y="12233"/>
                  </a:moveTo>
                  <a:cubicBezTo>
                    <a:pt x="20263" y="12083"/>
                    <a:pt x="20216" y="11957"/>
                    <a:pt x="20128" y="11845"/>
                  </a:cubicBezTo>
                  <a:cubicBezTo>
                    <a:pt x="20038" y="11739"/>
                    <a:pt x="19930" y="11687"/>
                    <a:pt x="19805" y="11687"/>
                  </a:cubicBezTo>
                  <a:lnTo>
                    <a:pt x="18001" y="11687"/>
                  </a:lnTo>
                  <a:cubicBezTo>
                    <a:pt x="17876" y="11687"/>
                    <a:pt x="17768" y="11739"/>
                    <a:pt x="17678" y="11845"/>
                  </a:cubicBezTo>
                  <a:cubicBezTo>
                    <a:pt x="17589" y="11957"/>
                    <a:pt x="17545" y="12083"/>
                    <a:pt x="17545" y="12233"/>
                  </a:cubicBezTo>
                  <a:lnTo>
                    <a:pt x="17545" y="14401"/>
                  </a:lnTo>
                  <a:cubicBezTo>
                    <a:pt x="17545" y="14547"/>
                    <a:pt x="17589" y="14677"/>
                    <a:pt x="17678" y="14785"/>
                  </a:cubicBezTo>
                  <a:cubicBezTo>
                    <a:pt x="17768" y="14894"/>
                    <a:pt x="17876" y="14947"/>
                    <a:pt x="18001" y="14947"/>
                  </a:cubicBezTo>
                  <a:lnTo>
                    <a:pt x="19805" y="14947"/>
                  </a:lnTo>
                  <a:cubicBezTo>
                    <a:pt x="19930" y="14947"/>
                    <a:pt x="20038" y="14894"/>
                    <a:pt x="20128" y="14785"/>
                  </a:cubicBezTo>
                  <a:cubicBezTo>
                    <a:pt x="20216" y="14677"/>
                    <a:pt x="20263" y="14547"/>
                    <a:pt x="20263" y="14401"/>
                  </a:cubicBezTo>
                  <a:lnTo>
                    <a:pt x="20263" y="12233"/>
                  </a:lnTo>
                  <a:close/>
                  <a:moveTo>
                    <a:pt x="20263" y="17285"/>
                  </a:moveTo>
                  <a:cubicBezTo>
                    <a:pt x="20263" y="17135"/>
                    <a:pt x="20216" y="17006"/>
                    <a:pt x="20128" y="16897"/>
                  </a:cubicBezTo>
                  <a:cubicBezTo>
                    <a:pt x="20038" y="16791"/>
                    <a:pt x="19930" y="16736"/>
                    <a:pt x="19805" y="16736"/>
                  </a:cubicBezTo>
                  <a:lnTo>
                    <a:pt x="18001" y="16736"/>
                  </a:lnTo>
                  <a:cubicBezTo>
                    <a:pt x="17876" y="16736"/>
                    <a:pt x="17768" y="16788"/>
                    <a:pt x="17678" y="16891"/>
                  </a:cubicBezTo>
                  <a:cubicBezTo>
                    <a:pt x="17589" y="16994"/>
                    <a:pt x="17545" y="17123"/>
                    <a:pt x="17545" y="17285"/>
                  </a:cubicBezTo>
                  <a:lnTo>
                    <a:pt x="17545" y="19435"/>
                  </a:lnTo>
                  <a:cubicBezTo>
                    <a:pt x="17545" y="19585"/>
                    <a:pt x="17589" y="19714"/>
                    <a:pt x="17678" y="19823"/>
                  </a:cubicBezTo>
                  <a:cubicBezTo>
                    <a:pt x="17768" y="19928"/>
                    <a:pt x="17876" y="19984"/>
                    <a:pt x="18001" y="19984"/>
                  </a:cubicBezTo>
                  <a:lnTo>
                    <a:pt x="19805" y="19984"/>
                  </a:lnTo>
                  <a:cubicBezTo>
                    <a:pt x="19930" y="19984"/>
                    <a:pt x="20038" y="19931"/>
                    <a:pt x="20128" y="19828"/>
                  </a:cubicBezTo>
                  <a:cubicBezTo>
                    <a:pt x="20216" y="19726"/>
                    <a:pt x="20263" y="19596"/>
                    <a:pt x="20263" y="19435"/>
                  </a:cubicBezTo>
                  <a:lnTo>
                    <a:pt x="20263" y="17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78566" y="5060726"/>
            <a:ext cx="743647" cy="744538"/>
            <a:chOff x="1033463" y="3739121"/>
            <a:chExt cx="557808" cy="558576"/>
          </a:xfrm>
        </p:grpSpPr>
        <p:sp>
          <p:nvSpPr>
            <p:cNvPr id="14346" name="AutoShape 10"/>
            <p:cNvSpPr/>
            <p:nvPr/>
          </p:nvSpPr>
          <p:spPr bwMode="auto">
            <a:xfrm>
              <a:off x="1033463" y="3739121"/>
              <a:ext cx="557808" cy="558576"/>
            </a:xfrm>
            <a:custGeom>
              <a:avLst/>
              <a:gdLst>
                <a:gd name="T0" fmla="*/ 743706 w 19679"/>
                <a:gd name="T1" fmla="*/ 817217 h 19679"/>
                <a:gd name="T2" fmla="*/ 743706 w 19679"/>
                <a:gd name="T3" fmla="*/ 817217 h 19679"/>
                <a:gd name="T4" fmla="*/ 743706 w 19679"/>
                <a:gd name="T5" fmla="*/ 817217 h 19679"/>
                <a:gd name="T6" fmla="*/ 743706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348" name="AutoShape 12"/>
            <p:cNvSpPr/>
            <p:nvPr/>
          </p:nvSpPr>
          <p:spPr bwMode="auto">
            <a:xfrm>
              <a:off x="1187648" y="3885613"/>
              <a:ext cx="256580" cy="256659"/>
            </a:xfrm>
            <a:custGeom>
              <a:avLst/>
              <a:gdLst>
                <a:gd name="T0" fmla="*/ 342106 w 21600"/>
                <a:gd name="T1" fmla="*/ 342106 h 21600"/>
                <a:gd name="T2" fmla="*/ 342106 w 21600"/>
                <a:gd name="T3" fmla="*/ 342106 h 21600"/>
                <a:gd name="T4" fmla="*/ 342106 w 21600"/>
                <a:gd name="T5" fmla="*/ 342106 h 21600"/>
                <a:gd name="T6" fmla="*/ 342106 w 21600"/>
                <a:gd name="T7" fmla="*/ 3421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600"/>
                  </a:lnTo>
                  <a:lnTo>
                    <a:pt x="2684" y="21600"/>
                  </a:lnTo>
                  <a:cubicBezTo>
                    <a:pt x="2320" y="21600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80931" y="2920776"/>
            <a:ext cx="744440" cy="744538"/>
            <a:chOff x="3435549" y="2133663"/>
            <a:chExt cx="558403" cy="558576"/>
          </a:xfrm>
        </p:grpSpPr>
        <p:sp>
          <p:nvSpPr>
            <p:cNvPr id="14349" name="AutoShape 13"/>
            <p:cNvSpPr/>
            <p:nvPr/>
          </p:nvSpPr>
          <p:spPr bwMode="auto">
            <a:xfrm>
              <a:off x="3435549" y="2133663"/>
              <a:ext cx="558403" cy="558576"/>
            </a:xfrm>
            <a:custGeom>
              <a:avLst/>
              <a:gdLst>
                <a:gd name="T0" fmla="*/ 744500 w 19679"/>
                <a:gd name="T1" fmla="*/ 817217 h 19679"/>
                <a:gd name="T2" fmla="*/ 744500 w 19679"/>
                <a:gd name="T3" fmla="*/ 817217 h 19679"/>
                <a:gd name="T4" fmla="*/ 744500 w 19679"/>
                <a:gd name="T5" fmla="*/ 817217 h 19679"/>
                <a:gd name="T6" fmla="*/ 744500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352" name="AutoShape 16"/>
            <p:cNvSpPr/>
            <p:nvPr/>
          </p:nvSpPr>
          <p:spPr bwMode="auto">
            <a:xfrm>
              <a:off x="3599259" y="2293257"/>
              <a:ext cx="257175" cy="214974"/>
            </a:xfrm>
            <a:custGeom>
              <a:avLst/>
              <a:gdLst>
                <a:gd name="T0" fmla="*/ 342900 w 21600"/>
                <a:gd name="T1" fmla="*/ 286530 h 21579"/>
                <a:gd name="T2" fmla="*/ 342900 w 21600"/>
                <a:gd name="T3" fmla="*/ 286530 h 21579"/>
                <a:gd name="T4" fmla="*/ 342900 w 21600"/>
                <a:gd name="T5" fmla="*/ 286530 h 21579"/>
                <a:gd name="T6" fmla="*/ 342900 w 21600"/>
                <a:gd name="T7" fmla="*/ 286530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600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80931" y="3966145"/>
            <a:ext cx="744440" cy="744538"/>
            <a:chOff x="3435549" y="2917932"/>
            <a:chExt cx="558403" cy="558576"/>
          </a:xfrm>
        </p:grpSpPr>
        <p:sp>
          <p:nvSpPr>
            <p:cNvPr id="14350" name="AutoShape 14"/>
            <p:cNvSpPr/>
            <p:nvPr/>
          </p:nvSpPr>
          <p:spPr bwMode="auto">
            <a:xfrm>
              <a:off x="3435549" y="2917932"/>
              <a:ext cx="558403" cy="558576"/>
            </a:xfrm>
            <a:custGeom>
              <a:avLst/>
              <a:gdLst>
                <a:gd name="T0" fmla="*/ 744500 w 19679"/>
                <a:gd name="T1" fmla="*/ 817217 h 19679"/>
                <a:gd name="T2" fmla="*/ 744500 w 19679"/>
                <a:gd name="T3" fmla="*/ 817217 h 19679"/>
                <a:gd name="T4" fmla="*/ 744500 w 19679"/>
                <a:gd name="T5" fmla="*/ 817217 h 19679"/>
                <a:gd name="T6" fmla="*/ 744500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353" name="AutoShape 17"/>
            <p:cNvSpPr/>
            <p:nvPr/>
          </p:nvSpPr>
          <p:spPr bwMode="auto">
            <a:xfrm>
              <a:off x="3599259" y="3070975"/>
              <a:ext cx="257175" cy="257254"/>
            </a:xfrm>
            <a:custGeom>
              <a:avLst/>
              <a:gdLst>
                <a:gd name="T0" fmla="*/ 342900 w 21600"/>
                <a:gd name="T1" fmla="*/ 342900 h 21600"/>
                <a:gd name="T2" fmla="*/ 342900 w 21600"/>
                <a:gd name="T3" fmla="*/ 342900 h 21600"/>
                <a:gd name="T4" fmla="*/ 342900 w 21600"/>
                <a:gd name="T5" fmla="*/ 342900 h 21600"/>
                <a:gd name="T6" fmla="*/ 342900 w 21600"/>
                <a:gd name="T7" fmla="*/ 3429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600" y="19177"/>
                    <a:pt x="21600" y="19436"/>
                  </a:cubicBezTo>
                  <a:cubicBezTo>
                    <a:pt x="21600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80931" y="5060726"/>
            <a:ext cx="744440" cy="744538"/>
            <a:chOff x="3435549" y="3739121"/>
            <a:chExt cx="558403" cy="558576"/>
          </a:xfrm>
        </p:grpSpPr>
        <p:sp>
          <p:nvSpPr>
            <p:cNvPr id="14351" name="AutoShape 15"/>
            <p:cNvSpPr/>
            <p:nvPr/>
          </p:nvSpPr>
          <p:spPr bwMode="auto">
            <a:xfrm>
              <a:off x="3435549" y="3739121"/>
              <a:ext cx="558403" cy="558576"/>
            </a:xfrm>
            <a:custGeom>
              <a:avLst/>
              <a:gdLst>
                <a:gd name="T0" fmla="*/ 744500 w 19679"/>
                <a:gd name="T1" fmla="*/ 817217 h 19679"/>
                <a:gd name="T2" fmla="*/ 744500 w 19679"/>
                <a:gd name="T3" fmla="*/ 817217 h 19679"/>
                <a:gd name="T4" fmla="*/ 744500 w 19679"/>
                <a:gd name="T5" fmla="*/ 817217 h 19679"/>
                <a:gd name="T6" fmla="*/ 744500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354" name="AutoShape 18"/>
            <p:cNvSpPr/>
            <p:nvPr/>
          </p:nvSpPr>
          <p:spPr bwMode="auto">
            <a:xfrm>
              <a:off x="3595092" y="3883232"/>
              <a:ext cx="257175" cy="257850"/>
            </a:xfrm>
            <a:custGeom>
              <a:avLst/>
              <a:gdLst>
                <a:gd name="T0" fmla="*/ 342900 w 21600"/>
                <a:gd name="T1" fmla="*/ 343694 h 21600"/>
                <a:gd name="T2" fmla="*/ 342900 w 21600"/>
                <a:gd name="T3" fmla="*/ 343694 h 21600"/>
                <a:gd name="T4" fmla="*/ 342900 w 21600"/>
                <a:gd name="T5" fmla="*/ 343694 h 21600"/>
                <a:gd name="T6" fmla="*/ 342900 w 21600"/>
                <a:gd name="T7" fmla="*/ 3436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600"/>
                    <a:pt x="14380" y="21600"/>
                  </a:cubicBezTo>
                  <a:cubicBezTo>
                    <a:pt x="13730" y="21600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3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09485" y="2920776"/>
            <a:ext cx="743647" cy="744538"/>
            <a:chOff x="5857280" y="2133663"/>
            <a:chExt cx="557808" cy="558576"/>
          </a:xfrm>
        </p:grpSpPr>
        <p:sp>
          <p:nvSpPr>
            <p:cNvPr id="14355" name="AutoShape 19"/>
            <p:cNvSpPr/>
            <p:nvPr/>
          </p:nvSpPr>
          <p:spPr bwMode="auto">
            <a:xfrm>
              <a:off x="5857280" y="2133663"/>
              <a:ext cx="557808" cy="558576"/>
            </a:xfrm>
            <a:custGeom>
              <a:avLst/>
              <a:gdLst>
                <a:gd name="T0" fmla="*/ 743706 w 19679"/>
                <a:gd name="T1" fmla="*/ 817217 h 19679"/>
                <a:gd name="T2" fmla="*/ 743706 w 19679"/>
                <a:gd name="T3" fmla="*/ 817217 h 19679"/>
                <a:gd name="T4" fmla="*/ 743706 w 19679"/>
                <a:gd name="T5" fmla="*/ 817217 h 19679"/>
                <a:gd name="T6" fmla="*/ 743706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356" name="AutoShape 20"/>
            <p:cNvSpPr/>
            <p:nvPr/>
          </p:nvSpPr>
          <p:spPr bwMode="auto">
            <a:xfrm>
              <a:off x="6010275" y="2294447"/>
              <a:ext cx="257771" cy="214379"/>
            </a:xfrm>
            <a:custGeom>
              <a:avLst/>
              <a:gdLst>
                <a:gd name="T0" fmla="*/ 343694 w 21600"/>
                <a:gd name="T1" fmla="*/ 285750 h 21600"/>
                <a:gd name="T2" fmla="*/ 343694 w 21600"/>
                <a:gd name="T3" fmla="*/ 285750 h 21600"/>
                <a:gd name="T4" fmla="*/ 343694 w 21600"/>
                <a:gd name="T5" fmla="*/ 285750 h 21600"/>
                <a:gd name="T6" fmla="*/ 343694 w 21600"/>
                <a:gd name="T7" fmla="*/ 2857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599" y="4427"/>
                    <a:pt x="21599" y="4865"/>
                  </a:cubicBezTo>
                  <a:lnTo>
                    <a:pt x="21599" y="19984"/>
                  </a:lnTo>
                  <a:cubicBezTo>
                    <a:pt x="21599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09485" y="3966145"/>
            <a:ext cx="743647" cy="744538"/>
            <a:chOff x="5857280" y="2917932"/>
            <a:chExt cx="557808" cy="558576"/>
          </a:xfrm>
        </p:grpSpPr>
        <p:sp>
          <p:nvSpPr>
            <p:cNvPr id="14357" name="AutoShape 21"/>
            <p:cNvSpPr/>
            <p:nvPr/>
          </p:nvSpPr>
          <p:spPr bwMode="auto">
            <a:xfrm>
              <a:off x="5857280" y="2917932"/>
              <a:ext cx="557808" cy="558576"/>
            </a:xfrm>
            <a:custGeom>
              <a:avLst/>
              <a:gdLst>
                <a:gd name="T0" fmla="*/ 743706 w 19679"/>
                <a:gd name="T1" fmla="*/ 817217 h 19679"/>
                <a:gd name="T2" fmla="*/ 743706 w 19679"/>
                <a:gd name="T3" fmla="*/ 817217 h 19679"/>
                <a:gd name="T4" fmla="*/ 743706 w 19679"/>
                <a:gd name="T5" fmla="*/ 817217 h 19679"/>
                <a:gd name="T6" fmla="*/ 743706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359" name="AutoShape 23"/>
            <p:cNvSpPr/>
            <p:nvPr/>
          </p:nvSpPr>
          <p:spPr bwMode="auto">
            <a:xfrm>
              <a:off x="6015038" y="3101345"/>
              <a:ext cx="257175" cy="214379"/>
            </a:xfrm>
            <a:custGeom>
              <a:avLst/>
              <a:gdLst>
                <a:gd name="T0" fmla="*/ 342900 w 21600"/>
                <a:gd name="T1" fmla="*/ 285750 h 21600"/>
                <a:gd name="T2" fmla="*/ 342900 w 21600"/>
                <a:gd name="T3" fmla="*/ 285750 h 21600"/>
                <a:gd name="T4" fmla="*/ 342900 w 21600"/>
                <a:gd name="T5" fmla="*/ 285750 h 21600"/>
                <a:gd name="T6" fmla="*/ 342900 w 21600"/>
                <a:gd name="T7" fmla="*/ 2857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3" y="161"/>
                    <a:pt x="21205" y="478"/>
                  </a:cubicBezTo>
                  <a:cubicBezTo>
                    <a:pt x="21467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38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78"/>
                  </a:cubicBezTo>
                  <a:cubicBezTo>
                    <a:pt x="663" y="161"/>
                    <a:pt x="981" y="0"/>
                    <a:pt x="1346" y="0"/>
                  </a:cubicBezTo>
                  <a:lnTo>
                    <a:pt x="20263" y="0"/>
                  </a:lnTo>
                  <a:close/>
                  <a:moveTo>
                    <a:pt x="4051" y="2170"/>
                  </a:moveTo>
                  <a:cubicBezTo>
                    <a:pt x="4051" y="2020"/>
                    <a:pt x="4010" y="1891"/>
                    <a:pt x="3924" y="1782"/>
                  </a:cubicBezTo>
                  <a:cubicBezTo>
                    <a:pt x="3838" y="1677"/>
                    <a:pt x="3728" y="1621"/>
                    <a:pt x="3593" y="1621"/>
                  </a:cubicBezTo>
                  <a:lnTo>
                    <a:pt x="1801" y="1621"/>
                  </a:lnTo>
                  <a:cubicBezTo>
                    <a:pt x="1676" y="1621"/>
                    <a:pt x="1569" y="1674"/>
                    <a:pt x="1481" y="1776"/>
                  </a:cubicBezTo>
                  <a:cubicBezTo>
                    <a:pt x="1390" y="1879"/>
                    <a:pt x="1344" y="2011"/>
                    <a:pt x="1344" y="2170"/>
                  </a:cubicBezTo>
                  <a:lnTo>
                    <a:pt x="1344" y="4320"/>
                  </a:lnTo>
                  <a:cubicBezTo>
                    <a:pt x="1344" y="4470"/>
                    <a:pt x="1388" y="4602"/>
                    <a:pt x="1473" y="4708"/>
                  </a:cubicBezTo>
                  <a:cubicBezTo>
                    <a:pt x="1559" y="4816"/>
                    <a:pt x="1669" y="4866"/>
                    <a:pt x="1801" y="4866"/>
                  </a:cubicBezTo>
                  <a:lnTo>
                    <a:pt x="3593" y="4866"/>
                  </a:lnTo>
                  <a:cubicBezTo>
                    <a:pt x="3721" y="4866"/>
                    <a:pt x="3828" y="4819"/>
                    <a:pt x="3917" y="4717"/>
                  </a:cubicBezTo>
                  <a:cubicBezTo>
                    <a:pt x="4007" y="4614"/>
                    <a:pt x="4051" y="4482"/>
                    <a:pt x="4051" y="4320"/>
                  </a:cubicBezTo>
                  <a:lnTo>
                    <a:pt x="4051" y="2170"/>
                  </a:lnTo>
                  <a:close/>
                  <a:moveTo>
                    <a:pt x="4051" y="7201"/>
                  </a:moveTo>
                  <a:cubicBezTo>
                    <a:pt x="4051" y="7055"/>
                    <a:pt x="4010" y="6925"/>
                    <a:pt x="3924" y="6817"/>
                  </a:cubicBezTo>
                  <a:cubicBezTo>
                    <a:pt x="3838" y="6708"/>
                    <a:pt x="3728" y="6655"/>
                    <a:pt x="3593" y="6655"/>
                  </a:cubicBezTo>
                  <a:lnTo>
                    <a:pt x="1801" y="6655"/>
                  </a:lnTo>
                  <a:cubicBezTo>
                    <a:pt x="1676" y="6655"/>
                    <a:pt x="1569" y="6708"/>
                    <a:pt x="1481" y="6817"/>
                  </a:cubicBezTo>
                  <a:cubicBezTo>
                    <a:pt x="1390" y="6925"/>
                    <a:pt x="1344" y="7055"/>
                    <a:pt x="1344" y="7201"/>
                  </a:cubicBezTo>
                  <a:lnTo>
                    <a:pt x="1344" y="9369"/>
                  </a:lnTo>
                  <a:cubicBezTo>
                    <a:pt x="1344" y="9516"/>
                    <a:pt x="1388" y="9645"/>
                    <a:pt x="1473" y="9757"/>
                  </a:cubicBezTo>
                  <a:cubicBezTo>
                    <a:pt x="1559" y="9863"/>
                    <a:pt x="1669" y="9915"/>
                    <a:pt x="1801" y="9915"/>
                  </a:cubicBezTo>
                  <a:lnTo>
                    <a:pt x="3593" y="9915"/>
                  </a:lnTo>
                  <a:cubicBezTo>
                    <a:pt x="3721" y="9915"/>
                    <a:pt x="3828" y="9863"/>
                    <a:pt x="3917" y="9757"/>
                  </a:cubicBezTo>
                  <a:cubicBezTo>
                    <a:pt x="4007" y="9645"/>
                    <a:pt x="4051" y="9516"/>
                    <a:pt x="4051" y="9369"/>
                  </a:cubicBezTo>
                  <a:lnTo>
                    <a:pt x="4051" y="7201"/>
                  </a:lnTo>
                  <a:close/>
                  <a:moveTo>
                    <a:pt x="4051" y="12233"/>
                  </a:moveTo>
                  <a:cubicBezTo>
                    <a:pt x="4051" y="12083"/>
                    <a:pt x="4010" y="11957"/>
                    <a:pt x="3924" y="11845"/>
                  </a:cubicBezTo>
                  <a:cubicBezTo>
                    <a:pt x="3838" y="11739"/>
                    <a:pt x="3728" y="11687"/>
                    <a:pt x="3593" y="11687"/>
                  </a:cubicBezTo>
                  <a:lnTo>
                    <a:pt x="1801" y="11687"/>
                  </a:lnTo>
                  <a:cubicBezTo>
                    <a:pt x="1676" y="11687"/>
                    <a:pt x="1569" y="11739"/>
                    <a:pt x="1481" y="11845"/>
                  </a:cubicBezTo>
                  <a:cubicBezTo>
                    <a:pt x="1390" y="11957"/>
                    <a:pt x="1344" y="12083"/>
                    <a:pt x="1344" y="12233"/>
                  </a:cubicBezTo>
                  <a:lnTo>
                    <a:pt x="1344" y="14401"/>
                  </a:lnTo>
                  <a:cubicBezTo>
                    <a:pt x="1344" y="14547"/>
                    <a:pt x="1388" y="14677"/>
                    <a:pt x="1473" y="14785"/>
                  </a:cubicBezTo>
                  <a:cubicBezTo>
                    <a:pt x="1559" y="14894"/>
                    <a:pt x="1669" y="14947"/>
                    <a:pt x="1801" y="14947"/>
                  </a:cubicBezTo>
                  <a:lnTo>
                    <a:pt x="3593" y="14947"/>
                  </a:lnTo>
                  <a:cubicBezTo>
                    <a:pt x="3721" y="14947"/>
                    <a:pt x="3828" y="14894"/>
                    <a:pt x="3917" y="14785"/>
                  </a:cubicBezTo>
                  <a:cubicBezTo>
                    <a:pt x="4007" y="14677"/>
                    <a:pt x="4051" y="14547"/>
                    <a:pt x="4051" y="14401"/>
                  </a:cubicBezTo>
                  <a:lnTo>
                    <a:pt x="4051" y="12233"/>
                  </a:lnTo>
                  <a:close/>
                  <a:moveTo>
                    <a:pt x="4051" y="17285"/>
                  </a:moveTo>
                  <a:cubicBezTo>
                    <a:pt x="4051" y="17135"/>
                    <a:pt x="4010" y="17006"/>
                    <a:pt x="3924" y="16897"/>
                  </a:cubicBezTo>
                  <a:cubicBezTo>
                    <a:pt x="3838" y="16791"/>
                    <a:pt x="3728" y="16736"/>
                    <a:pt x="3593" y="16736"/>
                  </a:cubicBezTo>
                  <a:lnTo>
                    <a:pt x="1801" y="16736"/>
                  </a:lnTo>
                  <a:cubicBezTo>
                    <a:pt x="1676" y="16736"/>
                    <a:pt x="1569" y="16788"/>
                    <a:pt x="1481" y="16891"/>
                  </a:cubicBezTo>
                  <a:cubicBezTo>
                    <a:pt x="1390" y="16994"/>
                    <a:pt x="1344" y="17123"/>
                    <a:pt x="1344" y="17285"/>
                  </a:cubicBezTo>
                  <a:lnTo>
                    <a:pt x="1344" y="19435"/>
                  </a:lnTo>
                  <a:cubicBezTo>
                    <a:pt x="1344" y="19585"/>
                    <a:pt x="1388" y="19714"/>
                    <a:pt x="1473" y="19823"/>
                  </a:cubicBezTo>
                  <a:cubicBezTo>
                    <a:pt x="1559" y="19928"/>
                    <a:pt x="1669" y="19984"/>
                    <a:pt x="1801" y="19984"/>
                  </a:cubicBezTo>
                  <a:lnTo>
                    <a:pt x="3593" y="19984"/>
                  </a:lnTo>
                  <a:cubicBezTo>
                    <a:pt x="3721" y="19984"/>
                    <a:pt x="3828" y="19931"/>
                    <a:pt x="3917" y="19828"/>
                  </a:cubicBezTo>
                  <a:cubicBezTo>
                    <a:pt x="4007" y="19726"/>
                    <a:pt x="4051" y="19596"/>
                    <a:pt x="4051" y="19435"/>
                  </a:cubicBezTo>
                  <a:lnTo>
                    <a:pt x="4051" y="17285"/>
                  </a:lnTo>
                  <a:close/>
                  <a:moveTo>
                    <a:pt x="16194" y="2170"/>
                  </a:moveTo>
                  <a:cubicBezTo>
                    <a:pt x="16194" y="2020"/>
                    <a:pt x="16150" y="1891"/>
                    <a:pt x="16064" y="1782"/>
                  </a:cubicBezTo>
                  <a:cubicBezTo>
                    <a:pt x="15979" y="1677"/>
                    <a:pt x="15871" y="1621"/>
                    <a:pt x="15736" y="1621"/>
                  </a:cubicBezTo>
                  <a:lnTo>
                    <a:pt x="5858" y="1621"/>
                  </a:lnTo>
                  <a:cubicBezTo>
                    <a:pt x="5731" y="1621"/>
                    <a:pt x="5623" y="1674"/>
                    <a:pt x="5535" y="1776"/>
                  </a:cubicBezTo>
                  <a:cubicBezTo>
                    <a:pt x="5444" y="1879"/>
                    <a:pt x="5400" y="2011"/>
                    <a:pt x="5400" y="2170"/>
                  </a:cubicBezTo>
                  <a:lnTo>
                    <a:pt x="5400" y="9369"/>
                  </a:lnTo>
                  <a:cubicBezTo>
                    <a:pt x="5400" y="9516"/>
                    <a:pt x="5442" y="9645"/>
                    <a:pt x="5527" y="9757"/>
                  </a:cubicBezTo>
                  <a:cubicBezTo>
                    <a:pt x="5616" y="9863"/>
                    <a:pt x="5723" y="9915"/>
                    <a:pt x="5858" y="9915"/>
                  </a:cubicBezTo>
                  <a:lnTo>
                    <a:pt x="15736" y="9915"/>
                  </a:lnTo>
                  <a:cubicBezTo>
                    <a:pt x="15861" y="9915"/>
                    <a:pt x="15969" y="9863"/>
                    <a:pt x="16059" y="9757"/>
                  </a:cubicBezTo>
                  <a:cubicBezTo>
                    <a:pt x="16147" y="9645"/>
                    <a:pt x="16194" y="9516"/>
                    <a:pt x="16194" y="9369"/>
                  </a:cubicBezTo>
                  <a:lnTo>
                    <a:pt x="16194" y="2170"/>
                  </a:lnTo>
                  <a:close/>
                  <a:moveTo>
                    <a:pt x="16194" y="12233"/>
                  </a:moveTo>
                  <a:cubicBezTo>
                    <a:pt x="16194" y="12083"/>
                    <a:pt x="16150" y="11957"/>
                    <a:pt x="16064" y="11845"/>
                  </a:cubicBezTo>
                  <a:cubicBezTo>
                    <a:pt x="15979" y="11739"/>
                    <a:pt x="15871" y="11687"/>
                    <a:pt x="15736" y="11687"/>
                  </a:cubicBezTo>
                  <a:lnTo>
                    <a:pt x="5858" y="11687"/>
                  </a:lnTo>
                  <a:cubicBezTo>
                    <a:pt x="5731" y="11687"/>
                    <a:pt x="5623" y="11739"/>
                    <a:pt x="5535" y="11845"/>
                  </a:cubicBezTo>
                  <a:cubicBezTo>
                    <a:pt x="5444" y="11957"/>
                    <a:pt x="5400" y="12083"/>
                    <a:pt x="5400" y="12233"/>
                  </a:cubicBezTo>
                  <a:lnTo>
                    <a:pt x="5400" y="19432"/>
                  </a:lnTo>
                  <a:cubicBezTo>
                    <a:pt x="5400" y="19582"/>
                    <a:pt x="5442" y="19711"/>
                    <a:pt x="5527" y="19820"/>
                  </a:cubicBezTo>
                  <a:cubicBezTo>
                    <a:pt x="5616" y="19925"/>
                    <a:pt x="5723" y="19981"/>
                    <a:pt x="5858" y="19981"/>
                  </a:cubicBezTo>
                  <a:lnTo>
                    <a:pt x="15736" y="19981"/>
                  </a:lnTo>
                  <a:cubicBezTo>
                    <a:pt x="15861" y="19981"/>
                    <a:pt x="15969" y="19928"/>
                    <a:pt x="16059" y="19826"/>
                  </a:cubicBezTo>
                  <a:cubicBezTo>
                    <a:pt x="16147" y="19723"/>
                    <a:pt x="16194" y="19593"/>
                    <a:pt x="16194" y="19432"/>
                  </a:cubicBezTo>
                  <a:lnTo>
                    <a:pt x="16194" y="12233"/>
                  </a:lnTo>
                  <a:close/>
                  <a:moveTo>
                    <a:pt x="20263" y="2170"/>
                  </a:moveTo>
                  <a:cubicBezTo>
                    <a:pt x="20263" y="2020"/>
                    <a:pt x="20216" y="1891"/>
                    <a:pt x="20128" y="1782"/>
                  </a:cubicBezTo>
                  <a:cubicBezTo>
                    <a:pt x="20038" y="1677"/>
                    <a:pt x="19930" y="1621"/>
                    <a:pt x="19805" y="1621"/>
                  </a:cubicBezTo>
                  <a:lnTo>
                    <a:pt x="18001" y="1621"/>
                  </a:lnTo>
                  <a:cubicBezTo>
                    <a:pt x="17876" y="1621"/>
                    <a:pt x="17768" y="1674"/>
                    <a:pt x="17678" y="1776"/>
                  </a:cubicBezTo>
                  <a:cubicBezTo>
                    <a:pt x="17589" y="1879"/>
                    <a:pt x="17545" y="2011"/>
                    <a:pt x="17545" y="2170"/>
                  </a:cubicBezTo>
                  <a:lnTo>
                    <a:pt x="17545" y="4320"/>
                  </a:lnTo>
                  <a:cubicBezTo>
                    <a:pt x="17545" y="4470"/>
                    <a:pt x="17589" y="4602"/>
                    <a:pt x="17678" y="4708"/>
                  </a:cubicBezTo>
                  <a:cubicBezTo>
                    <a:pt x="17768" y="4816"/>
                    <a:pt x="17876" y="4866"/>
                    <a:pt x="18001" y="4866"/>
                  </a:cubicBezTo>
                  <a:lnTo>
                    <a:pt x="19805" y="4866"/>
                  </a:lnTo>
                  <a:cubicBezTo>
                    <a:pt x="19930" y="4866"/>
                    <a:pt x="20038" y="4819"/>
                    <a:pt x="20128" y="4717"/>
                  </a:cubicBezTo>
                  <a:cubicBezTo>
                    <a:pt x="20216" y="4614"/>
                    <a:pt x="20263" y="4482"/>
                    <a:pt x="20263" y="4320"/>
                  </a:cubicBezTo>
                  <a:lnTo>
                    <a:pt x="20263" y="2170"/>
                  </a:lnTo>
                  <a:close/>
                  <a:moveTo>
                    <a:pt x="20263" y="7201"/>
                  </a:moveTo>
                  <a:cubicBezTo>
                    <a:pt x="20263" y="7055"/>
                    <a:pt x="20216" y="6925"/>
                    <a:pt x="20128" y="6817"/>
                  </a:cubicBezTo>
                  <a:cubicBezTo>
                    <a:pt x="20038" y="6708"/>
                    <a:pt x="19930" y="6655"/>
                    <a:pt x="19805" y="6655"/>
                  </a:cubicBezTo>
                  <a:lnTo>
                    <a:pt x="18001" y="6655"/>
                  </a:lnTo>
                  <a:cubicBezTo>
                    <a:pt x="17876" y="6655"/>
                    <a:pt x="17768" y="6708"/>
                    <a:pt x="17678" y="6817"/>
                  </a:cubicBezTo>
                  <a:cubicBezTo>
                    <a:pt x="17589" y="6925"/>
                    <a:pt x="17545" y="7055"/>
                    <a:pt x="17545" y="7201"/>
                  </a:cubicBezTo>
                  <a:lnTo>
                    <a:pt x="17545" y="9369"/>
                  </a:lnTo>
                  <a:cubicBezTo>
                    <a:pt x="17545" y="9516"/>
                    <a:pt x="17589" y="9645"/>
                    <a:pt x="17678" y="9757"/>
                  </a:cubicBezTo>
                  <a:cubicBezTo>
                    <a:pt x="17768" y="9863"/>
                    <a:pt x="17876" y="9915"/>
                    <a:pt x="18001" y="9915"/>
                  </a:cubicBezTo>
                  <a:lnTo>
                    <a:pt x="19805" y="9915"/>
                  </a:lnTo>
                  <a:cubicBezTo>
                    <a:pt x="19930" y="9915"/>
                    <a:pt x="20038" y="9863"/>
                    <a:pt x="20128" y="9757"/>
                  </a:cubicBezTo>
                  <a:cubicBezTo>
                    <a:pt x="20216" y="9645"/>
                    <a:pt x="20263" y="9516"/>
                    <a:pt x="20263" y="9369"/>
                  </a:cubicBezTo>
                  <a:lnTo>
                    <a:pt x="20263" y="7201"/>
                  </a:lnTo>
                  <a:close/>
                  <a:moveTo>
                    <a:pt x="20263" y="12233"/>
                  </a:moveTo>
                  <a:cubicBezTo>
                    <a:pt x="20263" y="12083"/>
                    <a:pt x="20216" y="11957"/>
                    <a:pt x="20128" y="11845"/>
                  </a:cubicBezTo>
                  <a:cubicBezTo>
                    <a:pt x="20038" y="11739"/>
                    <a:pt x="19930" y="11687"/>
                    <a:pt x="19805" y="11687"/>
                  </a:cubicBezTo>
                  <a:lnTo>
                    <a:pt x="18001" y="11687"/>
                  </a:lnTo>
                  <a:cubicBezTo>
                    <a:pt x="17876" y="11687"/>
                    <a:pt x="17768" y="11739"/>
                    <a:pt x="17678" y="11845"/>
                  </a:cubicBezTo>
                  <a:cubicBezTo>
                    <a:pt x="17589" y="11957"/>
                    <a:pt x="17545" y="12083"/>
                    <a:pt x="17545" y="12233"/>
                  </a:cubicBezTo>
                  <a:lnTo>
                    <a:pt x="17545" y="14401"/>
                  </a:lnTo>
                  <a:cubicBezTo>
                    <a:pt x="17545" y="14547"/>
                    <a:pt x="17589" y="14677"/>
                    <a:pt x="17678" y="14785"/>
                  </a:cubicBezTo>
                  <a:cubicBezTo>
                    <a:pt x="17768" y="14894"/>
                    <a:pt x="17876" y="14947"/>
                    <a:pt x="18001" y="14947"/>
                  </a:cubicBezTo>
                  <a:lnTo>
                    <a:pt x="19805" y="14947"/>
                  </a:lnTo>
                  <a:cubicBezTo>
                    <a:pt x="19930" y="14947"/>
                    <a:pt x="20038" y="14894"/>
                    <a:pt x="20128" y="14785"/>
                  </a:cubicBezTo>
                  <a:cubicBezTo>
                    <a:pt x="20216" y="14677"/>
                    <a:pt x="20263" y="14547"/>
                    <a:pt x="20263" y="14401"/>
                  </a:cubicBezTo>
                  <a:lnTo>
                    <a:pt x="20263" y="12233"/>
                  </a:lnTo>
                  <a:close/>
                  <a:moveTo>
                    <a:pt x="20263" y="17285"/>
                  </a:moveTo>
                  <a:cubicBezTo>
                    <a:pt x="20263" y="17135"/>
                    <a:pt x="20216" y="17006"/>
                    <a:pt x="20128" y="16897"/>
                  </a:cubicBezTo>
                  <a:cubicBezTo>
                    <a:pt x="20038" y="16791"/>
                    <a:pt x="19930" y="16736"/>
                    <a:pt x="19805" y="16736"/>
                  </a:cubicBezTo>
                  <a:lnTo>
                    <a:pt x="18001" y="16736"/>
                  </a:lnTo>
                  <a:cubicBezTo>
                    <a:pt x="17876" y="16736"/>
                    <a:pt x="17768" y="16788"/>
                    <a:pt x="17678" y="16891"/>
                  </a:cubicBezTo>
                  <a:cubicBezTo>
                    <a:pt x="17589" y="16994"/>
                    <a:pt x="17545" y="17123"/>
                    <a:pt x="17545" y="17285"/>
                  </a:cubicBezTo>
                  <a:lnTo>
                    <a:pt x="17545" y="19435"/>
                  </a:lnTo>
                  <a:cubicBezTo>
                    <a:pt x="17545" y="19585"/>
                    <a:pt x="17589" y="19714"/>
                    <a:pt x="17678" y="19823"/>
                  </a:cubicBezTo>
                  <a:cubicBezTo>
                    <a:pt x="17768" y="19928"/>
                    <a:pt x="17876" y="19984"/>
                    <a:pt x="18001" y="19984"/>
                  </a:cubicBezTo>
                  <a:lnTo>
                    <a:pt x="19805" y="19984"/>
                  </a:lnTo>
                  <a:cubicBezTo>
                    <a:pt x="19930" y="19984"/>
                    <a:pt x="20038" y="19931"/>
                    <a:pt x="20128" y="19828"/>
                  </a:cubicBezTo>
                  <a:cubicBezTo>
                    <a:pt x="20216" y="19726"/>
                    <a:pt x="20263" y="19596"/>
                    <a:pt x="20263" y="19435"/>
                  </a:cubicBezTo>
                  <a:lnTo>
                    <a:pt x="20263" y="17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09485" y="5060726"/>
            <a:ext cx="743647" cy="744538"/>
            <a:chOff x="5857280" y="3739121"/>
            <a:chExt cx="557808" cy="558576"/>
          </a:xfrm>
        </p:grpSpPr>
        <p:sp>
          <p:nvSpPr>
            <p:cNvPr id="14358" name="AutoShape 22"/>
            <p:cNvSpPr/>
            <p:nvPr/>
          </p:nvSpPr>
          <p:spPr bwMode="auto">
            <a:xfrm>
              <a:off x="5857280" y="3739121"/>
              <a:ext cx="557808" cy="558576"/>
            </a:xfrm>
            <a:custGeom>
              <a:avLst/>
              <a:gdLst>
                <a:gd name="T0" fmla="*/ 743706 w 19679"/>
                <a:gd name="T1" fmla="*/ 817217 h 19679"/>
                <a:gd name="T2" fmla="*/ 743706 w 19679"/>
                <a:gd name="T3" fmla="*/ 817217 h 19679"/>
                <a:gd name="T4" fmla="*/ 743706 w 19679"/>
                <a:gd name="T5" fmla="*/ 817217 h 19679"/>
                <a:gd name="T6" fmla="*/ 743706 w 19679"/>
                <a:gd name="T7" fmla="*/ 81721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360" name="AutoShape 24"/>
            <p:cNvSpPr/>
            <p:nvPr/>
          </p:nvSpPr>
          <p:spPr bwMode="auto">
            <a:xfrm>
              <a:off x="6011466" y="3885613"/>
              <a:ext cx="256580" cy="256659"/>
            </a:xfrm>
            <a:custGeom>
              <a:avLst/>
              <a:gdLst>
                <a:gd name="T0" fmla="*/ 342107 w 21600"/>
                <a:gd name="T1" fmla="*/ 342106 h 21600"/>
                <a:gd name="T2" fmla="*/ 342107 w 21600"/>
                <a:gd name="T3" fmla="*/ 342106 h 21600"/>
                <a:gd name="T4" fmla="*/ 342107 w 21600"/>
                <a:gd name="T5" fmla="*/ 342106 h 21600"/>
                <a:gd name="T6" fmla="*/ 342107 w 21600"/>
                <a:gd name="T7" fmla="*/ 3421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600"/>
                  </a:lnTo>
                  <a:lnTo>
                    <a:pt x="2684" y="21600"/>
                  </a:lnTo>
                  <a:cubicBezTo>
                    <a:pt x="2320" y="21600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4361" name="AutoShape 25"/>
          <p:cNvSpPr/>
          <p:nvPr/>
        </p:nvSpPr>
        <p:spPr bwMode="auto">
          <a:xfrm>
            <a:off x="2211101" y="295411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  <a:endParaRPr lang="es-E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62" name="AutoShape 26"/>
          <p:cNvSpPr/>
          <p:nvPr/>
        </p:nvSpPr>
        <p:spPr bwMode="auto">
          <a:xfrm>
            <a:off x="5476957" y="326129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363" name="AutoShape 27"/>
          <p:cNvSpPr/>
          <p:nvPr/>
        </p:nvSpPr>
        <p:spPr bwMode="auto">
          <a:xfrm>
            <a:off x="5477750" y="295411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64" name="AutoShape 28"/>
          <p:cNvSpPr/>
          <p:nvPr/>
        </p:nvSpPr>
        <p:spPr bwMode="auto">
          <a:xfrm>
            <a:off x="8744401" y="326129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365" name="AutoShape 29"/>
          <p:cNvSpPr/>
          <p:nvPr/>
        </p:nvSpPr>
        <p:spPr bwMode="auto">
          <a:xfrm>
            <a:off x="8745193" y="295411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66" name="AutoShape 30"/>
          <p:cNvSpPr/>
          <p:nvPr/>
        </p:nvSpPr>
        <p:spPr bwMode="auto">
          <a:xfrm>
            <a:off x="2210307" y="4332066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367" name="AutoShape 31"/>
          <p:cNvSpPr/>
          <p:nvPr/>
        </p:nvSpPr>
        <p:spPr bwMode="auto">
          <a:xfrm>
            <a:off x="2211101" y="4024883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68" name="AutoShape 32"/>
          <p:cNvSpPr/>
          <p:nvPr/>
        </p:nvSpPr>
        <p:spPr bwMode="auto">
          <a:xfrm>
            <a:off x="5476957" y="4332066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369" name="AutoShape 33"/>
          <p:cNvSpPr/>
          <p:nvPr/>
        </p:nvSpPr>
        <p:spPr bwMode="auto">
          <a:xfrm>
            <a:off x="5477750" y="4024883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70" name="AutoShape 34"/>
          <p:cNvSpPr/>
          <p:nvPr/>
        </p:nvSpPr>
        <p:spPr bwMode="auto">
          <a:xfrm>
            <a:off x="8744401" y="4332066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371" name="AutoShape 35"/>
          <p:cNvSpPr/>
          <p:nvPr/>
        </p:nvSpPr>
        <p:spPr bwMode="auto">
          <a:xfrm>
            <a:off x="8745193" y="4024883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72" name="AutoShape 36"/>
          <p:cNvSpPr/>
          <p:nvPr/>
        </p:nvSpPr>
        <p:spPr bwMode="auto">
          <a:xfrm>
            <a:off x="2210307" y="5435379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373" name="AutoShape 37"/>
          <p:cNvSpPr/>
          <p:nvPr/>
        </p:nvSpPr>
        <p:spPr bwMode="auto">
          <a:xfrm>
            <a:off x="2211101" y="5128196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74" name="AutoShape 38"/>
          <p:cNvSpPr/>
          <p:nvPr/>
        </p:nvSpPr>
        <p:spPr bwMode="auto">
          <a:xfrm>
            <a:off x="5476957" y="5435379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375" name="AutoShape 39"/>
          <p:cNvSpPr/>
          <p:nvPr/>
        </p:nvSpPr>
        <p:spPr bwMode="auto">
          <a:xfrm>
            <a:off x="5477750" y="5128196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76" name="AutoShape 40"/>
          <p:cNvSpPr/>
          <p:nvPr/>
        </p:nvSpPr>
        <p:spPr bwMode="auto">
          <a:xfrm>
            <a:off x="8744401" y="5435379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377" name="AutoShape 41"/>
          <p:cNvSpPr/>
          <p:nvPr/>
        </p:nvSpPr>
        <p:spPr bwMode="auto">
          <a:xfrm>
            <a:off x="8745193" y="5128196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es-ES" altLang="zh-CN" sz="1700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5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5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5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5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5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25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25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25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25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5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2" grpId="0"/>
      <p:bldP spid="14361" grpId="0" autoUpdateAnimBg="0"/>
      <p:bldP spid="14362" grpId="0" autoUpdateAnimBg="0"/>
      <p:bldP spid="14363" grpId="0" autoUpdateAnimBg="0"/>
      <p:bldP spid="14364" grpId="0" autoUpdateAnimBg="0"/>
      <p:bldP spid="14365" grpId="0" autoUpdateAnimBg="0"/>
      <p:bldP spid="14366" grpId="0" autoUpdateAnimBg="0"/>
      <p:bldP spid="14367" grpId="0" autoUpdateAnimBg="0"/>
      <p:bldP spid="14368" grpId="0" autoUpdateAnimBg="0"/>
      <p:bldP spid="14369" grpId="0" autoUpdateAnimBg="0"/>
      <p:bldP spid="14370" grpId="0" autoUpdateAnimBg="0"/>
      <p:bldP spid="14371" grpId="0" autoUpdateAnimBg="0"/>
      <p:bldP spid="14372" grpId="0" autoUpdateAnimBg="0"/>
      <p:bldP spid="14373" grpId="0" autoUpdateAnimBg="0"/>
      <p:bldP spid="14374" grpId="0" autoUpdateAnimBg="0"/>
      <p:bldP spid="14375" grpId="0" autoUpdateAnimBg="0"/>
      <p:bldP spid="14376" grpId="0" autoUpdateAnimBg="0"/>
      <p:bldP spid="1437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/>
          <p:nvPr/>
        </p:nvSpPr>
        <p:spPr bwMode="auto">
          <a:xfrm>
            <a:off x="3894426" y="2070669"/>
            <a:ext cx="2622209" cy="2212975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round/>
          </a:ln>
        </p:spPr>
        <p:txBody>
          <a:bodyPr lIns="121890" tIns="60945" rIns="121890" bIns="60945"/>
          <a:lstStyle/>
          <a:p>
            <a:pPr>
              <a:defRPr/>
            </a:pPr>
            <a:endParaRPr 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reeform 10"/>
          <p:cNvSpPr/>
          <p:nvPr/>
        </p:nvSpPr>
        <p:spPr bwMode="auto">
          <a:xfrm>
            <a:off x="6086476" y="2064319"/>
            <a:ext cx="2203164" cy="2633663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  <a:round/>
          </a:ln>
        </p:spPr>
        <p:txBody>
          <a:bodyPr lIns="121890" tIns="60945" rIns="121890" bIns="60945"/>
          <a:lstStyle/>
          <a:p>
            <a:pPr>
              <a:defRPr/>
            </a:pPr>
            <a:endParaRPr 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5649973" y="4283642"/>
            <a:ext cx="2647606" cy="2192338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round/>
          </a:ln>
        </p:spPr>
        <p:txBody>
          <a:bodyPr lIns="121890" tIns="60945" rIns="121890" bIns="60945"/>
          <a:lstStyle/>
          <a:p>
            <a:pPr>
              <a:defRPr/>
            </a:pPr>
            <a:endParaRPr 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reeform 12"/>
          <p:cNvSpPr/>
          <p:nvPr/>
        </p:nvSpPr>
        <p:spPr bwMode="auto">
          <a:xfrm>
            <a:off x="3894426" y="3835969"/>
            <a:ext cx="2192052" cy="2633663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round/>
          </a:ln>
        </p:spPr>
        <p:txBody>
          <a:bodyPr lIns="121890" tIns="60945" rIns="121890" bIns="60945"/>
          <a:lstStyle/>
          <a:p>
            <a:pPr>
              <a:defRPr/>
            </a:pPr>
            <a:endParaRPr 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59"/>
          <p:cNvGrpSpPr/>
          <p:nvPr/>
        </p:nvGrpSpPr>
        <p:grpSpPr bwMode="auto">
          <a:xfrm>
            <a:off x="8361270" y="4851662"/>
            <a:ext cx="3034700" cy="711436"/>
            <a:chOff x="7154105" y="3139242"/>
            <a:chExt cx="2276194" cy="533814"/>
          </a:xfrm>
        </p:grpSpPr>
        <p:sp>
          <p:nvSpPr>
            <p:cNvPr id="110615" name="TextBox 8"/>
            <p:cNvSpPr txBox="1">
              <a:spLocks noChangeArrowheads="1"/>
            </p:cNvSpPr>
            <p:nvPr/>
          </p:nvSpPr>
          <p:spPr bwMode="auto">
            <a:xfrm>
              <a:off x="7154105" y="3396020"/>
              <a:ext cx="2276194" cy="27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83677" y="3139242"/>
              <a:ext cx="1436212" cy="21547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1" name="Group 58"/>
          <p:cNvGrpSpPr/>
          <p:nvPr/>
        </p:nvGrpSpPr>
        <p:grpSpPr bwMode="auto">
          <a:xfrm>
            <a:off x="8361269" y="2210948"/>
            <a:ext cx="3034701" cy="767704"/>
            <a:chOff x="7174424" y="1243439"/>
            <a:chExt cx="2276195" cy="576033"/>
          </a:xfrm>
        </p:grpSpPr>
        <p:sp>
          <p:nvSpPr>
            <p:cNvPr id="110613" name="TextBox 11"/>
            <p:cNvSpPr txBox="1">
              <a:spLocks noChangeArrowheads="1"/>
            </p:cNvSpPr>
            <p:nvPr/>
          </p:nvSpPr>
          <p:spPr bwMode="auto">
            <a:xfrm>
              <a:off x="7174424" y="1542436"/>
              <a:ext cx="2276195" cy="27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03997" y="1243439"/>
              <a:ext cx="1436212" cy="21547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4" name="Group 56"/>
          <p:cNvGrpSpPr/>
          <p:nvPr/>
        </p:nvGrpSpPr>
        <p:grpSpPr bwMode="auto">
          <a:xfrm>
            <a:off x="756347" y="2414076"/>
            <a:ext cx="3034244" cy="701233"/>
            <a:chOff x="-296510" y="1313843"/>
            <a:chExt cx="2276196" cy="526232"/>
          </a:xfrm>
        </p:grpSpPr>
        <p:sp>
          <p:nvSpPr>
            <p:cNvPr id="110611" name="TextBox 14"/>
            <p:cNvSpPr txBox="1">
              <a:spLocks noChangeArrowheads="1"/>
            </p:cNvSpPr>
            <p:nvPr/>
          </p:nvSpPr>
          <p:spPr bwMode="auto">
            <a:xfrm>
              <a:off x="-296510" y="1563000"/>
              <a:ext cx="2276196" cy="27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r"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8513" y="1313843"/>
              <a:ext cx="1436429" cy="21550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7" name="Group 56"/>
          <p:cNvGrpSpPr/>
          <p:nvPr/>
        </p:nvGrpSpPr>
        <p:grpSpPr bwMode="auto">
          <a:xfrm>
            <a:off x="756347" y="4851663"/>
            <a:ext cx="3034244" cy="697287"/>
            <a:chOff x="-296510" y="1316809"/>
            <a:chExt cx="2276196" cy="523272"/>
          </a:xfrm>
        </p:grpSpPr>
        <p:sp>
          <p:nvSpPr>
            <p:cNvPr id="110609" name="TextBox 17"/>
            <p:cNvSpPr txBox="1">
              <a:spLocks noChangeArrowheads="1"/>
            </p:cNvSpPr>
            <p:nvPr/>
          </p:nvSpPr>
          <p:spPr bwMode="auto">
            <a:xfrm>
              <a:off x="-296510" y="1563005"/>
              <a:ext cx="2276196" cy="27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r"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8513" y="1316809"/>
              <a:ext cx="1436429" cy="2155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20" name="Freeform 119"/>
          <p:cNvSpPr>
            <a:spLocks noChangeArrowheads="1"/>
          </p:cNvSpPr>
          <p:nvPr/>
        </p:nvSpPr>
        <p:spPr bwMode="auto">
          <a:xfrm>
            <a:off x="5822988" y="3986782"/>
            <a:ext cx="619045" cy="554037"/>
          </a:xfrm>
          <a:custGeom>
            <a:avLst/>
            <a:gdLst>
              <a:gd name="T0" fmla="*/ 551609 w 497"/>
              <a:gd name="T1" fmla="*/ 87205 h 444"/>
              <a:gd name="T2" fmla="*/ 551609 w 497"/>
              <a:gd name="T3" fmla="*/ 87205 h 444"/>
              <a:gd name="T4" fmla="*/ 530441 w 497"/>
              <a:gd name="T5" fmla="*/ 87205 h 444"/>
              <a:gd name="T6" fmla="*/ 530441 w 497"/>
              <a:gd name="T7" fmla="*/ 551883 h 444"/>
              <a:gd name="T8" fmla="*/ 551609 w 497"/>
              <a:gd name="T9" fmla="*/ 551883 h 444"/>
              <a:gd name="T10" fmla="*/ 617603 w 497"/>
              <a:gd name="T11" fmla="*/ 495823 h 444"/>
              <a:gd name="T12" fmla="*/ 617603 w 497"/>
              <a:gd name="T13" fmla="*/ 154477 h 444"/>
              <a:gd name="T14" fmla="*/ 551609 w 497"/>
              <a:gd name="T15" fmla="*/ 87205 h 444"/>
              <a:gd name="T16" fmla="*/ 0 w 497"/>
              <a:gd name="T17" fmla="*/ 154477 h 444"/>
              <a:gd name="T18" fmla="*/ 0 w 497"/>
              <a:gd name="T19" fmla="*/ 154477 h 444"/>
              <a:gd name="T20" fmla="*/ 0 w 497"/>
              <a:gd name="T21" fmla="*/ 495823 h 444"/>
              <a:gd name="T22" fmla="*/ 65994 w 497"/>
              <a:gd name="T23" fmla="*/ 551883 h 444"/>
              <a:gd name="T24" fmla="*/ 88407 w 497"/>
              <a:gd name="T25" fmla="*/ 551883 h 444"/>
              <a:gd name="T26" fmla="*/ 88407 w 497"/>
              <a:gd name="T27" fmla="*/ 87205 h 444"/>
              <a:gd name="T28" fmla="*/ 65994 w 497"/>
              <a:gd name="T29" fmla="*/ 87205 h 444"/>
              <a:gd name="T30" fmla="*/ 0 w 497"/>
              <a:gd name="T31" fmla="*/ 154477 h 444"/>
              <a:gd name="T32" fmla="*/ 419621 w 497"/>
              <a:gd name="T33" fmla="*/ 32390 h 444"/>
              <a:gd name="T34" fmla="*/ 419621 w 497"/>
              <a:gd name="T35" fmla="*/ 32390 h 444"/>
              <a:gd name="T36" fmla="*/ 308801 w 497"/>
              <a:gd name="T37" fmla="*/ 0 h 444"/>
              <a:gd name="T38" fmla="*/ 199227 w 497"/>
              <a:gd name="T39" fmla="*/ 32390 h 444"/>
              <a:gd name="T40" fmla="*/ 199227 w 497"/>
              <a:gd name="T41" fmla="*/ 87205 h 444"/>
              <a:gd name="T42" fmla="*/ 133233 w 497"/>
              <a:gd name="T43" fmla="*/ 87205 h 444"/>
              <a:gd name="T44" fmla="*/ 133233 w 497"/>
              <a:gd name="T45" fmla="*/ 551883 h 444"/>
              <a:gd name="T46" fmla="*/ 485615 w 497"/>
              <a:gd name="T47" fmla="*/ 551883 h 444"/>
              <a:gd name="T48" fmla="*/ 485615 w 497"/>
              <a:gd name="T49" fmla="*/ 87205 h 444"/>
              <a:gd name="T50" fmla="*/ 419621 w 497"/>
              <a:gd name="T51" fmla="*/ 87205 h 444"/>
              <a:gd name="T52" fmla="*/ 419621 w 497"/>
              <a:gd name="T53" fmla="*/ 32390 h 444"/>
              <a:gd name="T54" fmla="*/ 374795 w 497"/>
              <a:gd name="T55" fmla="*/ 87205 h 444"/>
              <a:gd name="T56" fmla="*/ 374795 w 497"/>
              <a:gd name="T57" fmla="*/ 87205 h 444"/>
              <a:gd name="T58" fmla="*/ 242808 w 497"/>
              <a:gd name="T59" fmla="*/ 87205 h 444"/>
              <a:gd name="T60" fmla="*/ 242808 w 497"/>
              <a:gd name="T61" fmla="*/ 54815 h 444"/>
              <a:gd name="T62" fmla="*/ 308801 w 497"/>
              <a:gd name="T63" fmla="*/ 32390 h 444"/>
              <a:gd name="T64" fmla="*/ 374795 w 497"/>
              <a:gd name="T65" fmla="*/ 54815 h 444"/>
              <a:gd name="T66" fmla="*/ 374795 w 497"/>
              <a:gd name="T67" fmla="*/ 87205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28"/>
          <p:cNvSpPr>
            <a:spLocks noChangeArrowheads="1"/>
          </p:cNvSpPr>
          <p:nvPr/>
        </p:nvSpPr>
        <p:spPr bwMode="auto">
          <a:xfrm>
            <a:off x="6953141" y="3145406"/>
            <a:ext cx="569839" cy="479425"/>
          </a:xfrm>
          <a:custGeom>
            <a:avLst/>
            <a:gdLst>
              <a:gd name="T0" fmla="*/ 141770 w 498"/>
              <a:gd name="T1" fmla="*/ 92757 h 418"/>
              <a:gd name="T2" fmla="*/ 141770 w 498"/>
              <a:gd name="T3" fmla="*/ 92757 h 418"/>
              <a:gd name="T4" fmla="*/ 41159 w 498"/>
              <a:gd name="T5" fmla="*/ 295448 h 418"/>
              <a:gd name="T6" fmla="*/ 395585 w 498"/>
              <a:gd name="T7" fmla="*/ 132837 h 418"/>
              <a:gd name="T8" fmla="*/ 10290 w 498"/>
              <a:gd name="T9" fmla="*/ 437446 h 418"/>
              <a:gd name="T10" fmla="*/ 50306 w 498"/>
              <a:gd name="T11" fmla="*/ 458058 h 418"/>
              <a:gd name="T12" fmla="*/ 110901 w 498"/>
              <a:gd name="T13" fmla="*/ 356140 h 418"/>
              <a:gd name="T14" fmla="*/ 334990 w 498"/>
              <a:gd name="T15" fmla="*/ 356140 h 418"/>
              <a:gd name="T16" fmla="*/ 536212 w 498"/>
              <a:gd name="T17" fmla="*/ 82451 h 418"/>
              <a:gd name="T18" fmla="*/ 141770 w 498"/>
              <a:gd name="T19" fmla="*/ 92757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91417" tIns="45709" rIns="91417" bIns="45709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Freeform 100"/>
          <p:cNvSpPr>
            <a:spLocks noChangeArrowheads="1"/>
          </p:cNvSpPr>
          <p:nvPr/>
        </p:nvSpPr>
        <p:spPr bwMode="auto">
          <a:xfrm>
            <a:off x="4926166" y="3058092"/>
            <a:ext cx="560314" cy="361950"/>
          </a:xfrm>
          <a:custGeom>
            <a:avLst/>
            <a:gdLst>
              <a:gd name="T0" fmla="*/ 428574 w 498"/>
              <a:gd name="T1" fmla="*/ 100651 h 320"/>
              <a:gd name="T2" fmla="*/ 428574 w 498"/>
              <a:gd name="T3" fmla="*/ 100651 h 320"/>
              <a:gd name="T4" fmla="*/ 399327 w 498"/>
              <a:gd name="T5" fmla="*/ 100651 h 320"/>
              <a:gd name="T6" fmla="*/ 259844 w 498"/>
              <a:gd name="T7" fmla="*/ 0 h 320"/>
              <a:gd name="T8" fmla="*/ 110237 w 498"/>
              <a:gd name="T9" fmla="*/ 151541 h 320"/>
              <a:gd name="T10" fmla="*/ 110237 w 498"/>
              <a:gd name="T11" fmla="*/ 169636 h 320"/>
              <a:gd name="T12" fmla="*/ 100113 w 498"/>
              <a:gd name="T13" fmla="*/ 169636 h 320"/>
              <a:gd name="T14" fmla="*/ 0 w 498"/>
              <a:gd name="T15" fmla="*/ 271418 h 320"/>
              <a:gd name="T16" fmla="*/ 100113 w 498"/>
              <a:gd name="T17" fmla="*/ 360759 h 320"/>
              <a:gd name="T18" fmla="*/ 428574 w 498"/>
              <a:gd name="T19" fmla="*/ 360759 h 320"/>
              <a:gd name="T20" fmla="*/ 559058 w 498"/>
              <a:gd name="T21" fmla="*/ 230705 h 320"/>
              <a:gd name="T22" fmla="*/ 428574 w 498"/>
              <a:gd name="T23" fmla="*/ 100651 h 320"/>
              <a:gd name="T24" fmla="*/ 319462 w 498"/>
              <a:gd name="T25" fmla="*/ 220527 h 320"/>
              <a:gd name="T26" fmla="*/ 319462 w 498"/>
              <a:gd name="T27" fmla="*/ 220527 h 320"/>
              <a:gd name="T28" fmla="*/ 239596 w 498"/>
              <a:gd name="T29" fmla="*/ 310999 h 320"/>
              <a:gd name="T30" fmla="*/ 219349 w 498"/>
              <a:gd name="T31" fmla="*/ 310999 h 320"/>
              <a:gd name="T32" fmla="*/ 219349 w 498"/>
              <a:gd name="T33" fmla="*/ 300821 h 320"/>
              <a:gd name="T34" fmla="*/ 219349 w 498"/>
              <a:gd name="T35" fmla="*/ 290643 h 320"/>
              <a:gd name="T36" fmla="*/ 249720 w 498"/>
              <a:gd name="T37" fmla="*/ 230705 h 320"/>
              <a:gd name="T38" fmla="*/ 229473 w 498"/>
              <a:gd name="T39" fmla="*/ 220527 h 320"/>
              <a:gd name="T40" fmla="*/ 229473 w 498"/>
              <a:gd name="T41" fmla="*/ 220527 h 320"/>
              <a:gd name="T42" fmla="*/ 209225 w 498"/>
              <a:gd name="T43" fmla="*/ 201301 h 320"/>
              <a:gd name="T44" fmla="*/ 219349 w 498"/>
              <a:gd name="T45" fmla="*/ 180945 h 320"/>
              <a:gd name="T46" fmla="*/ 290215 w 498"/>
              <a:gd name="T47" fmla="*/ 100651 h 320"/>
              <a:gd name="T48" fmla="*/ 309338 w 498"/>
              <a:gd name="T49" fmla="*/ 90473 h 320"/>
              <a:gd name="T50" fmla="*/ 319462 w 498"/>
              <a:gd name="T51" fmla="*/ 100651 h 320"/>
              <a:gd name="T52" fmla="*/ 309338 w 498"/>
              <a:gd name="T53" fmla="*/ 119876 h 320"/>
              <a:gd name="T54" fmla="*/ 280092 w 498"/>
              <a:gd name="T55" fmla="*/ 180945 h 320"/>
              <a:gd name="T56" fmla="*/ 309338 w 498"/>
              <a:gd name="T57" fmla="*/ 191123 h 320"/>
              <a:gd name="T58" fmla="*/ 309338 w 498"/>
              <a:gd name="T59" fmla="*/ 191123 h 320"/>
              <a:gd name="T60" fmla="*/ 329586 w 498"/>
              <a:gd name="T61" fmla="*/ 211479 h 320"/>
              <a:gd name="T62" fmla="*/ 319462 w 498"/>
              <a:gd name="T63" fmla="*/ 220527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91417" tIns="45709" rIns="91417" bIns="45709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Freeform 116"/>
          <p:cNvSpPr>
            <a:spLocks noChangeArrowheads="1"/>
          </p:cNvSpPr>
          <p:nvPr/>
        </p:nvSpPr>
        <p:spPr bwMode="auto">
          <a:xfrm>
            <a:off x="6834092" y="5039293"/>
            <a:ext cx="436506" cy="452438"/>
          </a:xfrm>
          <a:custGeom>
            <a:avLst/>
            <a:gdLst>
              <a:gd name="T0" fmla="*/ 392134 w 445"/>
              <a:gd name="T1" fmla="*/ 156083 h 462"/>
              <a:gd name="T2" fmla="*/ 392134 w 445"/>
              <a:gd name="T3" fmla="*/ 156083 h 462"/>
              <a:gd name="T4" fmla="*/ 260769 w 445"/>
              <a:gd name="T5" fmla="*/ 7853 h 462"/>
              <a:gd name="T6" fmla="*/ 35292 w 445"/>
              <a:gd name="T7" fmla="*/ 243450 h 462"/>
              <a:gd name="T8" fmla="*/ 8823 w 445"/>
              <a:gd name="T9" fmla="*/ 313147 h 462"/>
              <a:gd name="T10" fmla="*/ 79407 w 445"/>
              <a:gd name="T11" fmla="*/ 348486 h 462"/>
              <a:gd name="T12" fmla="*/ 96073 w 445"/>
              <a:gd name="T13" fmla="*/ 339651 h 462"/>
              <a:gd name="T14" fmla="*/ 131365 w 445"/>
              <a:gd name="T15" fmla="*/ 365174 h 462"/>
              <a:gd name="T16" fmla="*/ 156854 w 445"/>
              <a:gd name="T17" fmla="*/ 426037 h 462"/>
              <a:gd name="T18" fmla="*/ 183323 w 445"/>
              <a:gd name="T19" fmla="*/ 443706 h 462"/>
              <a:gd name="T20" fmla="*/ 235280 w 445"/>
              <a:gd name="T21" fmla="*/ 426037 h 462"/>
              <a:gd name="T22" fmla="*/ 244103 w 445"/>
              <a:gd name="T23" fmla="*/ 408367 h 462"/>
              <a:gd name="T24" fmla="*/ 226457 w 445"/>
              <a:gd name="T25" fmla="*/ 382844 h 462"/>
              <a:gd name="T26" fmla="*/ 199988 w 445"/>
              <a:gd name="T27" fmla="*/ 330817 h 462"/>
              <a:gd name="T28" fmla="*/ 226457 w 445"/>
              <a:gd name="T29" fmla="*/ 304312 h 462"/>
              <a:gd name="T30" fmla="*/ 408800 w 445"/>
              <a:gd name="T31" fmla="*/ 348486 h 462"/>
              <a:gd name="T32" fmla="*/ 392134 w 445"/>
              <a:gd name="T33" fmla="*/ 156083 h 462"/>
              <a:gd name="T34" fmla="*/ 382331 w 445"/>
              <a:gd name="T35" fmla="*/ 304312 h 462"/>
              <a:gd name="T36" fmla="*/ 382331 w 445"/>
              <a:gd name="T37" fmla="*/ 304312 h 462"/>
              <a:gd name="T38" fmla="*/ 296061 w 445"/>
              <a:gd name="T39" fmla="*/ 200257 h 462"/>
              <a:gd name="T40" fmla="*/ 278415 w 445"/>
              <a:gd name="T41" fmla="*/ 60862 h 462"/>
              <a:gd name="T42" fmla="*/ 356842 w 445"/>
              <a:gd name="T43" fmla="*/ 173752 h 462"/>
              <a:gd name="T44" fmla="*/ 382331 w 445"/>
              <a:gd name="T45" fmla="*/ 304312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91417" tIns="45709" rIns="91417" bIns="45709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54"/>
          <p:cNvSpPr>
            <a:spLocks noChangeArrowheads="1"/>
          </p:cNvSpPr>
          <p:nvPr/>
        </p:nvSpPr>
        <p:spPr bwMode="auto">
          <a:xfrm>
            <a:off x="4846802" y="4893244"/>
            <a:ext cx="358728" cy="487363"/>
          </a:xfrm>
          <a:custGeom>
            <a:avLst/>
            <a:gdLst>
              <a:gd name="T0" fmla="*/ 349692 w 355"/>
              <a:gd name="T1" fmla="*/ 132065 h 487"/>
              <a:gd name="T2" fmla="*/ 349692 w 355"/>
              <a:gd name="T3" fmla="*/ 132065 h 487"/>
              <a:gd name="T4" fmla="*/ 117238 w 355"/>
              <a:gd name="T5" fmla="*/ 17008 h 487"/>
              <a:gd name="T6" fmla="*/ 9096 w 355"/>
              <a:gd name="T7" fmla="*/ 53026 h 487"/>
              <a:gd name="T8" fmla="*/ 0 w 355"/>
              <a:gd name="T9" fmla="*/ 79039 h 487"/>
              <a:gd name="T10" fmla="*/ 9096 w 355"/>
              <a:gd name="T11" fmla="*/ 345169 h 487"/>
              <a:gd name="T12" fmla="*/ 18192 w 355"/>
              <a:gd name="T13" fmla="*/ 363178 h 487"/>
              <a:gd name="T14" fmla="*/ 224369 w 355"/>
              <a:gd name="T15" fmla="*/ 486239 h 487"/>
              <a:gd name="T16" fmla="*/ 233465 w 355"/>
              <a:gd name="T17" fmla="*/ 486239 h 487"/>
              <a:gd name="T18" fmla="*/ 242561 w 355"/>
              <a:gd name="T19" fmla="*/ 486239 h 487"/>
              <a:gd name="T20" fmla="*/ 250646 w 355"/>
              <a:gd name="T21" fmla="*/ 478235 h 487"/>
              <a:gd name="T22" fmla="*/ 250646 w 355"/>
              <a:gd name="T23" fmla="*/ 203100 h 487"/>
              <a:gd name="T24" fmla="*/ 242561 w 355"/>
              <a:gd name="T25" fmla="*/ 185091 h 487"/>
              <a:gd name="T26" fmla="*/ 44469 w 355"/>
              <a:gd name="T27" fmla="*/ 70034 h 487"/>
              <a:gd name="T28" fmla="*/ 71758 w 355"/>
              <a:gd name="T29" fmla="*/ 53026 h 487"/>
              <a:gd name="T30" fmla="*/ 108142 w 355"/>
              <a:gd name="T31" fmla="*/ 44022 h 487"/>
              <a:gd name="T32" fmla="*/ 304212 w 355"/>
              <a:gd name="T33" fmla="*/ 150074 h 487"/>
              <a:gd name="T34" fmla="*/ 313308 w 355"/>
              <a:gd name="T35" fmla="*/ 159078 h 487"/>
              <a:gd name="T36" fmla="*/ 313308 w 355"/>
              <a:gd name="T37" fmla="*/ 425209 h 487"/>
              <a:gd name="T38" fmla="*/ 331500 w 355"/>
              <a:gd name="T39" fmla="*/ 442217 h 487"/>
              <a:gd name="T40" fmla="*/ 357777 w 355"/>
              <a:gd name="T41" fmla="*/ 425209 h 487"/>
              <a:gd name="T42" fmla="*/ 357777 w 355"/>
              <a:gd name="T43" fmla="*/ 141069 h 487"/>
              <a:gd name="T44" fmla="*/ 349692 w 355"/>
              <a:gd name="T45" fmla="*/ 132065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91417" tIns="45709" rIns="91417" bIns="45709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H="1">
            <a:off x="5769020" y="2619703"/>
            <a:ext cx="30159" cy="456723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020" name="AutoShape 3"/>
          <p:cNvSpPr>
            <a:spLocks noChangeAspect="1" noChangeArrowheads="1" noTextEdit="1"/>
          </p:cNvSpPr>
          <p:nvPr/>
        </p:nvSpPr>
        <p:spPr bwMode="auto">
          <a:xfrm>
            <a:off x="1497613" y="1804192"/>
            <a:ext cx="8736463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 Placeholder 32"/>
          <p:cNvSpPr txBox="1"/>
          <p:nvPr/>
        </p:nvSpPr>
        <p:spPr bwMode="auto">
          <a:xfrm>
            <a:off x="618252" y="3244057"/>
            <a:ext cx="16444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r"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 Placeholder 33"/>
          <p:cNvSpPr txBox="1"/>
          <p:nvPr/>
        </p:nvSpPr>
        <p:spPr bwMode="auto">
          <a:xfrm>
            <a:off x="618252" y="2875758"/>
            <a:ext cx="16444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defTabSz="608965"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点击输入标题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Text Placeholder 32"/>
          <p:cNvSpPr txBox="1"/>
          <p:nvPr/>
        </p:nvSpPr>
        <p:spPr bwMode="auto">
          <a:xfrm>
            <a:off x="3048478" y="5779893"/>
            <a:ext cx="16444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 Placeholder 33"/>
          <p:cNvSpPr txBox="1"/>
          <p:nvPr/>
        </p:nvSpPr>
        <p:spPr>
          <a:xfrm>
            <a:off x="3130971" y="5456282"/>
            <a:ext cx="1644437" cy="37623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965">
              <a:buNone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点击输入标题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Text Placeholder 32"/>
          <p:cNvSpPr txBox="1"/>
          <p:nvPr/>
        </p:nvSpPr>
        <p:spPr bwMode="auto">
          <a:xfrm>
            <a:off x="6678539" y="2172494"/>
            <a:ext cx="16444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r"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 Placeholder 33"/>
          <p:cNvSpPr txBox="1"/>
          <p:nvPr/>
        </p:nvSpPr>
        <p:spPr bwMode="auto">
          <a:xfrm>
            <a:off x="6678539" y="1804193"/>
            <a:ext cx="1644437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defTabSz="608965"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点击输入标题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Text Placeholder 32"/>
          <p:cNvSpPr txBox="1"/>
          <p:nvPr/>
        </p:nvSpPr>
        <p:spPr bwMode="auto">
          <a:xfrm>
            <a:off x="8749956" y="4264819"/>
            <a:ext cx="16444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 Placeholder 33"/>
          <p:cNvSpPr txBox="1"/>
          <p:nvPr/>
        </p:nvSpPr>
        <p:spPr>
          <a:xfrm>
            <a:off x="8749956" y="3896518"/>
            <a:ext cx="1644437" cy="37623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965">
              <a:buNone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点击输入标题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Text Placeholder 32"/>
          <p:cNvSpPr txBox="1"/>
          <p:nvPr/>
        </p:nvSpPr>
        <p:spPr bwMode="auto">
          <a:xfrm>
            <a:off x="9505507" y="5623720"/>
            <a:ext cx="16444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 Placeholder 33"/>
          <p:cNvSpPr txBox="1"/>
          <p:nvPr/>
        </p:nvSpPr>
        <p:spPr>
          <a:xfrm>
            <a:off x="9505507" y="5255418"/>
            <a:ext cx="1644437" cy="37623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965">
              <a:buNone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点击输入标题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9" name="Group 38"/>
          <p:cNvGrpSpPr/>
          <p:nvPr/>
        </p:nvGrpSpPr>
        <p:grpSpPr bwMode="auto">
          <a:xfrm>
            <a:off x="5734099" y="3672682"/>
            <a:ext cx="2938080" cy="1325561"/>
            <a:chOff x="5733326" y="3503613"/>
            <a:chExt cx="2938463" cy="1325563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346226" y="3503613"/>
              <a:ext cx="1325563" cy="1325563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5795239" y="4165600"/>
              <a:ext cx="1550987" cy="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733326" y="4103688"/>
              <a:ext cx="123825" cy="1238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Freeform 115"/>
            <p:cNvSpPr>
              <a:spLocks noChangeArrowheads="1"/>
            </p:cNvSpPr>
            <p:nvPr/>
          </p:nvSpPr>
          <p:spPr bwMode="auto">
            <a:xfrm>
              <a:off x="7818258" y="3871791"/>
              <a:ext cx="473212" cy="587618"/>
            </a:xfrm>
            <a:custGeom>
              <a:avLst/>
              <a:gdLst>
                <a:gd name="T0" fmla="*/ 450734 w 400"/>
                <a:gd name="T1" fmla="*/ 146315 h 498"/>
                <a:gd name="T2" fmla="*/ 450734 w 400"/>
                <a:gd name="T3" fmla="*/ 146315 h 498"/>
                <a:gd name="T4" fmla="*/ 273280 w 400"/>
                <a:gd name="T5" fmla="*/ 10620 h 498"/>
                <a:gd name="T6" fmla="*/ 136048 w 400"/>
                <a:gd name="T7" fmla="*/ 178173 h 498"/>
                <a:gd name="T8" fmla="*/ 157343 w 400"/>
                <a:gd name="T9" fmla="*/ 251331 h 498"/>
                <a:gd name="T10" fmla="*/ 10647 w 400"/>
                <a:gd name="T11" fmla="*/ 480242 h 498"/>
                <a:gd name="T12" fmla="*/ 0 w 400"/>
                <a:gd name="T13" fmla="*/ 512101 h 498"/>
                <a:gd name="T14" fmla="*/ 10647 w 400"/>
                <a:gd name="T15" fmla="*/ 564019 h 498"/>
                <a:gd name="T16" fmla="*/ 31942 w 400"/>
                <a:gd name="T17" fmla="*/ 586438 h 498"/>
                <a:gd name="T18" fmla="*/ 73348 w 400"/>
                <a:gd name="T19" fmla="*/ 574638 h 498"/>
                <a:gd name="T20" fmla="*/ 105290 w 400"/>
                <a:gd name="T21" fmla="*/ 554579 h 498"/>
                <a:gd name="T22" fmla="*/ 167990 w 400"/>
                <a:gd name="T23" fmla="*/ 460183 h 498"/>
                <a:gd name="T24" fmla="*/ 167990 w 400"/>
                <a:gd name="T25" fmla="*/ 460183 h 498"/>
                <a:gd name="T26" fmla="*/ 209396 w 400"/>
                <a:gd name="T27" fmla="*/ 449563 h 498"/>
                <a:gd name="T28" fmla="*/ 273280 w 400"/>
                <a:gd name="T29" fmla="*/ 335107 h 498"/>
                <a:gd name="T30" fmla="*/ 346628 w 400"/>
                <a:gd name="T31" fmla="*/ 335107 h 498"/>
                <a:gd name="T32" fmla="*/ 450734 w 400"/>
                <a:gd name="T33" fmla="*/ 146315 h 498"/>
                <a:gd name="T34" fmla="*/ 377387 w 400"/>
                <a:gd name="T35" fmla="*/ 187613 h 498"/>
                <a:gd name="T36" fmla="*/ 377387 w 400"/>
                <a:gd name="T37" fmla="*/ 187613 h 498"/>
                <a:gd name="T38" fmla="*/ 302856 w 400"/>
                <a:gd name="T39" fmla="*/ 167554 h 498"/>
                <a:gd name="T40" fmla="*/ 261450 w 400"/>
                <a:gd name="T41" fmla="*/ 94396 h 498"/>
                <a:gd name="T42" fmla="*/ 366739 w 400"/>
                <a:gd name="T43" fmla="*/ 83777 h 498"/>
                <a:gd name="T44" fmla="*/ 377387 w 400"/>
                <a:gd name="T45" fmla="*/ 187613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5745211" y="1815308"/>
            <a:ext cx="4490453" cy="1857375"/>
            <a:chOff x="5744901" y="1646238"/>
            <a:chExt cx="4491038" cy="1857375"/>
          </a:xfrm>
        </p:grpSpPr>
        <p:sp>
          <p:nvSpPr>
            <p:cNvPr id="214049" name="Oval 7"/>
            <p:cNvSpPr>
              <a:spLocks noChangeArrowheads="1"/>
            </p:cNvSpPr>
            <p:nvPr/>
          </p:nvSpPr>
          <p:spPr bwMode="auto">
            <a:xfrm>
              <a:off x="8376976" y="1646238"/>
              <a:ext cx="1858963" cy="1857375"/>
            </a:xfrm>
            <a:prstGeom prst="ellipse">
              <a:avLst/>
            </a:prstGeom>
            <a:noFill/>
            <a:ln w="19050" cap="rnd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4050" name="Line 11"/>
            <p:cNvSpPr>
              <a:spLocks noChangeShapeType="1"/>
            </p:cNvSpPr>
            <p:nvPr/>
          </p:nvSpPr>
          <p:spPr bwMode="auto">
            <a:xfrm flipH="1">
              <a:off x="5819513" y="2573338"/>
              <a:ext cx="2551113" cy="0"/>
            </a:xfrm>
            <a:prstGeom prst="line">
              <a:avLst/>
            </a:prstGeom>
            <a:noFill/>
            <a:ln w="19050" cap="rnd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4051" name="Oval 16"/>
            <p:cNvSpPr>
              <a:spLocks noChangeArrowheads="1"/>
            </p:cNvSpPr>
            <p:nvPr/>
          </p:nvSpPr>
          <p:spPr bwMode="auto">
            <a:xfrm>
              <a:off x="5744901" y="2511425"/>
              <a:ext cx="123825" cy="1222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Freeform 97"/>
            <p:cNvSpPr>
              <a:spLocks noChangeArrowheads="1"/>
            </p:cNvSpPr>
            <p:nvPr/>
          </p:nvSpPr>
          <p:spPr bwMode="auto">
            <a:xfrm>
              <a:off x="8932970" y="2233704"/>
              <a:ext cx="772731" cy="663319"/>
            </a:xfrm>
            <a:custGeom>
              <a:avLst/>
              <a:gdLst>
                <a:gd name="T0" fmla="*/ 357602 w 497"/>
                <a:gd name="T1" fmla="*/ 359687 h 426"/>
                <a:gd name="T2" fmla="*/ 357602 w 497"/>
                <a:gd name="T3" fmla="*/ 359687 h 426"/>
                <a:gd name="T4" fmla="*/ 426013 w 497"/>
                <a:gd name="T5" fmla="*/ 359687 h 426"/>
                <a:gd name="T6" fmla="*/ 426013 w 497"/>
                <a:gd name="T7" fmla="*/ 428199 h 426"/>
                <a:gd name="T8" fmla="*/ 771176 w 497"/>
                <a:gd name="T9" fmla="*/ 428199 h 426"/>
                <a:gd name="T10" fmla="*/ 757183 w 497"/>
                <a:gd name="T11" fmla="*/ 207093 h 426"/>
                <a:gd name="T12" fmla="*/ 688772 w 497"/>
                <a:gd name="T13" fmla="*/ 124567 h 426"/>
                <a:gd name="T14" fmla="*/ 564389 w 497"/>
                <a:gd name="T15" fmla="*/ 124567 h 426"/>
                <a:gd name="T16" fmla="*/ 523964 w 497"/>
                <a:gd name="T17" fmla="*/ 42041 h 426"/>
                <a:gd name="T18" fmla="*/ 466437 w 497"/>
                <a:gd name="T19" fmla="*/ 0 h 426"/>
                <a:gd name="T20" fmla="*/ 301629 w 497"/>
                <a:gd name="T21" fmla="*/ 0 h 426"/>
                <a:gd name="T22" fmla="*/ 261205 w 497"/>
                <a:gd name="T23" fmla="*/ 42041 h 426"/>
                <a:gd name="T24" fmla="*/ 206787 w 497"/>
                <a:gd name="T25" fmla="*/ 124567 h 426"/>
                <a:gd name="T26" fmla="*/ 82404 w 497"/>
                <a:gd name="T27" fmla="*/ 124567 h 426"/>
                <a:gd name="T28" fmla="*/ 13993 w 497"/>
                <a:gd name="T29" fmla="*/ 207093 h 426"/>
                <a:gd name="T30" fmla="*/ 0 w 497"/>
                <a:gd name="T31" fmla="*/ 428199 h 426"/>
                <a:gd name="T32" fmla="*/ 357602 w 497"/>
                <a:gd name="T33" fmla="*/ 428199 h 426"/>
                <a:gd name="T34" fmla="*/ 357602 w 497"/>
                <a:gd name="T35" fmla="*/ 359687 h 426"/>
                <a:gd name="T36" fmla="*/ 289191 w 497"/>
                <a:gd name="T37" fmla="*/ 82526 h 426"/>
                <a:gd name="T38" fmla="*/ 289191 w 497"/>
                <a:gd name="T39" fmla="*/ 82526 h 426"/>
                <a:gd name="T40" fmla="*/ 329616 w 497"/>
                <a:gd name="T41" fmla="*/ 56055 h 426"/>
                <a:gd name="T42" fmla="*/ 441561 w 497"/>
                <a:gd name="T43" fmla="*/ 56055 h 426"/>
                <a:gd name="T44" fmla="*/ 480430 w 497"/>
                <a:gd name="T45" fmla="*/ 82526 h 426"/>
                <a:gd name="T46" fmla="*/ 495978 w 497"/>
                <a:gd name="T47" fmla="*/ 124567 h 426"/>
                <a:gd name="T48" fmla="*/ 275198 w 497"/>
                <a:gd name="T49" fmla="*/ 124567 h 426"/>
                <a:gd name="T50" fmla="*/ 289191 w 497"/>
                <a:gd name="T51" fmla="*/ 82526 h 426"/>
                <a:gd name="T52" fmla="*/ 426013 w 497"/>
                <a:gd name="T53" fmla="*/ 552766 h 426"/>
                <a:gd name="T54" fmla="*/ 426013 w 497"/>
                <a:gd name="T55" fmla="*/ 552766 h 426"/>
                <a:gd name="T56" fmla="*/ 357602 w 497"/>
                <a:gd name="T57" fmla="*/ 552766 h 426"/>
                <a:gd name="T58" fmla="*/ 357602 w 497"/>
                <a:gd name="T59" fmla="*/ 470240 h 426"/>
                <a:gd name="T60" fmla="*/ 13993 w 497"/>
                <a:gd name="T61" fmla="*/ 470240 h 426"/>
                <a:gd name="T62" fmla="*/ 26431 w 497"/>
                <a:gd name="T63" fmla="*/ 593250 h 426"/>
                <a:gd name="T64" fmla="*/ 96397 w 497"/>
                <a:gd name="T65" fmla="*/ 661762 h 426"/>
                <a:gd name="T66" fmla="*/ 674779 w 497"/>
                <a:gd name="T67" fmla="*/ 661762 h 426"/>
                <a:gd name="T68" fmla="*/ 743190 w 497"/>
                <a:gd name="T69" fmla="*/ 593250 h 426"/>
                <a:gd name="T70" fmla="*/ 757183 w 497"/>
                <a:gd name="T71" fmla="*/ 470240 h 426"/>
                <a:gd name="T72" fmla="*/ 426013 w 497"/>
                <a:gd name="T73" fmla="*/ 470240 h 426"/>
                <a:gd name="T74" fmla="*/ 426013 w 497"/>
                <a:gd name="T75" fmla="*/ 552766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 bwMode="auto">
          <a:xfrm>
            <a:off x="1508723" y="4572794"/>
            <a:ext cx="4349184" cy="1484312"/>
            <a:chOff x="1507401" y="4403725"/>
            <a:chExt cx="4349750" cy="1484313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507401" y="4403725"/>
              <a:ext cx="1482725" cy="1484313"/>
            </a:xfrm>
            <a:prstGeom prst="ellipse">
              <a:avLst/>
            </a:prstGeom>
            <a:noFill/>
            <a:ln w="190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988539" y="5153025"/>
              <a:ext cx="2819400" cy="0"/>
            </a:xfrm>
            <a:prstGeom prst="line">
              <a:avLst/>
            </a:prstGeom>
            <a:noFill/>
            <a:ln w="190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733326" y="5091113"/>
              <a:ext cx="123825" cy="1238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Freeform 102"/>
            <p:cNvSpPr>
              <a:spLocks noChangeArrowheads="1"/>
            </p:cNvSpPr>
            <p:nvPr/>
          </p:nvSpPr>
          <p:spPr bwMode="auto">
            <a:xfrm>
              <a:off x="1923716" y="4866861"/>
              <a:ext cx="675852" cy="604078"/>
            </a:xfrm>
            <a:custGeom>
              <a:avLst/>
              <a:gdLst>
                <a:gd name="T0" fmla="*/ 108571 w 498"/>
                <a:gd name="T1" fmla="*/ 204979 h 445"/>
                <a:gd name="T2" fmla="*/ 108571 w 498"/>
                <a:gd name="T3" fmla="*/ 204979 h 445"/>
                <a:gd name="T4" fmla="*/ 192713 w 498"/>
                <a:gd name="T5" fmla="*/ 229414 h 445"/>
                <a:gd name="T6" fmla="*/ 204927 w 498"/>
                <a:gd name="T7" fmla="*/ 229414 h 445"/>
                <a:gd name="T8" fmla="*/ 264641 w 498"/>
                <a:gd name="T9" fmla="*/ 181902 h 445"/>
                <a:gd name="T10" fmla="*/ 264641 w 498"/>
                <a:gd name="T11" fmla="*/ 169685 h 445"/>
                <a:gd name="T12" fmla="*/ 241570 w 498"/>
                <a:gd name="T13" fmla="*/ 145250 h 445"/>
                <a:gd name="T14" fmla="*/ 373211 w 498"/>
                <a:gd name="T15" fmla="*/ 13575 h 445"/>
                <a:gd name="T16" fmla="*/ 264641 w 498"/>
                <a:gd name="T17" fmla="*/ 0 h 445"/>
                <a:gd name="T18" fmla="*/ 145213 w 498"/>
                <a:gd name="T19" fmla="*/ 73304 h 445"/>
                <a:gd name="T20" fmla="*/ 97714 w 498"/>
                <a:gd name="T21" fmla="*/ 109956 h 445"/>
                <a:gd name="T22" fmla="*/ 71928 w 498"/>
                <a:gd name="T23" fmla="*/ 157468 h 445"/>
                <a:gd name="T24" fmla="*/ 24428 w 498"/>
                <a:gd name="T25" fmla="*/ 169685 h 445"/>
                <a:gd name="T26" fmla="*/ 0 w 498"/>
                <a:gd name="T27" fmla="*/ 194119 h 445"/>
                <a:gd name="T28" fmla="*/ 0 w 498"/>
                <a:gd name="T29" fmla="*/ 204979 h 445"/>
                <a:gd name="T30" fmla="*/ 48857 w 498"/>
                <a:gd name="T31" fmla="*/ 253849 h 445"/>
                <a:gd name="T32" fmla="*/ 71928 w 498"/>
                <a:gd name="T33" fmla="*/ 266066 h 445"/>
                <a:gd name="T34" fmla="*/ 97714 w 498"/>
                <a:gd name="T35" fmla="*/ 241631 h 445"/>
                <a:gd name="T36" fmla="*/ 108571 w 498"/>
                <a:gd name="T37" fmla="*/ 204979 h 445"/>
                <a:gd name="T38" fmla="*/ 301283 w 498"/>
                <a:gd name="T39" fmla="*/ 217197 h 445"/>
                <a:gd name="T40" fmla="*/ 301283 w 498"/>
                <a:gd name="T41" fmla="*/ 217197 h 445"/>
                <a:gd name="T42" fmla="*/ 289069 w 498"/>
                <a:gd name="T43" fmla="*/ 217197 h 445"/>
                <a:gd name="T44" fmla="*/ 241570 w 498"/>
                <a:gd name="T45" fmla="*/ 253849 h 445"/>
                <a:gd name="T46" fmla="*/ 229355 w 498"/>
                <a:gd name="T47" fmla="*/ 276926 h 445"/>
                <a:gd name="T48" fmla="*/ 517067 w 498"/>
                <a:gd name="T49" fmla="*/ 590503 h 445"/>
                <a:gd name="T50" fmla="*/ 541496 w 498"/>
                <a:gd name="T51" fmla="*/ 590503 h 445"/>
                <a:gd name="T52" fmla="*/ 578138 w 498"/>
                <a:gd name="T53" fmla="*/ 566069 h 445"/>
                <a:gd name="T54" fmla="*/ 578138 w 498"/>
                <a:gd name="T55" fmla="*/ 542991 h 445"/>
                <a:gd name="T56" fmla="*/ 301283 w 498"/>
                <a:gd name="T57" fmla="*/ 217197 h 445"/>
                <a:gd name="T58" fmla="*/ 674495 w 498"/>
                <a:gd name="T59" fmla="*/ 85521 h 445"/>
                <a:gd name="T60" fmla="*/ 674495 w 498"/>
                <a:gd name="T61" fmla="*/ 85521 h 445"/>
                <a:gd name="T62" fmla="*/ 650066 w 498"/>
                <a:gd name="T63" fmla="*/ 73304 h 445"/>
                <a:gd name="T64" fmla="*/ 625638 w 498"/>
                <a:gd name="T65" fmla="*/ 120816 h 445"/>
                <a:gd name="T66" fmla="*/ 553710 w 498"/>
                <a:gd name="T67" fmla="*/ 145250 h 445"/>
                <a:gd name="T68" fmla="*/ 541496 w 498"/>
                <a:gd name="T69" fmla="*/ 85521 h 445"/>
                <a:gd name="T70" fmla="*/ 565924 w 498"/>
                <a:gd name="T71" fmla="*/ 25792 h 445"/>
                <a:gd name="T72" fmla="*/ 553710 w 498"/>
                <a:gd name="T73" fmla="*/ 13575 h 445"/>
                <a:gd name="T74" fmla="*/ 457354 w 498"/>
                <a:gd name="T75" fmla="*/ 97738 h 445"/>
                <a:gd name="T76" fmla="*/ 432925 w 498"/>
                <a:gd name="T77" fmla="*/ 204979 h 445"/>
                <a:gd name="T78" fmla="*/ 385426 w 498"/>
                <a:gd name="T79" fmla="*/ 253849 h 445"/>
                <a:gd name="T80" fmla="*/ 432925 w 498"/>
                <a:gd name="T81" fmla="*/ 313578 h 445"/>
                <a:gd name="T82" fmla="*/ 493996 w 498"/>
                <a:gd name="T83" fmla="*/ 253849 h 445"/>
                <a:gd name="T84" fmla="*/ 553710 w 498"/>
                <a:gd name="T85" fmla="*/ 241631 h 445"/>
                <a:gd name="T86" fmla="*/ 662281 w 498"/>
                <a:gd name="T87" fmla="*/ 194119 h 445"/>
                <a:gd name="T88" fmla="*/ 674495 w 498"/>
                <a:gd name="T89" fmla="*/ 85521 h 445"/>
                <a:gd name="T90" fmla="*/ 97714 w 498"/>
                <a:gd name="T91" fmla="*/ 542991 h 445"/>
                <a:gd name="T92" fmla="*/ 97714 w 498"/>
                <a:gd name="T93" fmla="*/ 542991 h 445"/>
                <a:gd name="T94" fmla="*/ 97714 w 498"/>
                <a:gd name="T95" fmla="*/ 566069 h 445"/>
                <a:gd name="T96" fmla="*/ 120785 w 498"/>
                <a:gd name="T97" fmla="*/ 602721 h 445"/>
                <a:gd name="T98" fmla="*/ 145213 w 498"/>
                <a:gd name="T99" fmla="*/ 590503 h 445"/>
                <a:gd name="T100" fmla="*/ 313498 w 498"/>
                <a:gd name="T101" fmla="*/ 434393 h 445"/>
                <a:gd name="T102" fmla="*/ 264641 w 498"/>
                <a:gd name="T103" fmla="*/ 373307 h 445"/>
                <a:gd name="T104" fmla="*/ 97714 w 498"/>
                <a:gd name="T105" fmla="*/ 542991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2424592" y="2451895"/>
            <a:ext cx="3433316" cy="2005013"/>
            <a:chOff x="2423388" y="2282825"/>
            <a:chExt cx="3433763" cy="2005013"/>
          </a:xfrm>
        </p:grpSpPr>
        <p:sp>
          <p:nvSpPr>
            <p:cNvPr id="214041" name="Oval 6"/>
            <p:cNvSpPr>
              <a:spLocks noChangeArrowheads="1"/>
            </p:cNvSpPr>
            <p:nvPr/>
          </p:nvSpPr>
          <p:spPr bwMode="auto">
            <a:xfrm>
              <a:off x="2423388" y="2282825"/>
              <a:ext cx="2006600" cy="200501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4042" name="Line 15"/>
            <p:cNvSpPr>
              <a:spLocks noChangeShapeType="1"/>
            </p:cNvSpPr>
            <p:nvPr/>
          </p:nvSpPr>
          <p:spPr bwMode="auto">
            <a:xfrm>
              <a:off x="4429988" y="3286125"/>
              <a:ext cx="13716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4043" name="Oval 17"/>
            <p:cNvSpPr>
              <a:spLocks noChangeArrowheads="1"/>
            </p:cNvSpPr>
            <p:nvPr/>
          </p:nvSpPr>
          <p:spPr bwMode="auto">
            <a:xfrm>
              <a:off x="5733326" y="3236913"/>
              <a:ext cx="123825" cy="1238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Freeform 101"/>
            <p:cNvSpPr>
              <a:spLocks noChangeArrowheads="1"/>
            </p:cNvSpPr>
            <p:nvPr/>
          </p:nvSpPr>
          <p:spPr bwMode="auto">
            <a:xfrm>
              <a:off x="3016930" y="2970248"/>
              <a:ext cx="791241" cy="609183"/>
            </a:xfrm>
            <a:custGeom>
              <a:avLst/>
              <a:gdLst>
                <a:gd name="T0" fmla="*/ 127363 w 497"/>
                <a:gd name="T1" fmla="*/ 395491 h 382"/>
                <a:gd name="T2" fmla="*/ 127363 w 497"/>
                <a:gd name="T3" fmla="*/ 395491 h 382"/>
                <a:gd name="T4" fmla="*/ 253133 w 497"/>
                <a:gd name="T5" fmla="*/ 523068 h 382"/>
                <a:gd name="T6" fmla="*/ 394824 w 497"/>
                <a:gd name="T7" fmla="*/ 607588 h 382"/>
                <a:gd name="T8" fmla="*/ 536516 w 497"/>
                <a:gd name="T9" fmla="*/ 537421 h 382"/>
                <a:gd name="T10" fmla="*/ 620893 w 497"/>
                <a:gd name="T11" fmla="*/ 411438 h 382"/>
                <a:gd name="T12" fmla="*/ 394824 w 497"/>
                <a:gd name="T13" fmla="*/ 523068 h 382"/>
                <a:gd name="T14" fmla="*/ 127363 w 497"/>
                <a:gd name="T15" fmla="*/ 395491 h 382"/>
                <a:gd name="T16" fmla="*/ 775321 w 497"/>
                <a:gd name="T17" fmla="*/ 197745 h 382"/>
                <a:gd name="T18" fmla="*/ 775321 w 497"/>
                <a:gd name="T19" fmla="*/ 197745 h 382"/>
                <a:gd name="T20" fmla="*/ 436217 w 497"/>
                <a:gd name="T21" fmla="*/ 14352 h 382"/>
                <a:gd name="T22" fmla="*/ 351840 w 497"/>
                <a:gd name="T23" fmla="*/ 14352 h 382"/>
                <a:gd name="T24" fmla="*/ 14328 w 497"/>
                <a:gd name="T25" fmla="*/ 197745 h 382"/>
                <a:gd name="T26" fmla="*/ 14328 w 497"/>
                <a:gd name="T27" fmla="*/ 255155 h 382"/>
                <a:gd name="T28" fmla="*/ 351840 w 497"/>
                <a:gd name="T29" fmla="*/ 438548 h 382"/>
                <a:gd name="T30" fmla="*/ 436217 w 497"/>
                <a:gd name="T31" fmla="*/ 438548 h 382"/>
                <a:gd name="T32" fmla="*/ 649550 w 497"/>
                <a:gd name="T33" fmla="*/ 310970 h 382"/>
                <a:gd name="T34" fmla="*/ 423481 w 497"/>
                <a:gd name="T35" fmla="*/ 255155 h 382"/>
                <a:gd name="T36" fmla="*/ 394824 w 497"/>
                <a:gd name="T37" fmla="*/ 267913 h 382"/>
                <a:gd name="T38" fmla="*/ 323183 w 497"/>
                <a:gd name="T39" fmla="*/ 212098 h 382"/>
                <a:gd name="T40" fmla="*/ 394824 w 497"/>
                <a:gd name="T41" fmla="*/ 170635 h 382"/>
                <a:gd name="T42" fmla="*/ 466466 w 497"/>
                <a:gd name="T43" fmla="*/ 197745 h 382"/>
                <a:gd name="T44" fmla="*/ 705271 w 497"/>
                <a:gd name="T45" fmla="*/ 282265 h 382"/>
                <a:gd name="T46" fmla="*/ 775321 w 497"/>
                <a:gd name="T47" fmla="*/ 255155 h 382"/>
                <a:gd name="T48" fmla="*/ 775321 w 497"/>
                <a:gd name="T49" fmla="*/ 197745 h 382"/>
                <a:gd name="T50" fmla="*/ 676615 w 497"/>
                <a:gd name="T51" fmla="*/ 551773 h 382"/>
                <a:gd name="T52" fmla="*/ 676615 w 497"/>
                <a:gd name="T53" fmla="*/ 551773 h 382"/>
                <a:gd name="T54" fmla="*/ 733928 w 497"/>
                <a:gd name="T55" fmla="*/ 537421 h 382"/>
                <a:gd name="T56" fmla="*/ 705271 w 497"/>
                <a:gd name="T57" fmla="*/ 282265 h 382"/>
                <a:gd name="T58" fmla="*/ 649550 w 497"/>
                <a:gd name="T59" fmla="*/ 310970 h 382"/>
                <a:gd name="T60" fmla="*/ 676615 w 497"/>
                <a:gd name="T61" fmla="*/ 551773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 bwMode="auto">
          <a:xfrm>
            <a:off x="5722988" y="5337969"/>
            <a:ext cx="3596806" cy="874713"/>
            <a:chOff x="5722568" y="5168900"/>
            <a:chExt cx="3597275" cy="874713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8445130" y="5168900"/>
              <a:ext cx="874713" cy="874713"/>
            </a:xfrm>
            <a:prstGeom prst="ellipse">
              <a:avLst/>
            </a:prstGeom>
            <a:noFill/>
            <a:ln w="19050" cap="rnd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5790830" y="5605463"/>
              <a:ext cx="2662238" cy="0"/>
            </a:xfrm>
            <a:prstGeom prst="line">
              <a:avLst/>
            </a:prstGeom>
            <a:noFill/>
            <a:ln w="19050" cap="rnd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722568" y="5540375"/>
              <a:ext cx="123825" cy="1238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8721355" y="5437188"/>
              <a:ext cx="384175" cy="384175"/>
            </a:xfrm>
            <a:custGeom>
              <a:avLst/>
              <a:gdLst>
                <a:gd name="T0" fmla="*/ 266 w 360"/>
                <a:gd name="T1" fmla="*/ 360 h 360"/>
                <a:gd name="T2" fmla="*/ 294 w 360"/>
                <a:gd name="T3" fmla="*/ 331 h 360"/>
                <a:gd name="T4" fmla="*/ 245 w 360"/>
                <a:gd name="T5" fmla="*/ 155 h 360"/>
                <a:gd name="T6" fmla="*/ 318 w 360"/>
                <a:gd name="T7" fmla="*/ 82 h 360"/>
                <a:gd name="T8" fmla="*/ 340 w 360"/>
                <a:gd name="T9" fmla="*/ 19 h 360"/>
                <a:gd name="T10" fmla="*/ 278 w 360"/>
                <a:gd name="T11" fmla="*/ 42 h 360"/>
                <a:gd name="T12" fmla="*/ 205 w 360"/>
                <a:gd name="T13" fmla="*/ 115 h 360"/>
                <a:gd name="T14" fmla="*/ 28 w 360"/>
                <a:gd name="T15" fmla="*/ 65 h 360"/>
                <a:gd name="T16" fmla="*/ 0 w 360"/>
                <a:gd name="T17" fmla="*/ 94 h 360"/>
                <a:gd name="T18" fmla="*/ 148 w 360"/>
                <a:gd name="T19" fmla="*/ 172 h 360"/>
                <a:gd name="T20" fmla="*/ 98 w 360"/>
                <a:gd name="T21" fmla="*/ 222 h 360"/>
                <a:gd name="T22" fmla="*/ 38 w 360"/>
                <a:gd name="T23" fmla="*/ 226 h 360"/>
                <a:gd name="T24" fmla="*/ 9 w 360"/>
                <a:gd name="T25" fmla="*/ 254 h 360"/>
                <a:gd name="T26" fmla="*/ 80 w 360"/>
                <a:gd name="T27" fmla="*/ 280 h 360"/>
                <a:gd name="T28" fmla="*/ 105 w 360"/>
                <a:gd name="T29" fmla="*/ 350 h 360"/>
                <a:gd name="T30" fmla="*/ 134 w 360"/>
                <a:gd name="T31" fmla="*/ 322 h 360"/>
                <a:gd name="T32" fmla="*/ 137 w 360"/>
                <a:gd name="T33" fmla="*/ 262 h 360"/>
                <a:gd name="T34" fmla="*/ 188 w 360"/>
                <a:gd name="T35" fmla="*/ 211 h 360"/>
                <a:gd name="T36" fmla="*/ 266 w 360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/>
          <p:cNvSpPr/>
          <p:nvPr/>
        </p:nvSpPr>
        <p:spPr bwMode="auto">
          <a:xfrm>
            <a:off x="1813485" y="2672637"/>
            <a:ext cx="1791261" cy="1202531"/>
          </a:xfrm>
          <a:custGeom>
            <a:avLst/>
            <a:gdLst>
              <a:gd name="T0" fmla="*/ 1791494 w 21600"/>
              <a:gd name="T1" fmla="*/ 1202532 h 21600"/>
              <a:gd name="T2" fmla="*/ 1791494 w 21600"/>
              <a:gd name="T3" fmla="*/ 1202532 h 21600"/>
              <a:gd name="T4" fmla="*/ 1791494 w 21600"/>
              <a:gd name="T5" fmla="*/ 1202532 h 21600"/>
              <a:gd name="T6" fmla="*/ 1791494 w 21600"/>
              <a:gd name="T7" fmla="*/ 12025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22"/>
                </a:moveTo>
                <a:lnTo>
                  <a:pt x="12190" y="0"/>
                </a:lnTo>
                <a:lnTo>
                  <a:pt x="12190" y="3144"/>
                </a:lnTo>
                <a:lnTo>
                  <a:pt x="0" y="3144"/>
                </a:lnTo>
                <a:lnTo>
                  <a:pt x="0" y="18455"/>
                </a:lnTo>
                <a:lnTo>
                  <a:pt x="12190" y="18455"/>
                </a:lnTo>
                <a:lnTo>
                  <a:pt x="12190" y="21599"/>
                </a:lnTo>
                <a:lnTo>
                  <a:pt x="21600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10" name="AutoShape 6"/>
          <p:cNvSpPr/>
          <p:nvPr/>
        </p:nvSpPr>
        <p:spPr bwMode="auto">
          <a:xfrm>
            <a:off x="1384121" y="2830592"/>
            <a:ext cx="851582" cy="873125"/>
          </a:xfrm>
          <a:custGeom>
            <a:avLst/>
            <a:gdLst>
              <a:gd name="T0" fmla="*/ 851650 w 19679"/>
              <a:gd name="T1" fmla="*/ 958357 h 19679"/>
              <a:gd name="T2" fmla="*/ 851650 w 19679"/>
              <a:gd name="T3" fmla="*/ 958357 h 19679"/>
              <a:gd name="T4" fmla="*/ 851650 w 19679"/>
              <a:gd name="T5" fmla="*/ 958357 h 19679"/>
              <a:gd name="T6" fmla="*/ 851650 w 19679"/>
              <a:gd name="T7" fmla="*/ 9583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11" name="AutoShape 7"/>
          <p:cNvSpPr/>
          <p:nvPr/>
        </p:nvSpPr>
        <p:spPr bwMode="auto">
          <a:xfrm>
            <a:off x="4215853" y="2672637"/>
            <a:ext cx="1792848" cy="1202531"/>
          </a:xfrm>
          <a:custGeom>
            <a:avLst/>
            <a:gdLst>
              <a:gd name="T0" fmla="*/ 1793081 w 21600"/>
              <a:gd name="T1" fmla="*/ 1202532 h 21600"/>
              <a:gd name="T2" fmla="*/ 1793081 w 21600"/>
              <a:gd name="T3" fmla="*/ 1202532 h 21600"/>
              <a:gd name="T4" fmla="*/ 1793081 w 21600"/>
              <a:gd name="T5" fmla="*/ 1202532 h 21600"/>
              <a:gd name="T6" fmla="*/ 1793081 w 21600"/>
              <a:gd name="T7" fmla="*/ 12025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22"/>
                </a:moveTo>
                <a:lnTo>
                  <a:pt x="12198" y="0"/>
                </a:lnTo>
                <a:lnTo>
                  <a:pt x="12198" y="3144"/>
                </a:lnTo>
                <a:lnTo>
                  <a:pt x="0" y="3144"/>
                </a:lnTo>
                <a:lnTo>
                  <a:pt x="0" y="18455"/>
                </a:lnTo>
                <a:lnTo>
                  <a:pt x="12198" y="18455"/>
                </a:lnTo>
                <a:lnTo>
                  <a:pt x="12198" y="21599"/>
                </a:lnTo>
                <a:lnTo>
                  <a:pt x="21599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12" name="AutoShape 8"/>
          <p:cNvSpPr/>
          <p:nvPr/>
        </p:nvSpPr>
        <p:spPr bwMode="auto">
          <a:xfrm>
            <a:off x="3788076" y="2830592"/>
            <a:ext cx="849996" cy="873125"/>
          </a:xfrm>
          <a:custGeom>
            <a:avLst/>
            <a:gdLst>
              <a:gd name="T0" fmla="*/ 850063 w 19679"/>
              <a:gd name="T1" fmla="*/ 958357 h 19679"/>
              <a:gd name="T2" fmla="*/ 850063 w 19679"/>
              <a:gd name="T3" fmla="*/ 958357 h 19679"/>
              <a:gd name="T4" fmla="*/ 850063 w 19679"/>
              <a:gd name="T5" fmla="*/ 958357 h 19679"/>
              <a:gd name="T6" fmla="*/ 850063 w 19679"/>
              <a:gd name="T7" fmla="*/ 9583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13" name="AutoShape 9"/>
          <p:cNvSpPr/>
          <p:nvPr/>
        </p:nvSpPr>
        <p:spPr bwMode="auto">
          <a:xfrm>
            <a:off x="8999162" y="2672637"/>
            <a:ext cx="1791261" cy="1202531"/>
          </a:xfrm>
          <a:custGeom>
            <a:avLst/>
            <a:gdLst>
              <a:gd name="T0" fmla="*/ 1791494 w 21600"/>
              <a:gd name="T1" fmla="*/ 1202532 h 21600"/>
              <a:gd name="T2" fmla="*/ 1791494 w 21600"/>
              <a:gd name="T3" fmla="*/ 1202532 h 21600"/>
              <a:gd name="T4" fmla="*/ 1791494 w 21600"/>
              <a:gd name="T5" fmla="*/ 1202532 h 21600"/>
              <a:gd name="T6" fmla="*/ 1791494 w 21600"/>
              <a:gd name="T7" fmla="*/ 12025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22"/>
                </a:moveTo>
                <a:lnTo>
                  <a:pt x="12209" y="0"/>
                </a:lnTo>
                <a:lnTo>
                  <a:pt x="12209" y="3144"/>
                </a:lnTo>
                <a:lnTo>
                  <a:pt x="0" y="3144"/>
                </a:lnTo>
                <a:lnTo>
                  <a:pt x="0" y="18455"/>
                </a:lnTo>
                <a:lnTo>
                  <a:pt x="12209" y="18455"/>
                </a:lnTo>
                <a:lnTo>
                  <a:pt x="12209" y="21599"/>
                </a:lnTo>
                <a:lnTo>
                  <a:pt x="21600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14" name="AutoShape 10"/>
          <p:cNvSpPr/>
          <p:nvPr/>
        </p:nvSpPr>
        <p:spPr bwMode="auto">
          <a:xfrm>
            <a:off x="8572179" y="2830592"/>
            <a:ext cx="848408" cy="873125"/>
          </a:xfrm>
          <a:custGeom>
            <a:avLst/>
            <a:gdLst>
              <a:gd name="T0" fmla="*/ 848476 w 19679"/>
              <a:gd name="T1" fmla="*/ 958357 h 19679"/>
              <a:gd name="T2" fmla="*/ 848476 w 19679"/>
              <a:gd name="T3" fmla="*/ 958357 h 19679"/>
              <a:gd name="T4" fmla="*/ 848476 w 19679"/>
              <a:gd name="T5" fmla="*/ 958357 h 19679"/>
              <a:gd name="T6" fmla="*/ 848476 w 19679"/>
              <a:gd name="T7" fmla="*/ 9583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15" name="AutoShape 11"/>
          <p:cNvSpPr/>
          <p:nvPr/>
        </p:nvSpPr>
        <p:spPr bwMode="auto">
          <a:xfrm>
            <a:off x="6599965" y="2672637"/>
            <a:ext cx="1789674" cy="1202531"/>
          </a:xfrm>
          <a:custGeom>
            <a:avLst/>
            <a:gdLst>
              <a:gd name="T0" fmla="*/ 1789906 w 21600"/>
              <a:gd name="T1" fmla="*/ 1202532 h 21600"/>
              <a:gd name="T2" fmla="*/ 1789906 w 21600"/>
              <a:gd name="T3" fmla="*/ 1202532 h 21600"/>
              <a:gd name="T4" fmla="*/ 1789906 w 21600"/>
              <a:gd name="T5" fmla="*/ 1202532 h 21600"/>
              <a:gd name="T6" fmla="*/ 1789906 w 21600"/>
              <a:gd name="T7" fmla="*/ 12025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22"/>
                </a:moveTo>
                <a:lnTo>
                  <a:pt x="12201" y="0"/>
                </a:lnTo>
                <a:lnTo>
                  <a:pt x="12201" y="3144"/>
                </a:lnTo>
                <a:lnTo>
                  <a:pt x="0" y="3144"/>
                </a:lnTo>
                <a:lnTo>
                  <a:pt x="0" y="18455"/>
                </a:lnTo>
                <a:lnTo>
                  <a:pt x="12201" y="18455"/>
                </a:lnTo>
                <a:lnTo>
                  <a:pt x="12201" y="21599"/>
                </a:lnTo>
                <a:lnTo>
                  <a:pt x="21600" y="108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 sz="13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16" name="AutoShape 12"/>
          <p:cNvSpPr/>
          <p:nvPr/>
        </p:nvSpPr>
        <p:spPr bwMode="auto">
          <a:xfrm>
            <a:off x="6167429" y="2830592"/>
            <a:ext cx="851584" cy="873125"/>
          </a:xfrm>
          <a:custGeom>
            <a:avLst/>
            <a:gdLst>
              <a:gd name="T0" fmla="*/ 851651 w 19679"/>
              <a:gd name="T1" fmla="*/ 958357 h 19679"/>
              <a:gd name="T2" fmla="*/ 851651 w 19679"/>
              <a:gd name="T3" fmla="*/ 958357 h 19679"/>
              <a:gd name="T4" fmla="*/ 851651 w 19679"/>
              <a:gd name="T5" fmla="*/ 958357 h 19679"/>
              <a:gd name="T6" fmla="*/ 851651 w 19679"/>
              <a:gd name="T7" fmla="*/ 95835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17" name="AutoShape 13"/>
          <p:cNvSpPr/>
          <p:nvPr/>
        </p:nvSpPr>
        <p:spPr bwMode="auto">
          <a:xfrm>
            <a:off x="6414253" y="3089355"/>
            <a:ext cx="361904" cy="357981"/>
          </a:xfrm>
          <a:custGeom>
            <a:avLst/>
            <a:gdLst>
              <a:gd name="T0" fmla="*/ 361950 w 21600"/>
              <a:gd name="T1" fmla="*/ 357981 h 21600"/>
              <a:gd name="T2" fmla="*/ 361950 w 21600"/>
              <a:gd name="T3" fmla="*/ 357981 h 21600"/>
              <a:gd name="T4" fmla="*/ 361950 w 21600"/>
              <a:gd name="T5" fmla="*/ 357981 h 21600"/>
              <a:gd name="T6" fmla="*/ 361950 w 21600"/>
              <a:gd name="T7" fmla="*/ 35798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59" y="0"/>
                  <a:pt x="0" y="4859"/>
                  <a:pt x="0" y="10800"/>
                </a:cubicBezTo>
                <a:cubicBezTo>
                  <a:pt x="0" y="16739"/>
                  <a:pt x="4859" y="21600"/>
                  <a:pt x="10800" y="21600"/>
                </a:cubicBezTo>
                <a:cubicBezTo>
                  <a:pt x="16739" y="21600"/>
                  <a:pt x="21600" y="16739"/>
                  <a:pt x="21600" y="10800"/>
                </a:cubicBezTo>
                <a:cubicBezTo>
                  <a:pt x="21600" y="4859"/>
                  <a:pt x="16739" y="0"/>
                  <a:pt x="10800" y="0"/>
                </a:cubicBezTo>
                <a:close/>
                <a:moveTo>
                  <a:pt x="14939" y="4319"/>
                </a:moveTo>
                <a:cubicBezTo>
                  <a:pt x="15659" y="3779"/>
                  <a:pt x="15659" y="3779"/>
                  <a:pt x="15659" y="3779"/>
                </a:cubicBezTo>
                <a:cubicBezTo>
                  <a:pt x="15659" y="3779"/>
                  <a:pt x="15299" y="3059"/>
                  <a:pt x="15479" y="2519"/>
                </a:cubicBezTo>
                <a:cubicBezTo>
                  <a:pt x="15659" y="2519"/>
                  <a:pt x="16379" y="2879"/>
                  <a:pt x="16919" y="3599"/>
                </a:cubicBezTo>
                <a:cubicBezTo>
                  <a:pt x="16559" y="5219"/>
                  <a:pt x="15479" y="5039"/>
                  <a:pt x="15479" y="5039"/>
                </a:cubicBezTo>
                <a:cubicBezTo>
                  <a:pt x="15479" y="5039"/>
                  <a:pt x="14759" y="5039"/>
                  <a:pt x="14939" y="4319"/>
                </a:cubicBezTo>
                <a:close/>
                <a:moveTo>
                  <a:pt x="8459" y="13859"/>
                </a:moveTo>
                <a:cubicBezTo>
                  <a:pt x="8279" y="14039"/>
                  <a:pt x="8099" y="14579"/>
                  <a:pt x="7919" y="15119"/>
                </a:cubicBezTo>
                <a:cubicBezTo>
                  <a:pt x="7739" y="15479"/>
                  <a:pt x="7559" y="15660"/>
                  <a:pt x="7379" y="15839"/>
                </a:cubicBezTo>
                <a:cubicBezTo>
                  <a:pt x="7019" y="16019"/>
                  <a:pt x="7019" y="16379"/>
                  <a:pt x="7019" y="16379"/>
                </a:cubicBezTo>
                <a:cubicBezTo>
                  <a:pt x="6839" y="17099"/>
                  <a:pt x="6839" y="17099"/>
                  <a:pt x="6839" y="17099"/>
                </a:cubicBezTo>
                <a:cubicBezTo>
                  <a:pt x="6839" y="17099"/>
                  <a:pt x="7019" y="17819"/>
                  <a:pt x="7200" y="17999"/>
                </a:cubicBezTo>
                <a:cubicBezTo>
                  <a:pt x="7200" y="18360"/>
                  <a:pt x="6659" y="19799"/>
                  <a:pt x="6659" y="19799"/>
                </a:cubicBezTo>
                <a:cubicBezTo>
                  <a:pt x="6120" y="19620"/>
                  <a:pt x="5940" y="19079"/>
                  <a:pt x="5760" y="18719"/>
                </a:cubicBezTo>
                <a:cubicBezTo>
                  <a:pt x="5760" y="18360"/>
                  <a:pt x="5399" y="18179"/>
                  <a:pt x="5579" y="17819"/>
                </a:cubicBezTo>
                <a:cubicBezTo>
                  <a:pt x="5579" y="17279"/>
                  <a:pt x="5219" y="17099"/>
                  <a:pt x="5039" y="16919"/>
                </a:cubicBezTo>
                <a:cubicBezTo>
                  <a:pt x="4859" y="16559"/>
                  <a:pt x="4679" y="16199"/>
                  <a:pt x="4679" y="16019"/>
                </a:cubicBezTo>
                <a:cubicBezTo>
                  <a:pt x="4679" y="15839"/>
                  <a:pt x="4139" y="15479"/>
                  <a:pt x="4139" y="15479"/>
                </a:cubicBezTo>
                <a:cubicBezTo>
                  <a:pt x="4139" y="15479"/>
                  <a:pt x="3239" y="14940"/>
                  <a:pt x="3060" y="14759"/>
                </a:cubicBezTo>
                <a:cubicBezTo>
                  <a:pt x="2880" y="14579"/>
                  <a:pt x="2699" y="13859"/>
                  <a:pt x="2699" y="13499"/>
                </a:cubicBezTo>
                <a:cubicBezTo>
                  <a:pt x="2699" y="13139"/>
                  <a:pt x="2880" y="12239"/>
                  <a:pt x="2880" y="12239"/>
                </a:cubicBezTo>
                <a:cubicBezTo>
                  <a:pt x="2880" y="12239"/>
                  <a:pt x="3239" y="11879"/>
                  <a:pt x="3060" y="11699"/>
                </a:cubicBezTo>
                <a:cubicBezTo>
                  <a:pt x="2699" y="11519"/>
                  <a:pt x="2699" y="10800"/>
                  <a:pt x="2699" y="10800"/>
                </a:cubicBezTo>
                <a:cubicBezTo>
                  <a:pt x="2339" y="10439"/>
                  <a:pt x="2339" y="10439"/>
                  <a:pt x="2339" y="10439"/>
                </a:cubicBezTo>
                <a:cubicBezTo>
                  <a:pt x="2339" y="10439"/>
                  <a:pt x="1979" y="9899"/>
                  <a:pt x="1800" y="9719"/>
                </a:cubicBezTo>
                <a:cubicBezTo>
                  <a:pt x="1800" y="9359"/>
                  <a:pt x="1800" y="9180"/>
                  <a:pt x="1979" y="8999"/>
                </a:cubicBezTo>
                <a:cubicBezTo>
                  <a:pt x="1979" y="8819"/>
                  <a:pt x="1800" y="8279"/>
                  <a:pt x="1800" y="8099"/>
                </a:cubicBezTo>
                <a:cubicBezTo>
                  <a:pt x="3600" y="3599"/>
                  <a:pt x="6659" y="2699"/>
                  <a:pt x="6659" y="2699"/>
                </a:cubicBezTo>
                <a:cubicBezTo>
                  <a:pt x="6839" y="3599"/>
                  <a:pt x="6839" y="3599"/>
                  <a:pt x="6839" y="3599"/>
                </a:cubicBezTo>
                <a:cubicBezTo>
                  <a:pt x="6839" y="3599"/>
                  <a:pt x="6299" y="3779"/>
                  <a:pt x="6120" y="3779"/>
                </a:cubicBezTo>
                <a:cubicBezTo>
                  <a:pt x="5760" y="3599"/>
                  <a:pt x="5579" y="3599"/>
                  <a:pt x="5579" y="3599"/>
                </a:cubicBezTo>
                <a:cubicBezTo>
                  <a:pt x="5219" y="4139"/>
                  <a:pt x="5219" y="4139"/>
                  <a:pt x="5219" y="4139"/>
                </a:cubicBezTo>
                <a:cubicBezTo>
                  <a:pt x="5219" y="4139"/>
                  <a:pt x="5039" y="4499"/>
                  <a:pt x="5039" y="4679"/>
                </a:cubicBezTo>
                <a:cubicBezTo>
                  <a:pt x="5039" y="4859"/>
                  <a:pt x="5219" y="5219"/>
                  <a:pt x="5219" y="5219"/>
                </a:cubicBezTo>
                <a:cubicBezTo>
                  <a:pt x="5219" y="5219"/>
                  <a:pt x="5760" y="5219"/>
                  <a:pt x="5760" y="5039"/>
                </a:cubicBezTo>
                <a:cubicBezTo>
                  <a:pt x="5760" y="4859"/>
                  <a:pt x="5760" y="4679"/>
                  <a:pt x="5760" y="4679"/>
                </a:cubicBezTo>
                <a:cubicBezTo>
                  <a:pt x="5579" y="4319"/>
                  <a:pt x="5579" y="4319"/>
                  <a:pt x="5579" y="4319"/>
                </a:cubicBezTo>
                <a:cubicBezTo>
                  <a:pt x="5579" y="4319"/>
                  <a:pt x="6120" y="4139"/>
                  <a:pt x="7200" y="4319"/>
                </a:cubicBezTo>
                <a:cubicBezTo>
                  <a:pt x="8459" y="4319"/>
                  <a:pt x="7919" y="5219"/>
                  <a:pt x="8459" y="5399"/>
                </a:cubicBezTo>
                <a:cubicBezTo>
                  <a:pt x="8999" y="5580"/>
                  <a:pt x="8099" y="6299"/>
                  <a:pt x="7919" y="6659"/>
                </a:cubicBezTo>
                <a:cubicBezTo>
                  <a:pt x="7739" y="7019"/>
                  <a:pt x="7379" y="6119"/>
                  <a:pt x="7379" y="6119"/>
                </a:cubicBezTo>
                <a:cubicBezTo>
                  <a:pt x="7379" y="6119"/>
                  <a:pt x="7739" y="5759"/>
                  <a:pt x="7200" y="5759"/>
                </a:cubicBezTo>
                <a:cubicBezTo>
                  <a:pt x="6659" y="5580"/>
                  <a:pt x="6299" y="6479"/>
                  <a:pt x="6659" y="6479"/>
                </a:cubicBezTo>
                <a:cubicBezTo>
                  <a:pt x="6839" y="6479"/>
                  <a:pt x="7200" y="6839"/>
                  <a:pt x="7019" y="7019"/>
                </a:cubicBezTo>
                <a:cubicBezTo>
                  <a:pt x="7019" y="7199"/>
                  <a:pt x="7019" y="7199"/>
                  <a:pt x="6839" y="7739"/>
                </a:cubicBezTo>
                <a:cubicBezTo>
                  <a:pt x="6479" y="8279"/>
                  <a:pt x="6120" y="8639"/>
                  <a:pt x="6120" y="8639"/>
                </a:cubicBezTo>
                <a:cubicBezTo>
                  <a:pt x="6120" y="8639"/>
                  <a:pt x="5760" y="8459"/>
                  <a:pt x="5940" y="8819"/>
                </a:cubicBezTo>
                <a:cubicBezTo>
                  <a:pt x="6120" y="9180"/>
                  <a:pt x="5940" y="9719"/>
                  <a:pt x="5940" y="9899"/>
                </a:cubicBezTo>
                <a:cubicBezTo>
                  <a:pt x="5940" y="10259"/>
                  <a:pt x="5219" y="9719"/>
                  <a:pt x="5219" y="9180"/>
                </a:cubicBezTo>
                <a:cubicBezTo>
                  <a:pt x="5039" y="8639"/>
                  <a:pt x="4499" y="9180"/>
                  <a:pt x="4319" y="9180"/>
                </a:cubicBezTo>
                <a:cubicBezTo>
                  <a:pt x="4139" y="9180"/>
                  <a:pt x="3779" y="8999"/>
                  <a:pt x="3779" y="8819"/>
                </a:cubicBezTo>
                <a:cubicBezTo>
                  <a:pt x="3600" y="8639"/>
                  <a:pt x="2699" y="9359"/>
                  <a:pt x="2519" y="9359"/>
                </a:cubicBezTo>
                <a:cubicBezTo>
                  <a:pt x="2339" y="9539"/>
                  <a:pt x="2339" y="9899"/>
                  <a:pt x="2699" y="9719"/>
                </a:cubicBezTo>
                <a:cubicBezTo>
                  <a:pt x="3060" y="9539"/>
                  <a:pt x="3419" y="9719"/>
                  <a:pt x="3419" y="10079"/>
                </a:cubicBezTo>
                <a:cubicBezTo>
                  <a:pt x="3239" y="10439"/>
                  <a:pt x="2880" y="10259"/>
                  <a:pt x="2880" y="10439"/>
                </a:cubicBezTo>
                <a:cubicBezTo>
                  <a:pt x="3060" y="10800"/>
                  <a:pt x="3419" y="10979"/>
                  <a:pt x="3419" y="11339"/>
                </a:cubicBezTo>
                <a:cubicBezTo>
                  <a:pt x="3600" y="11699"/>
                  <a:pt x="4499" y="11339"/>
                  <a:pt x="4859" y="11160"/>
                </a:cubicBezTo>
                <a:cubicBezTo>
                  <a:pt x="5039" y="11160"/>
                  <a:pt x="5940" y="10979"/>
                  <a:pt x="5940" y="11339"/>
                </a:cubicBezTo>
                <a:cubicBezTo>
                  <a:pt x="6120" y="11699"/>
                  <a:pt x="7019" y="11879"/>
                  <a:pt x="7379" y="11879"/>
                </a:cubicBezTo>
                <a:cubicBezTo>
                  <a:pt x="7739" y="12059"/>
                  <a:pt x="8279" y="12059"/>
                  <a:pt x="8819" y="12419"/>
                </a:cubicBezTo>
                <a:cubicBezTo>
                  <a:pt x="9179" y="12959"/>
                  <a:pt x="8459" y="13679"/>
                  <a:pt x="8459" y="13859"/>
                </a:cubicBezTo>
                <a:close/>
                <a:moveTo>
                  <a:pt x="10619" y="2519"/>
                </a:moveTo>
                <a:cubicBezTo>
                  <a:pt x="10439" y="3059"/>
                  <a:pt x="9719" y="3599"/>
                  <a:pt x="9899" y="3779"/>
                </a:cubicBezTo>
                <a:cubicBezTo>
                  <a:pt x="9899" y="3959"/>
                  <a:pt x="9899" y="4859"/>
                  <a:pt x="9179" y="4139"/>
                </a:cubicBezTo>
                <a:cubicBezTo>
                  <a:pt x="8459" y="3419"/>
                  <a:pt x="7739" y="3239"/>
                  <a:pt x="7919" y="2699"/>
                </a:cubicBezTo>
                <a:cubicBezTo>
                  <a:pt x="7919" y="2519"/>
                  <a:pt x="8639" y="2519"/>
                  <a:pt x="8639" y="2339"/>
                </a:cubicBezTo>
                <a:cubicBezTo>
                  <a:pt x="9540" y="1259"/>
                  <a:pt x="11159" y="1439"/>
                  <a:pt x="11339" y="1799"/>
                </a:cubicBezTo>
                <a:cubicBezTo>
                  <a:pt x="10980" y="2159"/>
                  <a:pt x="10619" y="1979"/>
                  <a:pt x="10619" y="2519"/>
                </a:cubicBezTo>
                <a:close/>
                <a:moveTo>
                  <a:pt x="19259" y="11160"/>
                </a:moveTo>
                <a:cubicBezTo>
                  <a:pt x="19259" y="11160"/>
                  <a:pt x="19619" y="11699"/>
                  <a:pt x="20159" y="11699"/>
                </a:cubicBezTo>
                <a:cubicBezTo>
                  <a:pt x="19799" y="15660"/>
                  <a:pt x="16559" y="18360"/>
                  <a:pt x="16559" y="18360"/>
                </a:cubicBezTo>
                <a:cubicBezTo>
                  <a:pt x="16019" y="17819"/>
                  <a:pt x="16199" y="17279"/>
                  <a:pt x="16199" y="17279"/>
                </a:cubicBezTo>
                <a:cubicBezTo>
                  <a:pt x="16379" y="16559"/>
                  <a:pt x="16379" y="16559"/>
                  <a:pt x="16379" y="16559"/>
                </a:cubicBezTo>
                <a:cubicBezTo>
                  <a:pt x="16379" y="15299"/>
                  <a:pt x="16379" y="15299"/>
                  <a:pt x="16379" y="15299"/>
                </a:cubicBezTo>
                <a:cubicBezTo>
                  <a:pt x="16379" y="15299"/>
                  <a:pt x="16379" y="13859"/>
                  <a:pt x="15119" y="14579"/>
                </a:cubicBezTo>
                <a:cubicBezTo>
                  <a:pt x="13859" y="14940"/>
                  <a:pt x="14400" y="14940"/>
                  <a:pt x="12959" y="14940"/>
                </a:cubicBezTo>
                <a:cubicBezTo>
                  <a:pt x="11520" y="15119"/>
                  <a:pt x="11880" y="12059"/>
                  <a:pt x="11880" y="12059"/>
                </a:cubicBezTo>
                <a:cubicBezTo>
                  <a:pt x="11880" y="7739"/>
                  <a:pt x="15119" y="10979"/>
                  <a:pt x="15119" y="10979"/>
                </a:cubicBezTo>
                <a:cubicBezTo>
                  <a:pt x="17099" y="12419"/>
                  <a:pt x="17459" y="10079"/>
                  <a:pt x="17459" y="10079"/>
                </a:cubicBezTo>
                <a:cubicBezTo>
                  <a:pt x="18719" y="9539"/>
                  <a:pt x="18719" y="9539"/>
                  <a:pt x="18719" y="9539"/>
                </a:cubicBezTo>
                <a:cubicBezTo>
                  <a:pt x="18899" y="8819"/>
                  <a:pt x="18899" y="8819"/>
                  <a:pt x="18899" y="8819"/>
                </a:cubicBezTo>
                <a:cubicBezTo>
                  <a:pt x="18719" y="7919"/>
                  <a:pt x="18719" y="7919"/>
                  <a:pt x="18719" y="7919"/>
                </a:cubicBezTo>
                <a:cubicBezTo>
                  <a:pt x="16739" y="7019"/>
                  <a:pt x="16739" y="7019"/>
                  <a:pt x="16739" y="7019"/>
                </a:cubicBezTo>
                <a:cubicBezTo>
                  <a:pt x="16739" y="7019"/>
                  <a:pt x="16379" y="7739"/>
                  <a:pt x="16919" y="8639"/>
                </a:cubicBezTo>
                <a:cubicBezTo>
                  <a:pt x="16919" y="8639"/>
                  <a:pt x="16739" y="9539"/>
                  <a:pt x="16379" y="9359"/>
                </a:cubicBezTo>
                <a:cubicBezTo>
                  <a:pt x="15119" y="8639"/>
                  <a:pt x="15119" y="8639"/>
                  <a:pt x="15119" y="8639"/>
                </a:cubicBezTo>
                <a:cubicBezTo>
                  <a:pt x="15119" y="8639"/>
                  <a:pt x="14759" y="8459"/>
                  <a:pt x="14220" y="8819"/>
                </a:cubicBezTo>
                <a:cubicBezTo>
                  <a:pt x="13500" y="9359"/>
                  <a:pt x="12419" y="8819"/>
                  <a:pt x="12419" y="8819"/>
                </a:cubicBezTo>
                <a:cubicBezTo>
                  <a:pt x="12419" y="8819"/>
                  <a:pt x="12419" y="8279"/>
                  <a:pt x="13139" y="7919"/>
                </a:cubicBezTo>
                <a:cubicBezTo>
                  <a:pt x="13679" y="7559"/>
                  <a:pt x="13679" y="7559"/>
                  <a:pt x="13679" y="7559"/>
                </a:cubicBezTo>
                <a:cubicBezTo>
                  <a:pt x="13679" y="7559"/>
                  <a:pt x="13500" y="6839"/>
                  <a:pt x="13679" y="6299"/>
                </a:cubicBezTo>
                <a:cubicBezTo>
                  <a:pt x="13859" y="5759"/>
                  <a:pt x="14039" y="6299"/>
                  <a:pt x="14579" y="5939"/>
                </a:cubicBezTo>
                <a:cubicBezTo>
                  <a:pt x="15119" y="5580"/>
                  <a:pt x="15479" y="6659"/>
                  <a:pt x="16199" y="6479"/>
                </a:cubicBezTo>
                <a:cubicBezTo>
                  <a:pt x="16919" y="6479"/>
                  <a:pt x="16559" y="6299"/>
                  <a:pt x="17099" y="5939"/>
                </a:cubicBezTo>
                <a:cubicBezTo>
                  <a:pt x="17639" y="5759"/>
                  <a:pt x="17999" y="6479"/>
                  <a:pt x="17999" y="6479"/>
                </a:cubicBezTo>
                <a:cubicBezTo>
                  <a:pt x="19080" y="6659"/>
                  <a:pt x="19080" y="6659"/>
                  <a:pt x="19080" y="6659"/>
                </a:cubicBezTo>
                <a:cubicBezTo>
                  <a:pt x="19080" y="6659"/>
                  <a:pt x="18899" y="5399"/>
                  <a:pt x="18899" y="5759"/>
                </a:cubicBezTo>
                <a:cubicBezTo>
                  <a:pt x="19619" y="6839"/>
                  <a:pt x="20520" y="9899"/>
                  <a:pt x="20159" y="10439"/>
                </a:cubicBezTo>
                <a:cubicBezTo>
                  <a:pt x="19979" y="10259"/>
                  <a:pt x="19799" y="10259"/>
                  <a:pt x="19799" y="10259"/>
                </a:cubicBezTo>
                <a:cubicBezTo>
                  <a:pt x="18539" y="10259"/>
                  <a:pt x="18539" y="10259"/>
                  <a:pt x="18539" y="10259"/>
                </a:cubicBezTo>
                <a:lnTo>
                  <a:pt x="19259" y="111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18" name="AutoShape 14"/>
          <p:cNvSpPr/>
          <p:nvPr/>
        </p:nvSpPr>
        <p:spPr bwMode="auto">
          <a:xfrm>
            <a:off x="4022203" y="3124279"/>
            <a:ext cx="416664" cy="284163"/>
          </a:xfrm>
          <a:custGeom>
            <a:avLst/>
            <a:gdLst>
              <a:gd name="T0" fmla="*/ 416719 w 21600"/>
              <a:gd name="T1" fmla="*/ 284163 h 21600"/>
              <a:gd name="T2" fmla="*/ 416719 w 21600"/>
              <a:gd name="T3" fmla="*/ 284163 h 21600"/>
              <a:gd name="T4" fmla="*/ 416719 w 21600"/>
              <a:gd name="T5" fmla="*/ 284163 h 21600"/>
              <a:gd name="T6" fmla="*/ 416719 w 21600"/>
              <a:gd name="T7" fmla="*/ 2841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573" y="9487"/>
                </a:moveTo>
                <a:cubicBezTo>
                  <a:pt x="18710" y="8882"/>
                  <a:pt x="18848" y="8074"/>
                  <a:pt x="18848" y="7469"/>
                </a:cubicBezTo>
                <a:cubicBezTo>
                  <a:pt x="18848" y="3431"/>
                  <a:pt x="16509" y="0"/>
                  <a:pt x="13757" y="0"/>
                </a:cubicBezTo>
                <a:cubicBezTo>
                  <a:pt x="10456" y="0"/>
                  <a:pt x="10043" y="3633"/>
                  <a:pt x="10043" y="3633"/>
                </a:cubicBezTo>
                <a:cubicBezTo>
                  <a:pt x="10043" y="3633"/>
                  <a:pt x="8667" y="1211"/>
                  <a:pt x="6328" y="1614"/>
                </a:cubicBezTo>
                <a:cubicBezTo>
                  <a:pt x="4127" y="2220"/>
                  <a:pt x="2751" y="5046"/>
                  <a:pt x="2751" y="8074"/>
                </a:cubicBezTo>
                <a:cubicBezTo>
                  <a:pt x="2751" y="8478"/>
                  <a:pt x="2751" y="9084"/>
                  <a:pt x="2889" y="9487"/>
                </a:cubicBezTo>
                <a:cubicBezTo>
                  <a:pt x="1238" y="10295"/>
                  <a:pt x="0" y="12717"/>
                  <a:pt x="0" y="15342"/>
                </a:cubicBezTo>
                <a:cubicBezTo>
                  <a:pt x="0" y="18773"/>
                  <a:pt x="1926" y="21600"/>
                  <a:pt x="4264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3" y="21600"/>
                  <a:pt x="21600" y="18773"/>
                  <a:pt x="21600" y="15342"/>
                </a:cubicBezTo>
                <a:cubicBezTo>
                  <a:pt x="21600" y="12515"/>
                  <a:pt x="20361" y="10295"/>
                  <a:pt x="18573" y="9487"/>
                </a:cubicBezTo>
                <a:close/>
                <a:moveTo>
                  <a:pt x="16509" y="20388"/>
                </a:moveTo>
                <a:cubicBezTo>
                  <a:pt x="10868" y="20388"/>
                  <a:pt x="10868" y="20388"/>
                  <a:pt x="10868" y="20388"/>
                </a:cubicBezTo>
                <a:cubicBezTo>
                  <a:pt x="11281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0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2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7" y="7267"/>
                  <a:pt x="8805" y="7267"/>
                </a:cubicBezTo>
                <a:cubicBezTo>
                  <a:pt x="8529" y="7267"/>
                  <a:pt x="8529" y="7671"/>
                  <a:pt x="8529" y="7671"/>
                </a:cubicBezTo>
                <a:cubicBezTo>
                  <a:pt x="8529" y="8882"/>
                  <a:pt x="8529" y="12112"/>
                  <a:pt x="8529" y="13727"/>
                </a:cubicBezTo>
                <a:cubicBezTo>
                  <a:pt x="8529" y="14332"/>
                  <a:pt x="8529" y="14736"/>
                  <a:pt x="8529" y="14736"/>
                </a:cubicBezTo>
                <a:cubicBezTo>
                  <a:pt x="8529" y="14736"/>
                  <a:pt x="7429" y="14736"/>
                  <a:pt x="7016" y="14736"/>
                </a:cubicBezTo>
                <a:cubicBezTo>
                  <a:pt x="6603" y="14736"/>
                  <a:pt x="7016" y="15342"/>
                  <a:pt x="7016" y="15342"/>
                </a:cubicBezTo>
                <a:cubicBezTo>
                  <a:pt x="10456" y="20388"/>
                  <a:pt x="10456" y="20388"/>
                  <a:pt x="10456" y="20388"/>
                </a:cubicBezTo>
                <a:cubicBezTo>
                  <a:pt x="5228" y="20388"/>
                  <a:pt x="5228" y="20388"/>
                  <a:pt x="5228" y="20388"/>
                </a:cubicBezTo>
                <a:cubicBezTo>
                  <a:pt x="3164" y="20388"/>
                  <a:pt x="1513" y="17966"/>
                  <a:pt x="1513" y="15140"/>
                </a:cubicBezTo>
                <a:cubicBezTo>
                  <a:pt x="1513" y="12717"/>
                  <a:pt x="2614" y="10900"/>
                  <a:pt x="3989" y="10093"/>
                </a:cubicBezTo>
                <a:cubicBezTo>
                  <a:pt x="3852" y="9689"/>
                  <a:pt x="3852" y="9285"/>
                  <a:pt x="3852" y="8882"/>
                </a:cubicBezTo>
                <a:cubicBezTo>
                  <a:pt x="3852" y="6459"/>
                  <a:pt x="5090" y="4037"/>
                  <a:pt x="7016" y="3431"/>
                </a:cubicBezTo>
                <a:cubicBezTo>
                  <a:pt x="9080" y="3229"/>
                  <a:pt x="10318" y="6056"/>
                  <a:pt x="10318" y="6056"/>
                </a:cubicBezTo>
                <a:cubicBezTo>
                  <a:pt x="10318" y="6056"/>
                  <a:pt x="10593" y="2220"/>
                  <a:pt x="13482" y="2220"/>
                </a:cubicBezTo>
                <a:cubicBezTo>
                  <a:pt x="15821" y="2220"/>
                  <a:pt x="17610" y="5046"/>
                  <a:pt x="17610" y="8478"/>
                </a:cubicBezTo>
                <a:cubicBezTo>
                  <a:pt x="17610" y="9084"/>
                  <a:pt x="17610" y="9689"/>
                  <a:pt x="17472" y="10093"/>
                </a:cubicBezTo>
                <a:cubicBezTo>
                  <a:pt x="18985" y="10699"/>
                  <a:pt x="20224" y="12717"/>
                  <a:pt x="20224" y="15140"/>
                </a:cubicBezTo>
                <a:cubicBezTo>
                  <a:pt x="20224" y="17966"/>
                  <a:pt x="18573" y="20388"/>
                  <a:pt x="16509" y="20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19" name="AutoShape 15"/>
          <p:cNvSpPr/>
          <p:nvPr/>
        </p:nvSpPr>
        <p:spPr bwMode="auto">
          <a:xfrm>
            <a:off x="1638088" y="3098880"/>
            <a:ext cx="338887" cy="338931"/>
          </a:xfrm>
          <a:custGeom>
            <a:avLst/>
            <a:gdLst>
              <a:gd name="T0" fmla="*/ 338931 w 21600"/>
              <a:gd name="T1" fmla="*/ 338931 h 21600"/>
              <a:gd name="T2" fmla="*/ 338931 w 21600"/>
              <a:gd name="T3" fmla="*/ 338931 h 21600"/>
              <a:gd name="T4" fmla="*/ 338931 w 21600"/>
              <a:gd name="T5" fmla="*/ 338931 h 21600"/>
              <a:gd name="T6" fmla="*/ 338931 w 21600"/>
              <a:gd name="T7" fmla="*/ 3389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600" y="3743"/>
                  <a:pt x="21600" y="4175"/>
                </a:cubicBezTo>
                <a:lnTo>
                  <a:pt x="21600" y="19987"/>
                </a:lnTo>
                <a:cubicBezTo>
                  <a:pt x="21600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20" name="AutoShape 16"/>
          <p:cNvSpPr/>
          <p:nvPr/>
        </p:nvSpPr>
        <p:spPr bwMode="auto">
          <a:xfrm>
            <a:off x="8851542" y="3104437"/>
            <a:ext cx="338888" cy="282575"/>
          </a:xfrm>
          <a:custGeom>
            <a:avLst/>
            <a:gdLst>
              <a:gd name="T0" fmla="*/ 338932 w 21600"/>
              <a:gd name="T1" fmla="*/ 282575 h 21600"/>
              <a:gd name="T2" fmla="*/ 338932 w 21600"/>
              <a:gd name="T3" fmla="*/ 282575 h 21600"/>
              <a:gd name="T4" fmla="*/ 338932 w 21600"/>
              <a:gd name="T5" fmla="*/ 282575 h 21600"/>
              <a:gd name="T6" fmla="*/ 338932 w 21600"/>
              <a:gd name="T7" fmla="*/ 2825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600" y="14810"/>
                  <a:pt x="21600" y="15115"/>
                </a:cubicBezTo>
                <a:lnTo>
                  <a:pt x="21600" y="20504"/>
                </a:lnTo>
                <a:cubicBezTo>
                  <a:pt x="21600" y="20815"/>
                  <a:pt x="21511" y="21071"/>
                  <a:pt x="21335" y="21285"/>
                </a:cubicBezTo>
                <a:cubicBezTo>
                  <a:pt x="21161" y="21494"/>
                  <a:pt x="20951" y="21600"/>
                  <a:pt x="20708" y="21600"/>
                </a:cubicBezTo>
                <a:lnTo>
                  <a:pt x="16197" y="21600"/>
                </a:lnTo>
                <a:cubicBezTo>
                  <a:pt x="15940" y="21600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2" y="20815"/>
                  <a:pt x="7652" y="20504"/>
                </a:cubicBezTo>
                <a:lnTo>
                  <a:pt x="7652" y="15115"/>
                </a:lnTo>
                <a:cubicBezTo>
                  <a:pt x="7652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7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7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21" name="AutoShape 17"/>
          <p:cNvSpPr/>
          <p:nvPr/>
        </p:nvSpPr>
        <p:spPr bwMode="auto">
          <a:xfrm>
            <a:off x="2298402" y="312904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</a:t>
            </a:r>
            <a:endParaRPr lang="es-E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22" name="AutoShape 18"/>
          <p:cNvSpPr/>
          <p:nvPr/>
        </p:nvSpPr>
        <p:spPr bwMode="auto">
          <a:xfrm>
            <a:off x="4719024" y="312904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</a:t>
            </a:r>
            <a:endParaRPr lang="es-E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23" name="AutoShape 19"/>
          <p:cNvSpPr/>
          <p:nvPr/>
        </p:nvSpPr>
        <p:spPr bwMode="auto">
          <a:xfrm>
            <a:off x="7139646" y="312904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</a:t>
            </a:r>
            <a:endParaRPr lang="es-E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24" name="AutoShape 20"/>
          <p:cNvSpPr/>
          <p:nvPr/>
        </p:nvSpPr>
        <p:spPr bwMode="auto">
          <a:xfrm>
            <a:off x="9560268" y="312904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</a:t>
            </a:r>
            <a:endParaRPr lang="es-E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25" name="AutoShape 21"/>
          <p:cNvSpPr/>
          <p:nvPr/>
        </p:nvSpPr>
        <p:spPr bwMode="auto">
          <a:xfrm>
            <a:off x="8605513" y="4223624"/>
            <a:ext cx="2109513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1526" name="AutoShape 22"/>
          <p:cNvSpPr/>
          <p:nvPr/>
        </p:nvSpPr>
        <p:spPr bwMode="auto">
          <a:xfrm>
            <a:off x="6122986" y="4223624"/>
            <a:ext cx="2110307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1527" name="AutoShape 23"/>
          <p:cNvSpPr/>
          <p:nvPr/>
        </p:nvSpPr>
        <p:spPr bwMode="auto">
          <a:xfrm>
            <a:off x="3761094" y="4223624"/>
            <a:ext cx="2109513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1528" name="AutoShape 24"/>
          <p:cNvSpPr/>
          <p:nvPr/>
        </p:nvSpPr>
        <p:spPr bwMode="auto">
          <a:xfrm>
            <a:off x="1386502" y="4223624"/>
            <a:ext cx="2110307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utoUpdateAnimBg="0"/>
      <p:bldP spid="21522" grpId="0" autoUpdateAnimBg="0"/>
      <p:bldP spid="21523" grpId="0" autoUpdateAnimBg="0"/>
      <p:bldP spid="21524" grpId="0" autoUpdateAnimBg="0"/>
      <p:bldP spid="21525" grpId="0"/>
      <p:bldP spid="21526" grpId="0"/>
      <p:bldP spid="21527" grpId="0"/>
      <p:bldP spid="215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/>
          <p:nvPr/>
        </p:nvSpPr>
        <p:spPr bwMode="auto">
          <a:xfrm>
            <a:off x="1355551" y="1836318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07124" y="2558029"/>
            <a:ext cx="3923789" cy="3917950"/>
            <a:chOff x="3080147" y="1728130"/>
            <a:chExt cx="2943225" cy="2939370"/>
          </a:xfrm>
        </p:grpSpPr>
        <p:sp>
          <p:nvSpPr>
            <p:cNvPr id="25606" name="AutoShape 6"/>
            <p:cNvSpPr/>
            <p:nvPr/>
          </p:nvSpPr>
          <p:spPr bwMode="auto">
            <a:xfrm>
              <a:off x="3297436" y="1728130"/>
              <a:ext cx="1201341" cy="1026636"/>
            </a:xfrm>
            <a:custGeom>
              <a:avLst/>
              <a:gdLst>
                <a:gd name="T0" fmla="*/ 1601788 w 21600"/>
                <a:gd name="T1" fmla="*/ 1368425 h 21600"/>
                <a:gd name="T2" fmla="*/ 1601788 w 21600"/>
                <a:gd name="T3" fmla="*/ 1368425 h 21600"/>
                <a:gd name="T4" fmla="*/ 1601788 w 21600"/>
                <a:gd name="T5" fmla="*/ 1368425 h 21600"/>
                <a:gd name="T6" fmla="*/ 1601788 w 21600"/>
                <a:gd name="T7" fmla="*/ 13684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600" y="21599"/>
                  </a:moveTo>
                  <a:cubicBezTo>
                    <a:pt x="0" y="14674"/>
                    <a:pt x="0" y="14674"/>
                    <a:pt x="0" y="14674"/>
                  </a:cubicBezTo>
                  <a:cubicBezTo>
                    <a:pt x="4517" y="6100"/>
                    <a:pt x="12282" y="577"/>
                    <a:pt x="20894" y="0"/>
                  </a:cubicBezTo>
                  <a:cubicBezTo>
                    <a:pt x="21599" y="13190"/>
                    <a:pt x="21599" y="13190"/>
                    <a:pt x="21599" y="13190"/>
                  </a:cubicBezTo>
                  <a:cubicBezTo>
                    <a:pt x="16517" y="13520"/>
                    <a:pt x="12141" y="16818"/>
                    <a:pt x="9600" y="215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07" name="AutoShape 7"/>
            <p:cNvSpPr/>
            <p:nvPr/>
          </p:nvSpPr>
          <p:spPr bwMode="auto">
            <a:xfrm>
              <a:off x="5298877" y="2517163"/>
              <a:ext cx="724495" cy="1356541"/>
            </a:xfrm>
            <a:custGeom>
              <a:avLst/>
              <a:gdLst>
                <a:gd name="T0" fmla="*/ 965945 w 20053"/>
                <a:gd name="T1" fmla="*/ 1808163 h 21600"/>
                <a:gd name="T2" fmla="*/ 965945 w 20053"/>
                <a:gd name="T3" fmla="*/ 1808163 h 21600"/>
                <a:gd name="T4" fmla="*/ 965945 w 20053"/>
                <a:gd name="T5" fmla="*/ 1808163 h 21600"/>
                <a:gd name="T6" fmla="*/ 965945 w 20053"/>
                <a:gd name="T7" fmla="*/ 18081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53" h="21600">
                  <a:moveTo>
                    <a:pt x="0" y="4619"/>
                  </a:moveTo>
                  <a:cubicBezTo>
                    <a:pt x="15413" y="0"/>
                    <a:pt x="15413" y="0"/>
                    <a:pt x="15413" y="0"/>
                  </a:cubicBezTo>
                  <a:cubicBezTo>
                    <a:pt x="21599" y="6742"/>
                    <a:pt x="21599" y="14857"/>
                    <a:pt x="15413" y="21600"/>
                  </a:cubicBezTo>
                  <a:cubicBezTo>
                    <a:pt x="0" y="16980"/>
                    <a:pt x="0" y="16980"/>
                    <a:pt x="0" y="16980"/>
                  </a:cubicBezTo>
                  <a:cubicBezTo>
                    <a:pt x="1736" y="15169"/>
                    <a:pt x="2605" y="13047"/>
                    <a:pt x="2605" y="10800"/>
                  </a:cubicBezTo>
                  <a:cubicBezTo>
                    <a:pt x="2605" y="8552"/>
                    <a:pt x="1736" y="6492"/>
                    <a:pt x="0" y="46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08" name="AutoShape 8"/>
            <p:cNvSpPr/>
            <p:nvPr/>
          </p:nvSpPr>
          <p:spPr bwMode="auto">
            <a:xfrm>
              <a:off x="4604742" y="3634314"/>
              <a:ext cx="1204317" cy="1028422"/>
            </a:xfrm>
            <a:custGeom>
              <a:avLst/>
              <a:gdLst>
                <a:gd name="T0" fmla="*/ 1605756 w 21600"/>
                <a:gd name="T1" fmla="*/ 1370806 h 21600"/>
                <a:gd name="T2" fmla="*/ 1605756 w 21600"/>
                <a:gd name="T3" fmla="*/ 1370806 h 21600"/>
                <a:gd name="T4" fmla="*/ 1605756 w 21600"/>
                <a:gd name="T5" fmla="*/ 1370806 h 21600"/>
                <a:gd name="T6" fmla="*/ 1605756 w 21600"/>
                <a:gd name="T7" fmla="*/ 13708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960" y="0"/>
                  </a:moveTo>
                  <a:cubicBezTo>
                    <a:pt x="21599" y="6925"/>
                    <a:pt x="21599" y="6925"/>
                    <a:pt x="21599" y="6925"/>
                  </a:cubicBezTo>
                  <a:cubicBezTo>
                    <a:pt x="17097" y="15499"/>
                    <a:pt x="9287" y="21022"/>
                    <a:pt x="703" y="21600"/>
                  </a:cubicBezTo>
                  <a:cubicBezTo>
                    <a:pt x="0" y="8491"/>
                    <a:pt x="0" y="8491"/>
                    <a:pt x="0" y="8491"/>
                  </a:cubicBezTo>
                  <a:cubicBezTo>
                    <a:pt x="5065" y="8079"/>
                    <a:pt x="9498" y="4781"/>
                    <a:pt x="119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09" name="AutoShape 9"/>
            <p:cNvSpPr/>
            <p:nvPr/>
          </p:nvSpPr>
          <p:spPr bwMode="auto">
            <a:xfrm>
              <a:off x="4975027" y="3980893"/>
              <a:ext cx="356592" cy="376949"/>
            </a:xfrm>
            <a:custGeom>
              <a:avLst/>
              <a:gdLst>
                <a:gd name="T0" fmla="*/ 475456 w 21104"/>
                <a:gd name="T1" fmla="*/ 502444 h 21600"/>
                <a:gd name="T2" fmla="*/ 475456 w 21104"/>
                <a:gd name="T3" fmla="*/ 502444 h 21600"/>
                <a:gd name="T4" fmla="*/ 475456 w 21104"/>
                <a:gd name="T5" fmla="*/ 502444 h 21600"/>
                <a:gd name="T6" fmla="*/ 475456 w 21104"/>
                <a:gd name="T7" fmla="*/ 5024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4" h="21600">
                  <a:moveTo>
                    <a:pt x="13624" y="14829"/>
                  </a:moveTo>
                  <a:cubicBezTo>
                    <a:pt x="21433" y="10155"/>
                    <a:pt x="21101" y="4191"/>
                    <a:pt x="21101" y="4191"/>
                  </a:cubicBezTo>
                  <a:cubicBezTo>
                    <a:pt x="21101" y="3385"/>
                    <a:pt x="21101" y="3385"/>
                    <a:pt x="21101" y="3385"/>
                  </a:cubicBezTo>
                  <a:cubicBezTo>
                    <a:pt x="21101" y="3385"/>
                    <a:pt x="21101" y="1611"/>
                    <a:pt x="19440" y="1611"/>
                  </a:cubicBezTo>
                  <a:cubicBezTo>
                    <a:pt x="18941" y="1611"/>
                    <a:pt x="18443" y="1611"/>
                    <a:pt x="18443" y="1611"/>
                  </a:cubicBezTo>
                  <a:cubicBezTo>
                    <a:pt x="17612" y="1611"/>
                    <a:pt x="17612" y="2417"/>
                    <a:pt x="17612" y="2417"/>
                  </a:cubicBezTo>
                  <a:cubicBezTo>
                    <a:pt x="17612" y="2417"/>
                    <a:pt x="17280" y="2579"/>
                    <a:pt x="16615" y="2579"/>
                  </a:cubicBezTo>
                  <a:cubicBezTo>
                    <a:pt x="16615" y="1934"/>
                    <a:pt x="16781" y="0"/>
                    <a:pt x="16781" y="0"/>
                  </a:cubicBezTo>
                  <a:cubicBezTo>
                    <a:pt x="9138" y="967"/>
                    <a:pt x="4486" y="0"/>
                    <a:pt x="4486" y="0"/>
                  </a:cubicBezTo>
                  <a:cubicBezTo>
                    <a:pt x="4486" y="2579"/>
                    <a:pt x="4486" y="2579"/>
                    <a:pt x="4486" y="2579"/>
                  </a:cubicBezTo>
                  <a:cubicBezTo>
                    <a:pt x="3821" y="2579"/>
                    <a:pt x="3655" y="2417"/>
                    <a:pt x="3655" y="2417"/>
                  </a:cubicBezTo>
                  <a:cubicBezTo>
                    <a:pt x="3655" y="2417"/>
                    <a:pt x="3489" y="1611"/>
                    <a:pt x="2824" y="1611"/>
                  </a:cubicBezTo>
                  <a:cubicBezTo>
                    <a:pt x="2824" y="1611"/>
                    <a:pt x="2326" y="1611"/>
                    <a:pt x="1827" y="1611"/>
                  </a:cubicBezTo>
                  <a:cubicBezTo>
                    <a:pt x="166" y="1611"/>
                    <a:pt x="0" y="3385"/>
                    <a:pt x="0" y="3385"/>
                  </a:cubicBezTo>
                  <a:cubicBezTo>
                    <a:pt x="0" y="4191"/>
                    <a:pt x="0" y="4191"/>
                    <a:pt x="0" y="4191"/>
                  </a:cubicBezTo>
                  <a:cubicBezTo>
                    <a:pt x="0" y="4191"/>
                    <a:pt x="-166" y="10155"/>
                    <a:pt x="7643" y="14829"/>
                  </a:cubicBezTo>
                  <a:cubicBezTo>
                    <a:pt x="7643" y="14829"/>
                    <a:pt x="8473" y="15635"/>
                    <a:pt x="9637" y="15635"/>
                  </a:cubicBezTo>
                  <a:cubicBezTo>
                    <a:pt x="9637" y="16602"/>
                    <a:pt x="9637" y="16602"/>
                    <a:pt x="9637" y="16602"/>
                  </a:cubicBezTo>
                  <a:cubicBezTo>
                    <a:pt x="9637" y="16602"/>
                    <a:pt x="8806" y="16441"/>
                    <a:pt x="8806" y="16925"/>
                  </a:cubicBezTo>
                  <a:cubicBezTo>
                    <a:pt x="8806" y="17570"/>
                    <a:pt x="9637" y="17408"/>
                    <a:pt x="9637" y="17408"/>
                  </a:cubicBezTo>
                  <a:cubicBezTo>
                    <a:pt x="9637" y="18376"/>
                    <a:pt x="9637" y="18376"/>
                    <a:pt x="9637" y="18376"/>
                  </a:cubicBezTo>
                  <a:cubicBezTo>
                    <a:pt x="9637" y="18376"/>
                    <a:pt x="9470" y="19182"/>
                    <a:pt x="8972" y="19182"/>
                  </a:cubicBezTo>
                  <a:cubicBezTo>
                    <a:pt x="8972" y="19988"/>
                    <a:pt x="7975" y="19988"/>
                    <a:pt x="7975" y="19988"/>
                  </a:cubicBezTo>
                  <a:cubicBezTo>
                    <a:pt x="7975" y="19988"/>
                    <a:pt x="7144" y="20149"/>
                    <a:pt x="7144" y="20794"/>
                  </a:cubicBezTo>
                  <a:cubicBezTo>
                    <a:pt x="7144" y="20794"/>
                    <a:pt x="6978" y="21599"/>
                    <a:pt x="7975" y="21599"/>
                  </a:cubicBezTo>
                  <a:cubicBezTo>
                    <a:pt x="9304" y="21599"/>
                    <a:pt x="13126" y="21599"/>
                    <a:pt x="13126" y="21599"/>
                  </a:cubicBezTo>
                  <a:cubicBezTo>
                    <a:pt x="13957" y="21599"/>
                    <a:pt x="14123" y="20794"/>
                    <a:pt x="14123" y="20794"/>
                  </a:cubicBezTo>
                  <a:cubicBezTo>
                    <a:pt x="14123" y="20794"/>
                    <a:pt x="14123" y="19988"/>
                    <a:pt x="13126" y="19988"/>
                  </a:cubicBezTo>
                  <a:cubicBezTo>
                    <a:pt x="12295" y="19988"/>
                    <a:pt x="12295" y="19020"/>
                    <a:pt x="12295" y="19020"/>
                  </a:cubicBezTo>
                  <a:cubicBezTo>
                    <a:pt x="12295" y="19020"/>
                    <a:pt x="11464" y="19182"/>
                    <a:pt x="11464" y="18376"/>
                  </a:cubicBezTo>
                  <a:cubicBezTo>
                    <a:pt x="11464" y="17408"/>
                    <a:pt x="11464" y="17408"/>
                    <a:pt x="11464" y="17408"/>
                  </a:cubicBezTo>
                  <a:cubicBezTo>
                    <a:pt x="11464" y="17408"/>
                    <a:pt x="12295" y="17570"/>
                    <a:pt x="12295" y="16925"/>
                  </a:cubicBezTo>
                  <a:cubicBezTo>
                    <a:pt x="12295" y="16441"/>
                    <a:pt x="11464" y="16602"/>
                    <a:pt x="11464" y="16602"/>
                  </a:cubicBezTo>
                  <a:cubicBezTo>
                    <a:pt x="11464" y="15635"/>
                    <a:pt x="11464" y="15635"/>
                    <a:pt x="11464" y="15635"/>
                  </a:cubicBezTo>
                  <a:cubicBezTo>
                    <a:pt x="12295" y="15635"/>
                    <a:pt x="12960" y="15313"/>
                    <a:pt x="13624" y="14829"/>
                  </a:cubicBezTo>
                  <a:close/>
                  <a:moveTo>
                    <a:pt x="16781" y="3385"/>
                  </a:moveTo>
                  <a:cubicBezTo>
                    <a:pt x="16947" y="3385"/>
                    <a:pt x="17612" y="3385"/>
                    <a:pt x="17612" y="3385"/>
                  </a:cubicBezTo>
                  <a:cubicBezTo>
                    <a:pt x="18443" y="3385"/>
                    <a:pt x="18609" y="2579"/>
                    <a:pt x="18609" y="2579"/>
                  </a:cubicBezTo>
                  <a:cubicBezTo>
                    <a:pt x="19440" y="2579"/>
                    <a:pt x="19440" y="3385"/>
                    <a:pt x="19440" y="3385"/>
                  </a:cubicBezTo>
                  <a:cubicBezTo>
                    <a:pt x="19440" y="4191"/>
                    <a:pt x="19440" y="4191"/>
                    <a:pt x="19440" y="4191"/>
                  </a:cubicBezTo>
                  <a:cubicBezTo>
                    <a:pt x="19440" y="4191"/>
                    <a:pt x="19107" y="7576"/>
                    <a:pt x="14953" y="11444"/>
                  </a:cubicBezTo>
                  <a:cubicBezTo>
                    <a:pt x="15950" y="9832"/>
                    <a:pt x="16781" y="6125"/>
                    <a:pt x="16781" y="3385"/>
                  </a:cubicBezTo>
                  <a:close/>
                  <a:moveTo>
                    <a:pt x="5981" y="11605"/>
                  </a:moveTo>
                  <a:cubicBezTo>
                    <a:pt x="1661" y="7737"/>
                    <a:pt x="1495" y="4352"/>
                    <a:pt x="1495" y="4352"/>
                  </a:cubicBezTo>
                  <a:cubicBezTo>
                    <a:pt x="1495" y="3546"/>
                    <a:pt x="1495" y="3546"/>
                    <a:pt x="1495" y="3546"/>
                  </a:cubicBezTo>
                  <a:cubicBezTo>
                    <a:pt x="1495" y="3546"/>
                    <a:pt x="1495" y="2579"/>
                    <a:pt x="2326" y="2579"/>
                  </a:cubicBezTo>
                  <a:cubicBezTo>
                    <a:pt x="2326" y="2579"/>
                    <a:pt x="2326" y="3546"/>
                    <a:pt x="3323" y="3546"/>
                  </a:cubicBezTo>
                  <a:cubicBezTo>
                    <a:pt x="3323" y="3546"/>
                    <a:pt x="3987" y="3546"/>
                    <a:pt x="4153" y="3546"/>
                  </a:cubicBezTo>
                  <a:cubicBezTo>
                    <a:pt x="4153" y="6286"/>
                    <a:pt x="4984" y="9994"/>
                    <a:pt x="5981" y="11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0" name="AutoShape 10"/>
            <p:cNvSpPr/>
            <p:nvPr/>
          </p:nvSpPr>
          <p:spPr bwMode="auto">
            <a:xfrm>
              <a:off x="4596408" y="1728130"/>
              <a:ext cx="1204317" cy="1020085"/>
            </a:xfrm>
            <a:custGeom>
              <a:avLst/>
              <a:gdLst>
                <a:gd name="T0" fmla="*/ 1605756 w 21600"/>
                <a:gd name="T1" fmla="*/ 1359694 h 21600"/>
                <a:gd name="T2" fmla="*/ 1605756 w 21600"/>
                <a:gd name="T3" fmla="*/ 1359694 h 21600"/>
                <a:gd name="T4" fmla="*/ 1605756 w 21600"/>
                <a:gd name="T5" fmla="*/ 1359694 h 21600"/>
                <a:gd name="T6" fmla="*/ 1605756 w 21600"/>
                <a:gd name="T7" fmla="*/ 13596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3292"/>
                  </a:moveTo>
                  <a:cubicBezTo>
                    <a:pt x="562" y="0"/>
                    <a:pt x="562" y="0"/>
                    <a:pt x="562" y="0"/>
                  </a:cubicBezTo>
                  <a:cubicBezTo>
                    <a:pt x="9216" y="498"/>
                    <a:pt x="17026" y="5981"/>
                    <a:pt x="21599" y="14538"/>
                  </a:cubicBezTo>
                  <a:cubicBezTo>
                    <a:pt x="12031" y="21599"/>
                    <a:pt x="12031" y="21599"/>
                    <a:pt x="12031" y="21599"/>
                  </a:cubicBezTo>
                  <a:cubicBezTo>
                    <a:pt x="9498" y="16864"/>
                    <a:pt x="5065" y="13624"/>
                    <a:pt x="0" y="13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1" name="AutoShape 11"/>
            <p:cNvSpPr/>
            <p:nvPr/>
          </p:nvSpPr>
          <p:spPr bwMode="auto">
            <a:xfrm>
              <a:off x="3326011" y="3658134"/>
              <a:ext cx="1203722" cy="1009366"/>
            </a:xfrm>
            <a:custGeom>
              <a:avLst/>
              <a:gdLst>
                <a:gd name="T0" fmla="*/ 1604963 w 21600"/>
                <a:gd name="T1" fmla="*/ 1345406 h 21600"/>
                <a:gd name="T2" fmla="*/ 1604963 w 21600"/>
                <a:gd name="T3" fmla="*/ 1345406 h 21600"/>
                <a:gd name="T4" fmla="*/ 1604963 w 21600"/>
                <a:gd name="T5" fmla="*/ 1345406 h 21600"/>
                <a:gd name="T6" fmla="*/ 1604963 w 21600"/>
                <a:gd name="T7" fmla="*/ 13454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52"/>
                  </a:moveTo>
                  <a:cubicBezTo>
                    <a:pt x="21248" y="21599"/>
                    <a:pt x="21248" y="21599"/>
                    <a:pt x="21248" y="21599"/>
                  </a:cubicBezTo>
                  <a:cubicBezTo>
                    <a:pt x="12664" y="21347"/>
                    <a:pt x="4714" y="16052"/>
                    <a:pt x="0" y="7480"/>
                  </a:cubicBezTo>
                  <a:cubicBezTo>
                    <a:pt x="9357" y="0"/>
                    <a:pt x="9357" y="0"/>
                    <a:pt x="9357" y="0"/>
                  </a:cubicBezTo>
                  <a:cubicBezTo>
                    <a:pt x="12031" y="4790"/>
                    <a:pt x="16463" y="7984"/>
                    <a:pt x="21599" y="8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2" name="AutoShape 12"/>
            <p:cNvSpPr/>
            <p:nvPr/>
          </p:nvSpPr>
          <p:spPr bwMode="auto">
            <a:xfrm>
              <a:off x="3787378" y="2044934"/>
              <a:ext cx="326231" cy="323950"/>
            </a:xfrm>
            <a:custGeom>
              <a:avLst/>
              <a:gdLst>
                <a:gd name="T0" fmla="*/ 434975 w 21600"/>
                <a:gd name="T1" fmla="*/ 431800 h 21600"/>
                <a:gd name="T2" fmla="*/ 434975 w 21600"/>
                <a:gd name="T3" fmla="*/ 431800 h 21600"/>
                <a:gd name="T4" fmla="*/ 434975 w 21600"/>
                <a:gd name="T5" fmla="*/ 431800 h 21600"/>
                <a:gd name="T6" fmla="*/ 434975 w 21600"/>
                <a:gd name="T7" fmla="*/ 4318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59" y="0"/>
                    <a:pt x="0" y="4859"/>
                    <a:pt x="0" y="10800"/>
                  </a:cubicBezTo>
                  <a:cubicBezTo>
                    <a:pt x="0" y="16739"/>
                    <a:pt x="4859" y="21600"/>
                    <a:pt x="10800" y="21600"/>
                  </a:cubicBezTo>
                  <a:cubicBezTo>
                    <a:pt x="16740" y="21600"/>
                    <a:pt x="21599" y="16739"/>
                    <a:pt x="21599" y="10800"/>
                  </a:cubicBezTo>
                  <a:cubicBezTo>
                    <a:pt x="21599" y="4859"/>
                    <a:pt x="16740" y="0"/>
                    <a:pt x="10800" y="0"/>
                  </a:cubicBezTo>
                  <a:close/>
                  <a:moveTo>
                    <a:pt x="14939" y="4320"/>
                  </a:moveTo>
                  <a:cubicBezTo>
                    <a:pt x="15659" y="3779"/>
                    <a:pt x="15659" y="3779"/>
                    <a:pt x="15659" y="3779"/>
                  </a:cubicBezTo>
                  <a:cubicBezTo>
                    <a:pt x="15659" y="3779"/>
                    <a:pt x="15299" y="3059"/>
                    <a:pt x="15480" y="2519"/>
                  </a:cubicBezTo>
                  <a:cubicBezTo>
                    <a:pt x="15659" y="2519"/>
                    <a:pt x="16379" y="2879"/>
                    <a:pt x="16919" y="3599"/>
                  </a:cubicBezTo>
                  <a:cubicBezTo>
                    <a:pt x="16559" y="5219"/>
                    <a:pt x="15480" y="5039"/>
                    <a:pt x="15480" y="5039"/>
                  </a:cubicBezTo>
                  <a:cubicBezTo>
                    <a:pt x="15480" y="5039"/>
                    <a:pt x="14759" y="5039"/>
                    <a:pt x="14939" y="4320"/>
                  </a:cubicBezTo>
                  <a:close/>
                  <a:moveTo>
                    <a:pt x="8459" y="13859"/>
                  </a:moveTo>
                  <a:cubicBezTo>
                    <a:pt x="8280" y="14039"/>
                    <a:pt x="8100" y="14579"/>
                    <a:pt x="7919" y="15120"/>
                  </a:cubicBezTo>
                  <a:cubicBezTo>
                    <a:pt x="7740" y="15479"/>
                    <a:pt x="7560" y="15659"/>
                    <a:pt x="7379" y="15839"/>
                  </a:cubicBezTo>
                  <a:cubicBezTo>
                    <a:pt x="7020" y="16019"/>
                    <a:pt x="7020" y="16380"/>
                    <a:pt x="7020" y="16380"/>
                  </a:cubicBezTo>
                  <a:cubicBezTo>
                    <a:pt x="6840" y="17099"/>
                    <a:pt x="6840" y="17099"/>
                    <a:pt x="6840" y="17099"/>
                  </a:cubicBezTo>
                  <a:cubicBezTo>
                    <a:pt x="6840" y="17099"/>
                    <a:pt x="7020" y="17819"/>
                    <a:pt x="7199" y="17999"/>
                  </a:cubicBezTo>
                  <a:cubicBezTo>
                    <a:pt x="7199" y="18359"/>
                    <a:pt x="6660" y="19800"/>
                    <a:pt x="6660" y="19800"/>
                  </a:cubicBezTo>
                  <a:cubicBezTo>
                    <a:pt x="6119" y="19619"/>
                    <a:pt x="5939" y="19080"/>
                    <a:pt x="5760" y="18719"/>
                  </a:cubicBezTo>
                  <a:cubicBezTo>
                    <a:pt x="5760" y="18359"/>
                    <a:pt x="5400" y="18179"/>
                    <a:pt x="5579" y="17819"/>
                  </a:cubicBezTo>
                  <a:cubicBezTo>
                    <a:pt x="5579" y="17280"/>
                    <a:pt x="5219" y="17099"/>
                    <a:pt x="5040" y="16920"/>
                  </a:cubicBezTo>
                  <a:cubicBezTo>
                    <a:pt x="4859" y="16560"/>
                    <a:pt x="4679" y="16199"/>
                    <a:pt x="4679" y="16019"/>
                  </a:cubicBezTo>
                  <a:cubicBezTo>
                    <a:pt x="4679" y="15839"/>
                    <a:pt x="4140" y="15479"/>
                    <a:pt x="4140" y="15479"/>
                  </a:cubicBezTo>
                  <a:cubicBezTo>
                    <a:pt x="4140" y="15479"/>
                    <a:pt x="3240" y="14940"/>
                    <a:pt x="3059" y="14759"/>
                  </a:cubicBezTo>
                  <a:cubicBezTo>
                    <a:pt x="2880" y="14579"/>
                    <a:pt x="2700" y="13859"/>
                    <a:pt x="2700" y="13499"/>
                  </a:cubicBezTo>
                  <a:cubicBezTo>
                    <a:pt x="2700" y="13139"/>
                    <a:pt x="2880" y="12239"/>
                    <a:pt x="2880" y="12239"/>
                  </a:cubicBezTo>
                  <a:cubicBezTo>
                    <a:pt x="2880" y="12239"/>
                    <a:pt x="3240" y="11879"/>
                    <a:pt x="3059" y="11700"/>
                  </a:cubicBezTo>
                  <a:cubicBezTo>
                    <a:pt x="2700" y="11519"/>
                    <a:pt x="2700" y="10800"/>
                    <a:pt x="2700" y="10800"/>
                  </a:cubicBezTo>
                  <a:cubicBezTo>
                    <a:pt x="2339" y="10439"/>
                    <a:pt x="2339" y="10439"/>
                    <a:pt x="2339" y="10439"/>
                  </a:cubicBezTo>
                  <a:cubicBezTo>
                    <a:pt x="2339" y="10439"/>
                    <a:pt x="1980" y="9900"/>
                    <a:pt x="1800" y="9720"/>
                  </a:cubicBezTo>
                  <a:cubicBezTo>
                    <a:pt x="1800" y="9359"/>
                    <a:pt x="1800" y="9179"/>
                    <a:pt x="1980" y="8999"/>
                  </a:cubicBezTo>
                  <a:cubicBezTo>
                    <a:pt x="1980" y="8820"/>
                    <a:pt x="1800" y="8280"/>
                    <a:pt x="1800" y="8099"/>
                  </a:cubicBezTo>
                  <a:cubicBezTo>
                    <a:pt x="3599" y="3599"/>
                    <a:pt x="6660" y="2699"/>
                    <a:pt x="6660" y="2699"/>
                  </a:cubicBezTo>
                  <a:cubicBezTo>
                    <a:pt x="6840" y="3599"/>
                    <a:pt x="6840" y="3599"/>
                    <a:pt x="6840" y="3599"/>
                  </a:cubicBezTo>
                  <a:cubicBezTo>
                    <a:pt x="6840" y="3599"/>
                    <a:pt x="6300" y="3779"/>
                    <a:pt x="6119" y="3779"/>
                  </a:cubicBezTo>
                  <a:cubicBezTo>
                    <a:pt x="5760" y="3599"/>
                    <a:pt x="5579" y="3599"/>
                    <a:pt x="5579" y="3599"/>
                  </a:cubicBezTo>
                  <a:cubicBezTo>
                    <a:pt x="5219" y="4140"/>
                    <a:pt x="5219" y="4140"/>
                    <a:pt x="5219" y="4140"/>
                  </a:cubicBezTo>
                  <a:cubicBezTo>
                    <a:pt x="5219" y="4140"/>
                    <a:pt x="5040" y="4499"/>
                    <a:pt x="5040" y="4679"/>
                  </a:cubicBezTo>
                  <a:cubicBezTo>
                    <a:pt x="5040" y="4859"/>
                    <a:pt x="5219" y="5219"/>
                    <a:pt x="5219" y="5219"/>
                  </a:cubicBezTo>
                  <a:cubicBezTo>
                    <a:pt x="5219" y="5219"/>
                    <a:pt x="5760" y="5219"/>
                    <a:pt x="5760" y="5039"/>
                  </a:cubicBezTo>
                  <a:cubicBezTo>
                    <a:pt x="5760" y="4859"/>
                    <a:pt x="5760" y="4679"/>
                    <a:pt x="5760" y="4679"/>
                  </a:cubicBezTo>
                  <a:cubicBezTo>
                    <a:pt x="5579" y="4320"/>
                    <a:pt x="5579" y="4320"/>
                    <a:pt x="5579" y="4320"/>
                  </a:cubicBezTo>
                  <a:cubicBezTo>
                    <a:pt x="5579" y="4320"/>
                    <a:pt x="6119" y="4140"/>
                    <a:pt x="7199" y="4320"/>
                  </a:cubicBezTo>
                  <a:cubicBezTo>
                    <a:pt x="8459" y="4320"/>
                    <a:pt x="7919" y="5219"/>
                    <a:pt x="8459" y="5399"/>
                  </a:cubicBezTo>
                  <a:cubicBezTo>
                    <a:pt x="8999" y="5580"/>
                    <a:pt x="8100" y="6299"/>
                    <a:pt x="7919" y="6659"/>
                  </a:cubicBezTo>
                  <a:cubicBezTo>
                    <a:pt x="7740" y="7019"/>
                    <a:pt x="7379" y="6119"/>
                    <a:pt x="7379" y="6119"/>
                  </a:cubicBezTo>
                  <a:cubicBezTo>
                    <a:pt x="7379" y="6119"/>
                    <a:pt x="7740" y="5759"/>
                    <a:pt x="7199" y="5759"/>
                  </a:cubicBezTo>
                  <a:cubicBezTo>
                    <a:pt x="6660" y="5580"/>
                    <a:pt x="6300" y="6480"/>
                    <a:pt x="6660" y="6480"/>
                  </a:cubicBezTo>
                  <a:cubicBezTo>
                    <a:pt x="6840" y="6480"/>
                    <a:pt x="7199" y="6839"/>
                    <a:pt x="7020" y="7019"/>
                  </a:cubicBezTo>
                  <a:cubicBezTo>
                    <a:pt x="7020" y="7199"/>
                    <a:pt x="7020" y="7199"/>
                    <a:pt x="6840" y="7739"/>
                  </a:cubicBezTo>
                  <a:cubicBezTo>
                    <a:pt x="6479" y="8280"/>
                    <a:pt x="6119" y="8640"/>
                    <a:pt x="6119" y="8640"/>
                  </a:cubicBezTo>
                  <a:cubicBezTo>
                    <a:pt x="6119" y="8640"/>
                    <a:pt x="5760" y="8460"/>
                    <a:pt x="5939" y="8820"/>
                  </a:cubicBezTo>
                  <a:cubicBezTo>
                    <a:pt x="6119" y="9179"/>
                    <a:pt x="5939" y="9720"/>
                    <a:pt x="5939" y="9900"/>
                  </a:cubicBezTo>
                  <a:cubicBezTo>
                    <a:pt x="5939" y="10260"/>
                    <a:pt x="5219" y="9720"/>
                    <a:pt x="5219" y="9179"/>
                  </a:cubicBezTo>
                  <a:cubicBezTo>
                    <a:pt x="5040" y="8640"/>
                    <a:pt x="4499" y="9179"/>
                    <a:pt x="4319" y="9179"/>
                  </a:cubicBezTo>
                  <a:cubicBezTo>
                    <a:pt x="4140" y="9179"/>
                    <a:pt x="3780" y="8999"/>
                    <a:pt x="3780" y="8820"/>
                  </a:cubicBezTo>
                  <a:cubicBezTo>
                    <a:pt x="3599" y="8640"/>
                    <a:pt x="2700" y="9359"/>
                    <a:pt x="2520" y="9359"/>
                  </a:cubicBezTo>
                  <a:cubicBezTo>
                    <a:pt x="2339" y="9540"/>
                    <a:pt x="2339" y="9900"/>
                    <a:pt x="2700" y="9720"/>
                  </a:cubicBezTo>
                  <a:cubicBezTo>
                    <a:pt x="3059" y="9540"/>
                    <a:pt x="3420" y="9720"/>
                    <a:pt x="3420" y="10079"/>
                  </a:cubicBezTo>
                  <a:cubicBezTo>
                    <a:pt x="3240" y="10439"/>
                    <a:pt x="2880" y="10260"/>
                    <a:pt x="2880" y="10439"/>
                  </a:cubicBezTo>
                  <a:cubicBezTo>
                    <a:pt x="3059" y="10800"/>
                    <a:pt x="3420" y="10980"/>
                    <a:pt x="3420" y="11339"/>
                  </a:cubicBezTo>
                  <a:cubicBezTo>
                    <a:pt x="3599" y="11700"/>
                    <a:pt x="4499" y="11339"/>
                    <a:pt x="4859" y="11160"/>
                  </a:cubicBezTo>
                  <a:cubicBezTo>
                    <a:pt x="5040" y="11160"/>
                    <a:pt x="5939" y="10980"/>
                    <a:pt x="5939" y="11339"/>
                  </a:cubicBezTo>
                  <a:cubicBezTo>
                    <a:pt x="6119" y="11700"/>
                    <a:pt x="7020" y="11879"/>
                    <a:pt x="7379" y="11879"/>
                  </a:cubicBezTo>
                  <a:cubicBezTo>
                    <a:pt x="7740" y="12059"/>
                    <a:pt x="8280" y="12059"/>
                    <a:pt x="8819" y="12420"/>
                  </a:cubicBezTo>
                  <a:cubicBezTo>
                    <a:pt x="9179" y="12960"/>
                    <a:pt x="8459" y="13679"/>
                    <a:pt x="8459" y="13859"/>
                  </a:cubicBezTo>
                  <a:close/>
                  <a:moveTo>
                    <a:pt x="10619" y="2519"/>
                  </a:moveTo>
                  <a:cubicBezTo>
                    <a:pt x="10439" y="3059"/>
                    <a:pt x="9719" y="3599"/>
                    <a:pt x="9900" y="3779"/>
                  </a:cubicBezTo>
                  <a:cubicBezTo>
                    <a:pt x="9900" y="3959"/>
                    <a:pt x="9900" y="4859"/>
                    <a:pt x="9179" y="4140"/>
                  </a:cubicBezTo>
                  <a:cubicBezTo>
                    <a:pt x="8459" y="3419"/>
                    <a:pt x="7740" y="3239"/>
                    <a:pt x="7919" y="2699"/>
                  </a:cubicBezTo>
                  <a:cubicBezTo>
                    <a:pt x="7919" y="2519"/>
                    <a:pt x="8639" y="2519"/>
                    <a:pt x="8639" y="2339"/>
                  </a:cubicBezTo>
                  <a:cubicBezTo>
                    <a:pt x="9539" y="1259"/>
                    <a:pt x="11159" y="1439"/>
                    <a:pt x="11339" y="1799"/>
                  </a:cubicBezTo>
                  <a:cubicBezTo>
                    <a:pt x="10979" y="2159"/>
                    <a:pt x="10619" y="1979"/>
                    <a:pt x="10619" y="2519"/>
                  </a:cubicBezTo>
                  <a:close/>
                  <a:moveTo>
                    <a:pt x="19259" y="11160"/>
                  </a:moveTo>
                  <a:cubicBezTo>
                    <a:pt x="19259" y="11160"/>
                    <a:pt x="19619" y="11700"/>
                    <a:pt x="20160" y="11700"/>
                  </a:cubicBezTo>
                  <a:cubicBezTo>
                    <a:pt x="19800" y="15659"/>
                    <a:pt x="16559" y="18359"/>
                    <a:pt x="16559" y="18359"/>
                  </a:cubicBezTo>
                  <a:cubicBezTo>
                    <a:pt x="16019" y="17819"/>
                    <a:pt x="16199" y="17280"/>
                    <a:pt x="16199" y="17280"/>
                  </a:cubicBezTo>
                  <a:cubicBezTo>
                    <a:pt x="16379" y="16560"/>
                    <a:pt x="16379" y="16560"/>
                    <a:pt x="16379" y="16560"/>
                  </a:cubicBezTo>
                  <a:cubicBezTo>
                    <a:pt x="16379" y="15300"/>
                    <a:pt x="16379" y="15300"/>
                    <a:pt x="16379" y="15300"/>
                  </a:cubicBezTo>
                  <a:cubicBezTo>
                    <a:pt x="16379" y="15300"/>
                    <a:pt x="16379" y="13859"/>
                    <a:pt x="15120" y="14579"/>
                  </a:cubicBezTo>
                  <a:cubicBezTo>
                    <a:pt x="13859" y="14940"/>
                    <a:pt x="14399" y="14940"/>
                    <a:pt x="12959" y="14940"/>
                  </a:cubicBezTo>
                  <a:cubicBezTo>
                    <a:pt x="11519" y="15120"/>
                    <a:pt x="11879" y="12059"/>
                    <a:pt x="11879" y="12059"/>
                  </a:cubicBezTo>
                  <a:cubicBezTo>
                    <a:pt x="11879" y="7739"/>
                    <a:pt x="15120" y="10980"/>
                    <a:pt x="15120" y="10980"/>
                  </a:cubicBezTo>
                  <a:cubicBezTo>
                    <a:pt x="17099" y="12420"/>
                    <a:pt x="17459" y="10079"/>
                    <a:pt x="17459" y="10079"/>
                  </a:cubicBezTo>
                  <a:cubicBezTo>
                    <a:pt x="18719" y="9540"/>
                    <a:pt x="18719" y="9540"/>
                    <a:pt x="18719" y="9540"/>
                  </a:cubicBezTo>
                  <a:cubicBezTo>
                    <a:pt x="18899" y="8820"/>
                    <a:pt x="18899" y="8820"/>
                    <a:pt x="18899" y="8820"/>
                  </a:cubicBezTo>
                  <a:cubicBezTo>
                    <a:pt x="18719" y="7919"/>
                    <a:pt x="18719" y="7919"/>
                    <a:pt x="18719" y="7919"/>
                  </a:cubicBezTo>
                  <a:cubicBezTo>
                    <a:pt x="16740" y="7019"/>
                    <a:pt x="16740" y="7019"/>
                    <a:pt x="16740" y="7019"/>
                  </a:cubicBezTo>
                  <a:cubicBezTo>
                    <a:pt x="16740" y="7019"/>
                    <a:pt x="16379" y="7739"/>
                    <a:pt x="16919" y="8640"/>
                  </a:cubicBezTo>
                  <a:cubicBezTo>
                    <a:pt x="16919" y="8640"/>
                    <a:pt x="16740" y="9540"/>
                    <a:pt x="16379" y="9359"/>
                  </a:cubicBezTo>
                  <a:cubicBezTo>
                    <a:pt x="15120" y="8640"/>
                    <a:pt x="15120" y="8640"/>
                    <a:pt x="15120" y="8640"/>
                  </a:cubicBezTo>
                  <a:cubicBezTo>
                    <a:pt x="15120" y="8640"/>
                    <a:pt x="14759" y="8460"/>
                    <a:pt x="14219" y="8820"/>
                  </a:cubicBezTo>
                  <a:cubicBezTo>
                    <a:pt x="13499" y="9359"/>
                    <a:pt x="12419" y="8820"/>
                    <a:pt x="12419" y="8820"/>
                  </a:cubicBezTo>
                  <a:cubicBezTo>
                    <a:pt x="12419" y="8820"/>
                    <a:pt x="12419" y="8280"/>
                    <a:pt x="13139" y="7919"/>
                  </a:cubicBezTo>
                  <a:cubicBezTo>
                    <a:pt x="13679" y="7560"/>
                    <a:pt x="13679" y="7560"/>
                    <a:pt x="13679" y="7560"/>
                  </a:cubicBezTo>
                  <a:cubicBezTo>
                    <a:pt x="13679" y="7560"/>
                    <a:pt x="13499" y="6839"/>
                    <a:pt x="13679" y="6299"/>
                  </a:cubicBezTo>
                  <a:cubicBezTo>
                    <a:pt x="13859" y="5759"/>
                    <a:pt x="14039" y="6299"/>
                    <a:pt x="14579" y="5939"/>
                  </a:cubicBezTo>
                  <a:cubicBezTo>
                    <a:pt x="15120" y="5580"/>
                    <a:pt x="15480" y="6659"/>
                    <a:pt x="16199" y="6480"/>
                  </a:cubicBezTo>
                  <a:cubicBezTo>
                    <a:pt x="16919" y="6480"/>
                    <a:pt x="16559" y="6299"/>
                    <a:pt x="17099" y="5939"/>
                  </a:cubicBezTo>
                  <a:cubicBezTo>
                    <a:pt x="17639" y="5759"/>
                    <a:pt x="17999" y="6480"/>
                    <a:pt x="17999" y="6480"/>
                  </a:cubicBezTo>
                  <a:cubicBezTo>
                    <a:pt x="19079" y="6659"/>
                    <a:pt x="19079" y="6659"/>
                    <a:pt x="19079" y="6659"/>
                  </a:cubicBezTo>
                  <a:cubicBezTo>
                    <a:pt x="19079" y="6659"/>
                    <a:pt x="18899" y="5399"/>
                    <a:pt x="18899" y="5759"/>
                  </a:cubicBezTo>
                  <a:cubicBezTo>
                    <a:pt x="19619" y="6839"/>
                    <a:pt x="20519" y="9900"/>
                    <a:pt x="20160" y="10439"/>
                  </a:cubicBezTo>
                  <a:cubicBezTo>
                    <a:pt x="19980" y="10260"/>
                    <a:pt x="19800" y="10260"/>
                    <a:pt x="19800" y="10260"/>
                  </a:cubicBezTo>
                  <a:cubicBezTo>
                    <a:pt x="18539" y="10260"/>
                    <a:pt x="18539" y="10260"/>
                    <a:pt x="18539" y="10260"/>
                  </a:cubicBezTo>
                  <a:lnTo>
                    <a:pt x="19259" y="11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3" name="AutoShape 13"/>
            <p:cNvSpPr/>
            <p:nvPr/>
          </p:nvSpPr>
          <p:spPr bwMode="auto">
            <a:xfrm>
              <a:off x="3080147" y="2532646"/>
              <a:ext cx="727472" cy="1356541"/>
            </a:xfrm>
            <a:custGeom>
              <a:avLst/>
              <a:gdLst>
                <a:gd name="T0" fmla="*/ 969914 w 20023"/>
                <a:gd name="T1" fmla="*/ 1808163 h 21600"/>
                <a:gd name="T2" fmla="*/ 969914 w 20023"/>
                <a:gd name="T3" fmla="*/ 1808163 h 21600"/>
                <a:gd name="T4" fmla="*/ 969914 w 20023"/>
                <a:gd name="T5" fmla="*/ 1808163 h 21600"/>
                <a:gd name="T6" fmla="*/ 969914 w 20023"/>
                <a:gd name="T7" fmla="*/ 18081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23" h="21600">
                  <a:moveTo>
                    <a:pt x="20022" y="16855"/>
                  </a:moveTo>
                  <a:cubicBezTo>
                    <a:pt x="4795" y="21600"/>
                    <a:pt x="4795" y="21600"/>
                    <a:pt x="4795" y="21600"/>
                  </a:cubicBezTo>
                  <a:cubicBezTo>
                    <a:pt x="-1469" y="14857"/>
                    <a:pt x="-1577" y="6804"/>
                    <a:pt x="4363" y="0"/>
                  </a:cubicBezTo>
                  <a:cubicBezTo>
                    <a:pt x="19807" y="4494"/>
                    <a:pt x="19807" y="4494"/>
                    <a:pt x="19807" y="4494"/>
                  </a:cubicBezTo>
                  <a:cubicBezTo>
                    <a:pt x="18187" y="6305"/>
                    <a:pt x="17323" y="8365"/>
                    <a:pt x="17323" y="10550"/>
                  </a:cubicBezTo>
                  <a:cubicBezTo>
                    <a:pt x="17323" y="12860"/>
                    <a:pt x="18295" y="14982"/>
                    <a:pt x="20022" y="168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4" name="AutoShape 14"/>
            <p:cNvSpPr/>
            <p:nvPr/>
          </p:nvSpPr>
          <p:spPr bwMode="auto">
            <a:xfrm>
              <a:off x="3789164" y="2433794"/>
              <a:ext cx="1525191" cy="1527448"/>
            </a:xfrm>
            <a:custGeom>
              <a:avLst/>
              <a:gdLst>
                <a:gd name="T0" fmla="*/ 2033484 w 19679"/>
                <a:gd name="T1" fmla="*/ 2234713 h 19679"/>
                <a:gd name="T2" fmla="*/ 2033484 w 19679"/>
                <a:gd name="T3" fmla="*/ 2234713 h 19679"/>
                <a:gd name="T4" fmla="*/ 2033484 w 19679"/>
                <a:gd name="T5" fmla="*/ 2234713 h 19679"/>
                <a:gd name="T6" fmla="*/ 2033484 w 19679"/>
                <a:gd name="T7" fmla="*/ 223471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5" name="AutoShape 15"/>
            <p:cNvSpPr/>
            <p:nvPr/>
          </p:nvSpPr>
          <p:spPr bwMode="auto">
            <a:xfrm>
              <a:off x="3259931" y="3110873"/>
              <a:ext cx="267891" cy="223311"/>
            </a:xfrm>
            <a:custGeom>
              <a:avLst/>
              <a:gdLst>
                <a:gd name="T0" fmla="*/ 357188 w 21600"/>
                <a:gd name="T1" fmla="*/ 297657 h 21600"/>
                <a:gd name="T2" fmla="*/ 357188 w 21600"/>
                <a:gd name="T3" fmla="*/ 297657 h 21600"/>
                <a:gd name="T4" fmla="*/ 357188 w 21600"/>
                <a:gd name="T5" fmla="*/ 297657 h 21600"/>
                <a:gd name="T6" fmla="*/ 357188 w 21600"/>
                <a:gd name="T7" fmla="*/ 2976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6" name="AutoShape 16"/>
            <p:cNvSpPr/>
            <p:nvPr/>
          </p:nvSpPr>
          <p:spPr bwMode="auto">
            <a:xfrm>
              <a:off x="5032177" y="2119371"/>
              <a:ext cx="267891" cy="223311"/>
            </a:xfrm>
            <a:custGeom>
              <a:avLst/>
              <a:gdLst>
                <a:gd name="T0" fmla="*/ 357188 w 21600"/>
                <a:gd name="T1" fmla="*/ 297642 h 21579"/>
                <a:gd name="T2" fmla="*/ 357188 w 21600"/>
                <a:gd name="T3" fmla="*/ 297642 h 21579"/>
                <a:gd name="T4" fmla="*/ 357188 w 21600"/>
                <a:gd name="T5" fmla="*/ 297642 h 21579"/>
                <a:gd name="T6" fmla="*/ 357188 w 21600"/>
                <a:gd name="T7" fmla="*/ 297642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7" name="AutoShape 17"/>
            <p:cNvSpPr/>
            <p:nvPr/>
          </p:nvSpPr>
          <p:spPr bwMode="auto">
            <a:xfrm>
              <a:off x="5579864" y="3069188"/>
              <a:ext cx="267891" cy="268569"/>
            </a:xfrm>
            <a:custGeom>
              <a:avLst/>
              <a:gdLst>
                <a:gd name="T0" fmla="*/ 357188 w 21600"/>
                <a:gd name="T1" fmla="*/ 357982 h 21600"/>
                <a:gd name="T2" fmla="*/ 357188 w 21600"/>
                <a:gd name="T3" fmla="*/ 357982 h 21600"/>
                <a:gd name="T4" fmla="*/ 357188 w 21600"/>
                <a:gd name="T5" fmla="*/ 357982 h 21600"/>
                <a:gd name="T6" fmla="*/ 357188 w 21600"/>
                <a:gd name="T7" fmla="*/ 3579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8" name="AutoShape 18"/>
            <p:cNvSpPr/>
            <p:nvPr/>
          </p:nvSpPr>
          <p:spPr bwMode="auto">
            <a:xfrm>
              <a:off x="3889772" y="4077959"/>
              <a:ext cx="266700" cy="266782"/>
            </a:xfrm>
            <a:custGeom>
              <a:avLst/>
              <a:gdLst>
                <a:gd name="T0" fmla="*/ 355600 w 21600"/>
                <a:gd name="T1" fmla="*/ 355600 h 21600"/>
                <a:gd name="T2" fmla="*/ 355600 w 21600"/>
                <a:gd name="T3" fmla="*/ 355600 h 21600"/>
                <a:gd name="T4" fmla="*/ 355600 w 21600"/>
                <a:gd name="T5" fmla="*/ 355600 h 21600"/>
                <a:gd name="T6" fmla="*/ 355600 w 21600"/>
                <a:gd name="T7" fmla="*/ 3556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599"/>
                  </a:lnTo>
                  <a:lnTo>
                    <a:pt x="2684" y="21599"/>
                  </a:lnTo>
                  <a:cubicBezTo>
                    <a:pt x="2320" y="21599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619" name="AutoShape 19"/>
            <p:cNvSpPr/>
            <p:nvPr/>
          </p:nvSpPr>
          <p:spPr bwMode="auto">
            <a:xfrm>
              <a:off x="4274344" y="2967954"/>
              <a:ext cx="571500" cy="476397"/>
            </a:xfrm>
            <a:custGeom>
              <a:avLst/>
              <a:gdLst>
                <a:gd name="T0" fmla="*/ 762000 w 21600"/>
                <a:gd name="T1" fmla="*/ 635000 h 21600"/>
                <a:gd name="T2" fmla="*/ 762000 w 21600"/>
                <a:gd name="T3" fmla="*/ 635000 h 21600"/>
                <a:gd name="T4" fmla="*/ 762000 w 21600"/>
                <a:gd name="T5" fmla="*/ 635000 h 21600"/>
                <a:gd name="T6" fmla="*/ 762000 w 21600"/>
                <a:gd name="T7" fmla="*/ 6350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3" y="161"/>
                    <a:pt x="21205" y="478"/>
                  </a:cubicBezTo>
                  <a:cubicBezTo>
                    <a:pt x="21467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38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78"/>
                  </a:cubicBezTo>
                  <a:cubicBezTo>
                    <a:pt x="663" y="161"/>
                    <a:pt x="981" y="0"/>
                    <a:pt x="1346" y="0"/>
                  </a:cubicBezTo>
                  <a:lnTo>
                    <a:pt x="20263" y="0"/>
                  </a:lnTo>
                  <a:close/>
                  <a:moveTo>
                    <a:pt x="4051" y="2170"/>
                  </a:moveTo>
                  <a:cubicBezTo>
                    <a:pt x="4051" y="2020"/>
                    <a:pt x="4010" y="1891"/>
                    <a:pt x="3924" y="1782"/>
                  </a:cubicBezTo>
                  <a:cubicBezTo>
                    <a:pt x="3838" y="1677"/>
                    <a:pt x="3728" y="1621"/>
                    <a:pt x="3593" y="1621"/>
                  </a:cubicBezTo>
                  <a:lnTo>
                    <a:pt x="1801" y="1621"/>
                  </a:lnTo>
                  <a:cubicBezTo>
                    <a:pt x="1676" y="1621"/>
                    <a:pt x="1569" y="1674"/>
                    <a:pt x="1481" y="1776"/>
                  </a:cubicBezTo>
                  <a:cubicBezTo>
                    <a:pt x="1390" y="1879"/>
                    <a:pt x="1344" y="2011"/>
                    <a:pt x="1344" y="2170"/>
                  </a:cubicBezTo>
                  <a:lnTo>
                    <a:pt x="1344" y="4320"/>
                  </a:lnTo>
                  <a:cubicBezTo>
                    <a:pt x="1344" y="4470"/>
                    <a:pt x="1388" y="4602"/>
                    <a:pt x="1473" y="4708"/>
                  </a:cubicBezTo>
                  <a:cubicBezTo>
                    <a:pt x="1559" y="4816"/>
                    <a:pt x="1669" y="4866"/>
                    <a:pt x="1801" y="4866"/>
                  </a:cubicBezTo>
                  <a:lnTo>
                    <a:pt x="3593" y="4866"/>
                  </a:lnTo>
                  <a:cubicBezTo>
                    <a:pt x="3721" y="4866"/>
                    <a:pt x="3828" y="4819"/>
                    <a:pt x="3917" y="4717"/>
                  </a:cubicBezTo>
                  <a:cubicBezTo>
                    <a:pt x="4007" y="4614"/>
                    <a:pt x="4051" y="4482"/>
                    <a:pt x="4051" y="4320"/>
                  </a:cubicBezTo>
                  <a:lnTo>
                    <a:pt x="4051" y="2170"/>
                  </a:lnTo>
                  <a:close/>
                  <a:moveTo>
                    <a:pt x="4051" y="7201"/>
                  </a:moveTo>
                  <a:cubicBezTo>
                    <a:pt x="4051" y="7055"/>
                    <a:pt x="4010" y="6925"/>
                    <a:pt x="3924" y="6817"/>
                  </a:cubicBezTo>
                  <a:cubicBezTo>
                    <a:pt x="3838" y="6708"/>
                    <a:pt x="3728" y="6655"/>
                    <a:pt x="3593" y="6655"/>
                  </a:cubicBezTo>
                  <a:lnTo>
                    <a:pt x="1801" y="6655"/>
                  </a:lnTo>
                  <a:cubicBezTo>
                    <a:pt x="1676" y="6655"/>
                    <a:pt x="1569" y="6708"/>
                    <a:pt x="1481" y="6817"/>
                  </a:cubicBezTo>
                  <a:cubicBezTo>
                    <a:pt x="1390" y="6925"/>
                    <a:pt x="1344" y="7055"/>
                    <a:pt x="1344" y="7201"/>
                  </a:cubicBezTo>
                  <a:lnTo>
                    <a:pt x="1344" y="9369"/>
                  </a:lnTo>
                  <a:cubicBezTo>
                    <a:pt x="1344" y="9516"/>
                    <a:pt x="1388" y="9645"/>
                    <a:pt x="1473" y="9757"/>
                  </a:cubicBezTo>
                  <a:cubicBezTo>
                    <a:pt x="1559" y="9863"/>
                    <a:pt x="1669" y="9915"/>
                    <a:pt x="1801" y="9915"/>
                  </a:cubicBezTo>
                  <a:lnTo>
                    <a:pt x="3593" y="9915"/>
                  </a:lnTo>
                  <a:cubicBezTo>
                    <a:pt x="3721" y="9915"/>
                    <a:pt x="3828" y="9863"/>
                    <a:pt x="3917" y="9757"/>
                  </a:cubicBezTo>
                  <a:cubicBezTo>
                    <a:pt x="4007" y="9645"/>
                    <a:pt x="4051" y="9516"/>
                    <a:pt x="4051" y="9369"/>
                  </a:cubicBezTo>
                  <a:lnTo>
                    <a:pt x="4051" y="7201"/>
                  </a:lnTo>
                  <a:close/>
                  <a:moveTo>
                    <a:pt x="4051" y="12233"/>
                  </a:moveTo>
                  <a:cubicBezTo>
                    <a:pt x="4051" y="12083"/>
                    <a:pt x="4010" y="11957"/>
                    <a:pt x="3924" y="11845"/>
                  </a:cubicBezTo>
                  <a:cubicBezTo>
                    <a:pt x="3838" y="11739"/>
                    <a:pt x="3728" y="11687"/>
                    <a:pt x="3593" y="11687"/>
                  </a:cubicBezTo>
                  <a:lnTo>
                    <a:pt x="1801" y="11687"/>
                  </a:lnTo>
                  <a:cubicBezTo>
                    <a:pt x="1676" y="11687"/>
                    <a:pt x="1569" y="11739"/>
                    <a:pt x="1481" y="11845"/>
                  </a:cubicBezTo>
                  <a:cubicBezTo>
                    <a:pt x="1390" y="11957"/>
                    <a:pt x="1344" y="12083"/>
                    <a:pt x="1344" y="12233"/>
                  </a:cubicBezTo>
                  <a:lnTo>
                    <a:pt x="1344" y="14401"/>
                  </a:lnTo>
                  <a:cubicBezTo>
                    <a:pt x="1344" y="14547"/>
                    <a:pt x="1388" y="14677"/>
                    <a:pt x="1473" y="14785"/>
                  </a:cubicBezTo>
                  <a:cubicBezTo>
                    <a:pt x="1559" y="14894"/>
                    <a:pt x="1669" y="14947"/>
                    <a:pt x="1801" y="14947"/>
                  </a:cubicBezTo>
                  <a:lnTo>
                    <a:pt x="3593" y="14947"/>
                  </a:lnTo>
                  <a:cubicBezTo>
                    <a:pt x="3721" y="14947"/>
                    <a:pt x="3828" y="14894"/>
                    <a:pt x="3917" y="14785"/>
                  </a:cubicBezTo>
                  <a:cubicBezTo>
                    <a:pt x="4007" y="14677"/>
                    <a:pt x="4051" y="14547"/>
                    <a:pt x="4051" y="14401"/>
                  </a:cubicBezTo>
                  <a:lnTo>
                    <a:pt x="4051" y="12233"/>
                  </a:lnTo>
                  <a:close/>
                  <a:moveTo>
                    <a:pt x="4051" y="17285"/>
                  </a:moveTo>
                  <a:cubicBezTo>
                    <a:pt x="4051" y="17135"/>
                    <a:pt x="4010" y="17006"/>
                    <a:pt x="3924" y="16897"/>
                  </a:cubicBezTo>
                  <a:cubicBezTo>
                    <a:pt x="3838" y="16791"/>
                    <a:pt x="3728" y="16736"/>
                    <a:pt x="3593" y="16736"/>
                  </a:cubicBezTo>
                  <a:lnTo>
                    <a:pt x="1801" y="16736"/>
                  </a:lnTo>
                  <a:cubicBezTo>
                    <a:pt x="1676" y="16736"/>
                    <a:pt x="1569" y="16788"/>
                    <a:pt x="1481" y="16891"/>
                  </a:cubicBezTo>
                  <a:cubicBezTo>
                    <a:pt x="1390" y="16994"/>
                    <a:pt x="1344" y="17123"/>
                    <a:pt x="1344" y="17285"/>
                  </a:cubicBezTo>
                  <a:lnTo>
                    <a:pt x="1344" y="19435"/>
                  </a:lnTo>
                  <a:cubicBezTo>
                    <a:pt x="1344" y="19585"/>
                    <a:pt x="1388" y="19714"/>
                    <a:pt x="1473" y="19823"/>
                  </a:cubicBezTo>
                  <a:cubicBezTo>
                    <a:pt x="1559" y="19928"/>
                    <a:pt x="1669" y="19984"/>
                    <a:pt x="1801" y="19984"/>
                  </a:cubicBezTo>
                  <a:lnTo>
                    <a:pt x="3593" y="19984"/>
                  </a:lnTo>
                  <a:cubicBezTo>
                    <a:pt x="3721" y="19984"/>
                    <a:pt x="3828" y="19931"/>
                    <a:pt x="3917" y="19828"/>
                  </a:cubicBezTo>
                  <a:cubicBezTo>
                    <a:pt x="4007" y="19726"/>
                    <a:pt x="4051" y="19596"/>
                    <a:pt x="4051" y="19435"/>
                  </a:cubicBezTo>
                  <a:lnTo>
                    <a:pt x="4051" y="17285"/>
                  </a:lnTo>
                  <a:close/>
                  <a:moveTo>
                    <a:pt x="16194" y="2170"/>
                  </a:moveTo>
                  <a:cubicBezTo>
                    <a:pt x="16194" y="2020"/>
                    <a:pt x="16150" y="1891"/>
                    <a:pt x="16064" y="1782"/>
                  </a:cubicBezTo>
                  <a:cubicBezTo>
                    <a:pt x="15979" y="1677"/>
                    <a:pt x="15871" y="1621"/>
                    <a:pt x="15736" y="1621"/>
                  </a:cubicBezTo>
                  <a:lnTo>
                    <a:pt x="5858" y="1621"/>
                  </a:lnTo>
                  <a:cubicBezTo>
                    <a:pt x="5731" y="1621"/>
                    <a:pt x="5623" y="1674"/>
                    <a:pt x="5535" y="1776"/>
                  </a:cubicBezTo>
                  <a:cubicBezTo>
                    <a:pt x="5444" y="1879"/>
                    <a:pt x="5400" y="2011"/>
                    <a:pt x="5400" y="2170"/>
                  </a:cubicBezTo>
                  <a:lnTo>
                    <a:pt x="5400" y="9369"/>
                  </a:lnTo>
                  <a:cubicBezTo>
                    <a:pt x="5400" y="9516"/>
                    <a:pt x="5442" y="9645"/>
                    <a:pt x="5527" y="9757"/>
                  </a:cubicBezTo>
                  <a:cubicBezTo>
                    <a:pt x="5616" y="9863"/>
                    <a:pt x="5723" y="9915"/>
                    <a:pt x="5858" y="9915"/>
                  </a:cubicBezTo>
                  <a:lnTo>
                    <a:pt x="15736" y="9915"/>
                  </a:lnTo>
                  <a:cubicBezTo>
                    <a:pt x="15861" y="9915"/>
                    <a:pt x="15969" y="9863"/>
                    <a:pt x="16059" y="9757"/>
                  </a:cubicBezTo>
                  <a:cubicBezTo>
                    <a:pt x="16147" y="9645"/>
                    <a:pt x="16194" y="9516"/>
                    <a:pt x="16194" y="9369"/>
                  </a:cubicBezTo>
                  <a:lnTo>
                    <a:pt x="16194" y="2170"/>
                  </a:lnTo>
                  <a:close/>
                  <a:moveTo>
                    <a:pt x="16194" y="12233"/>
                  </a:moveTo>
                  <a:cubicBezTo>
                    <a:pt x="16194" y="12083"/>
                    <a:pt x="16150" y="11957"/>
                    <a:pt x="16064" y="11845"/>
                  </a:cubicBezTo>
                  <a:cubicBezTo>
                    <a:pt x="15979" y="11739"/>
                    <a:pt x="15871" y="11687"/>
                    <a:pt x="15736" y="11687"/>
                  </a:cubicBezTo>
                  <a:lnTo>
                    <a:pt x="5858" y="11687"/>
                  </a:lnTo>
                  <a:cubicBezTo>
                    <a:pt x="5731" y="11687"/>
                    <a:pt x="5623" y="11739"/>
                    <a:pt x="5535" y="11845"/>
                  </a:cubicBezTo>
                  <a:cubicBezTo>
                    <a:pt x="5444" y="11957"/>
                    <a:pt x="5400" y="12083"/>
                    <a:pt x="5400" y="12233"/>
                  </a:cubicBezTo>
                  <a:lnTo>
                    <a:pt x="5400" y="19432"/>
                  </a:lnTo>
                  <a:cubicBezTo>
                    <a:pt x="5400" y="19582"/>
                    <a:pt x="5442" y="19711"/>
                    <a:pt x="5527" y="19820"/>
                  </a:cubicBezTo>
                  <a:cubicBezTo>
                    <a:pt x="5616" y="19925"/>
                    <a:pt x="5723" y="19981"/>
                    <a:pt x="5858" y="19981"/>
                  </a:cubicBezTo>
                  <a:lnTo>
                    <a:pt x="15736" y="19981"/>
                  </a:lnTo>
                  <a:cubicBezTo>
                    <a:pt x="15861" y="19981"/>
                    <a:pt x="15969" y="19928"/>
                    <a:pt x="16059" y="19826"/>
                  </a:cubicBezTo>
                  <a:cubicBezTo>
                    <a:pt x="16147" y="19723"/>
                    <a:pt x="16194" y="19593"/>
                    <a:pt x="16194" y="19432"/>
                  </a:cubicBezTo>
                  <a:lnTo>
                    <a:pt x="16194" y="12233"/>
                  </a:lnTo>
                  <a:close/>
                  <a:moveTo>
                    <a:pt x="20263" y="2170"/>
                  </a:moveTo>
                  <a:cubicBezTo>
                    <a:pt x="20263" y="2020"/>
                    <a:pt x="20216" y="1891"/>
                    <a:pt x="20128" y="1782"/>
                  </a:cubicBezTo>
                  <a:cubicBezTo>
                    <a:pt x="20038" y="1677"/>
                    <a:pt x="19930" y="1621"/>
                    <a:pt x="19805" y="1621"/>
                  </a:cubicBezTo>
                  <a:lnTo>
                    <a:pt x="18001" y="1621"/>
                  </a:lnTo>
                  <a:cubicBezTo>
                    <a:pt x="17876" y="1621"/>
                    <a:pt x="17768" y="1674"/>
                    <a:pt x="17678" y="1776"/>
                  </a:cubicBezTo>
                  <a:cubicBezTo>
                    <a:pt x="17589" y="1879"/>
                    <a:pt x="17545" y="2011"/>
                    <a:pt x="17545" y="2170"/>
                  </a:cubicBezTo>
                  <a:lnTo>
                    <a:pt x="17545" y="4320"/>
                  </a:lnTo>
                  <a:cubicBezTo>
                    <a:pt x="17545" y="4470"/>
                    <a:pt x="17589" y="4602"/>
                    <a:pt x="17678" y="4708"/>
                  </a:cubicBezTo>
                  <a:cubicBezTo>
                    <a:pt x="17768" y="4816"/>
                    <a:pt x="17876" y="4866"/>
                    <a:pt x="18001" y="4866"/>
                  </a:cubicBezTo>
                  <a:lnTo>
                    <a:pt x="19805" y="4866"/>
                  </a:lnTo>
                  <a:cubicBezTo>
                    <a:pt x="19930" y="4866"/>
                    <a:pt x="20038" y="4819"/>
                    <a:pt x="20128" y="4717"/>
                  </a:cubicBezTo>
                  <a:cubicBezTo>
                    <a:pt x="20216" y="4614"/>
                    <a:pt x="20263" y="4482"/>
                    <a:pt x="20263" y="4320"/>
                  </a:cubicBezTo>
                  <a:lnTo>
                    <a:pt x="20263" y="2170"/>
                  </a:lnTo>
                  <a:close/>
                  <a:moveTo>
                    <a:pt x="20263" y="7201"/>
                  </a:moveTo>
                  <a:cubicBezTo>
                    <a:pt x="20263" y="7055"/>
                    <a:pt x="20216" y="6925"/>
                    <a:pt x="20128" y="6817"/>
                  </a:cubicBezTo>
                  <a:cubicBezTo>
                    <a:pt x="20038" y="6708"/>
                    <a:pt x="19930" y="6655"/>
                    <a:pt x="19805" y="6655"/>
                  </a:cubicBezTo>
                  <a:lnTo>
                    <a:pt x="18001" y="6655"/>
                  </a:lnTo>
                  <a:cubicBezTo>
                    <a:pt x="17876" y="6655"/>
                    <a:pt x="17768" y="6708"/>
                    <a:pt x="17678" y="6817"/>
                  </a:cubicBezTo>
                  <a:cubicBezTo>
                    <a:pt x="17589" y="6925"/>
                    <a:pt x="17545" y="7055"/>
                    <a:pt x="17545" y="7201"/>
                  </a:cubicBezTo>
                  <a:lnTo>
                    <a:pt x="17545" y="9369"/>
                  </a:lnTo>
                  <a:cubicBezTo>
                    <a:pt x="17545" y="9516"/>
                    <a:pt x="17589" y="9645"/>
                    <a:pt x="17678" y="9757"/>
                  </a:cubicBezTo>
                  <a:cubicBezTo>
                    <a:pt x="17768" y="9863"/>
                    <a:pt x="17876" y="9915"/>
                    <a:pt x="18001" y="9915"/>
                  </a:cubicBezTo>
                  <a:lnTo>
                    <a:pt x="19805" y="9915"/>
                  </a:lnTo>
                  <a:cubicBezTo>
                    <a:pt x="19930" y="9915"/>
                    <a:pt x="20038" y="9863"/>
                    <a:pt x="20128" y="9757"/>
                  </a:cubicBezTo>
                  <a:cubicBezTo>
                    <a:pt x="20216" y="9645"/>
                    <a:pt x="20263" y="9516"/>
                    <a:pt x="20263" y="9369"/>
                  </a:cubicBezTo>
                  <a:lnTo>
                    <a:pt x="20263" y="7201"/>
                  </a:lnTo>
                  <a:close/>
                  <a:moveTo>
                    <a:pt x="20263" y="12233"/>
                  </a:moveTo>
                  <a:cubicBezTo>
                    <a:pt x="20263" y="12083"/>
                    <a:pt x="20216" y="11957"/>
                    <a:pt x="20128" y="11845"/>
                  </a:cubicBezTo>
                  <a:cubicBezTo>
                    <a:pt x="20038" y="11739"/>
                    <a:pt x="19930" y="11687"/>
                    <a:pt x="19805" y="11687"/>
                  </a:cubicBezTo>
                  <a:lnTo>
                    <a:pt x="18001" y="11687"/>
                  </a:lnTo>
                  <a:cubicBezTo>
                    <a:pt x="17876" y="11687"/>
                    <a:pt x="17768" y="11739"/>
                    <a:pt x="17678" y="11845"/>
                  </a:cubicBezTo>
                  <a:cubicBezTo>
                    <a:pt x="17589" y="11957"/>
                    <a:pt x="17545" y="12083"/>
                    <a:pt x="17545" y="12233"/>
                  </a:cubicBezTo>
                  <a:lnTo>
                    <a:pt x="17545" y="14401"/>
                  </a:lnTo>
                  <a:cubicBezTo>
                    <a:pt x="17545" y="14547"/>
                    <a:pt x="17589" y="14677"/>
                    <a:pt x="17678" y="14785"/>
                  </a:cubicBezTo>
                  <a:cubicBezTo>
                    <a:pt x="17768" y="14894"/>
                    <a:pt x="17876" y="14947"/>
                    <a:pt x="18001" y="14947"/>
                  </a:cubicBezTo>
                  <a:lnTo>
                    <a:pt x="19805" y="14947"/>
                  </a:lnTo>
                  <a:cubicBezTo>
                    <a:pt x="19930" y="14947"/>
                    <a:pt x="20038" y="14894"/>
                    <a:pt x="20128" y="14785"/>
                  </a:cubicBezTo>
                  <a:cubicBezTo>
                    <a:pt x="20216" y="14677"/>
                    <a:pt x="20263" y="14547"/>
                    <a:pt x="20263" y="14401"/>
                  </a:cubicBezTo>
                  <a:lnTo>
                    <a:pt x="20263" y="12233"/>
                  </a:lnTo>
                  <a:close/>
                  <a:moveTo>
                    <a:pt x="20263" y="17285"/>
                  </a:moveTo>
                  <a:cubicBezTo>
                    <a:pt x="20263" y="17135"/>
                    <a:pt x="20216" y="17006"/>
                    <a:pt x="20128" y="16897"/>
                  </a:cubicBezTo>
                  <a:cubicBezTo>
                    <a:pt x="20038" y="16791"/>
                    <a:pt x="19930" y="16736"/>
                    <a:pt x="19805" y="16736"/>
                  </a:cubicBezTo>
                  <a:lnTo>
                    <a:pt x="18001" y="16736"/>
                  </a:lnTo>
                  <a:cubicBezTo>
                    <a:pt x="17876" y="16736"/>
                    <a:pt x="17768" y="16788"/>
                    <a:pt x="17678" y="16891"/>
                  </a:cubicBezTo>
                  <a:cubicBezTo>
                    <a:pt x="17589" y="16994"/>
                    <a:pt x="17545" y="17123"/>
                    <a:pt x="17545" y="17285"/>
                  </a:cubicBezTo>
                  <a:lnTo>
                    <a:pt x="17545" y="19435"/>
                  </a:lnTo>
                  <a:cubicBezTo>
                    <a:pt x="17545" y="19585"/>
                    <a:pt x="17589" y="19714"/>
                    <a:pt x="17678" y="19823"/>
                  </a:cubicBezTo>
                  <a:cubicBezTo>
                    <a:pt x="17768" y="19928"/>
                    <a:pt x="17876" y="19984"/>
                    <a:pt x="18001" y="19984"/>
                  </a:cubicBezTo>
                  <a:lnTo>
                    <a:pt x="19805" y="19984"/>
                  </a:lnTo>
                  <a:cubicBezTo>
                    <a:pt x="19930" y="19984"/>
                    <a:pt x="20038" y="19931"/>
                    <a:pt x="20128" y="19828"/>
                  </a:cubicBezTo>
                  <a:cubicBezTo>
                    <a:pt x="20216" y="19726"/>
                    <a:pt x="20263" y="19596"/>
                    <a:pt x="20263" y="19435"/>
                  </a:cubicBezTo>
                  <a:lnTo>
                    <a:pt x="20263" y="17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5620" name="AutoShape 20"/>
          <p:cNvSpPr/>
          <p:nvPr/>
        </p:nvSpPr>
        <p:spPr bwMode="auto">
          <a:xfrm>
            <a:off x="8591227" y="3413694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21" name="AutoShape 21"/>
          <p:cNvSpPr/>
          <p:nvPr/>
        </p:nvSpPr>
        <p:spPr bwMode="auto">
          <a:xfrm>
            <a:off x="8592020" y="310651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25622" name="AutoShape 22"/>
          <p:cNvSpPr/>
          <p:nvPr/>
        </p:nvSpPr>
        <p:spPr bwMode="auto">
          <a:xfrm>
            <a:off x="8591227" y="4484463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23" name="AutoShape 23"/>
          <p:cNvSpPr/>
          <p:nvPr/>
        </p:nvSpPr>
        <p:spPr bwMode="auto">
          <a:xfrm>
            <a:off x="8592020" y="4177280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25624" name="AutoShape 24"/>
          <p:cNvSpPr/>
          <p:nvPr/>
        </p:nvSpPr>
        <p:spPr bwMode="auto">
          <a:xfrm>
            <a:off x="8591227" y="5587775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25" name="AutoShape 25"/>
          <p:cNvSpPr/>
          <p:nvPr/>
        </p:nvSpPr>
        <p:spPr bwMode="auto">
          <a:xfrm>
            <a:off x="8592020" y="528059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25626" name="AutoShape 26"/>
          <p:cNvSpPr/>
          <p:nvPr/>
        </p:nvSpPr>
        <p:spPr bwMode="auto">
          <a:xfrm>
            <a:off x="1361106" y="3413694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27" name="AutoShape 27"/>
          <p:cNvSpPr/>
          <p:nvPr/>
        </p:nvSpPr>
        <p:spPr bwMode="auto">
          <a:xfrm>
            <a:off x="2384116" y="310651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25628" name="AutoShape 28"/>
          <p:cNvSpPr/>
          <p:nvPr/>
        </p:nvSpPr>
        <p:spPr bwMode="auto">
          <a:xfrm>
            <a:off x="1361106" y="4484463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29" name="AutoShape 29"/>
          <p:cNvSpPr/>
          <p:nvPr/>
        </p:nvSpPr>
        <p:spPr bwMode="auto">
          <a:xfrm>
            <a:off x="2384116" y="4177280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25630" name="AutoShape 30"/>
          <p:cNvSpPr/>
          <p:nvPr/>
        </p:nvSpPr>
        <p:spPr bwMode="auto">
          <a:xfrm>
            <a:off x="1361106" y="5587775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631" name="AutoShape 31"/>
          <p:cNvSpPr/>
          <p:nvPr/>
        </p:nvSpPr>
        <p:spPr bwMode="auto">
          <a:xfrm>
            <a:off x="2384116" y="528059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20" grpId="0" autoUpdateAnimBg="0"/>
      <p:bldP spid="25621" grpId="0" autoUpdateAnimBg="0"/>
      <p:bldP spid="25622" grpId="0" autoUpdateAnimBg="0"/>
      <p:bldP spid="25623" grpId="0" autoUpdateAnimBg="0"/>
      <p:bldP spid="25624" grpId="0" autoUpdateAnimBg="0"/>
      <p:bldP spid="25625" grpId="0" autoUpdateAnimBg="0"/>
      <p:bldP spid="25626" grpId="0" autoUpdateAnimBg="0"/>
      <p:bldP spid="25627" grpId="0" autoUpdateAnimBg="0"/>
      <p:bldP spid="25628" grpId="0" autoUpdateAnimBg="0"/>
      <p:bldP spid="25629" grpId="0" autoUpdateAnimBg="0"/>
      <p:bldP spid="25630" grpId="0" autoUpdateAnimBg="0"/>
      <p:bldP spid="2563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01"/>
          <p:cNvGrpSpPr/>
          <p:nvPr/>
        </p:nvGrpSpPr>
        <p:grpSpPr>
          <a:xfrm>
            <a:off x="5378488" y="1226484"/>
            <a:ext cx="5165090" cy="688340"/>
            <a:chOff x="5463" y="3075"/>
            <a:chExt cx="8134" cy="1084"/>
          </a:xfrm>
        </p:grpSpPr>
        <p:sp>
          <p:nvSpPr>
            <p:cNvPr id="27" name="01"/>
            <p:cNvSpPr/>
            <p:nvPr/>
          </p:nvSpPr>
          <p:spPr>
            <a:xfrm>
              <a:off x="5463" y="3075"/>
              <a:ext cx="8135" cy="108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444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35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知识要点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01"/>
            <p:cNvSpPr/>
            <p:nvPr/>
          </p:nvSpPr>
          <p:spPr>
            <a:xfrm>
              <a:off x="5775" y="3223"/>
              <a:ext cx="787" cy="787"/>
            </a:xfrm>
            <a:prstGeom prst="ellipse">
              <a:avLst/>
            </a:prstGeom>
            <a:solidFill>
              <a:schemeClr val="bg1"/>
            </a:solidFill>
            <a:ln w="15875" cmpd="dbl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</a:rPr>
                <a:t>1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01"/>
          <p:cNvGrpSpPr/>
          <p:nvPr/>
        </p:nvGrpSpPr>
        <p:grpSpPr>
          <a:xfrm>
            <a:off x="5378488" y="2283759"/>
            <a:ext cx="5165090" cy="688340"/>
            <a:chOff x="5463" y="4740"/>
            <a:chExt cx="8134" cy="1084"/>
          </a:xfrm>
        </p:grpSpPr>
        <p:sp>
          <p:nvSpPr>
            <p:cNvPr id="30" name="01"/>
            <p:cNvSpPr/>
            <p:nvPr/>
          </p:nvSpPr>
          <p:spPr>
            <a:xfrm>
              <a:off x="5463" y="4740"/>
              <a:ext cx="8135" cy="108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444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35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理论讲解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01"/>
            <p:cNvSpPr/>
            <p:nvPr/>
          </p:nvSpPr>
          <p:spPr>
            <a:xfrm>
              <a:off x="5775" y="4888"/>
              <a:ext cx="787" cy="787"/>
            </a:xfrm>
            <a:prstGeom prst="ellipse">
              <a:avLst/>
            </a:prstGeom>
            <a:solidFill>
              <a:schemeClr val="bg1"/>
            </a:solidFill>
            <a:ln w="15875" cmpd="dbl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</a:rPr>
                <a:t>2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2" name="01"/>
          <p:cNvGrpSpPr/>
          <p:nvPr/>
        </p:nvGrpSpPr>
        <p:grpSpPr>
          <a:xfrm>
            <a:off x="5378488" y="3341034"/>
            <a:ext cx="5165090" cy="688340"/>
            <a:chOff x="5463" y="6405"/>
            <a:chExt cx="8134" cy="1084"/>
          </a:xfrm>
        </p:grpSpPr>
        <p:sp>
          <p:nvSpPr>
            <p:cNvPr id="33" name="01"/>
            <p:cNvSpPr/>
            <p:nvPr/>
          </p:nvSpPr>
          <p:spPr>
            <a:xfrm>
              <a:off x="5463" y="6405"/>
              <a:ext cx="8135" cy="108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444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35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融会贯通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01"/>
            <p:cNvSpPr/>
            <p:nvPr/>
          </p:nvSpPr>
          <p:spPr>
            <a:xfrm>
              <a:off x="5775" y="6554"/>
              <a:ext cx="787" cy="787"/>
            </a:xfrm>
            <a:prstGeom prst="ellipse">
              <a:avLst/>
            </a:prstGeom>
            <a:solidFill>
              <a:schemeClr val="bg1"/>
            </a:solidFill>
            <a:ln w="15875" cmpd="dbl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</a:rPr>
                <a:t>3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5" name="01"/>
          <p:cNvGrpSpPr/>
          <p:nvPr/>
        </p:nvGrpSpPr>
        <p:grpSpPr>
          <a:xfrm>
            <a:off x="5378488" y="4398309"/>
            <a:ext cx="5165090" cy="688340"/>
            <a:chOff x="5463" y="8070"/>
            <a:chExt cx="8134" cy="1084"/>
          </a:xfrm>
        </p:grpSpPr>
        <p:sp>
          <p:nvSpPr>
            <p:cNvPr id="36" name="01"/>
            <p:cNvSpPr/>
            <p:nvPr/>
          </p:nvSpPr>
          <p:spPr>
            <a:xfrm>
              <a:off x="5463" y="8070"/>
              <a:ext cx="8135" cy="108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444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35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随堂测试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01"/>
            <p:cNvSpPr/>
            <p:nvPr/>
          </p:nvSpPr>
          <p:spPr>
            <a:xfrm>
              <a:off x="5775" y="8219"/>
              <a:ext cx="787" cy="787"/>
            </a:xfrm>
            <a:prstGeom prst="ellipse">
              <a:avLst/>
            </a:prstGeom>
            <a:solidFill>
              <a:schemeClr val="bg1"/>
            </a:solidFill>
            <a:ln w="15875" cmpd="dbl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accent1"/>
                  </a:solidFill>
                </a:rPr>
                <a:t>4</a:t>
              </a:r>
              <a:endParaRPr lang="zh-CN" altLang="en-US" sz="2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8" name="Line 29"/>
          <p:cNvSpPr>
            <a:spLocks noChangeShapeType="1"/>
          </p:cNvSpPr>
          <p:nvPr/>
        </p:nvSpPr>
        <p:spPr bwMode="auto">
          <a:xfrm>
            <a:off x="1336605" y="754040"/>
            <a:ext cx="3048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53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424257" y="994706"/>
            <a:ext cx="875240" cy="52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415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zh-CN" sz="3415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433479" y="1111434"/>
            <a:ext cx="1872308" cy="40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55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zh-CN" sz="2655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1336605" y="1810258"/>
            <a:ext cx="3048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53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4769784" y="2591530"/>
            <a:ext cx="3795993" cy="0"/>
          </a:xfrm>
          <a:prstGeom prst="line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95247" y="1471423"/>
            <a:ext cx="646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5782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融会贯通</a:t>
            </a:r>
            <a:endParaRPr lang="en-US" altLang="zh-CN" sz="6000" b="1" dirty="0">
              <a:solidFill>
                <a:srgbClr val="5782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4"/>
          <p:cNvGrpSpPr/>
          <p:nvPr/>
        </p:nvGrpSpPr>
        <p:grpSpPr bwMode="auto">
          <a:xfrm>
            <a:off x="3751861" y="1319943"/>
            <a:ext cx="1289050" cy="1295400"/>
            <a:chOff x="3439886" y="2047910"/>
            <a:chExt cx="608204" cy="611710"/>
          </a:xfrm>
        </p:grpSpPr>
        <p:sp>
          <p:nvSpPr>
            <p:cNvPr id="4" name="矩形 3"/>
            <p:cNvSpPr/>
            <p:nvPr/>
          </p:nvSpPr>
          <p:spPr>
            <a:xfrm>
              <a:off x="3439886" y="2047910"/>
              <a:ext cx="608204" cy="6079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>
              <a:off x="3439886" y="2051658"/>
              <a:ext cx="608204" cy="60796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4043961" y="1407255"/>
            <a:ext cx="704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295247" y="2759805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295247" y="3323368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/>
          <p:cNvSpPr/>
          <p:nvPr/>
        </p:nvSpPr>
        <p:spPr bwMode="auto">
          <a:xfrm>
            <a:off x="1355551" y="1886415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8438" name="AutoShape 6"/>
          <p:cNvSpPr/>
          <p:nvPr/>
        </p:nvSpPr>
        <p:spPr bwMode="auto">
          <a:xfrm>
            <a:off x="8591227" y="311974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439" name="AutoShape 7"/>
          <p:cNvSpPr/>
          <p:nvPr/>
        </p:nvSpPr>
        <p:spPr bwMode="auto">
          <a:xfrm>
            <a:off x="8592020" y="2812564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18440" name="AutoShape 8"/>
          <p:cNvSpPr/>
          <p:nvPr/>
        </p:nvSpPr>
        <p:spPr bwMode="auto">
          <a:xfrm>
            <a:off x="8591227" y="4190515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441" name="AutoShape 9"/>
          <p:cNvSpPr/>
          <p:nvPr/>
        </p:nvSpPr>
        <p:spPr bwMode="auto">
          <a:xfrm>
            <a:off x="8592020" y="388333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18442" name="AutoShape 10"/>
          <p:cNvSpPr/>
          <p:nvPr/>
        </p:nvSpPr>
        <p:spPr bwMode="auto">
          <a:xfrm>
            <a:off x="8591227" y="529382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443" name="AutoShape 11"/>
          <p:cNvSpPr/>
          <p:nvPr/>
        </p:nvSpPr>
        <p:spPr bwMode="auto">
          <a:xfrm>
            <a:off x="8592020" y="498664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18444" name="AutoShape 12"/>
          <p:cNvSpPr/>
          <p:nvPr/>
        </p:nvSpPr>
        <p:spPr bwMode="auto">
          <a:xfrm>
            <a:off x="1361106" y="311974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445" name="AutoShape 13"/>
          <p:cNvSpPr/>
          <p:nvPr/>
        </p:nvSpPr>
        <p:spPr bwMode="auto">
          <a:xfrm>
            <a:off x="2384116" y="2812564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18446" name="AutoShape 14"/>
          <p:cNvSpPr/>
          <p:nvPr/>
        </p:nvSpPr>
        <p:spPr bwMode="auto">
          <a:xfrm>
            <a:off x="1361106" y="4190515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447" name="AutoShape 15"/>
          <p:cNvSpPr/>
          <p:nvPr/>
        </p:nvSpPr>
        <p:spPr bwMode="auto">
          <a:xfrm>
            <a:off x="2384116" y="3883332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18448" name="AutoShape 16"/>
          <p:cNvSpPr/>
          <p:nvPr/>
        </p:nvSpPr>
        <p:spPr bwMode="auto">
          <a:xfrm>
            <a:off x="1361106" y="5293827"/>
            <a:ext cx="2181735" cy="307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449" name="AutoShape 17"/>
          <p:cNvSpPr/>
          <p:nvPr/>
        </p:nvSpPr>
        <p:spPr bwMode="auto">
          <a:xfrm>
            <a:off x="2384116" y="4986645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04741" y="2514907"/>
            <a:ext cx="3974584" cy="3939381"/>
            <a:chOff x="3078361" y="1916307"/>
            <a:chExt cx="2981326" cy="2955448"/>
          </a:xfrm>
        </p:grpSpPr>
        <p:sp>
          <p:nvSpPr>
            <p:cNvPr id="18450" name="AutoShape 18"/>
            <p:cNvSpPr/>
            <p:nvPr/>
          </p:nvSpPr>
          <p:spPr bwMode="auto">
            <a:xfrm>
              <a:off x="3280172" y="2064586"/>
              <a:ext cx="2574727" cy="2591600"/>
            </a:xfrm>
            <a:custGeom>
              <a:avLst/>
              <a:gdLst>
                <a:gd name="T0" fmla="*/ 3432795 w 19679"/>
                <a:gd name="T1" fmla="*/ 3791607 h 19679"/>
                <a:gd name="T2" fmla="*/ 3432795 w 19679"/>
                <a:gd name="T3" fmla="*/ 3791607 h 19679"/>
                <a:gd name="T4" fmla="*/ 3432795 w 19679"/>
                <a:gd name="T5" fmla="*/ 3791607 h 19679"/>
                <a:gd name="T6" fmla="*/ 3432795 w 19679"/>
                <a:gd name="T7" fmla="*/ 379160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51" name="AutoShape 19"/>
            <p:cNvSpPr/>
            <p:nvPr/>
          </p:nvSpPr>
          <p:spPr bwMode="auto">
            <a:xfrm rot="10800000">
              <a:off x="4383881" y="4481705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52" name="AutoShape 20"/>
            <p:cNvSpPr/>
            <p:nvPr/>
          </p:nvSpPr>
          <p:spPr bwMode="auto">
            <a:xfrm rot="10800000">
              <a:off x="3443288" y="4081532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53" name="AutoShape 21"/>
            <p:cNvSpPr/>
            <p:nvPr/>
          </p:nvSpPr>
          <p:spPr bwMode="auto">
            <a:xfrm rot="10800000">
              <a:off x="5253038" y="4095824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54" name="AutoShape 22"/>
            <p:cNvSpPr/>
            <p:nvPr/>
          </p:nvSpPr>
          <p:spPr bwMode="auto">
            <a:xfrm rot="-4">
              <a:off x="4460677" y="4565671"/>
              <a:ext cx="232767" cy="193536"/>
            </a:xfrm>
            <a:custGeom>
              <a:avLst/>
              <a:gdLst>
                <a:gd name="T0" fmla="*/ 310356 w 21600"/>
                <a:gd name="T1" fmla="*/ 257969 h 21600"/>
                <a:gd name="T2" fmla="*/ 310356 w 21600"/>
                <a:gd name="T3" fmla="*/ 257969 h 21600"/>
                <a:gd name="T4" fmla="*/ 310356 w 21600"/>
                <a:gd name="T5" fmla="*/ 257969 h 21600"/>
                <a:gd name="T6" fmla="*/ 310356 w 21600"/>
                <a:gd name="T7" fmla="*/ 2579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55" name="AutoShape 23"/>
            <p:cNvSpPr/>
            <p:nvPr/>
          </p:nvSpPr>
          <p:spPr bwMode="auto">
            <a:xfrm rot="-4">
              <a:off x="3520083" y="4171452"/>
              <a:ext cx="232172" cy="193536"/>
            </a:xfrm>
            <a:custGeom>
              <a:avLst/>
              <a:gdLst>
                <a:gd name="T0" fmla="*/ 309563 w 21600"/>
                <a:gd name="T1" fmla="*/ 257957 h 21579"/>
                <a:gd name="T2" fmla="*/ 309563 w 21600"/>
                <a:gd name="T3" fmla="*/ 257957 h 21579"/>
                <a:gd name="T4" fmla="*/ 309563 w 21600"/>
                <a:gd name="T5" fmla="*/ 257957 h 21579"/>
                <a:gd name="T6" fmla="*/ 309563 w 21600"/>
                <a:gd name="T7" fmla="*/ 257957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56" name="AutoShape 24"/>
            <p:cNvSpPr/>
            <p:nvPr/>
          </p:nvSpPr>
          <p:spPr bwMode="auto">
            <a:xfrm rot="-4">
              <a:off x="5331024" y="4182171"/>
              <a:ext cx="232172" cy="232244"/>
            </a:xfrm>
            <a:custGeom>
              <a:avLst/>
              <a:gdLst>
                <a:gd name="T0" fmla="*/ 309563 w 21600"/>
                <a:gd name="T1" fmla="*/ 309563 h 21600"/>
                <a:gd name="T2" fmla="*/ 309563 w 21600"/>
                <a:gd name="T3" fmla="*/ 309563 h 21600"/>
                <a:gd name="T4" fmla="*/ 309563 w 21600"/>
                <a:gd name="T5" fmla="*/ 309563 h 21600"/>
                <a:gd name="T6" fmla="*/ 309563 w 21600"/>
                <a:gd name="T7" fmla="*/ 3095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57" name="AutoShape 25"/>
            <p:cNvSpPr/>
            <p:nvPr/>
          </p:nvSpPr>
          <p:spPr bwMode="auto">
            <a:xfrm>
              <a:off x="4364831" y="1916307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58" name="AutoShape 26"/>
            <p:cNvSpPr/>
            <p:nvPr/>
          </p:nvSpPr>
          <p:spPr bwMode="auto">
            <a:xfrm>
              <a:off x="5400675" y="2411760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59" name="AutoShape 27"/>
            <p:cNvSpPr/>
            <p:nvPr/>
          </p:nvSpPr>
          <p:spPr bwMode="auto">
            <a:xfrm>
              <a:off x="3078361" y="3286544"/>
              <a:ext cx="387548" cy="390646"/>
            </a:xfrm>
            <a:custGeom>
              <a:avLst/>
              <a:gdLst>
                <a:gd name="T0" fmla="*/ 516705 w 19679"/>
                <a:gd name="T1" fmla="*/ 571529 h 19679"/>
                <a:gd name="T2" fmla="*/ 516705 w 19679"/>
                <a:gd name="T3" fmla="*/ 571529 h 19679"/>
                <a:gd name="T4" fmla="*/ 516705 w 19679"/>
                <a:gd name="T5" fmla="*/ 571529 h 19679"/>
                <a:gd name="T6" fmla="*/ 516705 w 19679"/>
                <a:gd name="T7" fmla="*/ 57152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60" name="AutoShape 28"/>
            <p:cNvSpPr/>
            <p:nvPr/>
          </p:nvSpPr>
          <p:spPr bwMode="auto">
            <a:xfrm>
              <a:off x="5672138" y="3286544"/>
              <a:ext cx="387549" cy="390646"/>
            </a:xfrm>
            <a:custGeom>
              <a:avLst/>
              <a:gdLst>
                <a:gd name="T0" fmla="*/ 516705 w 19679"/>
                <a:gd name="T1" fmla="*/ 571529 h 19679"/>
                <a:gd name="T2" fmla="*/ 516705 w 19679"/>
                <a:gd name="T3" fmla="*/ 571529 h 19679"/>
                <a:gd name="T4" fmla="*/ 516705 w 19679"/>
                <a:gd name="T5" fmla="*/ 571529 h 19679"/>
                <a:gd name="T6" fmla="*/ 516705 w 19679"/>
                <a:gd name="T7" fmla="*/ 57152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61" name="AutoShape 29"/>
            <p:cNvSpPr/>
            <p:nvPr/>
          </p:nvSpPr>
          <p:spPr bwMode="auto">
            <a:xfrm>
              <a:off x="3400425" y="2316481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62" name="AutoShape 30"/>
            <p:cNvSpPr/>
            <p:nvPr/>
          </p:nvSpPr>
          <p:spPr bwMode="auto">
            <a:xfrm>
              <a:off x="4443413" y="2002654"/>
              <a:ext cx="232172" cy="193536"/>
            </a:xfrm>
            <a:custGeom>
              <a:avLst/>
              <a:gdLst>
                <a:gd name="T0" fmla="*/ 309563 w 21600"/>
                <a:gd name="T1" fmla="*/ 257969 h 21600"/>
                <a:gd name="T2" fmla="*/ 309563 w 21600"/>
                <a:gd name="T3" fmla="*/ 257969 h 21600"/>
                <a:gd name="T4" fmla="*/ 309563 w 21600"/>
                <a:gd name="T5" fmla="*/ 257969 h 21600"/>
                <a:gd name="T6" fmla="*/ 309563 w 21600"/>
                <a:gd name="T7" fmla="*/ 2579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63" name="AutoShape 31"/>
            <p:cNvSpPr/>
            <p:nvPr/>
          </p:nvSpPr>
          <p:spPr bwMode="auto">
            <a:xfrm>
              <a:off x="3157538" y="3371700"/>
              <a:ext cx="232172" cy="232839"/>
            </a:xfrm>
            <a:custGeom>
              <a:avLst/>
              <a:gdLst>
                <a:gd name="T0" fmla="*/ 309563 w 21600"/>
                <a:gd name="T1" fmla="*/ 310357 h 21600"/>
                <a:gd name="T2" fmla="*/ 309563 w 21600"/>
                <a:gd name="T3" fmla="*/ 310357 h 21600"/>
                <a:gd name="T4" fmla="*/ 309563 w 21600"/>
                <a:gd name="T5" fmla="*/ 310357 h 21600"/>
                <a:gd name="T6" fmla="*/ 309563 w 21600"/>
                <a:gd name="T7" fmla="*/ 3103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600" y="19177"/>
                    <a:pt x="21600" y="19436"/>
                  </a:cubicBezTo>
                  <a:cubicBezTo>
                    <a:pt x="21600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64" name="AutoShape 32"/>
            <p:cNvSpPr/>
            <p:nvPr/>
          </p:nvSpPr>
          <p:spPr bwMode="auto">
            <a:xfrm>
              <a:off x="5479257" y="2518354"/>
              <a:ext cx="232767" cy="193536"/>
            </a:xfrm>
            <a:custGeom>
              <a:avLst/>
              <a:gdLst>
                <a:gd name="T0" fmla="*/ 310357 w 21600"/>
                <a:gd name="T1" fmla="*/ 257957 h 21579"/>
                <a:gd name="T2" fmla="*/ 310357 w 21600"/>
                <a:gd name="T3" fmla="*/ 257957 h 21579"/>
                <a:gd name="T4" fmla="*/ 310357 w 21600"/>
                <a:gd name="T5" fmla="*/ 257957 h 21579"/>
                <a:gd name="T6" fmla="*/ 310357 w 21600"/>
                <a:gd name="T7" fmla="*/ 257957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600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65" name="AutoShape 33"/>
            <p:cNvSpPr/>
            <p:nvPr/>
          </p:nvSpPr>
          <p:spPr bwMode="auto">
            <a:xfrm>
              <a:off x="3477816" y="2387940"/>
              <a:ext cx="232172" cy="232244"/>
            </a:xfrm>
            <a:custGeom>
              <a:avLst/>
              <a:gdLst>
                <a:gd name="T0" fmla="*/ 309563 w 21600"/>
                <a:gd name="T1" fmla="*/ 309563 h 21600"/>
                <a:gd name="T2" fmla="*/ 309563 w 21600"/>
                <a:gd name="T3" fmla="*/ 309563 h 21600"/>
                <a:gd name="T4" fmla="*/ 309563 w 21600"/>
                <a:gd name="T5" fmla="*/ 309563 h 21600"/>
                <a:gd name="T6" fmla="*/ 309563 w 21600"/>
                <a:gd name="T7" fmla="*/ 3095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66" name="AutoShape 34"/>
            <p:cNvSpPr/>
            <p:nvPr/>
          </p:nvSpPr>
          <p:spPr bwMode="auto">
            <a:xfrm>
              <a:off x="5757268" y="3376464"/>
              <a:ext cx="232172" cy="205446"/>
            </a:xfrm>
            <a:custGeom>
              <a:avLst/>
              <a:gdLst>
                <a:gd name="T0" fmla="*/ 309563 w 21600"/>
                <a:gd name="T1" fmla="*/ 273844 h 21600"/>
                <a:gd name="T2" fmla="*/ 309563 w 21600"/>
                <a:gd name="T3" fmla="*/ 273844 h 21600"/>
                <a:gd name="T4" fmla="*/ 309563 w 21600"/>
                <a:gd name="T5" fmla="*/ 273844 h 21600"/>
                <a:gd name="T6" fmla="*/ 309563 w 21600"/>
                <a:gd name="T7" fmla="*/ 273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8639"/>
                  </a:moveTo>
                  <a:cubicBezTo>
                    <a:pt x="21600" y="3959"/>
                    <a:pt x="16676" y="0"/>
                    <a:pt x="10800" y="0"/>
                  </a:cubicBezTo>
                  <a:cubicBezTo>
                    <a:pt x="4764" y="0"/>
                    <a:pt x="0" y="3959"/>
                    <a:pt x="0" y="8639"/>
                  </a:cubicBezTo>
                  <a:cubicBezTo>
                    <a:pt x="0" y="12059"/>
                    <a:pt x="2382" y="14939"/>
                    <a:pt x="5876" y="16379"/>
                  </a:cubicBezTo>
                  <a:cubicBezTo>
                    <a:pt x="6035" y="17279"/>
                    <a:pt x="5717" y="19079"/>
                    <a:pt x="3335" y="21599"/>
                  </a:cubicBezTo>
                  <a:cubicBezTo>
                    <a:pt x="3335" y="21599"/>
                    <a:pt x="8576" y="19979"/>
                    <a:pt x="11435" y="17279"/>
                  </a:cubicBezTo>
                  <a:cubicBezTo>
                    <a:pt x="17152" y="16919"/>
                    <a:pt x="21600" y="13139"/>
                    <a:pt x="21600" y="86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67" name="AutoShape 35"/>
            <p:cNvSpPr/>
            <p:nvPr/>
          </p:nvSpPr>
          <p:spPr bwMode="auto">
            <a:xfrm>
              <a:off x="3694509" y="2545151"/>
              <a:ext cx="1753791" cy="1754332"/>
            </a:xfrm>
            <a:custGeom>
              <a:avLst/>
              <a:gdLst>
                <a:gd name="T0" fmla="*/ 2338269 w 19679"/>
                <a:gd name="T1" fmla="*/ 2566653 h 19679"/>
                <a:gd name="T2" fmla="*/ 2338269 w 19679"/>
                <a:gd name="T3" fmla="*/ 2566653 h 19679"/>
                <a:gd name="T4" fmla="*/ 2338269 w 19679"/>
                <a:gd name="T5" fmla="*/ 2566653 h 19679"/>
                <a:gd name="T6" fmla="*/ 2338269 w 19679"/>
                <a:gd name="T7" fmla="*/ 256665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468" name="AutoShape 36"/>
            <p:cNvSpPr/>
            <p:nvPr/>
          </p:nvSpPr>
          <p:spPr bwMode="auto">
            <a:xfrm>
              <a:off x="4358878" y="3150771"/>
              <a:ext cx="440531" cy="440667"/>
            </a:xfrm>
            <a:custGeom>
              <a:avLst/>
              <a:gdLst>
                <a:gd name="T0" fmla="*/ 587375 w 21600"/>
                <a:gd name="T1" fmla="*/ 587375 h 21600"/>
                <a:gd name="T2" fmla="*/ 587375 w 21600"/>
                <a:gd name="T3" fmla="*/ 587375 h 21600"/>
                <a:gd name="T4" fmla="*/ 587375 w 21600"/>
                <a:gd name="T5" fmla="*/ 587375 h 21600"/>
                <a:gd name="T6" fmla="*/ 587375 w 21600"/>
                <a:gd name="T7" fmla="*/ 5873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600"/>
                    <a:pt x="19447" y="21600"/>
                  </a:cubicBezTo>
                  <a:cubicBezTo>
                    <a:pt x="19189" y="21600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 autoUpdateAnimBg="0"/>
      <p:bldP spid="18439" grpId="0" autoUpdateAnimBg="0"/>
      <p:bldP spid="18440" grpId="0" autoUpdateAnimBg="0"/>
      <p:bldP spid="18441" grpId="0" autoUpdateAnimBg="0"/>
      <p:bldP spid="18442" grpId="0" autoUpdateAnimBg="0"/>
      <p:bldP spid="18443" grpId="0" autoUpdateAnimBg="0"/>
      <p:bldP spid="18444" grpId="0" autoUpdateAnimBg="0"/>
      <p:bldP spid="18445" grpId="0" autoUpdateAnimBg="0"/>
      <p:bldP spid="18446" grpId="0" autoUpdateAnimBg="0"/>
      <p:bldP spid="18447" grpId="0" autoUpdateAnimBg="0"/>
      <p:bldP spid="18448" grpId="0" autoUpdateAnimBg="0"/>
      <p:bldP spid="1844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AutoShape 5"/>
          <p:cNvSpPr/>
          <p:nvPr/>
        </p:nvSpPr>
        <p:spPr bwMode="auto">
          <a:xfrm>
            <a:off x="1355551" y="1955007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20630" y="2919415"/>
            <a:ext cx="2707129" cy="2707481"/>
            <a:chOff x="990005" y="2190236"/>
            <a:chExt cx="2030611" cy="2031238"/>
          </a:xfrm>
          <a:solidFill>
            <a:schemeClr val="accent1"/>
          </a:solidFill>
        </p:grpSpPr>
        <p:sp>
          <p:nvSpPr>
            <p:cNvPr id="35848" name="AutoShape 8"/>
            <p:cNvSpPr/>
            <p:nvPr/>
          </p:nvSpPr>
          <p:spPr bwMode="auto">
            <a:xfrm>
              <a:off x="990005" y="2190236"/>
              <a:ext cx="2030611" cy="2031238"/>
            </a:xfrm>
            <a:custGeom>
              <a:avLst/>
              <a:gdLst>
                <a:gd name="T0" fmla="*/ 2707343 w 19679"/>
                <a:gd name="T1" fmla="*/ 2971777 h 19679"/>
                <a:gd name="T2" fmla="*/ 2707343 w 19679"/>
                <a:gd name="T3" fmla="*/ 2971777 h 19679"/>
                <a:gd name="T4" fmla="*/ 2707343 w 19679"/>
                <a:gd name="T5" fmla="*/ 2971777 h 19679"/>
                <a:gd name="T6" fmla="*/ 2707343 w 19679"/>
                <a:gd name="T7" fmla="*/ 297177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49" name="AutoShape 9"/>
            <p:cNvSpPr/>
            <p:nvPr/>
          </p:nvSpPr>
          <p:spPr bwMode="auto">
            <a:xfrm>
              <a:off x="1759149" y="2573735"/>
              <a:ext cx="510183" cy="510341"/>
            </a:xfrm>
            <a:custGeom>
              <a:avLst/>
              <a:gdLst>
                <a:gd name="T0" fmla="*/ 680244 w 21600"/>
                <a:gd name="T1" fmla="*/ 680244 h 21600"/>
                <a:gd name="T2" fmla="*/ 680244 w 21600"/>
                <a:gd name="T3" fmla="*/ 680244 h 21600"/>
                <a:gd name="T4" fmla="*/ 680244 w 21600"/>
                <a:gd name="T5" fmla="*/ 680244 h 21600"/>
                <a:gd name="T6" fmla="*/ 680244 w 21600"/>
                <a:gd name="T7" fmla="*/ 6802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600"/>
                    <a:pt x="19447" y="21600"/>
                  </a:cubicBezTo>
                  <a:cubicBezTo>
                    <a:pt x="19189" y="21600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54" name="AutoShape 14"/>
            <p:cNvSpPr/>
            <p:nvPr/>
          </p:nvSpPr>
          <p:spPr bwMode="auto">
            <a:xfrm>
              <a:off x="1353741" y="3136377"/>
              <a:ext cx="1304925" cy="6449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在此输入您的图表说明文字，在此输入您的图表说明文字，在此输入您的图表说明文字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35858" name="AutoShape 18"/>
            <p:cNvSpPr/>
            <p:nvPr/>
          </p:nvSpPr>
          <p:spPr bwMode="auto">
            <a:xfrm>
              <a:off x="1175743" y="2877336"/>
              <a:ext cx="1651397" cy="228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defTabSz="456565"/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输入标题</a:t>
              </a:r>
              <a:endParaRPr lang="es-ES" altLang="zh-CN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13474" y="2919415"/>
            <a:ext cx="2706336" cy="2707481"/>
            <a:chOff x="2634853" y="2190236"/>
            <a:chExt cx="2030016" cy="2031238"/>
          </a:xfrm>
          <a:solidFill>
            <a:schemeClr val="accent2"/>
          </a:solidFill>
        </p:grpSpPr>
        <p:sp>
          <p:nvSpPr>
            <p:cNvPr id="35852" name="AutoShape 12"/>
            <p:cNvSpPr/>
            <p:nvPr/>
          </p:nvSpPr>
          <p:spPr bwMode="auto">
            <a:xfrm>
              <a:off x="2634853" y="2190236"/>
              <a:ext cx="2030016" cy="2031238"/>
            </a:xfrm>
            <a:custGeom>
              <a:avLst/>
              <a:gdLst>
                <a:gd name="T0" fmla="*/ 2706550 w 19679"/>
                <a:gd name="T1" fmla="*/ 2971777 h 19679"/>
                <a:gd name="T2" fmla="*/ 2706550 w 19679"/>
                <a:gd name="T3" fmla="*/ 2971777 h 19679"/>
                <a:gd name="T4" fmla="*/ 2706550 w 19679"/>
                <a:gd name="T5" fmla="*/ 2971777 h 19679"/>
                <a:gd name="T6" fmla="*/ 2706550 w 19679"/>
                <a:gd name="T7" fmla="*/ 297177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53" name="AutoShape 13"/>
            <p:cNvSpPr/>
            <p:nvPr/>
          </p:nvSpPr>
          <p:spPr bwMode="auto">
            <a:xfrm>
              <a:off x="3400425" y="2532050"/>
              <a:ext cx="507206" cy="507959"/>
            </a:xfrm>
            <a:custGeom>
              <a:avLst/>
              <a:gdLst>
                <a:gd name="T0" fmla="*/ 676275 w 21600"/>
                <a:gd name="T1" fmla="*/ 677069 h 21600"/>
                <a:gd name="T2" fmla="*/ 676275 w 21600"/>
                <a:gd name="T3" fmla="*/ 677069 h 21600"/>
                <a:gd name="T4" fmla="*/ 676275 w 21600"/>
                <a:gd name="T5" fmla="*/ 677069 h 21600"/>
                <a:gd name="T6" fmla="*/ 676275 w 21600"/>
                <a:gd name="T7" fmla="*/ 6770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600" y="3743"/>
                    <a:pt x="21600" y="4175"/>
                  </a:cubicBezTo>
                  <a:lnTo>
                    <a:pt x="21600" y="19987"/>
                  </a:lnTo>
                  <a:cubicBezTo>
                    <a:pt x="21600" y="20419"/>
                    <a:pt x="21438" y="20796"/>
                    <a:pt x="21116" y="21116"/>
                  </a:cubicBezTo>
                  <a:cubicBezTo>
                    <a:pt x="20793" y="21438"/>
                    <a:pt x="20419" y="21599"/>
                    <a:pt x="19987" y="21599"/>
                  </a:cubicBezTo>
                  <a:lnTo>
                    <a:pt x="1612" y="21599"/>
                  </a:lnTo>
                  <a:cubicBezTo>
                    <a:pt x="1180" y="21599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55" name="AutoShape 15"/>
            <p:cNvSpPr/>
            <p:nvPr/>
          </p:nvSpPr>
          <p:spPr bwMode="auto">
            <a:xfrm>
              <a:off x="2980730" y="3136377"/>
              <a:ext cx="1304925" cy="6449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在此输入您的图表说明文字，在此输入您的图表说明文字，在此输入您的图表说明文字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35859" name="AutoShape 19"/>
            <p:cNvSpPr/>
            <p:nvPr/>
          </p:nvSpPr>
          <p:spPr bwMode="auto">
            <a:xfrm>
              <a:off x="2836069" y="2877336"/>
              <a:ext cx="1651397" cy="228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defTabSz="456565"/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输入标题</a:t>
              </a:r>
              <a:endParaRPr lang="es-ES" altLang="zh-CN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07113" y="2919415"/>
            <a:ext cx="2706336" cy="2707481"/>
            <a:chOff x="4355306" y="2190236"/>
            <a:chExt cx="2030016" cy="2031238"/>
          </a:xfrm>
          <a:solidFill>
            <a:schemeClr val="accent3"/>
          </a:solidFill>
        </p:grpSpPr>
        <p:sp>
          <p:nvSpPr>
            <p:cNvPr id="35846" name="AutoShape 6"/>
            <p:cNvSpPr/>
            <p:nvPr/>
          </p:nvSpPr>
          <p:spPr bwMode="auto">
            <a:xfrm>
              <a:off x="4355306" y="2190236"/>
              <a:ext cx="2030016" cy="2031238"/>
            </a:xfrm>
            <a:custGeom>
              <a:avLst/>
              <a:gdLst>
                <a:gd name="T0" fmla="*/ 2706550 w 19679"/>
                <a:gd name="T1" fmla="*/ 2971777 h 19679"/>
                <a:gd name="T2" fmla="*/ 2706550 w 19679"/>
                <a:gd name="T3" fmla="*/ 2971777 h 19679"/>
                <a:gd name="T4" fmla="*/ 2706550 w 19679"/>
                <a:gd name="T5" fmla="*/ 2971777 h 19679"/>
                <a:gd name="T6" fmla="*/ 2706550 w 19679"/>
                <a:gd name="T7" fmla="*/ 297177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47" name="AutoShape 7"/>
            <p:cNvSpPr/>
            <p:nvPr/>
          </p:nvSpPr>
          <p:spPr bwMode="auto">
            <a:xfrm>
              <a:off x="5104209" y="2572544"/>
              <a:ext cx="509588" cy="425184"/>
            </a:xfrm>
            <a:custGeom>
              <a:avLst/>
              <a:gdLst>
                <a:gd name="T0" fmla="*/ 679450 w 21600"/>
                <a:gd name="T1" fmla="*/ 566738 h 21600"/>
                <a:gd name="T2" fmla="*/ 679450 w 21600"/>
                <a:gd name="T3" fmla="*/ 566738 h 21600"/>
                <a:gd name="T4" fmla="*/ 679450 w 21600"/>
                <a:gd name="T5" fmla="*/ 566738 h 21600"/>
                <a:gd name="T6" fmla="*/ 679450 w 21600"/>
                <a:gd name="T7" fmla="*/ 5667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56" name="AutoShape 16"/>
            <p:cNvSpPr/>
            <p:nvPr/>
          </p:nvSpPr>
          <p:spPr bwMode="auto">
            <a:xfrm>
              <a:off x="4698206" y="3136377"/>
              <a:ext cx="1304925" cy="6449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在此输入您的图表说明文字，在此输入您的图表说明文字，在此输入您的图表说明文字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35860" name="AutoShape 20"/>
            <p:cNvSpPr/>
            <p:nvPr/>
          </p:nvSpPr>
          <p:spPr bwMode="auto">
            <a:xfrm>
              <a:off x="4499968" y="2877336"/>
              <a:ext cx="1651397" cy="228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defTabSz="456565"/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输入标题</a:t>
              </a:r>
              <a:endParaRPr lang="es-ES" altLang="zh-CN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93611" y="2919415"/>
            <a:ext cx="2707129" cy="2707481"/>
            <a:chOff x="6070402" y="2190236"/>
            <a:chExt cx="2030611" cy="2031238"/>
          </a:xfrm>
          <a:solidFill>
            <a:schemeClr val="accent4"/>
          </a:solidFill>
        </p:grpSpPr>
        <p:sp>
          <p:nvSpPr>
            <p:cNvPr id="35850" name="AutoShape 10"/>
            <p:cNvSpPr/>
            <p:nvPr/>
          </p:nvSpPr>
          <p:spPr bwMode="auto">
            <a:xfrm>
              <a:off x="6070402" y="2190236"/>
              <a:ext cx="2030611" cy="2031238"/>
            </a:xfrm>
            <a:custGeom>
              <a:avLst/>
              <a:gdLst>
                <a:gd name="T0" fmla="*/ 2707343 w 19679"/>
                <a:gd name="T1" fmla="*/ 2971777 h 19679"/>
                <a:gd name="T2" fmla="*/ 2707343 w 19679"/>
                <a:gd name="T3" fmla="*/ 2971777 h 19679"/>
                <a:gd name="T4" fmla="*/ 2707343 w 19679"/>
                <a:gd name="T5" fmla="*/ 2971777 h 19679"/>
                <a:gd name="T6" fmla="*/ 2707343 w 19679"/>
                <a:gd name="T7" fmla="*/ 297177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51" name="AutoShape 11"/>
            <p:cNvSpPr/>
            <p:nvPr/>
          </p:nvSpPr>
          <p:spPr bwMode="auto">
            <a:xfrm>
              <a:off x="6834783" y="2573140"/>
              <a:ext cx="510183" cy="424589"/>
            </a:xfrm>
            <a:custGeom>
              <a:avLst/>
              <a:gdLst>
                <a:gd name="T0" fmla="*/ 680244 w 21600"/>
                <a:gd name="T1" fmla="*/ 565917 h 21579"/>
                <a:gd name="T2" fmla="*/ 680244 w 21600"/>
                <a:gd name="T3" fmla="*/ 565917 h 21579"/>
                <a:gd name="T4" fmla="*/ 680244 w 21600"/>
                <a:gd name="T5" fmla="*/ 565917 h 21579"/>
                <a:gd name="T6" fmla="*/ 680244 w 21600"/>
                <a:gd name="T7" fmla="*/ 565917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8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5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857" name="AutoShape 17"/>
            <p:cNvSpPr/>
            <p:nvPr/>
          </p:nvSpPr>
          <p:spPr bwMode="auto">
            <a:xfrm>
              <a:off x="6403777" y="3134591"/>
              <a:ext cx="1304925" cy="6449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在此输入您的图表说明文字，在此输入您的图表说明文字，在此输入您的图表说明文字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35861" name="AutoShape 21"/>
            <p:cNvSpPr/>
            <p:nvPr/>
          </p:nvSpPr>
          <p:spPr bwMode="auto">
            <a:xfrm>
              <a:off x="6207919" y="2877336"/>
              <a:ext cx="1651397" cy="228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defTabSz="456565"/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输入标题</a:t>
              </a:r>
              <a:endParaRPr lang="es-ES" altLang="zh-CN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AutoShape 5"/>
          <p:cNvSpPr/>
          <p:nvPr/>
        </p:nvSpPr>
        <p:spPr bwMode="auto">
          <a:xfrm>
            <a:off x="1355551" y="1878807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6870" name="AutoShape 6"/>
          <p:cNvSpPr/>
          <p:nvPr/>
        </p:nvSpPr>
        <p:spPr bwMode="auto">
          <a:xfrm>
            <a:off x="7109489" y="2786063"/>
            <a:ext cx="1692848" cy="3023395"/>
          </a:xfrm>
          <a:custGeom>
            <a:avLst/>
            <a:gdLst>
              <a:gd name="T0" fmla="*/ 1693068 w 21600"/>
              <a:gd name="T1" fmla="*/ 3023394 h 21600"/>
              <a:gd name="T2" fmla="*/ 1693068 w 21600"/>
              <a:gd name="T3" fmla="*/ 3023394 h 21600"/>
              <a:gd name="T4" fmla="*/ 1693068 w 21600"/>
              <a:gd name="T5" fmla="*/ 3023394 h 21600"/>
              <a:gd name="T6" fmla="*/ 1693068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871" name="AutoShape 7"/>
          <p:cNvSpPr/>
          <p:nvPr/>
        </p:nvSpPr>
        <p:spPr bwMode="auto">
          <a:xfrm>
            <a:off x="7109489" y="2776539"/>
            <a:ext cx="1692848" cy="344487"/>
          </a:xfrm>
          <a:custGeom>
            <a:avLst/>
            <a:gdLst>
              <a:gd name="T0" fmla="*/ 1693068 w 21600"/>
              <a:gd name="T1" fmla="*/ 344488 h 21600"/>
              <a:gd name="T2" fmla="*/ 1693068 w 21600"/>
              <a:gd name="T3" fmla="*/ 344488 h 21600"/>
              <a:gd name="T4" fmla="*/ 1693068 w 21600"/>
              <a:gd name="T5" fmla="*/ 344488 h 21600"/>
              <a:gd name="T6" fmla="*/ 1693068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6872" name="AutoShape 8"/>
          <p:cNvSpPr/>
          <p:nvPr/>
        </p:nvSpPr>
        <p:spPr bwMode="auto">
          <a:xfrm>
            <a:off x="7519012" y="2836863"/>
            <a:ext cx="873805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zh-CN" altLang="en-US" sz="12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12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873" name="AutoShape 9"/>
          <p:cNvSpPr/>
          <p:nvPr/>
        </p:nvSpPr>
        <p:spPr bwMode="auto">
          <a:xfrm>
            <a:off x="7109489" y="5480050"/>
            <a:ext cx="1692848" cy="722313"/>
          </a:xfrm>
          <a:custGeom>
            <a:avLst/>
            <a:gdLst>
              <a:gd name="T0" fmla="*/ 1693068 w 21600"/>
              <a:gd name="T1" fmla="*/ 722313 h 21600"/>
              <a:gd name="T2" fmla="*/ 1693068 w 21600"/>
              <a:gd name="T3" fmla="*/ 722313 h 21600"/>
              <a:gd name="T4" fmla="*/ 1693068 w 21600"/>
              <a:gd name="T5" fmla="*/ 722313 h 21600"/>
              <a:gd name="T6" fmla="*/ 1693068 w 21600"/>
              <a:gd name="T7" fmla="*/ 7223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874" name="AutoShape 10"/>
          <p:cNvSpPr/>
          <p:nvPr/>
        </p:nvSpPr>
        <p:spPr bwMode="auto">
          <a:xfrm>
            <a:off x="7522979" y="3145632"/>
            <a:ext cx="873805" cy="415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2500" b="1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$300</a:t>
            </a:r>
            <a:endParaRPr lang="es-ES" altLang="zh-CN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75" name="AutoShape 11"/>
          <p:cNvSpPr/>
          <p:nvPr/>
        </p:nvSpPr>
        <p:spPr bwMode="auto">
          <a:xfrm>
            <a:off x="7519012" y="3539333"/>
            <a:ext cx="873805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2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Monthly</a:t>
            </a:r>
            <a:endParaRPr lang="es-ES" altLang="zh-CN"/>
          </a:p>
        </p:txBody>
      </p:sp>
      <p:sp>
        <p:nvSpPr>
          <p:cNvPr id="36876" name="AutoShape 12"/>
          <p:cNvSpPr/>
          <p:nvPr/>
        </p:nvSpPr>
        <p:spPr bwMode="auto">
          <a:xfrm>
            <a:off x="7278535" y="5579270"/>
            <a:ext cx="1319040" cy="5516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lnSpc>
                <a:spcPct val="120000"/>
              </a:lnSpc>
              <a:spcBef>
                <a:spcPts val="850"/>
              </a:spcBef>
            </a:pPr>
            <a:r>
              <a:rPr lang="zh-CN" altLang="en-US" sz="900" dirty="0">
                <a:solidFill>
                  <a:schemeClr val="bg1"/>
                </a:solidFill>
              </a:rPr>
              <a:t>在此输入您的图表说明文字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36877" name="AutoShape 13"/>
          <p:cNvSpPr/>
          <p:nvPr/>
        </p:nvSpPr>
        <p:spPr bwMode="auto">
          <a:xfrm>
            <a:off x="7234090" y="3971133"/>
            <a:ext cx="1443644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Keynotes files</a:t>
            </a:r>
            <a:endParaRPr lang="es-ES" altLang="zh-CN"/>
          </a:p>
        </p:txBody>
      </p:sp>
      <p:sp>
        <p:nvSpPr>
          <p:cNvPr id="36878" name="AutoShape 14"/>
          <p:cNvSpPr/>
          <p:nvPr/>
        </p:nvSpPr>
        <p:spPr bwMode="auto">
          <a:xfrm>
            <a:off x="7234090" y="4214814"/>
            <a:ext cx="1443644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Powerpoint file</a:t>
            </a:r>
            <a:endParaRPr lang="es-ES" altLang="zh-CN"/>
          </a:p>
        </p:txBody>
      </p:sp>
      <p:sp>
        <p:nvSpPr>
          <p:cNvPr id="36879" name="AutoShape 15"/>
          <p:cNvSpPr/>
          <p:nvPr/>
        </p:nvSpPr>
        <p:spPr bwMode="auto">
          <a:xfrm>
            <a:off x="7234090" y="4452937"/>
            <a:ext cx="1443644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Flyer templates</a:t>
            </a:r>
            <a:endParaRPr lang="es-ES" altLang="zh-CN"/>
          </a:p>
        </p:txBody>
      </p:sp>
      <p:sp>
        <p:nvSpPr>
          <p:cNvPr id="36880" name="AutoShape 16"/>
          <p:cNvSpPr/>
          <p:nvPr/>
        </p:nvSpPr>
        <p:spPr bwMode="auto">
          <a:xfrm>
            <a:off x="7234090" y="4690271"/>
            <a:ext cx="1443644" cy="2373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Resume template</a:t>
            </a:r>
            <a:endParaRPr lang="es-ES" altLang="zh-CN"/>
          </a:p>
        </p:txBody>
      </p:sp>
      <p:sp>
        <p:nvSpPr>
          <p:cNvPr id="36881" name="AutoShape 17"/>
          <p:cNvSpPr/>
          <p:nvPr/>
        </p:nvSpPr>
        <p:spPr bwMode="auto">
          <a:xfrm>
            <a:off x="7234090" y="4927602"/>
            <a:ext cx="1443644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Mockup template</a:t>
            </a:r>
            <a:endParaRPr lang="es-ES" altLang="zh-CN"/>
          </a:p>
        </p:txBody>
      </p:sp>
      <p:sp>
        <p:nvSpPr>
          <p:cNvPr id="36882" name="AutoShape 18"/>
          <p:cNvSpPr/>
          <p:nvPr/>
        </p:nvSpPr>
        <p:spPr bwMode="auto">
          <a:xfrm>
            <a:off x="7109489" y="3822701"/>
            <a:ext cx="1692848" cy="11113"/>
          </a:xfrm>
          <a:custGeom>
            <a:avLst/>
            <a:gdLst>
              <a:gd name="T0" fmla="*/ 1693068 w 21600"/>
              <a:gd name="T1" fmla="*/ 11113 h 21600"/>
              <a:gd name="T2" fmla="*/ 1693068 w 21600"/>
              <a:gd name="T3" fmla="*/ 11113 h 21600"/>
              <a:gd name="T4" fmla="*/ 1693068 w 21600"/>
              <a:gd name="T5" fmla="*/ 11113 h 21600"/>
              <a:gd name="T6" fmla="*/ 1693068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883" name="AutoShape 19"/>
          <p:cNvSpPr/>
          <p:nvPr/>
        </p:nvSpPr>
        <p:spPr bwMode="auto">
          <a:xfrm>
            <a:off x="1388089" y="2786063"/>
            <a:ext cx="1692849" cy="3023395"/>
          </a:xfrm>
          <a:custGeom>
            <a:avLst/>
            <a:gdLst>
              <a:gd name="T0" fmla="*/ 1693069 w 21600"/>
              <a:gd name="T1" fmla="*/ 3023394 h 21600"/>
              <a:gd name="T2" fmla="*/ 1693069 w 21600"/>
              <a:gd name="T3" fmla="*/ 3023394 h 21600"/>
              <a:gd name="T4" fmla="*/ 1693069 w 21600"/>
              <a:gd name="T5" fmla="*/ 3023394 h 21600"/>
              <a:gd name="T6" fmla="*/ 1693069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884" name="AutoShape 20"/>
          <p:cNvSpPr/>
          <p:nvPr/>
        </p:nvSpPr>
        <p:spPr bwMode="auto">
          <a:xfrm>
            <a:off x="1388089" y="2776539"/>
            <a:ext cx="1692849" cy="344487"/>
          </a:xfrm>
          <a:custGeom>
            <a:avLst/>
            <a:gdLst>
              <a:gd name="T0" fmla="*/ 1693069 w 21600"/>
              <a:gd name="T1" fmla="*/ 344488 h 21600"/>
              <a:gd name="T2" fmla="*/ 1693069 w 21600"/>
              <a:gd name="T3" fmla="*/ 344488 h 21600"/>
              <a:gd name="T4" fmla="*/ 1693069 w 21600"/>
              <a:gd name="T5" fmla="*/ 344488 h 21600"/>
              <a:gd name="T6" fmla="*/ 1693069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6885" name="AutoShape 21"/>
          <p:cNvSpPr/>
          <p:nvPr/>
        </p:nvSpPr>
        <p:spPr bwMode="auto">
          <a:xfrm>
            <a:off x="1797609" y="2836863"/>
            <a:ext cx="873012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zh-CN" altLang="en-US" sz="12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12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886" name="AutoShape 22"/>
          <p:cNvSpPr/>
          <p:nvPr/>
        </p:nvSpPr>
        <p:spPr bwMode="auto">
          <a:xfrm>
            <a:off x="1388089" y="5480052"/>
            <a:ext cx="1692849" cy="732631"/>
          </a:xfrm>
          <a:custGeom>
            <a:avLst/>
            <a:gdLst>
              <a:gd name="T0" fmla="*/ 1693069 w 21600"/>
              <a:gd name="T1" fmla="*/ 732632 h 21600"/>
              <a:gd name="T2" fmla="*/ 1693069 w 21600"/>
              <a:gd name="T3" fmla="*/ 732632 h 21600"/>
              <a:gd name="T4" fmla="*/ 1693069 w 21600"/>
              <a:gd name="T5" fmla="*/ 732632 h 21600"/>
              <a:gd name="T6" fmla="*/ 1693069 w 21600"/>
              <a:gd name="T7" fmla="*/ 7326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887" name="AutoShape 23"/>
          <p:cNvSpPr/>
          <p:nvPr/>
        </p:nvSpPr>
        <p:spPr bwMode="auto">
          <a:xfrm>
            <a:off x="1809514" y="3157538"/>
            <a:ext cx="873012" cy="4238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25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$150</a:t>
            </a:r>
            <a:endParaRPr lang="es-ES" altLang="zh-CN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88" name="AutoShape 24"/>
          <p:cNvSpPr/>
          <p:nvPr/>
        </p:nvSpPr>
        <p:spPr bwMode="auto">
          <a:xfrm>
            <a:off x="1797609" y="3539333"/>
            <a:ext cx="873012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2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Monthly</a:t>
            </a:r>
            <a:endParaRPr lang="es-ES" altLang="zh-CN"/>
          </a:p>
        </p:txBody>
      </p:sp>
      <p:sp>
        <p:nvSpPr>
          <p:cNvPr id="36889" name="AutoShape 25"/>
          <p:cNvSpPr/>
          <p:nvPr/>
        </p:nvSpPr>
        <p:spPr bwMode="auto">
          <a:xfrm>
            <a:off x="1591264" y="5579268"/>
            <a:ext cx="1319040" cy="5175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lnSpc>
                <a:spcPct val="120000"/>
              </a:lnSpc>
              <a:spcBef>
                <a:spcPts val="850"/>
              </a:spcBef>
            </a:pPr>
            <a:r>
              <a:rPr lang="zh-CN" altLang="en-US" sz="900" dirty="0">
                <a:solidFill>
                  <a:schemeClr val="bg1"/>
                </a:solidFill>
              </a:rPr>
              <a:t>在此输入您的图表说明文字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36890" name="AutoShape 26"/>
          <p:cNvSpPr/>
          <p:nvPr/>
        </p:nvSpPr>
        <p:spPr bwMode="auto">
          <a:xfrm>
            <a:off x="1512693" y="3971133"/>
            <a:ext cx="1443643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 dirty="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Keynotes files</a:t>
            </a:r>
            <a:endParaRPr lang="es-ES" altLang="zh-CN" dirty="0"/>
          </a:p>
        </p:txBody>
      </p:sp>
      <p:sp>
        <p:nvSpPr>
          <p:cNvPr id="36891" name="AutoShape 27"/>
          <p:cNvSpPr/>
          <p:nvPr/>
        </p:nvSpPr>
        <p:spPr bwMode="auto">
          <a:xfrm>
            <a:off x="1512693" y="4214814"/>
            <a:ext cx="1443643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Powerpoint file</a:t>
            </a:r>
            <a:endParaRPr lang="es-ES" altLang="zh-CN"/>
          </a:p>
        </p:txBody>
      </p:sp>
      <p:sp>
        <p:nvSpPr>
          <p:cNvPr id="36892" name="AutoShape 28"/>
          <p:cNvSpPr/>
          <p:nvPr/>
        </p:nvSpPr>
        <p:spPr bwMode="auto">
          <a:xfrm>
            <a:off x="1512693" y="4452937"/>
            <a:ext cx="1443643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 dirty="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Flyer templates</a:t>
            </a:r>
            <a:endParaRPr lang="es-ES" altLang="zh-CN" dirty="0"/>
          </a:p>
        </p:txBody>
      </p:sp>
      <p:sp>
        <p:nvSpPr>
          <p:cNvPr id="36893" name="AutoShape 29"/>
          <p:cNvSpPr/>
          <p:nvPr/>
        </p:nvSpPr>
        <p:spPr bwMode="auto">
          <a:xfrm>
            <a:off x="1512693" y="4690271"/>
            <a:ext cx="1443643" cy="2373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Resume template</a:t>
            </a:r>
            <a:endParaRPr lang="es-ES" altLang="zh-CN"/>
          </a:p>
        </p:txBody>
      </p:sp>
      <p:sp>
        <p:nvSpPr>
          <p:cNvPr id="36894" name="AutoShape 30"/>
          <p:cNvSpPr/>
          <p:nvPr/>
        </p:nvSpPr>
        <p:spPr bwMode="auto">
          <a:xfrm>
            <a:off x="1512693" y="4927602"/>
            <a:ext cx="1443643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Mockup template</a:t>
            </a:r>
            <a:endParaRPr lang="es-ES" altLang="zh-CN"/>
          </a:p>
        </p:txBody>
      </p:sp>
      <p:sp>
        <p:nvSpPr>
          <p:cNvPr id="36895" name="AutoShape 31"/>
          <p:cNvSpPr/>
          <p:nvPr/>
        </p:nvSpPr>
        <p:spPr bwMode="auto">
          <a:xfrm>
            <a:off x="1388089" y="3822701"/>
            <a:ext cx="1692849" cy="11113"/>
          </a:xfrm>
          <a:custGeom>
            <a:avLst/>
            <a:gdLst>
              <a:gd name="T0" fmla="*/ 1693069 w 21600"/>
              <a:gd name="T1" fmla="*/ 11113 h 21600"/>
              <a:gd name="T2" fmla="*/ 1693069 w 21600"/>
              <a:gd name="T3" fmla="*/ 11113 h 21600"/>
              <a:gd name="T4" fmla="*/ 1693069 w 21600"/>
              <a:gd name="T5" fmla="*/ 11113 h 21600"/>
              <a:gd name="T6" fmla="*/ 1693069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896" name="AutoShape 32"/>
          <p:cNvSpPr/>
          <p:nvPr/>
        </p:nvSpPr>
        <p:spPr bwMode="auto">
          <a:xfrm>
            <a:off x="3298397" y="2786063"/>
            <a:ext cx="1692848" cy="3023395"/>
          </a:xfrm>
          <a:custGeom>
            <a:avLst/>
            <a:gdLst>
              <a:gd name="T0" fmla="*/ 1693068 w 21600"/>
              <a:gd name="T1" fmla="*/ 3023394 h 21600"/>
              <a:gd name="T2" fmla="*/ 1693068 w 21600"/>
              <a:gd name="T3" fmla="*/ 3023394 h 21600"/>
              <a:gd name="T4" fmla="*/ 1693068 w 21600"/>
              <a:gd name="T5" fmla="*/ 3023394 h 21600"/>
              <a:gd name="T6" fmla="*/ 1693068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897" name="AutoShape 33"/>
          <p:cNvSpPr/>
          <p:nvPr/>
        </p:nvSpPr>
        <p:spPr bwMode="auto">
          <a:xfrm>
            <a:off x="3298397" y="2776539"/>
            <a:ext cx="1692848" cy="344487"/>
          </a:xfrm>
          <a:custGeom>
            <a:avLst/>
            <a:gdLst>
              <a:gd name="T0" fmla="*/ 1693068 w 21600"/>
              <a:gd name="T1" fmla="*/ 344488 h 21600"/>
              <a:gd name="T2" fmla="*/ 1693068 w 21600"/>
              <a:gd name="T3" fmla="*/ 344488 h 21600"/>
              <a:gd name="T4" fmla="*/ 1693068 w 21600"/>
              <a:gd name="T5" fmla="*/ 344488 h 21600"/>
              <a:gd name="T6" fmla="*/ 1693068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6898" name="AutoShape 34"/>
          <p:cNvSpPr/>
          <p:nvPr/>
        </p:nvSpPr>
        <p:spPr bwMode="auto">
          <a:xfrm>
            <a:off x="3707918" y="2836863"/>
            <a:ext cx="873012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zh-CN" altLang="en-US" sz="12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12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899" name="AutoShape 35"/>
          <p:cNvSpPr/>
          <p:nvPr/>
        </p:nvSpPr>
        <p:spPr bwMode="auto">
          <a:xfrm>
            <a:off x="3298397" y="5480051"/>
            <a:ext cx="1692848" cy="723901"/>
          </a:xfrm>
          <a:custGeom>
            <a:avLst/>
            <a:gdLst>
              <a:gd name="T0" fmla="*/ 1693068 w 21600"/>
              <a:gd name="T1" fmla="*/ 723900 h 21600"/>
              <a:gd name="T2" fmla="*/ 1693068 w 21600"/>
              <a:gd name="T3" fmla="*/ 723900 h 21600"/>
              <a:gd name="T4" fmla="*/ 1693068 w 21600"/>
              <a:gd name="T5" fmla="*/ 723900 h 21600"/>
              <a:gd name="T6" fmla="*/ 1693068 w 21600"/>
              <a:gd name="T7" fmla="*/ 7239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900" name="AutoShape 36"/>
          <p:cNvSpPr/>
          <p:nvPr/>
        </p:nvSpPr>
        <p:spPr bwMode="auto">
          <a:xfrm>
            <a:off x="3719822" y="3157538"/>
            <a:ext cx="873012" cy="415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2500" b="1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$200</a:t>
            </a:r>
            <a:endParaRPr lang="es-ES" altLang="zh-CN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901" name="AutoShape 37"/>
          <p:cNvSpPr/>
          <p:nvPr/>
        </p:nvSpPr>
        <p:spPr bwMode="auto">
          <a:xfrm>
            <a:off x="3707918" y="3539333"/>
            <a:ext cx="873012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2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Monthly</a:t>
            </a:r>
            <a:endParaRPr lang="es-ES" altLang="zh-CN"/>
          </a:p>
        </p:txBody>
      </p:sp>
      <p:sp>
        <p:nvSpPr>
          <p:cNvPr id="36902" name="AutoShape 38"/>
          <p:cNvSpPr/>
          <p:nvPr/>
        </p:nvSpPr>
        <p:spPr bwMode="auto">
          <a:xfrm>
            <a:off x="3501571" y="5579270"/>
            <a:ext cx="1318247" cy="5429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lnSpc>
                <a:spcPct val="120000"/>
              </a:lnSpc>
              <a:spcBef>
                <a:spcPts val="850"/>
              </a:spcBef>
            </a:pPr>
            <a:r>
              <a:rPr lang="zh-CN" altLang="en-US" sz="900" dirty="0">
                <a:solidFill>
                  <a:schemeClr val="bg1"/>
                </a:solidFill>
              </a:rPr>
              <a:t>在此输入您的图表说明文字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36903" name="AutoShape 39"/>
          <p:cNvSpPr/>
          <p:nvPr/>
        </p:nvSpPr>
        <p:spPr bwMode="auto">
          <a:xfrm>
            <a:off x="3422999" y="3971133"/>
            <a:ext cx="1443644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Keynotes files</a:t>
            </a:r>
            <a:endParaRPr lang="es-ES" altLang="zh-CN"/>
          </a:p>
        </p:txBody>
      </p:sp>
      <p:sp>
        <p:nvSpPr>
          <p:cNvPr id="36904" name="AutoShape 40"/>
          <p:cNvSpPr/>
          <p:nvPr/>
        </p:nvSpPr>
        <p:spPr bwMode="auto">
          <a:xfrm>
            <a:off x="3422999" y="4214814"/>
            <a:ext cx="1443644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Powerpoint file</a:t>
            </a:r>
            <a:endParaRPr lang="es-ES" altLang="zh-CN"/>
          </a:p>
        </p:txBody>
      </p:sp>
      <p:sp>
        <p:nvSpPr>
          <p:cNvPr id="36905" name="AutoShape 41"/>
          <p:cNvSpPr/>
          <p:nvPr/>
        </p:nvSpPr>
        <p:spPr bwMode="auto">
          <a:xfrm>
            <a:off x="3422999" y="4452937"/>
            <a:ext cx="1443644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Flyer templates</a:t>
            </a:r>
            <a:endParaRPr lang="es-ES" altLang="zh-CN"/>
          </a:p>
        </p:txBody>
      </p:sp>
      <p:sp>
        <p:nvSpPr>
          <p:cNvPr id="36906" name="AutoShape 42"/>
          <p:cNvSpPr/>
          <p:nvPr/>
        </p:nvSpPr>
        <p:spPr bwMode="auto">
          <a:xfrm>
            <a:off x="3422999" y="4690271"/>
            <a:ext cx="1443644" cy="2373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Resume template</a:t>
            </a:r>
            <a:endParaRPr lang="es-ES" altLang="zh-CN"/>
          </a:p>
        </p:txBody>
      </p:sp>
      <p:sp>
        <p:nvSpPr>
          <p:cNvPr id="36907" name="AutoShape 43"/>
          <p:cNvSpPr/>
          <p:nvPr/>
        </p:nvSpPr>
        <p:spPr bwMode="auto">
          <a:xfrm>
            <a:off x="3422999" y="4927602"/>
            <a:ext cx="1443644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Mockup template</a:t>
            </a:r>
            <a:endParaRPr lang="es-ES" altLang="zh-CN"/>
          </a:p>
        </p:txBody>
      </p:sp>
      <p:sp>
        <p:nvSpPr>
          <p:cNvPr id="36908" name="AutoShape 44"/>
          <p:cNvSpPr/>
          <p:nvPr/>
        </p:nvSpPr>
        <p:spPr bwMode="auto">
          <a:xfrm>
            <a:off x="3298397" y="3822701"/>
            <a:ext cx="1692848" cy="11113"/>
          </a:xfrm>
          <a:custGeom>
            <a:avLst/>
            <a:gdLst>
              <a:gd name="T0" fmla="*/ 1693068 w 21600"/>
              <a:gd name="T1" fmla="*/ 11113 h 21600"/>
              <a:gd name="T2" fmla="*/ 1693068 w 21600"/>
              <a:gd name="T3" fmla="*/ 11113 h 21600"/>
              <a:gd name="T4" fmla="*/ 1693068 w 21600"/>
              <a:gd name="T5" fmla="*/ 11113 h 21600"/>
              <a:gd name="T6" fmla="*/ 1693068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909" name="AutoShape 45"/>
          <p:cNvSpPr/>
          <p:nvPr/>
        </p:nvSpPr>
        <p:spPr bwMode="auto">
          <a:xfrm>
            <a:off x="5208705" y="2786063"/>
            <a:ext cx="1692849" cy="3023395"/>
          </a:xfrm>
          <a:custGeom>
            <a:avLst/>
            <a:gdLst>
              <a:gd name="T0" fmla="*/ 1693069 w 21600"/>
              <a:gd name="T1" fmla="*/ 3023394 h 21600"/>
              <a:gd name="T2" fmla="*/ 1693069 w 21600"/>
              <a:gd name="T3" fmla="*/ 3023394 h 21600"/>
              <a:gd name="T4" fmla="*/ 1693069 w 21600"/>
              <a:gd name="T5" fmla="*/ 3023394 h 21600"/>
              <a:gd name="T6" fmla="*/ 1693069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910" name="AutoShape 46"/>
          <p:cNvSpPr/>
          <p:nvPr/>
        </p:nvSpPr>
        <p:spPr bwMode="auto">
          <a:xfrm>
            <a:off x="5208705" y="2776539"/>
            <a:ext cx="1692849" cy="344487"/>
          </a:xfrm>
          <a:custGeom>
            <a:avLst/>
            <a:gdLst>
              <a:gd name="T0" fmla="*/ 1693069 w 21600"/>
              <a:gd name="T1" fmla="*/ 344488 h 21600"/>
              <a:gd name="T2" fmla="*/ 1693069 w 21600"/>
              <a:gd name="T3" fmla="*/ 344488 h 21600"/>
              <a:gd name="T4" fmla="*/ 1693069 w 21600"/>
              <a:gd name="T5" fmla="*/ 344488 h 21600"/>
              <a:gd name="T6" fmla="*/ 1693069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6911" name="AutoShape 47"/>
          <p:cNvSpPr/>
          <p:nvPr/>
        </p:nvSpPr>
        <p:spPr bwMode="auto">
          <a:xfrm>
            <a:off x="5618225" y="2836863"/>
            <a:ext cx="873012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zh-CN" altLang="en-US" sz="12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12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912" name="AutoShape 48"/>
          <p:cNvSpPr/>
          <p:nvPr/>
        </p:nvSpPr>
        <p:spPr bwMode="auto">
          <a:xfrm>
            <a:off x="5208705" y="5480052"/>
            <a:ext cx="1692849" cy="734219"/>
          </a:xfrm>
          <a:custGeom>
            <a:avLst/>
            <a:gdLst>
              <a:gd name="T0" fmla="*/ 1693069 w 21600"/>
              <a:gd name="T1" fmla="*/ 734219 h 21600"/>
              <a:gd name="T2" fmla="*/ 1693069 w 21600"/>
              <a:gd name="T3" fmla="*/ 734219 h 21600"/>
              <a:gd name="T4" fmla="*/ 1693069 w 21600"/>
              <a:gd name="T5" fmla="*/ 734219 h 21600"/>
              <a:gd name="T6" fmla="*/ 1693069 w 21600"/>
              <a:gd name="T7" fmla="*/ 7342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913" name="AutoShape 49"/>
          <p:cNvSpPr/>
          <p:nvPr/>
        </p:nvSpPr>
        <p:spPr bwMode="auto">
          <a:xfrm>
            <a:off x="5630130" y="3157538"/>
            <a:ext cx="873012" cy="415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2500" b="1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$250</a:t>
            </a:r>
            <a:endParaRPr lang="es-ES" altLang="zh-CN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914" name="AutoShape 50"/>
          <p:cNvSpPr/>
          <p:nvPr/>
        </p:nvSpPr>
        <p:spPr bwMode="auto">
          <a:xfrm>
            <a:off x="5618225" y="3539333"/>
            <a:ext cx="873012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2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Monthly</a:t>
            </a:r>
            <a:endParaRPr lang="es-ES" altLang="zh-CN"/>
          </a:p>
        </p:txBody>
      </p:sp>
      <p:sp>
        <p:nvSpPr>
          <p:cNvPr id="36915" name="AutoShape 51"/>
          <p:cNvSpPr/>
          <p:nvPr/>
        </p:nvSpPr>
        <p:spPr bwMode="auto">
          <a:xfrm>
            <a:off x="5411879" y="5579269"/>
            <a:ext cx="1318247" cy="5635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lnSpc>
                <a:spcPct val="120000"/>
              </a:lnSpc>
              <a:spcBef>
                <a:spcPts val="850"/>
              </a:spcBef>
            </a:pPr>
            <a:r>
              <a:rPr lang="zh-CN" altLang="en-US" sz="900" dirty="0">
                <a:solidFill>
                  <a:schemeClr val="bg1"/>
                </a:solidFill>
              </a:rPr>
              <a:t>在此输入您的图表说明文字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36916" name="AutoShape 52"/>
          <p:cNvSpPr/>
          <p:nvPr/>
        </p:nvSpPr>
        <p:spPr bwMode="auto">
          <a:xfrm>
            <a:off x="5333308" y="3971133"/>
            <a:ext cx="1443643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Keynotes files</a:t>
            </a:r>
            <a:endParaRPr lang="es-ES" altLang="zh-CN"/>
          </a:p>
        </p:txBody>
      </p:sp>
      <p:sp>
        <p:nvSpPr>
          <p:cNvPr id="36917" name="AutoShape 53"/>
          <p:cNvSpPr/>
          <p:nvPr/>
        </p:nvSpPr>
        <p:spPr bwMode="auto">
          <a:xfrm>
            <a:off x="5333308" y="4214814"/>
            <a:ext cx="1443643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Powerpoint file</a:t>
            </a:r>
            <a:endParaRPr lang="es-ES" altLang="zh-CN"/>
          </a:p>
        </p:txBody>
      </p:sp>
      <p:sp>
        <p:nvSpPr>
          <p:cNvPr id="36918" name="AutoShape 54"/>
          <p:cNvSpPr/>
          <p:nvPr/>
        </p:nvSpPr>
        <p:spPr bwMode="auto">
          <a:xfrm>
            <a:off x="5333308" y="4452937"/>
            <a:ext cx="1443643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Flyer templates</a:t>
            </a:r>
            <a:endParaRPr lang="es-ES" altLang="zh-CN"/>
          </a:p>
        </p:txBody>
      </p:sp>
      <p:sp>
        <p:nvSpPr>
          <p:cNvPr id="36919" name="AutoShape 55"/>
          <p:cNvSpPr/>
          <p:nvPr/>
        </p:nvSpPr>
        <p:spPr bwMode="auto">
          <a:xfrm>
            <a:off x="5333308" y="4690271"/>
            <a:ext cx="1443643" cy="2373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Resume template</a:t>
            </a:r>
            <a:endParaRPr lang="es-ES" altLang="zh-CN"/>
          </a:p>
        </p:txBody>
      </p:sp>
      <p:sp>
        <p:nvSpPr>
          <p:cNvPr id="36920" name="AutoShape 56"/>
          <p:cNvSpPr/>
          <p:nvPr/>
        </p:nvSpPr>
        <p:spPr bwMode="auto">
          <a:xfrm>
            <a:off x="5333308" y="4927602"/>
            <a:ext cx="1443643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Mockup template</a:t>
            </a:r>
            <a:endParaRPr lang="es-ES" altLang="zh-CN"/>
          </a:p>
        </p:txBody>
      </p:sp>
      <p:sp>
        <p:nvSpPr>
          <p:cNvPr id="36921" name="AutoShape 57"/>
          <p:cNvSpPr/>
          <p:nvPr/>
        </p:nvSpPr>
        <p:spPr bwMode="auto">
          <a:xfrm>
            <a:off x="5208705" y="3822701"/>
            <a:ext cx="1692849" cy="11113"/>
          </a:xfrm>
          <a:custGeom>
            <a:avLst/>
            <a:gdLst>
              <a:gd name="T0" fmla="*/ 1693069 w 21600"/>
              <a:gd name="T1" fmla="*/ 11113 h 21600"/>
              <a:gd name="T2" fmla="*/ 1693069 w 21600"/>
              <a:gd name="T3" fmla="*/ 11113 h 21600"/>
              <a:gd name="T4" fmla="*/ 1693069 w 21600"/>
              <a:gd name="T5" fmla="*/ 11113 h 21600"/>
              <a:gd name="T6" fmla="*/ 1693069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922" name="AutoShape 58"/>
          <p:cNvSpPr/>
          <p:nvPr/>
        </p:nvSpPr>
        <p:spPr bwMode="auto">
          <a:xfrm>
            <a:off x="9071383" y="2779713"/>
            <a:ext cx="1693642" cy="3023395"/>
          </a:xfrm>
          <a:custGeom>
            <a:avLst/>
            <a:gdLst>
              <a:gd name="T0" fmla="*/ 1693863 w 21600"/>
              <a:gd name="T1" fmla="*/ 3023394 h 21600"/>
              <a:gd name="T2" fmla="*/ 1693863 w 21600"/>
              <a:gd name="T3" fmla="*/ 3023394 h 21600"/>
              <a:gd name="T4" fmla="*/ 1693863 w 21600"/>
              <a:gd name="T5" fmla="*/ 3023394 h 21600"/>
              <a:gd name="T6" fmla="*/ 1693863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6923" name="AutoShape 59"/>
          <p:cNvSpPr/>
          <p:nvPr/>
        </p:nvSpPr>
        <p:spPr bwMode="auto">
          <a:xfrm>
            <a:off x="9071383" y="2770189"/>
            <a:ext cx="1693642" cy="344487"/>
          </a:xfrm>
          <a:custGeom>
            <a:avLst/>
            <a:gdLst>
              <a:gd name="T0" fmla="*/ 1693863 w 21600"/>
              <a:gd name="T1" fmla="*/ 344488 h 21600"/>
              <a:gd name="T2" fmla="*/ 1693863 w 21600"/>
              <a:gd name="T3" fmla="*/ 344488 h 21600"/>
              <a:gd name="T4" fmla="*/ 1693863 w 21600"/>
              <a:gd name="T5" fmla="*/ 344488 h 21600"/>
              <a:gd name="T6" fmla="*/ 1693863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6924" name="AutoShape 60"/>
          <p:cNvSpPr/>
          <p:nvPr/>
        </p:nvSpPr>
        <p:spPr bwMode="auto">
          <a:xfrm>
            <a:off x="9481697" y="2830513"/>
            <a:ext cx="873012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zh-CN" altLang="en-US" sz="12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12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925" name="AutoShape 61"/>
          <p:cNvSpPr/>
          <p:nvPr/>
        </p:nvSpPr>
        <p:spPr bwMode="auto">
          <a:xfrm>
            <a:off x="9071383" y="5473702"/>
            <a:ext cx="1693642" cy="732631"/>
          </a:xfrm>
          <a:custGeom>
            <a:avLst/>
            <a:gdLst>
              <a:gd name="T0" fmla="*/ 1693863 w 21600"/>
              <a:gd name="T1" fmla="*/ 732632 h 21600"/>
              <a:gd name="T2" fmla="*/ 1693863 w 21600"/>
              <a:gd name="T3" fmla="*/ 732632 h 21600"/>
              <a:gd name="T4" fmla="*/ 1693863 w 21600"/>
              <a:gd name="T5" fmla="*/ 732632 h 21600"/>
              <a:gd name="T6" fmla="*/ 1693863 w 21600"/>
              <a:gd name="T7" fmla="*/ 7326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926" name="AutoShape 62"/>
          <p:cNvSpPr/>
          <p:nvPr/>
        </p:nvSpPr>
        <p:spPr bwMode="auto">
          <a:xfrm>
            <a:off x="9493602" y="3151188"/>
            <a:ext cx="873012" cy="4516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2500" b="1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$350</a:t>
            </a:r>
            <a:endParaRPr lang="es-ES" altLang="zh-CN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927" name="AutoShape 63"/>
          <p:cNvSpPr/>
          <p:nvPr/>
        </p:nvSpPr>
        <p:spPr bwMode="auto">
          <a:xfrm>
            <a:off x="9481697" y="3532983"/>
            <a:ext cx="873012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2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Monthly</a:t>
            </a:r>
            <a:endParaRPr lang="es-ES" altLang="zh-CN"/>
          </a:p>
        </p:txBody>
      </p:sp>
      <p:sp>
        <p:nvSpPr>
          <p:cNvPr id="36928" name="AutoShape 64"/>
          <p:cNvSpPr/>
          <p:nvPr/>
        </p:nvSpPr>
        <p:spPr bwMode="auto">
          <a:xfrm>
            <a:off x="9228526" y="5587208"/>
            <a:ext cx="1318247" cy="5468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lnSpc>
                <a:spcPct val="120000"/>
              </a:lnSpc>
              <a:spcBef>
                <a:spcPts val="850"/>
              </a:spcBef>
            </a:pPr>
            <a:r>
              <a:rPr lang="zh-CN" altLang="en-US" sz="900" dirty="0">
                <a:solidFill>
                  <a:schemeClr val="bg1"/>
                </a:solidFill>
              </a:rPr>
              <a:t>在此输入您的图表说明文字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36929" name="AutoShape 65"/>
          <p:cNvSpPr/>
          <p:nvPr/>
        </p:nvSpPr>
        <p:spPr bwMode="auto">
          <a:xfrm>
            <a:off x="9196779" y="3964783"/>
            <a:ext cx="1442849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Keynotes files</a:t>
            </a:r>
            <a:endParaRPr lang="es-ES" altLang="zh-CN"/>
          </a:p>
        </p:txBody>
      </p:sp>
      <p:sp>
        <p:nvSpPr>
          <p:cNvPr id="36930" name="AutoShape 66"/>
          <p:cNvSpPr/>
          <p:nvPr/>
        </p:nvSpPr>
        <p:spPr bwMode="auto">
          <a:xfrm>
            <a:off x="9196779" y="4208464"/>
            <a:ext cx="1442849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Powerpoint file</a:t>
            </a:r>
            <a:endParaRPr lang="es-ES" altLang="zh-CN"/>
          </a:p>
        </p:txBody>
      </p:sp>
      <p:sp>
        <p:nvSpPr>
          <p:cNvPr id="36931" name="AutoShape 67"/>
          <p:cNvSpPr/>
          <p:nvPr/>
        </p:nvSpPr>
        <p:spPr bwMode="auto">
          <a:xfrm>
            <a:off x="9196779" y="4446587"/>
            <a:ext cx="1442849" cy="237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2 Flyer templates</a:t>
            </a:r>
            <a:endParaRPr lang="es-ES" altLang="zh-CN"/>
          </a:p>
        </p:txBody>
      </p:sp>
      <p:sp>
        <p:nvSpPr>
          <p:cNvPr id="36932" name="AutoShape 68"/>
          <p:cNvSpPr/>
          <p:nvPr/>
        </p:nvSpPr>
        <p:spPr bwMode="auto">
          <a:xfrm>
            <a:off x="9196779" y="4683921"/>
            <a:ext cx="1442849" cy="2373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Resume template</a:t>
            </a:r>
            <a:endParaRPr lang="es-ES" altLang="zh-CN"/>
          </a:p>
        </p:txBody>
      </p:sp>
      <p:sp>
        <p:nvSpPr>
          <p:cNvPr id="36933" name="AutoShape 69"/>
          <p:cNvSpPr/>
          <p:nvPr/>
        </p:nvSpPr>
        <p:spPr bwMode="auto">
          <a:xfrm>
            <a:off x="9196779" y="4921252"/>
            <a:ext cx="1442849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pPr defTabSz="456565"/>
            <a:r>
              <a:rPr lang="es-ES" altLang="zh-CN" sz="1100">
                <a:solidFill>
                  <a:srgbClr val="ACACAC"/>
                </a:solidFill>
                <a:latin typeface="Lato" panose="020F0502020204030203" charset="0"/>
                <a:sym typeface="Lato" panose="020F0502020204030203" charset="0"/>
              </a:rPr>
              <a:t>1 Mockup template</a:t>
            </a:r>
            <a:endParaRPr lang="es-ES" altLang="zh-CN"/>
          </a:p>
        </p:txBody>
      </p:sp>
      <p:sp>
        <p:nvSpPr>
          <p:cNvPr id="36934" name="AutoShape 70"/>
          <p:cNvSpPr/>
          <p:nvPr/>
        </p:nvSpPr>
        <p:spPr bwMode="auto">
          <a:xfrm>
            <a:off x="9071383" y="3816351"/>
            <a:ext cx="1693642" cy="11113"/>
          </a:xfrm>
          <a:custGeom>
            <a:avLst/>
            <a:gdLst>
              <a:gd name="T0" fmla="*/ 1693863 w 21600"/>
              <a:gd name="T1" fmla="*/ 11113 h 21600"/>
              <a:gd name="T2" fmla="*/ 1693863 w 21600"/>
              <a:gd name="T3" fmla="*/ 11113 h 21600"/>
              <a:gd name="T4" fmla="*/ 1693863 w 21600"/>
              <a:gd name="T5" fmla="*/ 11113 h 21600"/>
              <a:gd name="T6" fmla="*/ 1693863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 animBg="1"/>
      <p:bldP spid="36871" grpId="0" animBg="1"/>
      <p:bldP spid="36872" grpId="0"/>
      <p:bldP spid="36873" grpId="0" animBg="1"/>
      <p:bldP spid="36874" grpId="0"/>
      <p:bldP spid="36875" grpId="0"/>
      <p:bldP spid="36876" grpId="0"/>
      <p:bldP spid="36877" grpId="0"/>
      <p:bldP spid="36878" grpId="0"/>
      <p:bldP spid="36879" grpId="0"/>
      <p:bldP spid="36880" grpId="0"/>
      <p:bldP spid="36881" grpId="0"/>
      <p:bldP spid="36882" grpId="0" animBg="1"/>
      <p:bldP spid="36883" grpId="0" animBg="1"/>
      <p:bldP spid="36884" grpId="0" animBg="1"/>
      <p:bldP spid="36885" grpId="0"/>
      <p:bldP spid="36886" grpId="0" animBg="1"/>
      <p:bldP spid="36887" grpId="0"/>
      <p:bldP spid="36888" grpId="0"/>
      <p:bldP spid="36889" grpId="0"/>
      <p:bldP spid="36890" grpId="0"/>
      <p:bldP spid="36891" grpId="0"/>
      <p:bldP spid="36892" grpId="0"/>
      <p:bldP spid="36893" grpId="0"/>
      <p:bldP spid="36894" grpId="0"/>
      <p:bldP spid="36895" grpId="0" animBg="1"/>
      <p:bldP spid="36896" grpId="0" animBg="1"/>
      <p:bldP spid="36897" grpId="0" animBg="1"/>
      <p:bldP spid="36898" grpId="0"/>
      <p:bldP spid="36899" grpId="0" animBg="1"/>
      <p:bldP spid="36900" grpId="0"/>
      <p:bldP spid="36901" grpId="0"/>
      <p:bldP spid="36902" grpId="0"/>
      <p:bldP spid="36903" grpId="0"/>
      <p:bldP spid="36904" grpId="0"/>
      <p:bldP spid="36905" grpId="0"/>
      <p:bldP spid="36906" grpId="0"/>
      <p:bldP spid="36907" grpId="0"/>
      <p:bldP spid="36908" grpId="0" animBg="1"/>
      <p:bldP spid="36909" grpId="0" animBg="1"/>
      <p:bldP spid="36910" grpId="0" animBg="1"/>
      <p:bldP spid="36911" grpId="0"/>
      <p:bldP spid="36912" grpId="0" animBg="1"/>
      <p:bldP spid="36913" grpId="0"/>
      <p:bldP spid="36914" grpId="0"/>
      <p:bldP spid="36915" grpId="0"/>
      <p:bldP spid="36916" grpId="0"/>
      <p:bldP spid="36917" grpId="0"/>
      <p:bldP spid="36918" grpId="0"/>
      <p:bldP spid="36919" grpId="0"/>
      <p:bldP spid="36920" grpId="0"/>
      <p:bldP spid="36921" grpId="0" animBg="1"/>
      <p:bldP spid="36922" grpId="0" animBg="1"/>
      <p:bldP spid="36923" grpId="0" animBg="1"/>
      <p:bldP spid="36924" grpId="0"/>
      <p:bldP spid="36925" grpId="0" animBg="1"/>
      <p:bldP spid="36926" grpId="0"/>
      <p:bldP spid="36927" grpId="0"/>
      <p:bldP spid="36928" grpId="0"/>
      <p:bldP spid="36929" grpId="0"/>
      <p:bldP spid="36930" grpId="0"/>
      <p:bldP spid="36931" grpId="0"/>
      <p:bldP spid="36932" grpId="0"/>
      <p:bldP spid="36933" grpId="0"/>
      <p:bldP spid="369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/>
          <p:cNvSpPr/>
          <p:nvPr/>
        </p:nvSpPr>
        <p:spPr bwMode="auto">
          <a:xfrm>
            <a:off x="1798522" y="3917451"/>
            <a:ext cx="4366644" cy="20320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1821537" y="3806325"/>
            <a:ext cx="2669034" cy="0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MS PGothic" panose="020B0600070205080204" charset="-128"/>
              <a:sym typeface="Gill Sans" charset="0"/>
            </a:endParaRPr>
          </a:p>
        </p:txBody>
      </p:sp>
      <p:sp>
        <p:nvSpPr>
          <p:cNvPr id="39942" name="AutoShape 6"/>
          <p:cNvSpPr/>
          <p:nvPr/>
        </p:nvSpPr>
        <p:spPr bwMode="auto">
          <a:xfrm>
            <a:off x="8291346" y="1797343"/>
            <a:ext cx="1253169" cy="1320800"/>
          </a:xfrm>
          <a:custGeom>
            <a:avLst/>
            <a:gdLst>
              <a:gd name="T0" fmla="*/ 1253332 w 21600"/>
              <a:gd name="T1" fmla="*/ 1320800 h 21600"/>
              <a:gd name="T2" fmla="*/ 1253332 w 21600"/>
              <a:gd name="T3" fmla="*/ 1320800 h 21600"/>
              <a:gd name="T4" fmla="*/ 1253332 w 21600"/>
              <a:gd name="T5" fmla="*/ 1320800 h 21600"/>
              <a:gd name="T6" fmla="*/ 1253332 w 21600"/>
              <a:gd name="T7" fmla="*/ 13208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600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9943" name="AutoShape 7"/>
          <p:cNvSpPr/>
          <p:nvPr/>
        </p:nvSpPr>
        <p:spPr bwMode="auto">
          <a:xfrm>
            <a:off x="7992935" y="3118144"/>
            <a:ext cx="1849197" cy="660400"/>
          </a:xfrm>
          <a:custGeom>
            <a:avLst/>
            <a:gdLst>
              <a:gd name="T0" fmla="*/ 1849438 w 21600"/>
              <a:gd name="T1" fmla="*/ 660400 h 21600"/>
              <a:gd name="T2" fmla="*/ 1849438 w 21600"/>
              <a:gd name="T3" fmla="*/ 660400 h 21600"/>
              <a:gd name="T4" fmla="*/ 1849438 w 21600"/>
              <a:gd name="T5" fmla="*/ 660400 h 21600"/>
              <a:gd name="T6" fmla="*/ 1849438 w 21600"/>
              <a:gd name="T7" fmla="*/ 6604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000" y="0"/>
                </a:moveTo>
                <a:lnTo>
                  <a:pt x="21600" y="21599"/>
                </a:lnTo>
                <a:lnTo>
                  <a:pt x="0" y="21599"/>
                </a:lnTo>
                <a:lnTo>
                  <a:pt x="3600" y="0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9944" name="AutoShape 8"/>
          <p:cNvSpPr/>
          <p:nvPr/>
        </p:nvSpPr>
        <p:spPr bwMode="auto">
          <a:xfrm>
            <a:off x="7698492" y="3778544"/>
            <a:ext cx="2438083" cy="660400"/>
          </a:xfrm>
          <a:custGeom>
            <a:avLst/>
            <a:gdLst>
              <a:gd name="T0" fmla="*/ 2438400 w 21600"/>
              <a:gd name="T1" fmla="*/ 660400 h 21600"/>
              <a:gd name="T2" fmla="*/ 2438400 w 21600"/>
              <a:gd name="T3" fmla="*/ 660400 h 21600"/>
              <a:gd name="T4" fmla="*/ 2438400 w 21600"/>
              <a:gd name="T5" fmla="*/ 660400 h 21600"/>
              <a:gd name="T6" fmla="*/ 2438400 w 21600"/>
              <a:gd name="T7" fmla="*/ 6604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2700" y="0"/>
                </a:lnTo>
                <a:lnTo>
                  <a:pt x="188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9945" name="AutoShape 9"/>
          <p:cNvSpPr/>
          <p:nvPr/>
        </p:nvSpPr>
        <p:spPr bwMode="auto">
          <a:xfrm>
            <a:off x="7392145" y="4438944"/>
            <a:ext cx="3051571" cy="660400"/>
          </a:xfrm>
          <a:custGeom>
            <a:avLst/>
            <a:gdLst>
              <a:gd name="T0" fmla="*/ 3051969 w 21600"/>
              <a:gd name="T1" fmla="*/ 660400 h 21600"/>
              <a:gd name="T2" fmla="*/ 3051969 w 21600"/>
              <a:gd name="T3" fmla="*/ 660400 h 21600"/>
              <a:gd name="T4" fmla="*/ 3051969 w 21600"/>
              <a:gd name="T5" fmla="*/ 660400 h 21600"/>
              <a:gd name="T6" fmla="*/ 3051969 w 21600"/>
              <a:gd name="T7" fmla="*/ 6604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440" y="0"/>
                </a:moveTo>
                <a:lnTo>
                  <a:pt x="21600" y="21599"/>
                </a:lnTo>
                <a:lnTo>
                  <a:pt x="0" y="21599"/>
                </a:lnTo>
                <a:lnTo>
                  <a:pt x="2159" y="0"/>
                </a:lnTo>
                <a:lnTo>
                  <a:pt x="194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9946" name="AutoShape 10"/>
          <p:cNvSpPr/>
          <p:nvPr/>
        </p:nvSpPr>
        <p:spPr bwMode="auto">
          <a:xfrm>
            <a:off x="7085795" y="5099344"/>
            <a:ext cx="3663474" cy="660400"/>
          </a:xfrm>
          <a:custGeom>
            <a:avLst/>
            <a:gdLst>
              <a:gd name="T0" fmla="*/ 3663950 w 21600"/>
              <a:gd name="T1" fmla="*/ 660400 h 21600"/>
              <a:gd name="T2" fmla="*/ 3663950 w 21600"/>
              <a:gd name="T3" fmla="*/ 660400 h 21600"/>
              <a:gd name="T4" fmla="*/ 3663950 w 21600"/>
              <a:gd name="T5" fmla="*/ 660400 h 21600"/>
              <a:gd name="T6" fmla="*/ 3663950 w 21600"/>
              <a:gd name="T7" fmla="*/ 6604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798" y="0"/>
                </a:moveTo>
                <a:lnTo>
                  <a:pt x="21600" y="21599"/>
                </a:lnTo>
                <a:lnTo>
                  <a:pt x="0" y="21599"/>
                </a:lnTo>
                <a:lnTo>
                  <a:pt x="1800" y="0"/>
                </a:lnTo>
                <a:lnTo>
                  <a:pt x="1979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9947" name="AutoShape 11"/>
          <p:cNvSpPr/>
          <p:nvPr/>
        </p:nvSpPr>
        <p:spPr bwMode="auto">
          <a:xfrm>
            <a:off x="8724676" y="2522037"/>
            <a:ext cx="380950" cy="377032"/>
          </a:xfrm>
          <a:custGeom>
            <a:avLst/>
            <a:gdLst>
              <a:gd name="T0" fmla="*/ 381000 w 21600"/>
              <a:gd name="T1" fmla="*/ 377031 h 21600"/>
              <a:gd name="T2" fmla="*/ 381000 w 21600"/>
              <a:gd name="T3" fmla="*/ 377031 h 21600"/>
              <a:gd name="T4" fmla="*/ 381000 w 21600"/>
              <a:gd name="T5" fmla="*/ 377031 h 21600"/>
              <a:gd name="T6" fmla="*/ 381000 w 21600"/>
              <a:gd name="T7" fmla="*/ 3770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59" y="0"/>
                  <a:pt x="0" y="4859"/>
                  <a:pt x="0" y="10800"/>
                </a:cubicBezTo>
                <a:cubicBezTo>
                  <a:pt x="0" y="16739"/>
                  <a:pt x="4859" y="21599"/>
                  <a:pt x="10800" y="21599"/>
                </a:cubicBezTo>
                <a:cubicBezTo>
                  <a:pt x="16739" y="21599"/>
                  <a:pt x="21600" y="16739"/>
                  <a:pt x="21600" y="10800"/>
                </a:cubicBezTo>
                <a:cubicBezTo>
                  <a:pt x="21600" y="4859"/>
                  <a:pt x="16739" y="0"/>
                  <a:pt x="10800" y="0"/>
                </a:cubicBezTo>
                <a:close/>
                <a:moveTo>
                  <a:pt x="14940" y="4319"/>
                </a:moveTo>
                <a:cubicBezTo>
                  <a:pt x="15659" y="3779"/>
                  <a:pt x="15659" y="3779"/>
                  <a:pt x="15659" y="3779"/>
                </a:cubicBezTo>
                <a:cubicBezTo>
                  <a:pt x="15659" y="3779"/>
                  <a:pt x="15299" y="3059"/>
                  <a:pt x="15479" y="2519"/>
                </a:cubicBezTo>
                <a:cubicBezTo>
                  <a:pt x="15659" y="2519"/>
                  <a:pt x="16379" y="2879"/>
                  <a:pt x="16919" y="3599"/>
                </a:cubicBezTo>
                <a:cubicBezTo>
                  <a:pt x="16559" y="5219"/>
                  <a:pt x="15479" y="5039"/>
                  <a:pt x="15479" y="5039"/>
                </a:cubicBezTo>
                <a:cubicBezTo>
                  <a:pt x="15479" y="5039"/>
                  <a:pt x="14760" y="5039"/>
                  <a:pt x="14940" y="4319"/>
                </a:cubicBezTo>
                <a:close/>
                <a:moveTo>
                  <a:pt x="8459" y="13859"/>
                </a:moveTo>
                <a:cubicBezTo>
                  <a:pt x="8279" y="14039"/>
                  <a:pt x="8100" y="14579"/>
                  <a:pt x="7919" y="15119"/>
                </a:cubicBezTo>
                <a:cubicBezTo>
                  <a:pt x="7739" y="15479"/>
                  <a:pt x="7559" y="15660"/>
                  <a:pt x="7380" y="15839"/>
                </a:cubicBezTo>
                <a:cubicBezTo>
                  <a:pt x="7019" y="16019"/>
                  <a:pt x="7019" y="16379"/>
                  <a:pt x="7019" y="16379"/>
                </a:cubicBezTo>
                <a:cubicBezTo>
                  <a:pt x="6840" y="17099"/>
                  <a:pt x="6840" y="17099"/>
                  <a:pt x="6840" y="17099"/>
                </a:cubicBezTo>
                <a:cubicBezTo>
                  <a:pt x="6840" y="17099"/>
                  <a:pt x="7019" y="17819"/>
                  <a:pt x="7200" y="17999"/>
                </a:cubicBezTo>
                <a:cubicBezTo>
                  <a:pt x="7200" y="18359"/>
                  <a:pt x="6659" y="19799"/>
                  <a:pt x="6659" y="19799"/>
                </a:cubicBezTo>
                <a:cubicBezTo>
                  <a:pt x="6120" y="19620"/>
                  <a:pt x="5939" y="19079"/>
                  <a:pt x="5760" y="18719"/>
                </a:cubicBezTo>
                <a:cubicBezTo>
                  <a:pt x="5760" y="18359"/>
                  <a:pt x="5400" y="18179"/>
                  <a:pt x="5579" y="17819"/>
                </a:cubicBezTo>
                <a:cubicBezTo>
                  <a:pt x="5579" y="17279"/>
                  <a:pt x="5219" y="17099"/>
                  <a:pt x="5039" y="16919"/>
                </a:cubicBezTo>
                <a:cubicBezTo>
                  <a:pt x="4859" y="16559"/>
                  <a:pt x="4679" y="16199"/>
                  <a:pt x="4679" y="16019"/>
                </a:cubicBezTo>
                <a:cubicBezTo>
                  <a:pt x="4679" y="15839"/>
                  <a:pt x="4139" y="15479"/>
                  <a:pt x="4139" y="15479"/>
                </a:cubicBezTo>
                <a:cubicBezTo>
                  <a:pt x="4139" y="15479"/>
                  <a:pt x="3240" y="14939"/>
                  <a:pt x="3060" y="14759"/>
                </a:cubicBezTo>
                <a:cubicBezTo>
                  <a:pt x="2880" y="14579"/>
                  <a:pt x="2700" y="13859"/>
                  <a:pt x="2700" y="13499"/>
                </a:cubicBezTo>
                <a:cubicBezTo>
                  <a:pt x="2700" y="13139"/>
                  <a:pt x="2880" y="12239"/>
                  <a:pt x="2880" y="12239"/>
                </a:cubicBezTo>
                <a:cubicBezTo>
                  <a:pt x="2880" y="12239"/>
                  <a:pt x="3240" y="11879"/>
                  <a:pt x="3060" y="11699"/>
                </a:cubicBezTo>
                <a:cubicBezTo>
                  <a:pt x="2700" y="11519"/>
                  <a:pt x="2700" y="10800"/>
                  <a:pt x="2700" y="10800"/>
                </a:cubicBezTo>
                <a:cubicBezTo>
                  <a:pt x="2339" y="10439"/>
                  <a:pt x="2339" y="10439"/>
                  <a:pt x="2339" y="10439"/>
                </a:cubicBezTo>
                <a:cubicBezTo>
                  <a:pt x="2339" y="10439"/>
                  <a:pt x="1979" y="9899"/>
                  <a:pt x="1800" y="9719"/>
                </a:cubicBezTo>
                <a:cubicBezTo>
                  <a:pt x="1800" y="9359"/>
                  <a:pt x="1800" y="9179"/>
                  <a:pt x="1979" y="8999"/>
                </a:cubicBezTo>
                <a:cubicBezTo>
                  <a:pt x="1979" y="8819"/>
                  <a:pt x="1800" y="8279"/>
                  <a:pt x="1800" y="8099"/>
                </a:cubicBezTo>
                <a:cubicBezTo>
                  <a:pt x="3600" y="3599"/>
                  <a:pt x="6659" y="2700"/>
                  <a:pt x="6659" y="2700"/>
                </a:cubicBezTo>
                <a:cubicBezTo>
                  <a:pt x="6840" y="3599"/>
                  <a:pt x="6840" y="3599"/>
                  <a:pt x="6840" y="3599"/>
                </a:cubicBezTo>
                <a:cubicBezTo>
                  <a:pt x="6840" y="3599"/>
                  <a:pt x="6299" y="3779"/>
                  <a:pt x="6120" y="3779"/>
                </a:cubicBezTo>
                <a:cubicBezTo>
                  <a:pt x="5760" y="3599"/>
                  <a:pt x="5579" y="3599"/>
                  <a:pt x="5579" y="3599"/>
                </a:cubicBezTo>
                <a:cubicBezTo>
                  <a:pt x="5219" y="4139"/>
                  <a:pt x="5219" y="4139"/>
                  <a:pt x="5219" y="4139"/>
                </a:cubicBezTo>
                <a:cubicBezTo>
                  <a:pt x="5219" y="4139"/>
                  <a:pt x="5039" y="4499"/>
                  <a:pt x="5039" y="4679"/>
                </a:cubicBezTo>
                <a:cubicBezTo>
                  <a:pt x="5039" y="4859"/>
                  <a:pt x="5219" y="5219"/>
                  <a:pt x="5219" y="5219"/>
                </a:cubicBezTo>
                <a:cubicBezTo>
                  <a:pt x="5219" y="5219"/>
                  <a:pt x="5760" y="5219"/>
                  <a:pt x="5760" y="5039"/>
                </a:cubicBezTo>
                <a:cubicBezTo>
                  <a:pt x="5760" y="4859"/>
                  <a:pt x="5760" y="4679"/>
                  <a:pt x="5760" y="4679"/>
                </a:cubicBezTo>
                <a:cubicBezTo>
                  <a:pt x="5579" y="4319"/>
                  <a:pt x="5579" y="4319"/>
                  <a:pt x="5579" y="4319"/>
                </a:cubicBezTo>
                <a:cubicBezTo>
                  <a:pt x="5579" y="4319"/>
                  <a:pt x="6120" y="4139"/>
                  <a:pt x="7200" y="4319"/>
                </a:cubicBezTo>
                <a:cubicBezTo>
                  <a:pt x="8459" y="4319"/>
                  <a:pt x="7919" y="5219"/>
                  <a:pt x="8459" y="5400"/>
                </a:cubicBezTo>
                <a:cubicBezTo>
                  <a:pt x="8999" y="5580"/>
                  <a:pt x="8100" y="6299"/>
                  <a:pt x="7919" y="6659"/>
                </a:cubicBezTo>
                <a:cubicBezTo>
                  <a:pt x="7739" y="7019"/>
                  <a:pt x="7380" y="6119"/>
                  <a:pt x="7380" y="6119"/>
                </a:cubicBezTo>
                <a:cubicBezTo>
                  <a:pt x="7380" y="6119"/>
                  <a:pt x="7739" y="5759"/>
                  <a:pt x="7200" y="5759"/>
                </a:cubicBezTo>
                <a:cubicBezTo>
                  <a:pt x="6659" y="5580"/>
                  <a:pt x="6299" y="6480"/>
                  <a:pt x="6659" y="6480"/>
                </a:cubicBezTo>
                <a:cubicBezTo>
                  <a:pt x="6840" y="6480"/>
                  <a:pt x="7200" y="6839"/>
                  <a:pt x="7019" y="7019"/>
                </a:cubicBezTo>
                <a:cubicBezTo>
                  <a:pt x="7019" y="7199"/>
                  <a:pt x="7019" y="7199"/>
                  <a:pt x="6840" y="7739"/>
                </a:cubicBezTo>
                <a:cubicBezTo>
                  <a:pt x="6480" y="8279"/>
                  <a:pt x="6120" y="8639"/>
                  <a:pt x="6120" y="8639"/>
                </a:cubicBezTo>
                <a:cubicBezTo>
                  <a:pt x="6120" y="8639"/>
                  <a:pt x="5760" y="8459"/>
                  <a:pt x="5939" y="8819"/>
                </a:cubicBezTo>
                <a:cubicBezTo>
                  <a:pt x="6120" y="9179"/>
                  <a:pt x="5939" y="9719"/>
                  <a:pt x="5939" y="9899"/>
                </a:cubicBezTo>
                <a:cubicBezTo>
                  <a:pt x="5939" y="10259"/>
                  <a:pt x="5219" y="9719"/>
                  <a:pt x="5219" y="9179"/>
                </a:cubicBezTo>
                <a:cubicBezTo>
                  <a:pt x="5039" y="8639"/>
                  <a:pt x="4499" y="9179"/>
                  <a:pt x="4319" y="9179"/>
                </a:cubicBezTo>
                <a:cubicBezTo>
                  <a:pt x="4139" y="9179"/>
                  <a:pt x="3779" y="8999"/>
                  <a:pt x="3779" y="8819"/>
                </a:cubicBezTo>
                <a:cubicBezTo>
                  <a:pt x="3600" y="8639"/>
                  <a:pt x="2700" y="9359"/>
                  <a:pt x="2519" y="9359"/>
                </a:cubicBezTo>
                <a:cubicBezTo>
                  <a:pt x="2339" y="9539"/>
                  <a:pt x="2339" y="9899"/>
                  <a:pt x="2700" y="9719"/>
                </a:cubicBezTo>
                <a:cubicBezTo>
                  <a:pt x="3060" y="9539"/>
                  <a:pt x="3420" y="9719"/>
                  <a:pt x="3420" y="10079"/>
                </a:cubicBezTo>
                <a:cubicBezTo>
                  <a:pt x="3240" y="10439"/>
                  <a:pt x="2880" y="10259"/>
                  <a:pt x="2880" y="10439"/>
                </a:cubicBezTo>
                <a:cubicBezTo>
                  <a:pt x="3060" y="10800"/>
                  <a:pt x="3420" y="10979"/>
                  <a:pt x="3420" y="11339"/>
                </a:cubicBezTo>
                <a:cubicBezTo>
                  <a:pt x="3600" y="11699"/>
                  <a:pt x="4499" y="11339"/>
                  <a:pt x="4859" y="11160"/>
                </a:cubicBezTo>
                <a:cubicBezTo>
                  <a:pt x="5039" y="11160"/>
                  <a:pt x="5939" y="10979"/>
                  <a:pt x="5939" y="11339"/>
                </a:cubicBezTo>
                <a:cubicBezTo>
                  <a:pt x="6120" y="11699"/>
                  <a:pt x="7019" y="11879"/>
                  <a:pt x="7380" y="11879"/>
                </a:cubicBezTo>
                <a:cubicBezTo>
                  <a:pt x="7739" y="12059"/>
                  <a:pt x="8279" y="12059"/>
                  <a:pt x="8820" y="12419"/>
                </a:cubicBezTo>
                <a:cubicBezTo>
                  <a:pt x="9179" y="12960"/>
                  <a:pt x="8459" y="13679"/>
                  <a:pt x="8459" y="13859"/>
                </a:cubicBezTo>
                <a:close/>
                <a:moveTo>
                  <a:pt x="10619" y="2519"/>
                </a:moveTo>
                <a:cubicBezTo>
                  <a:pt x="10439" y="3059"/>
                  <a:pt x="9719" y="3599"/>
                  <a:pt x="9899" y="3779"/>
                </a:cubicBezTo>
                <a:cubicBezTo>
                  <a:pt x="9899" y="3959"/>
                  <a:pt x="9899" y="4859"/>
                  <a:pt x="9179" y="4139"/>
                </a:cubicBezTo>
                <a:cubicBezTo>
                  <a:pt x="8459" y="3419"/>
                  <a:pt x="7739" y="3240"/>
                  <a:pt x="7919" y="2700"/>
                </a:cubicBezTo>
                <a:cubicBezTo>
                  <a:pt x="7919" y="2519"/>
                  <a:pt x="8639" y="2519"/>
                  <a:pt x="8639" y="2339"/>
                </a:cubicBezTo>
                <a:cubicBezTo>
                  <a:pt x="9540" y="1259"/>
                  <a:pt x="11159" y="1439"/>
                  <a:pt x="11339" y="1799"/>
                </a:cubicBezTo>
                <a:cubicBezTo>
                  <a:pt x="10979" y="2159"/>
                  <a:pt x="10619" y="1979"/>
                  <a:pt x="10619" y="2519"/>
                </a:cubicBezTo>
                <a:close/>
                <a:moveTo>
                  <a:pt x="19259" y="11160"/>
                </a:moveTo>
                <a:cubicBezTo>
                  <a:pt x="19259" y="11160"/>
                  <a:pt x="19619" y="11699"/>
                  <a:pt x="20159" y="11699"/>
                </a:cubicBezTo>
                <a:cubicBezTo>
                  <a:pt x="19799" y="15660"/>
                  <a:pt x="16559" y="18359"/>
                  <a:pt x="16559" y="18359"/>
                </a:cubicBezTo>
                <a:cubicBezTo>
                  <a:pt x="16019" y="17819"/>
                  <a:pt x="16200" y="17279"/>
                  <a:pt x="16200" y="17279"/>
                </a:cubicBezTo>
                <a:cubicBezTo>
                  <a:pt x="16379" y="16559"/>
                  <a:pt x="16379" y="16559"/>
                  <a:pt x="16379" y="16559"/>
                </a:cubicBezTo>
                <a:cubicBezTo>
                  <a:pt x="16379" y="15299"/>
                  <a:pt x="16379" y="15299"/>
                  <a:pt x="16379" y="15299"/>
                </a:cubicBezTo>
                <a:cubicBezTo>
                  <a:pt x="16379" y="15299"/>
                  <a:pt x="16379" y="13859"/>
                  <a:pt x="15119" y="14579"/>
                </a:cubicBezTo>
                <a:cubicBezTo>
                  <a:pt x="13859" y="14939"/>
                  <a:pt x="14400" y="14939"/>
                  <a:pt x="12960" y="14939"/>
                </a:cubicBezTo>
                <a:cubicBezTo>
                  <a:pt x="11520" y="15119"/>
                  <a:pt x="11879" y="12059"/>
                  <a:pt x="11879" y="12059"/>
                </a:cubicBezTo>
                <a:cubicBezTo>
                  <a:pt x="11879" y="7739"/>
                  <a:pt x="15119" y="10979"/>
                  <a:pt x="15119" y="10979"/>
                </a:cubicBezTo>
                <a:cubicBezTo>
                  <a:pt x="17100" y="12419"/>
                  <a:pt x="17459" y="10079"/>
                  <a:pt x="17459" y="10079"/>
                </a:cubicBezTo>
                <a:cubicBezTo>
                  <a:pt x="18719" y="9539"/>
                  <a:pt x="18719" y="9539"/>
                  <a:pt x="18719" y="9539"/>
                </a:cubicBezTo>
                <a:cubicBezTo>
                  <a:pt x="18899" y="8819"/>
                  <a:pt x="18899" y="8819"/>
                  <a:pt x="18899" y="8819"/>
                </a:cubicBezTo>
                <a:cubicBezTo>
                  <a:pt x="18719" y="7919"/>
                  <a:pt x="18719" y="7919"/>
                  <a:pt x="18719" y="7919"/>
                </a:cubicBezTo>
                <a:cubicBezTo>
                  <a:pt x="16739" y="7019"/>
                  <a:pt x="16739" y="7019"/>
                  <a:pt x="16739" y="7019"/>
                </a:cubicBezTo>
                <a:cubicBezTo>
                  <a:pt x="16739" y="7019"/>
                  <a:pt x="16379" y="7739"/>
                  <a:pt x="16919" y="8639"/>
                </a:cubicBezTo>
                <a:cubicBezTo>
                  <a:pt x="16919" y="8639"/>
                  <a:pt x="16739" y="9539"/>
                  <a:pt x="16379" y="9359"/>
                </a:cubicBezTo>
                <a:cubicBezTo>
                  <a:pt x="15119" y="8639"/>
                  <a:pt x="15119" y="8639"/>
                  <a:pt x="15119" y="8639"/>
                </a:cubicBezTo>
                <a:cubicBezTo>
                  <a:pt x="15119" y="8639"/>
                  <a:pt x="14760" y="8459"/>
                  <a:pt x="14220" y="8819"/>
                </a:cubicBezTo>
                <a:cubicBezTo>
                  <a:pt x="13500" y="9359"/>
                  <a:pt x="12420" y="8819"/>
                  <a:pt x="12420" y="8819"/>
                </a:cubicBezTo>
                <a:cubicBezTo>
                  <a:pt x="12420" y="8819"/>
                  <a:pt x="12420" y="8279"/>
                  <a:pt x="13140" y="7919"/>
                </a:cubicBezTo>
                <a:cubicBezTo>
                  <a:pt x="13680" y="7559"/>
                  <a:pt x="13680" y="7559"/>
                  <a:pt x="13680" y="7559"/>
                </a:cubicBezTo>
                <a:cubicBezTo>
                  <a:pt x="13680" y="7559"/>
                  <a:pt x="13500" y="6839"/>
                  <a:pt x="13680" y="6299"/>
                </a:cubicBezTo>
                <a:cubicBezTo>
                  <a:pt x="13859" y="5759"/>
                  <a:pt x="14039" y="6299"/>
                  <a:pt x="14579" y="5939"/>
                </a:cubicBezTo>
                <a:cubicBezTo>
                  <a:pt x="15119" y="5580"/>
                  <a:pt x="15479" y="6659"/>
                  <a:pt x="16200" y="6480"/>
                </a:cubicBezTo>
                <a:cubicBezTo>
                  <a:pt x="16919" y="6480"/>
                  <a:pt x="16559" y="6299"/>
                  <a:pt x="17100" y="5939"/>
                </a:cubicBezTo>
                <a:cubicBezTo>
                  <a:pt x="17640" y="5759"/>
                  <a:pt x="17999" y="6480"/>
                  <a:pt x="17999" y="6480"/>
                </a:cubicBezTo>
                <a:cubicBezTo>
                  <a:pt x="19080" y="6659"/>
                  <a:pt x="19080" y="6659"/>
                  <a:pt x="19080" y="6659"/>
                </a:cubicBezTo>
                <a:cubicBezTo>
                  <a:pt x="19080" y="6659"/>
                  <a:pt x="18899" y="5400"/>
                  <a:pt x="18899" y="5759"/>
                </a:cubicBezTo>
                <a:cubicBezTo>
                  <a:pt x="19619" y="6839"/>
                  <a:pt x="20520" y="9899"/>
                  <a:pt x="20159" y="10439"/>
                </a:cubicBezTo>
                <a:cubicBezTo>
                  <a:pt x="19979" y="10259"/>
                  <a:pt x="19799" y="10259"/>
                  <a:pt x="19799" y="10259"/>
                </a:cubicBezTo>
                <a:cubicBezTo>
                  <a:pt x="18539" y="10259"/>
                  <a:pt x="18539" y="10259"/>
                  <a:pt x="18539" y="10259"/>
                </a:cubicBezTo>
                <a:lnTo>
                  <a:pt x="19259" y="111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/>
          </a:p>
        </p:txBody>
      </p:sp>
      <p:grpSp>
        <p:nvGrpSpPr>
          <p:cNvPr id="51212" name="Group 12"/>
          <p:cNvGrpSpPr/>
          <p:nvPr/>
        </p:nvGrpSpPr>
        <p:grpSpPr bwMode="auto">
          <a:xfrm>
            <a:off x="8727057" y="4588167"/>
            <a:ext cx="380950" cy="368300"/>
            <a:chOff x="0" y="0"/>
            <a:chExt cx="762001" cy="736023"/>
          </a:xfrm>
        </p:grpSpPr>
        <p:sp>
          <p:nvSpPr>
            <p:cNvPr id="39949" name="AutoShape 13"/>
            <p:cNvSpPr/>
            <p:nvPr/>
          </p:nvSpPr>
          <p:spPr bwMode="auto">
            <a:xfrm>
              <a:off x="0" y="0"/>
              <a:ext cx="762001" cy="736023"/>
            </a:xfrm>
            <a:custGeom>
              <a:avLst/>
              <a:gdLst>
                <a:gd name="T0" fmla="*/ 381001 w 21600"/>
                <a:gd name="T1" fmla="*/ 368012 h 21600"/>
                <a:gd name="T2" fmla="*/ 381001 w 21600"/>
                <a:gd name="T3" fmla="*/ 368012 h 21600"/>
                <a:gd name="T4" fmla="*/ 381001 w 21600"/>
                <a:gd name="T5" fmla="*/ 368012 h 21600"/>
                <a:gd name="T6" fmla="*/ 381001 w 21600"/>
                <a:gd name="T7" fmla="*/ 3680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138" y="0"/>
                  </a:moveTo>
                  <a:cubicBezTo>
                    <a:pt x="1461" y="0"/>
                    <a:pt x="1461" y="0"/>
                    <a:pt x="1461" y="0"/>
                  </a:cubicBezTo>
                  <a:cubicBezTo>
                    <a:pt x="649" y="0"/>
                    <a:pt x="0" y="680"/>
                    <a:pt x="0" y="1530"/>
                  </a:cubicBezTo>
                  <a:cubicBezTo>
                    <a:pt x="0" y="15477"/>
                    <a:pt x="0" y="15477"/>
                    <a:pt x="0" y="15477"/>
                  </a:cubicBezTo>
                  <a:cubicBezTo>
                    <a:pt x="0" y="16327"/>
                    <a:pt x="649" y="17007"/>
                    <a:pt x="1461" y="17007"/>
                  </a:cubicBezTo>
                  <a:cubicBezTo>
                    <a:pt x="8607" y="17007"/>
                    <a:pt x="8607" y="17007"/>
                    <a:pt x="8607" y="17007"/>
                  </a:cubicBezTo>
                  <a:cubicBezTo>
                    <a:pt x="8607" y="17007"/>
                    <a:pt x="8932" y="20069"/>
                    <a:pt x="6333" y="20069"/>
                  </a:cubicBezTo>
                  <a:cubicBezTo>
                    <a:pt x="6333" y="21599"/>
                    <a:pt x="6333" y="21599"/>
                    <a:pt x="6333" y="21599"/>
                  </a:cubicBezTo>
                  <a:cubicBezTo>
                    <a:pt x="8607" y="21599"/>
                    <a:pt x="8607" y="21599"/>
                    <a:pt x="8607" y="21599"/>
                  </a:cubicBezTo>
                  <a:cubicBezTo>
                    <a:pt x="12992" y="21599"/>
                    <a:pt x="12992" y="21599"/>
                    <a:pt x="12992" y="21599"/>
                  </a:cubicBezTo>
                  <a:cubicBezTo>
                    <a:pt x="15103" y="21599"/>
                    <a:pt x="15103" y="21599"/>
                    <a:pt x="15103" y="21599"/>
                  </a:cubicBezTo>
                  <a:cubicBezTo>
                    <a:pt x="15103" y="20069"/>
                    <a:pt x="15103" y="20069"/>
                    <a:pt x="15103" y="20069"/>
                  </a:cubicBezTo>
                  <a:cubicBezTo>
                    <a:pt x="12505" y="20069"/>
                    <a:pt x="12992" y="17007"/>
                    <a:pt x="12992" y="17007"/>
                  </a:cubicBezTo>
                  <a:cubicBezTo>
                    <a:pt x="20138" y="17007"/>
                    <a:pt x="20138" y="17007"/>
                    <a:pt x="20138" y="17007"/>
                  </a:cubicBezTo>
                  <a:cubicBezTo>
                    <a:pt x="20950" y="17007"/>
                    <a:pt x="21599" y="16327"/>
                    <a:pt x="21599" y="15477"/>
                  </a:cubicBezTo>
                  <a:cubicBezTo>
                    <a:pt x="21599" y="1530"/>
                    <a:pt x="21599" y="1530"/>
                    <a:pt x="21599" y="1530"/>
                  </a:cubicBezTo>
                  <a:cubicBezTo>
                    <a:pt x="21599" y="680"/>
                    <a:pt x="20950" y="0"/>
                    <a:pt x="20138" y="0"/>
                  </a:cubicBezTo>
                  <a:close/>
                  <a:moveTo>
                    <a:pt x="9581" y="15136"/>
                  </a:moveTo>
                  <a:cubicBezTo>
                    <a:pt x="9581" y="14456"/>
                    <a:pt x="10231" y="13946"/>
                    <a:pt x="10881" y="13946"/>
                  </a:cubicBezTo>
                  <a:cubicBezTo>
                    <a:pt x="11530" y="13946"/>
                    <a:pt x="12180" y="14456"/>
                    <a:pt x="12180" y="15136"/>
                  </a:cubicBezTo>
                  <a:cubicBezTo>
                    <a:pt x="12180" y="15817"/>
                    <a:pt x="11530" y="16497"/>
                    <a:pt x="10881" y="16497"/>
                  </a:cubicBezTo>
                  <a:cubicBezTo>
                    <a:pt x="10231" y="16497"/>
                    <a:pt x="9581" y="15817"/>
                    <a:pt x="9581" y="15136"/>
                  </a:cubicBezTo>
                  <a:close/>
                  <a:moveTo>
                    <a:pt x="19975" y="13436"/>
                  </a:moveTo>
                  <a:cubicBezTo>
                    <a:pt x="1461" y="13436"/>
                    <a:pt x="1461" y="13436"/>
                    <a:pt x="1461" y="13436"/>
                  </a:cubicBezTo>
                  <a:cubicBezTo>
                    <a:pt x="1461" y="1700"/>
                    <a:pt x="1461" y="1700"/>
                    <a:pt x="1461" y="1700"/>
                  </a:cubicBezTo>
                  <a:cubicBezTo>
                    <a:pt x="19975" y="1700"/>
                    <a:pt x="19975" y="1700"/>
                    <a:pt x="19975" y="1700"/>
                  </a:cubicBezTo>
                  <a:lnTo>
                    <a:pt x="19975" y="134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/>
            </a:p>
          </p:txBody>
        </p:sp>
        <p:sp>
          <p:nvSpPr>
            <p:cNvPr id="39950" name="AutoShape 14"/>
            <p:cNvSpPr/>
            <p:nvPr/>
          </p:nvSpPr>
          <p:spPr bwMode="auto">
            <a:xfrm>
              <a:off x="358775" y="483809"/>
              <a:ext cx="55562" cy="61864"/>
            </a:xfrm>
            <a:custGeom>
              <a:avLst/>
              <a:gdLst>
                <a:gd name="T0" fmla="*/ 27780 w 19679"/>
                <a:gd name="T1" fmla="*/ 33951 h 19679"/>
                <a:gd name="T2" fmla="*/ 27780 w 19679"/>
                <a:gd name="T3" fmla="*/ 33951 h 19679"/>
                <a:gd name="T4" fmla="*/ 27780 w 19679"/>
                <a:gd name="T5" fmla="*/ 33951 h 19679"/>
                <a:gd name="T6" fmla="*/ 27780 w 19679"/>
                <a:gd name="T7" fmla="*/ 3395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zh-CN" altLang="en-US"/>
            </a:p>
          </p:txBody>
        </p:sp>
      </p:grpSp>
      <p:sp>
        <p:nvSpPr>
          <p:cNvPr id="39951" name="AutoShape 15"/>
          <p:cNvSpPr/>
          <p:nvPr/>
        </p:nvSpPr>
        <p:spPr bwMode="auto">
          <a:xfrm>
            <a:off x="8721501" y="3336425"/>
            <a:ext cx="380950" cy="259556"/>
          </a:xfrm>
          <a:custGeom>
            <a:avLst/>
            <a:gdLst>
              <a:gd name="T0" fmla="*/ 381000 w 21600"/>
              <a:gd name="T1" fmla="*/ 259556 h 21600"/>
              <a:gd name="T2" fmla="*/ 381000 w 21600"/>
              <a:gd name="T3" fmla="*/ 259556 h 21600"/>
              <a:gd name="T4" fmla="*/ 381000 w 21600"/>
              <a:gd name="T5" fmla="*/ 259556 h 21600"/>
              <a:gd name="T6" fmla="*/ 381000 w 21600"/>
              <a:gd name="T7" fmla="*/ 25955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573" y="9487"/>
                </a:moveTo>
                <a:cubicBezTo>
                  <a:pt x="18710" y="8882"/>
                  <a:pt x="18848" y="8074"/>
                  <a:pt x="18848" y="7469"/>
                </a:cubicBezTo>
                <a:cubicBezTo>
                  <a:pt x="18848" y="3431"/>
                  <a:pt x="16509" y="0"/>
                  <a:pt x="13757" y="0"/>
                </a:cubicBezTo>
                <a:cubicBezTo>
                  <a:pt x="10456" y="0"/>
                  <a:pt x="10043" y="3633"/>
                  <a:pt x="10043" y="3633"/>
                </a:cubicBezTo>
                <a:cubicBezTo>
                  <a:pt x="10043" y="3633"/>
                  <a:pt x="8667" y="1211"/>
                  <a:pt x="6328" y="1614"/>
                </a:cubicBezTo>
                <a:cubicBezTo>
                  <a:pt x="4127" y="2220"/>
                  <a:pt x="2751" y="5046"/>
                  <a:pt x="2751" y="8074"/>
                </a:cubicBezTo>
                <a:cubicBezTo>
                  <a:pt x="2751" y="8478"/>
                  <a:pt x="2751" y="9084"/>
                  <a:pt x="2889" y="9487"/>
                </a:cubicBezTo>
                <a:cubicBezTo>
                  <a:pt x="1238" y="10295"/>
                  <a:pt x="0" y="12717"/>
                  <a:pt x="0" y="15342"/>
                </a:cubicBezTo>
                <a:cubicBezTo>
                  <a:pt x="0" y="18773"/>
                  <a:pt x="1926" y="21600"/>
                  <a:pt x="4264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3" y="21600"/>
                  <a:pt x="21600" y="18773"/>
                  <a:pt x="21600" y="15342"/>
                </a:cubicBezTo>
                <a:cubicBezTo>
                  <a:pt x="21600" y="12515"/>
                  <a:pt x="20361" y="10295"/>
                  <a:pt x="18573" y="9487"/>
                </a:cubicBezTo>
                <a:close/>
                <a:moveTo>
                  <a:pt x="16509" y="20388"/>
                </a:moveTo>
                <a:cubicBezTo>
                  <a:pt x="10868" y="20388"/>
                  <a:pt x="10868" y="20388"/>
                  <a:pt x="10868" y="20388"/>
                </a:cubicBezTo>
                <a:cubicBezTo>
                  <a:pt x="11281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0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2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7" y="7267"/>
                  <a:pt x="8805" y="7267"/>
                </a:cubicBezTo>
                <a:cubicBezTo>
                  <a:pt x="8529" y="7267"/>
                  <a:pt x="8529" y="7671"/>
                  <a:pt x="8529" y="7671"/>
                </a:cubicBezTo>
                <a:cubicBezTo>
                  <a:pt x="8529" y="8882"/>
                  <a:pt x="8529" y="12112"/>
                  <a:pt x="8529" y="13727"/>
                </a:cubicBezTo>
                <a:cubicBezTo>
                  <a:pt x="8529" y="14332"/>
                  <a:pt x="8529" y="14736"/>
                  <a:pt x="8529" y="14736"/>
                </a:cubicBezTo>
                <a:cubicBezTo>
                  <a:pt x="8529" y="14736"/>
                  <a:pt x="7429" y="14736"/>
                  <a:pt x="7016" y="14736"/>
                </a:cubicBezTo>
                <a:cubicBezTo>
                  <a:pt x="6603" y="14736"/>
                  <a:pt x="7016" y="15342"/>
                  <a:pt x="7016" y="15342"/>
                </a:cubicBezTo>
                <a:cubicBezTo>
                  <a:pt x="10456" y="20388"/>
                  <a:pt x="10456" y="20388"/>
                  <a:pt x="10456" y="20388"/>
                </a:cubicBezTo>
                <a:cubicBezTo>
                  <a:pt x="5228" y="20388"/>
                  <a:pt x="5228" y="20388"/>
                  <a:pt x="5228" y="20388"/>
                </a:cubicBezTo>
                <a:cubicBezTo>
                  <a:pt x="3164" y="20388"/>
                  <a:pt x="1513" y="17966"/>
                  <a:pt x="1513" y="15140"/>
                </a:cubicBezTo>
                <a:cubicBezTo>
                  <a:pt x="1513" y="12717"/>
                  <a:pt x="2614" y="10900"/>
                  <a:pt x="3989" y="10093"/>
                </a:cubicBezTo>
                <a:cubicBezTo>
                  <a:pt x="3852" y="9689"/>
                  <a:pt x="3852" y="9285"/>
                  <a:pt x="3852" y="8882"/>
                </a:cubicBezTo>
                <a:cubicBezTo>
                  <a:pt x="3852" y="6459"/>
                  <a:pt x="5090" y="4037"/>
                  <a:pt x="7016" y="3431"/>
                </a:cubicBezTo>
                <a:cubicBezTo>
                  <a:pt x="9080" y="3229"/>
                  <a:pt x="10318" y="6056"/>
                  <a:pt x="10318" y="6056"/>
                </a:cubicBezTo>
                <a:cubicBezTo>
                  <a:pt x="10318" y="6056"/>
                  <a:pt x="10593" y="2220"/>
                  <a:pt x="13482" y="2220"/>
                </a:cubicBezTo>
                <a:cubicBezTo>
                  <a:pt x="15821" y="2220"/>
                  <a:pt x="17610" y="5046"/>
                  <a:pt x="17610" y="8478"/>
                </a:cubicBezTo>
                <a:cubicBezTo>
                  <a:pt x="17610" y="9084"/>
                  <a:pt x="17610" y="9689"/>
                  <a:pt x="17472" y="10093"/>
                </a:cubicBezTo>
                <a:cubicBezTo>
                  <a:pt x="18985" y="10699"/>
                  <a:pt x="20224" y="12717"/>
                  <a:pt x="20224" y="15140"/>
                </a:cubicBezTo>
                <a:cubicBezTo>
                  <a:pt x="20224" y="17966"/>
                  <a:pt x="18573" y="20388"/>
                  <a:pt x="16509" y="20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/>
          </a:p>
        </p:txBody>
      </p:sp>
      <p:sp>
        <p:nvSpPr>
          <p:cNvPr id="39952" name="AutoShape 16"/>
          <p:cNvSpPr/>
          <p:nvPr/>
        </p:nvSpPr>
        <p:spPr bwMode="auto">
          <a:xfrm>
            <a:off x="8727057" y="3973805"/>
            <a:ext cx="380950" cy="337344"/>
          </a:xfrm>
          <a:custGeom>
            <a:avLst/>
            <a:gdLst>
              <a:gd name="T0" fmla="*/ 381000 w 21600"/>
              <a:gd name="T1" fmla="*/ 337344 h 21600"/>
              <a:gd name="T2" fmla="*/ 381000 w 21600"/>
              <a:gd name="T3" fmla="*/ 337344 h 21600"/>
              <a:gd name="T4" fmla="*/ 381000 w 21600"/>
              <a:gd name="T5" fmla="*/ 337344 h 21600"/>
              <a:gd name="T6" fmla="*/ 381000 w 21600"/>
              <a:gd name="T7" fmla="*/ 3373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8639"/>
                </a:moveTo>
                <a:cubicBezTo>
                  <a:pt x="21600" y="3959"/>
                  <a:pt x="16676" y="0"/>
                  <a:pt x="10800" y="0"/>
                </a:cubicBezTo>
                <a:cubicBezTo>
                  <a:pt x="4764" y="0"/>
                  <a:pt x="0" y="3959"/>
                  <a:pt x="0" y="8639"/>
                </a:cubicBezTo>
                <a:cubicBezTo>
                  <a:pt x="0" y="12059"/>
                  <a:pt x="2382" y="14939"/>
                  <a:pt x="5876" y="16379"/>
                </a:cubicBezTo>
                <a:cubicBezTo>
                  <a:pt x="6035" y="17279"/>
                  <a:pt x="5717" y="19079"/>
                  <a:pt x="3335" y="21600"/>
                </a:cubicBezTo>
                <a:cubicBezTo>
                  <a:pt x="3335" y="21600"/>
                  <a:pt x="8576" y="19979"/>
                  <a:pt x="11435" y="17279"/>
                </a:cubicBezTo>
                <a:cubicBezTo>
                  <a:pt x="17152" y="16919"/>
                  <a:pt x="21600" y="13139"/>
                  <a:pt x="21600" y="86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endParaRPr lang="zh-CN" altLang="en-US"/>
          </a:p>
        </p:txBody>
      </p:sp>
      <p:sp>
        <p:nvSpPr>
          <p:cNvPr id="39953" name="AutoShape 17"/>
          <p:cNvSpPr/>
          <p:nvPr/>
        </p:nvSpPr>
        <p:spPr bwMode="auto">
          <a:xfrm>
            <a:off x="8707216" y="5204914"/>
            <a:ext cx="450792" cy="376237"/>
          </a:xfrm>
          <a:custGeom>
            <a:avLst/>
            <a:gdLst>
              <a:gd name="T0" fmla="*/ 450850 w 21600"/>
              <a:gd name="T1" fmla="*/ 376220 h 21579"/>
              <a:gd name="T2" fmla="*/ 450850 w 21600"/>
              <a:gd name="T3" fmla="*/ 376220 h 21579"/>
              <a:gd name="T4" fmla="*/ 450850 w 21600"/>
              <a:gd name="T5" fmla="*/ 376220 h 21579"/>
              <a:gd name="T6" fmla="*/ 450850 w 21600"/>
              <a:gd name="T7" fmla="*/ 376220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600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/>
          </a:p>
        </p:txBody>
      </p:sp>
      <p:sp>
        <p:nvSpPr>
          <p:cNvPr id="19" name="Text Box 552"/>
          <p:cNvSpPr txBox="1">
            <a:spLocks noChangeArrowheads="1"/>
          </p:cNvSpPr>
          <p:nvPr/>
        </p:nvSpPr>
        <p:spPr bwMode="auto">
          <a:xfrm>
            <a:off x="1701064" y="1556793"/>
            <a:ext cx="3081579" cy="114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0" tIns="60945" rIns="121890" bIns="6094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700" dirty="0">
                <a:solidFill>
                  <a:srgbClr val="4D4D4D"/>
                </a:solidFill>
                <a:latin typeface="388-CAI978" panose="04040704020B02020304" pitchFamily="82" charset="0"/>
                <a:ea typeface="DFPYeaSong-B5" pitchFamily="18" charset="-120"/>
              </a:rPr>
              <a:t>COMPANY</a:t>
            </a:r>
            <a:endParaRPr lang="en-US" altLang="zh-CN" sz="6700" dirty="0">
              <a:solidFill>
                <a:srgbClr val="4D4D4D"/>
              </a:solidFill>
              <a:latin typeface="388-CAI978" panose="04040704020B02020304" pitchFamily="82" charset="0"/>
              <a:ea typeface="DFPYeaSong-B5" pitchFamily="18" charset="-120"/>
            </a:endParaRPr>
          </a:p>
        </p:txBody>
      </p:sp>
      <p:sp>
        <p:nvSpPr>
          <p:cNvPr id="20" name="Text Box 552"/>
          <p:cNvSpPr txBox="1">
            <a:spLocks noChangeArrowheads="1"/>
          </p:cNvSpPr>
          <p:nvPr/>
        </p:nvSpPr>
        <p:spPr bwMode="auto">
          <a:xfrm>
            <a:off x="1662935" y="2167803"/>
            <a:ext cx="3526042" cy="192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0" tIns="60945" rIns="121890" bIns="6094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1700" dirty="0">
                <a:solidFill>
                  <a:srgbClr val="4D4D4D"/>
                </a:solidFill>
                <a:latin typeface="388-CAI978" panose="04040704020B02020304" pitchFamily="82" charset="0"/>
                <a:ea typeface="DFPYeaSong-B5" pitchFamily="18" charset="-120"/>
              </a:rPr>
              <a:t>NAME</a:t>
            </a:r>
            <a:endParaRPr lang="en-US" altLang="zh-CN" sz="11700" dirty="0">
              <a:solidFill>
                <a:srgbClr val="4D4D4D"/>
              </a:solidFill>
              <a:latin typeface="388-CAI978" panose="04040704020B02020304" pitchFamily="82" charset="0"/>
              <a:ea typeface="DFPYeaSong-B5" pitchFamily="18" charset="-12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 tmFilter="0, 0; .2, .5; .8, .5; 1, 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25" autoRev="1" fill="hold"/>
                                        <p:tgtEl>
                                          <p:spTgt spid="399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 tmFilter="0, 0; .2, .5; .8, .5; 1, 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25" autoRev="1" fill="hold"/>
                                        <p:tgtEl>
                                          <p:spTgt spid="399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25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 tmFilter="0, 0; .2, .5; .8, .5; 1, 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25" autoRev="1" fill="hold"/>
                                        <p:tgtEl>
                                          <p:spTgt spid="399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0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 tmFilter="0, 0; .2, .5; .8, .5; 1, 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25" autoRev="1" fill="hold"/>
                                        <p:tgtEl>
                                          <p:spTgt spid="399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2" grpId="0" animBg="1"/>
      <p:bldP spid="39942" grpId="1" animBg="1"/>
      <p:bldP spid="39943" grpId="0" animBg="1"/>
      <p:bldP spid="39943" grpId="1" animBg="1"/>
      <p:bldP spid="39944" grpId="0" animBg="1"/>
      <p:bldP spid="39944" grpId="1" animBg="1"/>
      <p:bldP spid="39945" grpId="0" animBg="1"/>
      <p:bldP spid="39945" grpId="1" animBg="1"/>
      <p:bldP spid="39946" grpId="0" animBg="1"/>
      <p:bldP spid="39946" grpId="1" animBg="1"/>
      <p:bldP spid="39947" grpId="0" animBg="1"/>
      <p:bldP spid="39951" grpId="0" animBg="1"/>
      <p:bldP spid="39952" grpId="0" animBg="1"/>
      <p:bldP spid="399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794" y="1427401"/>
            <a:ext cx="6373580" cy="1418861"/>
            <a:chOff x="0" y="638606"/>
            <a:chExt cx="6167437" cy="1373215"/>
          </a:xfrm>
          <a:solidFill>
            <a:schemeClr val="accent1"/>
          </a:solidFill>
        </p:grpSpPr>
        <p:sp>
          <p:nvSpPr>
            <p:cNvPr id="62" name="矩形 61"/>
            <p:cNvSpPr/>
            <p:nvPr/>
          </p:nvSpPr>
          <p:spPr bwMode="auto">
            <a:xfrm>
              <a:off x="0" y="638606"/>
              <a:ext cx="1157288" cy="10814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3117057" y="1232911"/>
              <a:ext cx="2808685" cy="7789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4" name="矩形 28"/>
            <p:cNvSpPr/>
            <p:nvPr/>
          </p:nvSpPr>
          <p:spPr bwMode="auto">
            <a:xfrm>
              <a:off x="1157288" y="638607"/>
              <a:ext cx="1959769" cy="1373214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6712" h="1280593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5" name="TextBox 40"/>
            <p:cNvSpPr txBox="1">
              <a:spLocks noChangeArrowheads="1"/>
            </p:cNvSpPr>
            <p:nvPr/>
          </p:nvSpPr>
          <p:spPr bwMode="auto">
            <a:xfrm>
              <a:off x="138685" y="810841"/>
              <a:ext cx="853757" cy="76702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等腰三角形 66"/>
            <p:cNvSpPr/>
            <p:nvPr/>
          </p:nvSpPr>
          <p:spPr bwMode="auto">
            <a:xfrm rot="5400000">
              <a:off x="5906052" y="1501517"/>
              <a:ext cx="281074" cy="24169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AutoShape 1"/>
            <p:cNvSpPr/>
            <p:nvPr/>
          </p:nvSpPr>
          <p:spPr bwMode="auto">
            <a:xfrm>
              <a:off x="3127772" y="1429425"/>
              <a:ext cx="2805113" cy="52165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zh-CN" sz="1100" dirty="0">
                <a:cs typeface="Helvetica" panose="020B0604020202020204" charset="0"/>
                <a:sym typeface="Calibri" panose="020F0502020204030204" pitchFamily="34" charset="0"/>
              </a:endParaRPr>
            </a:p>
          </p:txBody>
        </p:sp>
        <p:sp>
          <p:nvSpPr>
            <p:cNvPr id="69" name="矩形 15"/>
            <p:cNvSpPr>
              <a:spLocks noChangeArrowheads="1"/>
            </p:cNvSpPr>
            <p:nvPr/>
          </p:nvSpPr>
          <p:spPr bwMode="auto">
            <a:xfrm>
              <a:off x="3574615" y="1477065"/>
              <a:ext cx="1920953" cy="4244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 panose="020B0604020202020204" charset="0"/>
                  <a:sym typeface="微软雅黑" panose="020B0503020204020204" pitchFamily="34" charset="-122"/>
                </a:rPr>
                <a:t>点击添加标题</a:t>
              </a:r>
              <a:endParaRPr lang="zh-CN" altLang="zh-CN" sz="1200">
                <a:solidFill>
                  <a:schemeClr val="bg1"/>
                </a:solidFill>
                <a:ea typeface="微软雅黑" panose="020B0503020204020204" pitchFamily="34" charset="-122"/>
                <a:cs typeface="Helvetica" panose="020B0604020202020204" charset="0"/>
              </a:endParaRPr>
            </a:p>
          </p:txBody>
        </p:sp>
      </p:grpSp>
      <p:sp>
        <p:nvSpPr>
          <p:cNvPr id="101" name="矩形 100"/>
          <p:cNvSpPr/>
          <p:nvPr/>
        </p:nvSpPr>
        <p:spPr bwMode="auto">
          <a:xfrm>
            <a:off x="3229420" y="2041460"/>
            <a:ext cx="580760" cy="320935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" name="矩形 101"/>
          <p:cNvSpPr/>
          <p:nvPr/>
        </p:nvSpPr>
        <p:spPr bwMode="auto">
          <a:xfrm rot="10800000">
            <a:off x="598780" y="1394055"/>
            <a:ext cx="579529" cy="445347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3" name="矩形 13"/>
          <p:cNvSpPr>
            <a:spLocks noChangeArrowheads="1"/>
          </p:cNvSpPr>
          <p:nvPr/>
        </p:nvSpPr>
        <p:spPr bwMode="auto">
          <a:xfrm>
            <a:off x="6764471" y="2017345"/>
            <a:ext cx="3747447" cy="8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3"/>
          <p:cNvSpPr>
            <a:spLocks noChangeArrowheads="1"/>
          </p:cNvSpPr>
          <p:nvPr/>
        </p:nvSpPr>
        <p:spPr bwMode="auto">
          <a:xfrm>
            <a:off x="6764471" y="2818452"/>
            <a:ext cx="3747447" cy="8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3"/>
          <p:cNvSpPr>
            <a:spLocks noChangeArrowheads="1"/>
          </p:cNvSpPr>
          <p:nvPr/>
        </p:nvSpPr>
        <p:spPr bwMode="auto">
          <a:xfrm>
            <a:off x="6764471" y="3620791"/>
            <a:ext cx="3747447" cy="8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13"/>
          <p:cNvSpPr>
            <a:spLocks noChangeArrowheads="1"/>
          </p:cNvSpPr>
          <p:nvPr/>
        </p:nvSpPr>
        <p:spPr bwMode="auto">
          <a:xfrm>
            <a:off x="6764471" y="4421900"/>
            <a:ext cx="3747447" cy="8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794" y="2539847"/>
            <a:ext cx="6373580" cy="1118599"/>
            <a:chOff x="0" y="1905473"/>
            <a:chExt cx="4780807" cy="839208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1905473"/>
              <a:ext cx="4780807" cy="839208"/>
              <a:chOff x="0" y="1715264"/>
              <a:chExt cx="6167437" cy="1082613"/>
            </a:xfrm>
            <a:solidFill>
              <a:schemeClr val="accent2"/>
            </a:solidFill>
          </p:grpSpPr>
          <p:sp>
            <p:nvSpPr>
              <p:cNvPr id="71" name="矩形 70"/>
              <p:cNvSpPr/>
              <p:nvPr/>
            </p:nvSpPr>
            <p:spPr bwMode="auto">
              <a:xfrm>
                <a:off x="0" y="1715264"/>
                <a:ext cx="1157288" cy="10814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3117057" y="2008247"/>
                <a:ext cx="2808685" cy="780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" name="矩形 28"/>
              <p:cNvSpPr/>
              <p:nvPr/>
            </p:nvSpPr>
            <p:spPr bwMode="auto">
              <a:xfrm>
                <a:off x="1157288" y="1717646"/>
                <a:ext cx="1963341" cy="1080231"/>
              </a:xfrm>
              <a:custGeom>
                <a:avLst/>
                <a:gdLst>
                  <a:gd name="connsiteX0" fmla="*/ 0 w 1826712"/>
                  <a:gd name="connsiteY0" fmla="*/ 0 h 1280593"/>
                  <a:gd name="connsiteX1" fmla="*/ 1826712 w 1826712"/>
                  <a:gd name="connsiteY1" fmla="*/ 0 h 1280593"/>
                  <a:gd name="connsiteX2" fmla="*/ 1826712 w 1826712"/>
                  <a:gd name="connsiteY2" fmla="*/ 1280593 h 1280593"/>
                  <a:gd name="connsiteX3" fmla="*/ 0 w 1826712"/>
                  <a:gd name="connsiteY3" fmla="*/ 1280593 h 1280593"/>
                  <a:gd name="connsiteX4" fmla="*/ 0 w 1826712"/>
                  <a:gd name="connsiteY4" fmla="*/ 0 h 1280593"/>
                  <a:gd name="connsiteX0-1" fmla="*/ 0 w 1826712"/>
                  <a:gd name="connsiteY0-2" fmla="*/ 0 h 1280593"/>
                  <a:gd name="connsiteX1-3" fmla="*/ 1826712 w 1826712"/>
                  <a:gd name="connsiteY1-4" fmla="*/ 0 h 1280593"/>
                  <a:gd name="connsiteX2-5" fmla="*/ 1826712 w 1826712"/>
                  <a:gd name="connsiteY2-6" fmla="*/ 1280593 h 1280593"/>
                  <a:gd name="connsiteX3-7" fmla="*/ 0 w 1826712"/>
                  <a:gd name="connsiteY3-8" fmla="*/ 1007543 h 1280593"/>
                  <a:gd name="connsiteX4-9" fmla="*/ 0 w 1826712"/>
                  <a:gd name="connsiteY4-10" fmla="*/ 0 h 1280593"/>
                  <a:gd name="connsiteX0-11" fmla="*/ 0 w 1826712"/>
                  <a:gd name="connsiteY0-12" fmla="*/ 0 h 1280593"/>
                  <a:gd name="connsiteX1-13" fmla="*/ 1826712 w 1826712"/>
                  <a:gd name="connsiteY1-14" fmla="*/ 555625 h 1280593"/>
                  <a:gd name="connsiteX2-15" fmla="*/ 1826712 w 1826712"/>
                  <a:gd name="connsiteY2-16" fmla="*/ 1280593 h 1280593"/>
                  <a:gd name="connsiteX3-17" fmla="*/ 0 w 1826712"/>
                  <a:gd name="connsiteY3-18" fmla="*/ 1007543 h 1280593"/>
                  <a:gd name="connsiteX4-19" fmla="*/ 0 w 1826712"/>
                  <a:gd name="connsiteY4-20" fmla="*/ 0 h 1280593"/>
                  <a:gd name="connsiteX0-21" fmla="*/ 0 w 1829887"/>
                  <a:gd name="connsiteY0-22" fmla="*/ 0 h 1280593"/>
                  <a:gd name="connsiteX1-23" fmla="*/ 1829887 w 1829887"/>
                  <a:gd name="connsiteY1-24" fmla="*/ 273050 h 1280593"/>
                  <a:gd name="connsiteX2-25" fmla="*/ 1826712 w 1829887"/>
                  <a:gd name="connsiteY2-26" fmla="*/ 1280593 h 1280593"/>
                  <a:gd name="connsiteX3-27" fmla="*/ 0 w 1829887"/>
                  <a:gd name="connsiteY3-28" fmla="*/ 1007543 h 1280593"/>
                  <a:gd name="connsiteX4-29" fmla="*/ 0 w 1829887"/>
                  <a:gd name="connsiteY4-30" fmla="*/ 0 h 1280593"/>
                  <a:gd name="connsiteX0-31" fmla="*/ 0 w 1830192"/>
                  <a:gd name="connsiteY0-32" fmla="*/ 0 h 1007543"/>
                  <a:gd name="connsiteX1-33" fmla="*/ 1829887 w 1830192"/>
                  <a:gd name="connsiteY1-34" fmla="*/ 273050 h 1007543"/>
                  <a:gd name="connsiteX2-35" fmla="*/ 1829887 w 1830192"/>
                  <a:gd name="connsiteY2-36" fmla="*/ 998018 h 1007543"/>
                  <a:gd name="connsiteX3-37" fmla="*/ 0 w 1830192"/>
                  <a:gd name="connsiteY3-38" fmla="*/ 1007543 h 1007543"/>
                  <a:gd name="connsiteX4-39" fmla="*/ 0 w 1830192"/>
                  <a:gd name="connsiteY4-40" fmla="*/ 0 h 1007543"/>
                  <a:gd name="connsiteX0-41" fmla="*/ 0 w 1829887"/>
                  <a:gd name="connsiteY0-42" fmla="*/ 0 h 1007543"/>
                  <a:gd name="connsiteX1-43" fmla="*/ 1829887 w 1829887"/>
                  <a:gd name="connsiteY1-44" fmla="*/ 273050 h 1007543"/>
                  <a:gd name="connsiteX2-45" fmla="*/ 1823537 w 1829887"/>
                  <a:gd name="connsiteY2-46" fmla="*/ 1001193 h 1007543"/>
                  <a:gd name="connsiteX3-47" fmla="*/ 0 w 1829887"/>
                  <a:gd name="connsiteY3-48" fmla="*/ 1007543 h 1007543"/>
                  <a:gd name="connsiteX4-49" fmla="*/ 0 w 1829887"/>
                  <a:gd name="connsiteY4-50" fmla="*/ 0 h 1007543"/>
                  <a:gd name="connsiteX0-51" fmla="*/ 0 w 1830192"/>
                  <a:gd name="connsiteY0-52" fmla="*/ 0 h 1007543"/>
                  <a:gd name="connsiteX1-53" fmla="*/ 1829887 w 1830192"/>
                  <a:gd name="connsiteY1-54" fmla="*/ 273050 h 1007543"/>
                  <a:gd name="connsiteX2-55" fmla="*/ 1829887 w 1830192"/>
                  <a:gd name="connsiteY2-56" fmla="*/ 1001193 h 1007543"/>
                  <a:gd name="connsiteX3-57" fmla="*/ 0 w 1830192"/>
                  <a:gd name="connsiteY3-58" fmla="*/ 1007543 h 1007543"/>
                  <a:gd name="connsiteX4-59" fmla="*/ 0 w 1830192"/>
                  <a:gd name="connsiteY4-60" fmla="*/ 0 h 1007543"/>
                  <a:gd name="connsiteX0-61" fmla="*/ 0 w 1829887"/>
                  <a:gd name="connsiteY0-62" fmla="*/ 0 h 1007543"/>
                  <a:gd name="connsiteX1-63" fmla="*/ 1829887 w 1829887"/>
                  <a:gd name="connsiteY1-64" fmla="*/ 273050 h 1007543"/>
                  <a:gd name="connsiteX2-65" fmla="*/ 1826712 w 1829887"/>
                  <a:gd name="connsiteY2-66" fmla="*/ 1001193 h 1007543"/>
                  <a:gd name="connsiteX3-67" fmla="*/ 0 w 1829887"/>
                  <a:gd name="connsiteY3-68" fmla="*/ 1007543 h 1007543"/>
                  <a:gd name="connsiteX4-69" fmla="*/ 0 w 1829887"/>
                  <a:gd name="connsiteY4-70" fmla="*/ 0 h 1007543"/>
                  <a:gd name="connsiteX0-71" fmla="*/ 0 w 1833980"/>
                  <a:gd name="connsiteY0-72" fmla="*/ 0 h 1007543"/>
                  <a:gd name="connsiteX1-73" fmla="*/ 1829887 w 1833980"/>
                  <a:gd name="connsiteY1-74" fmla="*/ 273050 h 1007543"/>
                  <a:gd name="connsiteX2-75" fmla="*/ 1833856 w 1833980"/>
                  <a:gd name="connsiteY2-76" fmla="*/ 1001193 h 1007543"/>
                  <a:gd name="connsiteX3-77" fmla="*/ 0 w 1833980"/>
                  <a:gd name="connsiteY3-78" fmla="*/ 1007543 h 1007543"/>
                  <a:gd name="connsiteX4-79" fmla="*/ 0 w 1833980"/>
                  <a:gd name="connsiteY4-80" fmla="*/ 0 h 1007543"/>
                  <a:gd name="connsiteX0-81" fmla="*/ 0 w 1829887"/>
                  <a:gd name="connsiteY0-82" fmla="*/ 0 h 1007543"/>
                  <a:gd name="connsiteX1-83" fmla="*/ 1829887 w 1829887"/>
                  <a:gd name="connsiteY1-84" fmla="*/ 273050 h 1007543"/>
                  <a:gd name="connsiteX2-85" fmla="*/ 1829093 w 1829887"/>
                  <a:gd name="connsiteY2-86" fmla="*/ 1003575 h 1007543"/>
                  <a:gd name="connsiteX3-87" fmla="*/ 0 w 1829887"/>
                  <a:gd name="connsiteY3-88" fmla="*/ 1007543 h 1007543"/>
                  <a:gd name="connsiteX4-89" fmla="*/ 0 w 1829887"/>
                  <a:gd name="connsiteY4-90" fmla="*/ 0 h 10075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29887" h="1007543">
                    <a:moveTo>
                      <a:pt x="0" y="0"/>
                    </a:moveTo>
                    <a:lnTo>
                      <a:pt x="1829887" y="273050"/>
                    </a:lnTo>
                    <a:cubicBezTo>
                      <a:pt x="1828829" y="608898"/>
                      <a:pt x="1830151" y="667727"/>
                      <a:pt x="1829093" y="1003575"/>
                    </a:cubicBezTo>
                    <a:lnTo>
                      <a:pt x="0" y="10075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76" name="等腰三角形 75"/>
              <p:cNvSpPr/>
              <p:nvPr/>
            </p:nvSpPr>
            <p:spPr bwMode="auto">
              <a:xfrm rot="5400000">
                <a:off x="5906647" y="2277449"/>
                <a:ext cx="279883" cy="2416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矩形 46"/>
              <p:cNvSpPr>
                <a:spLocks noChangeArrowheads="1"/>
              </p:cNvSpPr>
              <p:nvPr/>
            </p:nvSpPr>
            <p:spPr bwMode="auto">
              <a:xfrm>
                <a:off x="3574615" y="2263120"/>
                <a:ext cx="1920953" cy="42447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 panose="020B0604020202020204" charset="0"/>
                    <a:sym typeface="微软雅黑" panose="020B0503020204020204" pitchFamily="34" charset="-122"/>
                  </a:rPr>
                  <a:t>点击添加标题</a:t>
                </a:r>
                <a:endParaRPr lang="zh-CN" altLang="zh-CN" sz="1200" dirty="0">
                  <a:solidFill>
                    <a:schemeClr val="bg1"/>
                  </a:solidFill>
                  <a:ea typeface="微软雅黑" panose="020B0503020204020204" pitchFamily="34" charset="-122"/>
                  <a:cs typeface="Helvetica" panose="020B0604020202020204" charset="0"/>
                </a:endParaRPr>
              </a:p>
            </p:txBody>
          </p:sp>
        </p:grpSp>
        <p:sp>
          <p:nvSpPr>
            <p:cNvPr id="110" name="TextBox 40"/>
            <p:cNvSpPr txBox="1">
              <a:spLocks noChangeArrowheads="1"/>
            </p:cNvSpPr>
            <p:nvPr/>
          </p:nvSpPr>
          <p:spPr bwMode="auto">
            <a:xfrm>
              <a:off x="107504" y="2026224"/>
              <a:ext cx="661806" cy="5945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794" y="3639985"/>
            <a:ext cx="6373580" cy="1123520"/>
            <a:chOff x="0" y="2730832"/>
            <a:chExt cx="4780807" cy="842900"/>
          </a:xfrm>
        </p:grpSpPr>
        <p:grpSp>
          <p:nvGrpSpPr>
            <p:cNvPr id="78" name="组合 77"/>
            <p:cNvGrpSpPr/>
            <p:nvPr/>
          </p:nvGrpSpPr>
          <p:grpSpPr>
            <a:xfrm>
              <a:off x="0" y="2730832"/>
              <a:ext cx="4780807" cy="842900"/>
              <a:chOff x="0" y="2780011"/>
              <a:chExt cx="6167437" cy="1087375"/>
            </a:xfrm>
            <a:solidFill>
              <a:schemeClr val="accent3"/>
            </a:solidFill>
          </p:grpSpPr>
          <p:sp>
            <p:nvSpPr>
              <p:cNvPr id="79" name="矩形 78"/>
              <p:cNvSpPr/>
              <p:nvPr/>
            </p:nvSpPr>
            <p:spPr bwMode="auto">
              <a:xfrm>
                <a:off x="0" y="2785965"/>
                <a:ext cx="1157288" cy="10814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3117057" y="2780011"/>
                <a:ext cx="2808685" cy="780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" name="矩形 28"/>
              <p:cNvSpPr/>
              <p:nvPr/>
            </p:nvSpPr>
            <p:spPr bwMode="auto">
              <a:xfrm>
                <a:off x="1157287" y="2790729"/>
                <a:ext cx="1966913" cy="1076657"/>
              </a:xfrm>
              <a:custGeom>
                <a:avLst/>
                <a:gdLst>
                  <a:gd name="connsiteX0" fmla="*/ 0 w 1826712"/>
                  <a:gd name="connsiteY0" fmla="*/ 0 h 1280593"/>
                  <a:gd name="connsiteX1" fmla="*/ 1826712 w 1826712"/>
                  <a:gd name="connsiteY1" fmla="*/ 0 h 1280593"/>
                  <a:gd name="connsiteX2" fmla="*/ 1826712 w 1826712"/>
                  <a:gd name="connsiteY2" fmla="*/ 1280593 h 1280593"/>
                  <a:gd name="connsiteX3" fmla="*/ 0 w 1826712"/>
                  <a:gd name="connsiteY3" fmla="*/ 1280593 h 1280593"/>
                  <a:gd name="connsiteX4" fmla="*/ 0 w 1826712"/>
                  <a:gd name="connsiteY4" fmla="*/ 0 h 1280593"/>
                  <a:gd name="connsiteX0-1" fmla="*/ 0 w 1826712"/>
                  <a:gd name="connsiteY0-2" fmla="*/ 0 h 1280593"/>
                  <a:gd name="connsiteX1-3" fmla="*/ 1826712 w 1826712"/>
                  <a:gd name="connsiteY1-4" fmla="*/ 0 h 1280593"/>
                  <a:gd name="connsiteX2-5" fmla="*/ 1826712 w 1826712"/>
                  <a:gd name="connsiteY2-6" fmla="*/ 1280593 h 1280593"/>
                  <a:gd name="connsiteX3-7" fmla="*/ 0 w 1826712"/>
                  <a:gd name="connsiteY3-8" fmla="*/ 1007543 h 1280593"/>
                  <a:gd name="connsiteX4-9" fmla="*/ 0 w 1826712"/>
                  <a:gd name="connsiteY4-10" fmla="*/ 0 h 1280593"/>
                  <a:gd name="connsiteX0-11" fmla="*/ 0 w 1826712"/>
                  <a:gd name="connsiteY0-12" fmla="*/ 0 h 1280593"/>
                  <a:gd name="connsiteX1-13" fmla="*/ 1826712 w 1826712"/>
                  <a:gd name="connsiteY1-14" fmla="*/ 555625 h 1280593"/>
                  <a:gd name="connsiteX2-15" fmla="*/ 1826712 w 1826712"/>
                  <a:gd name="connsiteY2-16" fmla="*/ 1280593 h 1280593"/>
                  <a:gd name="connsiteX3-17" fmla="*/ 0 w 1826712"/>
                  <a:gd name="connsiteY3-18" fmla="*/ 1007543 h 1280593"/>
                  <a:gd name="connsiteX4-19" fmla="*/ 0 w 1826712"/>
                  <a:gd name="connsiteY4-20" fmla="*/ 0 h 1280593"/>
                  <a:gd name="connsiteX0-21" fmla="*/ 0 w 1829887"/>
                  <a:gd name="connsiteY0-22" fmla="*/ 0 h 1280593"/>
                  <a:gd name="connsiteX1-23" fmla="*/ 1829887 w 1829887"/>
                  <a:gd name="connsiteY1-24" fmla="*/ 273050 h 1280593"/>
                  <a:gd name="connsiteX2-25" fmla="*/ 1826712 w 1829887"/>
                  <a:gd name="connsiteY2-26" fmla="*/ 1280593 h 1280593"/>
                  <a:gd name="connsiteX3-27" fmla="*/ 0 w 1829887"/>
                  <a:gd name="connsiteY3-28" fmla="*/ 1007543 h 1280593"/>
                  <a:gd name="connsiteX4-29" fmla="*/ 0 w 1829887"/>
                  <a:gd name="connsiteY4-30" fmla="*/ 0 h 1280593"/>
                  <a:gd name="connsiteX0-31" fmla="*/ 0 w 1830192"/>
                  <a:gd name="connsiteY0-32" fmla="*/ 0 h 1007543"/>
                  <a:gd name="connsiteX1-33" fmla="*/ 1829887 w 1830192"/>
                  <a:gd name="connsiteY1-34" fmla="*/ 273050 h 1007543"/>
                  <a:gd name="connsiteX2-35" fmla="*/ 1829887 w 1830192"/>
                  <a:gd name="connsiteY2-36" fmla="*/ 998018 h 1007543"/>
                  <a:gd name="connsiteX3-37" fmla="*/ 0 w 1830192"/>
                  <a:gd name="connsiteY3-38" fmla="*/ 1007543 h 1007543"/>
                  <a:gd name="connsiteX4-39" fmla="*/ 0 w 1830192"/>
                  <a:gd name="connsiteY4-40" fmla="*/ 0 h 1007543"/>
                  <a:gd name="connsiteX0-41" fmla="*/ 0 w 1829887"/>
                  <a:gd name="connsiteY0-42" fmla="*/ 0 h 1007543"/>
                  <a:gd name="connsiteX1-43" fmla="*/ 1829887 w 1829887"/>
                  <a:gd name="connsiteY1-44" fmla="*/ 273050 h 1007543"/>
                  <a:gd name="connsiteX2-45" fmla="*/ 1823537 w 1829887"/>
                  <a:gd name="connsiteY2-46" fmla="*/ 1001193 h 1007543"/>
                  <a:gd name="connsiteX3-47" fmla="*/ 0 w 1829887"/>
                  <a:gd name="connsiteY3-48" fmla="*/ 1007543 h 1007543"/>
                  <a:gd name="connsiteX4-49" fmla="*/ 0 w 1829887"/>
                  <a:gd name="connsiteY4-50" fmla="*/ 0 h 1007543"/>
                  <a:gd name="connsiteX0-51" fmla="*/ 0 w 1830192"/>
                  <a:gd name="connsiteY0-52" fmla="*/ 0 h 1007543"/>
                  <a:gd name="connsiteX1-53" fmla="*/ 1829887 w 1830192"/>
                  <a:gd name="connsiteY1-54" fmla="*/ 273050 h 1007543"/>
                  <a:gd name="connsiteX2-55" fmla="*/ 1829887 w 1830192"/>
                  <a:gd name="connsiteY2-56" fmla="*/ 1001193 h 1007543"/>
                  <a:gd name="connsiteX3-57" fmla="*/ 0 w 1830192"/>
                  <a:gd name="connsiteY3-58" fmla="*/ 1007543 h 1007543"/>
                  <a:gd name="connsiteX4-59" fmla="*/ 0 w 1830192"/>
                  <a:gd name="connsiteY4-60" fmla="*/ 0 h 1007543"/>
                  <a:gd name="connsiteX0-61" fmla="*/ 0 w 1829887"/>
                  <a:gd name="connsiteY0-62" fmla="*/ 0 h 1007543"/>
                  <a:gd name="connsiteX1-63" fmla="*/ 1829887 w 1829887"/>
                  <a:gd name="connsiteY1-64" fmla="*/ 273050 h 1007543"/>
                  <a:gd name="connsiteX2-65" fmla="*/ 1826712 w 1829887"/>
                  <a:gd name="connsiteY2-66" fmla="*/ 1001193 h 1007543"/>
                  <a:gd name="connsiteX3-67" fmla="*/ 0 w 1829887"/>
                  <a:gd name="connsiteY3-68" fmla="*/ 1007543 h 1007543"/>
                  <a:gd name="connsiteX4-69" fmla="*/ 0 w 1829887"/>
                  <a:gd name="connsiteY4-70" fmla="*/ 0 h 1007543"/>
                  <a:gd name="connsiteX0-71" fmla="*/ 0 w 1829887"/>
                  <a:gd name="connsiteY0-72" fmla="*/ 0 h 1001193"/>
                  <a:gd name="connsiteX1-73" fmla="*/ 1829887 w 1829887"/>
                  <a:gd name="connsiteY1-74" fmla="*/ 273050 h 1001193"/>
                  <a:gd name="connsiteX2-75" fmla="*/ 1826712 w 1829887"/>
                  <a:gd name="connsiteY2-76" fmla="*/ 1001193 h 1001193"/>
                  <a:gd name="connsiteX3-77" fmla="*/ 0 w 1829887"/>
                  <a:gd name="connsiteY3-78" fmla="*/ 998018 h 1001193"/>
                  <a:gd name="connsiteX4-79" fmla="*/ 0 w 1829887"/>
                  <a:gd name="connsiteY4-80" fmla="*/ 0 h 1001193"/>
                  <a:gd name="connsiteX0-81" fmla="*/ 0 w 1832268"/>
                  <a:gd name="connsiteY0-82" fmla="*/ 5556 h 1006749"/>
                  <a:gd name="connsiteX1-83" fmla="*/ 1832268 w 1832268"/>
                  <a:gd name="connsiteY1-84" fmla="*/ 0 h 1006749"/>
                  <a:gd name="connsiteX2-85" fmla="*/ 1826712 w 1832268"/>
                  <a:gd name="connsiteY2-86" fmla="*/ 1006749 h 1006749"/>
                  <a:gd name="connsiteX3-87" fmla="*/ 0 w 1832268"/>
                  <a:gd name="connsiteY3-88" fmla="*/ 1003574 h 1006749"/>
                  <a:gd name="connsiteX4-89" fmla="*/ 0 w 1832268"/>
                  <a:gd name="connsiteY4-90" fmla="*/ 5556 h 1006749"/>
                  <a:gd name="connsiteX0-91" fmla="*/ 0 w 1832268"/>
                  <a:gd name="connsiteY0-92" fmla="*/ 5556 h 1003574"/>
                  <a:gd name="connsiteX1-93" fmla="*/ 1832268 w 1832268"/>
                  <a:gd name="connsiteY1-94" fmla="*/ 0 h 1003574"/>
                  <a:gd name="connsiteX2-95" fmla="*/ 1829093 w 1832268"/>
                  <a:gd name="connsiteY2-96" fmla="*/ 720999 h 1003574"/>
                  <a:gd name="connsiteX3-97" fmla="*/ 0 w 1832268"/>
                  <a:gd name="connsiteY3-98" fmla="*/ 1003574 h 1003574"/>
                  <a:gd name="connsiteX4-99" fmla="*/ 0 w 1832268"/>
                  <a:gd name="connsiteY4-100" fmla="*/ 5556 h 1003574"/>
                  <a:gd name="connsiteX0-101" fmla="*/ 0 w 1834048"/>
                  <a:gd name="connsiteY0-102" fmla="*/ 5556 h 1003574"/>
                  <a:gd name="connsiteX1-103" fmla="*/ 1832268 w 1834048"/>
                  <a:gd name="connsiteY1-104" fmla="*/ 0 h 1003574"/>
                  <a:gd name="connsiteX2-105" fmla="*/ 1833856 w 1834048"/>
                  <a:gd name="connsiteY2-106" fmla="*/ 720999 h 1003574"/>
                  <a:gd name="connsiteX3-107" fmla="*/ 0 w 1834048"/>
                  <a:gd name="connsiteY3-108" fmla="*/ 1003574 h 1003574"/>
                  <a:gd name="connsiteX4-109" fmla="*/ 0 w 1834048"/>
                  <a:gd name="connsiteY4-110" fmla="*/ 5556 h 10035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34048" h="1003574">
                    <a:moveTo>
                      <a:pt x="0" y="5556"/>
                    </a:moveTo>
                    <a:lnTo>
                      <a:pt x="1832268" y="0"/>
                    </a:lnTo>
                    <a:cubicBezTo>
                      <a:pt x="1831210" y="335848"/>
                      <a:pt x="1834914" y="385151"/>
                      <a:pt x="1833856" y="720999"/>
                    </a:cubicBezTo>
                    <a:lnTo>
                      <a:pt x="0" y="1003574"/>
                    </a:lnTo>
                    <a:lnTo>
                      <a:pt x="0" y="55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83" name="Group 173"/>
              <p:cNvGrpSpPr>
                <a:grpSpLocks noChangeAspect="1"/>
              </p:cNvGrpSpPr>
              <p:nvPr/>
            </p:nvGrpSpPr>
            <p:grpSpPr bwMode="auto">
              <a:xfrm>
                <a:off x="1968066" y="2845652"/>
                <a:ext cx="276691" cy="315443"/>
                <a:chOff x="-1908175" y="1651000"/>
                <a:chExt cx="1373187" cy="1557338"/>
              </a:xfrm>
              <a:grpFill/>
            </p:grpSpPr>
            <p:sp>
              <p:nvSpPr>
                <p:cNvPr id="86" name="Freeform 19"/>
                <p:cNvSpPr>
                  <a:spLocks noEditPoints="1"/>
                </p:cNvSpPr>
                <p:nvPr/>
              </p:nvSpPr>
              <p:spPr bwMode="auto">
                <a:xfrm>
                  <a:off x="-1908175" y="1798638"/>
                  <a:ext cx="641350" cy="641350"/>
                </a:xfrm>
                <a:custGeom>
                  <a:avLst/>
                  <a:gdLst>
                    <a:gd name="T0" fmla="*/ 171 w 171"/>
                    <a:gd name="T1" fmla="*/ 79 h 171"/>
                    <a:gd name="T2" fmla="*/ 168 w 171"/>
                    <a:gd name="T3" fmla="*/ 77 h 171"/>
                    <a:gd name="T4" fmla="*/ 152 w 171"/>
                    <a:gd name="T5" fmla="*/ 65 h 171"/>
                    <a:gd name="T6" fmla="*/ 165 w 171"/>
                    <a:gd name="T7" fmla="*/ 54 h 171"/>
                    <a:gd name="T8" fmla="*/ 161 w 171"/>
                    <a:gd name="T9" fmla="*/ 52 h 171"/>
                    <a:gd name="T10" fmla="*/ 142 w 171"/>
                    <a:gd name="T11" fmla="*/ 45 h 171"/>
                    <a:gd name="T12" fmla="*/ 152 w 171"/>
                    <a:gd name="T13" fmla="*/ 32 h 171"/>
                    <a:gd name="T14" fmla="*/ 147 w 171"/>
                    <a:gd name="T15" fmla="*/ 30 h 171"/>
                    <a:gd name="T16" fmla="*/ 127 w 171"/>
                    <a:gd name="T17" fmla="*/ 30 h 171"/>
                    <a:gd name="T18" fmla="*/ 132 w 171"/>
                    <a:gd name="T19" fmla="*/ 15 h 171"/>
                    <a:gd name="T20" fmla="*/ 127 w 171"/>
                    <a:gd name="T21" fmla="*/ 14 h 171"/>
                    <a:gd name="T22" fmla="*/ 108 w 171"/>
                    <a:gd name="T23" fmla="*/ 20 h 171"/>
                    <a:gd name="T24" fmla="*/ 108 w 171"/>
                    <a:gd name="T25" fmla="*/ 5 h 171"/>
                    <a:gd name="T26" fmla="*/ 103 w 171"/>
                    <a:gd name="T27" fmla="*/ 4 h 171"/>
                    <a:gd name="T28" fmla="*/ 86 w 171"/>
                    <a:gd name="T29" fmla="*/ 16 h 171"/>
                    <a:gd name="T30" fmla="*/ 79 w 171"/>
                    <a:gd name="T31" fmla="*/ 0 h 171"/>
                    <a:gd name="T32" fmla="*/ 77 w 171"/>
                    <a:gd name="T33" fmla="*/ 3 h 171"/>
                    <a:gd name="T34" fmla="*/ 65 w 171"/>
                    <a:gd name="T35" fmla="*/ 19 h 171"/>
                    <a:gd name="T36" fmla="*/ 53 w 171"/>
                    <a:gd name="T37" fmla="*/ 6 h 171"/>
                    <a:gd name="T38" fmla="*/ 52 w 171"/>
                    <a:gd name="T39" fmla="*/ 10 h 171"/>
                    <a:gd name="T40" fmla="*/ 45 w 171"/>
                    <a:gd name="T41" fmla="*/ 29 h 171"/>
                    <a:gd name="T42" fmla="*/ 30 w 171"/>
                    <a:gd name="T43" fmla="*/ 20 h 171"/>
                    <a:gd name="T44" fmla="*/ 30 w 171"/>
                    <a:gd name="T45" fmla="*/ 24 h 171"/>
                    <a:gd name="T46" fmla="*/ 30 w 171"/>
                    <a:gd name="T47" fmla="*/ 44 h 171"/>
                    <a:gd name="T48" fmla="*/ 13 w 171"/>
                    <a:gd name="T49" fmla="*/ 40 h 171"/>
                    <a:gd name="T50" fmla="*/ 14 w 171"/>
                    <a:gd name="T51" fmla="*/ 44 h 171"/>
                    <a:gd name="T52" fmla="*/ 20 w 171"/>
                    <a:gd name="T53" fmla="*/ 63 h 171"/>
                    <a:gd name="T54" fmla="*/ 2 w 171"/>
                    <a:gd name="T55" fmla="*/ 65 h 171"/>
                    <a:gd name="T56" fmla="*/ 4 w 171"/>
                    <a:gd name="T57" fmla="*/ 68 h 171"/>
                    <a:gd name="T58" fmla="*/ 16 w 171"/>
                    <a:gd name="T59" fmla="*/ 84 h 171"/>
                    <a:gd name="T60" fmla="*/ 0 w 171"/>
                    <a:gd name="T61" fmla="*/ 91 h 171"/>
                    <a:gd name="T62" fmla="*/ 3 w 171"/>
                    <a:gd name="T63" fmla="*/ 94 h 171"/>
                    <a:gd name="T64" fmla="*/ 19 w 171"/>
                    <a:gd name="T65" fmla="*/ 106 h 171"/>
                    <a:gd name="T66" fmla="*/ 6 w 171"/>
                    <a:gd name="T67" fmla="*/ 116 h 171"/>
                    <a:gd name="T68" fmla="*/ 10 w 171"/>
                    <a:gd name="T69" fmla="*/ 119 h 171"/>
                    <a:gd name="T70" fmla="*/ 29 w 171"/>
                    <a:gd name="T71" fmla="*/ 125 h 171"/>
                    <a:gd name="T72" fmla="*/ 19 w 171"/>
                    <a:gd name="T73" fmla="*/ 139 h 171"/>
                    <a:gd name="T74" fmla="*/ 24 w 171"/>
                    <a:gd name="T75" fmla="*/ 141 h 171"/>
                    <a:gd name="T76" fmla="*/ 44 w 171"/>
                    <a:gd name="T77" fmla="*/ 141 h 171"/>
                    <a:gd name="T78" fmla="*/ 39 w 171"/>
                    <a:gd name="T79" fmla="*/ 156 h 171"/>
                    <a:gd name="T80" fmla="*/ 44 w 171"/>
                    <a:gd name="T81" fmla="*/ 157 h 171"/>
                    <a:gd name="T82" fmla="*/ 63 w 171"/>
                    <a:gd name="T83" fmla="*/ 151 h 171"/>
                    <a:gd name="T84" fmla="*/ 63 w 171"/>
                    <a:gd name="T85" fmla="*/ 166 h 171"/>
                    <a:gd name="T86" fmla="*/ 68 w 171"/>
                    <a:gd name="T87" fmla="*/ 166 h 171"/>
                    <a:gd name="T88" fmla="*/ 85 w 171"/>
                    <a:gd name="T89" fmla="*/ 155 h 171"/>
                    <a:gd name="T90" fmla="*/ 91 w 171"/>
                    <a:gd name="T91" fmla="*/ 171 h 171"/>
                    <a:gd name="T92" fmla="*/ 94 w 171"/>
                    <a:gd name="T93" fmla="*/ 168 h 171"/>
                    <a:gd name="T94" fmla="*/ 96 w 171"/>
                    <a:gd name="T95" fmla="*/ 154 h 171"/>
                    <a:gd name="T96" fmla="*/ 114 w 171"/>
                    <a:gd name="T97" fmla="*/ 163 h 171"/>
                    <a:gd name="T98" fmla="*/ 119 w 171"/>
                    <a:gd name="T99" fmla="*/ 162 h 171"/>
                    <a:gd name="T100" fmla="*/ 117 w 171"/>
                    <a:gd name="T101" fmla="*/ 147 h 171"/>
                    <a:gd name="T102" fmla="*/ 137 w 171"/>
                    <a:gd name="T103" fmla="*/ 150 h 171"/>
                    <a:gd name="T104" fmla="*/ 142 w 171"/>
                    <a:gd name="T105" fmla="*/ 149 h 171"/>
                    <a:gd name="T106" fmla="*/ 135 w 171"/>
                    <a:gd name="T107" fmla="*/ 134 h 171"/>
                    <a:gd name="T108" fmla="*/ 154 w 171"/>
                    <a:gd name="T109" fmla="*/ 131 h 171"/>
                    <a:gd name="T110" fmla="*/ 159 w 171"/>
                    <a:gd name="T111" fmla="*/ 129 h 171"/>
                    <a:gd name="T112" fmla="*/ 147 w 171"/>
                    <a:gd name="T113" fmla="*/ 117 h 171"/>
                    <a:gd name="T114" fmla="*/ 165 w 171"/>
                    <a:gd name="T115" fmla="*/ 108 h 171"/>
                    <a:gd name="T116" fmla="*/ 169 w 171"/>
                    <a:gd name="T117" fmla="*/ 105 h 171"/>
                    <a:gd name="T118" fmla="*/ 154 w 171"/>
                    <a:gd name="T119" fmla="*/ 96 h 171"/>
                    <a:gd name="T120" fmla="*/ 168 w 171"/>
                    <a:gd name="T121" fmla="*/ 82 h 171"/>
                    <a:gd name="T122" fmla="*/ 70 w 171"/>
                    <a:gd name="T123" fmla="*/ 85 h 171"/>
                    <a:gd name="T124" fmla="*/ 101 w 171"/>
                    <a:gd name="T125" fmla="*/ 8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71" h="171">
                      <a:moveTo>
                        <a:pt x="168" y="82"/>
                      </a:moveTo>
                      <a:cubicBezTo>
                        <a:pt x="170" y="82"/>
                        <a:pt x="171" y="81"/>
                        <a:pt x="171" y="79"/>
                      </a:cubicBezTo>
                      <a:cubicBezTo>
                        <a:pt x="171" y="79"/>
                        <a:pt x="171" y="79"/>
                        <a:pt x="171" y="79"/>
                      </a:cubicBezTo>
                      <a:cubicBezTo>
                        <a:pt x="171" y="78"/>
                        <a:pt x="169" y="77"/>
                        <a:pt x="168" y="77"/>
                      </a:cubicBezTo>
                      <a:cubicBezTo>
                        <a:pt x="154" y="75"/>
                        <a:pt x="154" y="75"/>
                        <a:pt x="154" y="75"/>
                      </a:cubicBezTo>
                      <a:cubicBezTo>
                        <a:pt x="154" y="71"/>
                        <a:pt x="153" y="68"/>
                        <a:pt x="152" y="65"/>
                      </a:cubicBezTo>
                      <a:cubicBezTo>
                        <a:pt x="163" y="57"/>
                        <a:pt x="163" y="57"/>
                        <a:pt x="163" y="57"/>
                      </a:cubicBezTo>
                      <a:cubicBezTo>
                        <a:pt x="164" y="56"/>
                        <a:pt x="165" y="55"/>
                        <a:pt x="165" y="54"/>
                      </a:cubicBezTo>
                      <a:cubicBezTo>
                        <a:pt x="165" y="54"/>
                        <a:pt x="165" y="53"/>
                        <a:pt x="165" y="53"/>
                      </a:cubicBezTo>
                      <a:cubicBezTo>
                        <a:pt x="164" y="52"/>
                        <a:pt x="163" y="51"/>
                        <a:pt x="161" y="52"/>
                      </a:cubicBezTo>
                      <a:cubicBezTo>
                        <a:pt x="147" y="54"/>
                        <a:pt x="147" y="54"/>
                        <a:pt x="147" y="54"/>
                      </a:cubicBezTo>
                      <a:cubicBezTo>
                        <a:pt x="146" y="51"/>
                        <a:pt x="144" y="48"/>
                        <a:pt x="142" y="45"/>
                      </a:cubicBezTo>
                      <a:cubicBezTo>
                        <a:pt x="151" y="34"/>
                        <a:pt x="151" y="34"/>
                        <a:pt x="151" y="34"/>
                      </a:cubicBezTo>
                      <a:cubicBezTo>
                        <a:pt x="151" y="34"/>
                        <a:pt x="152" y="33"/>
                        <a:pt x="152" y="32"/>
                      </a:cubicBezTo>
                      <a:cubicBezTo>
                        <a:pt x="152" y="31"/>
                        <a:pt x="151" y="31"/>
                        <a:pt x="151" y="30"/>
                      </a:cubicBezTo>
                      <a:cubicBezTo>
                        <a:pt x="150" y="29"/>
                        <a:pt x="148" y="29"/>
                        <a:pt x="147" y="30"/>
                      </a:cubicBezTo>
                      <a:cubicBezTo>
                        <a:pt x="135" y="36"/>
                        <a:pt x="135" y="36"/>
                        <a:pt x="135" y="36"/>
                      </a:cubicBezTo>
                      <a:cubicBezTo>
                        <a:pt x="132" y="34"/>
                        <a:pt x="130" y="32"/>
                        <a:pt x="127" y="30"/>
                      </a:cubicBezTo>
                      <a:cubicBezTo>
                        <a:pt x="132" y="16"/>
                        <a:pt x="132" y="16"/>
                        <a:pt x="132" y="16"/>
                      </a:cubicBezTo>
                      <a:cubicBezTo>
                        <a:pt x="132" y="16"/>
                        <a:pt x="132" y="16"/>
                        <a:pt x="132" y="15"/>
                      </a:cubicBezTo>
                      <a:cubicBezTo>
                        <a:pt x="132" y="14"/>
                        <a:pt x="132" y="13"/>
                        <a:pt x="131" y="13"/>
                      </a:cubicBezTo>
                      <a:cubicBezTo>
                        <a:pt x="129" y="12"/>
                        <a:pt x="128" y="12"/>
                        <a:pt x="127" y="14"/>
                      </a:cubicBezTo>
                      <a:cubicBezTo>
                        <a:pt x="117" y="23"/>
                        <a:pt x="117" y="23"/>
                        <a:pt x="117" y="23"/>
                      </a:cubicBezTo>
                      <a:cubicBezTo>
                        <a:pt x="114" y="22"/>
                        <a:pt x="111" y="21"/>
                        <a:pt x="108" y="20"/>
                      </a:cubicBezTo>
                      <a:cubicBezTo>
                        <a:pt x="108" y="6"/>
                        <a:pt x="108" y="6"/>
                        <a:pt x="108" y="6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4"/>
                        <a:pt x="107" y="3"/>
                        <a:pt x="106" y="2"/>
                      </a:cubicBezTo>
                      <a:cubicBezTo>
                        <a:pt x="105" y="2"/>
                        <a:pt x="103" y="3"/>
                        <a:pt x="103" y="4"/>
                      </a:cubicBezTo>
                      <a:cubicBezTo>
                        <a:pt x="96" y="17"/>
                        <a:pt x="96" y="17"/>
                        <a:pt x="96" y="17"/>
                      </a:cubicBezTo>
                      <a:cubicBezTo>
                        <a:pt x="93" y="16"/>
                        <a:pt x="90" y="16"/>
                        <a:pt x="86" y="16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2" y="1"/>
                        <a:pt x="81" y="0"/>
                        <a:pt x="79" y="0"/>
                      </a:cubicBezTo>
                      <a:cubicBezTo>
                        <a:pt x="78" y="0"/>
                        <a:pt x="77" y="1"/>
                        <a:pt x="77" y="3"/>
                      </a:cubicBezTo>
                      <a:cubicBezTo>
                        <a:pt x="77" y="3"/>
                        <a:pt x="77" y="3"/>
                        <a:pt x="77" y="3"/>
                      </a:cubicBezTo>
                      <a:cubicBezTo>
                        <a:pt x="75" y="17"/>
                        <a:pt x="75" y="17"/>
                        <a:pt x="75" y="17"/>
                      </a:cubicBezTo>
                      <a:cubicBezTo>
                        <a:pt x="71" y="17"/>
                        <a:pt x="68" y="18"/>
                        <a:pt x="65" y="1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6" y="6"/>
                        <a:pt x="55" y="5"/>
                        <a:pt x="53" y="6"/>
                      </a:cubicBezTo>
                      <a:cubicBezTo>
                        <a:pt x="52" y="6"/>
                        <a:pt x="52" y="7"/>
                        <a:pt x="52" y="9"/>
                      </a:cubicBezTo>
                      <a:cubicBezTo>
                        <a:pt x="52" y="9"/>
                        <a:pt x="52" y="9"/>
                        <a:pt x="52" y="10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1" y="25"/>
                        <a:pt x="48" y="27"/>
                        <a:pt x="45" y="29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3" y="19"/>
                        <a:pt x="32" y="19"/>
                        <a:pt x="30" y="20"/>
                      </a:cubicBezTo>
                      <a:cubicBezTo>
                        <a:pt x="30" y="20"/>
                        <a:pt x="29" y="21"/>
                        <a:pt x="29" y="22"/>
                      </a:cubicBezTo>
                      <a:cubicBezTo>
                        <a:pt x="29" y="23"/>
                        <a:pt x="30" y="23"/>
                        <a:pt x="30" y="24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4" y="39"/>
                        <a:pt x="32" y="41"/>
                        <a:pt x="30" y="44"/>
                      </a:cubicBezTo>
                      <a:cubicBezTo>
                        <a:pt x="17" y="39"/>
                        <a:pt x="17" y="39"/>
                        <a:pt x="17" y="39"/>
                      </a:cubicBezTo>
                      <a:cubicBezTo>
                        <a:pt x="15" y="38"/>
                        <a:pt x="14" y="39"/>
                        <a:pt x="13" y="40"/>
                      </a:cubicBezTo>
                      <a:cubicBezTo>
                        <a:pt x="13" y="41"/>
                        <a:pt x="12" y="41"/>
                        <a:pt x="12" y="42"/>
                      </a:cubicBezTo>
                      <a:cubicBezTo>
                        <a:pt x="12" y="42"/>
                        <a:pt x="13" y="43"/>
                        <a:pt x="14" y="44"/>
                      </a:cubicBezTo>
                      <a:cubicBezTo>
                        <a:pt x="24" y="54"/>
                        <a:pt x="24" y="54"/>
                        <a:pt x="24" y="54"/>
                      </a:cubicBezTo>
                      <a:cubicBezTo>
                        <a:pt x="22" y="57"/>
                        <a:pt x="21" y="60"/>
                        <a:pt x="20" y="63"/>
                      </a:cubicBezTo>
                      <a:cubicBezTo>
                        <a:pt x="6" y="63"/>
                        <a:pt x="6" y="63"/>
                        <a:pt x="6" y="63"/>
                      </a:cubicBezTo>
                      <a:cubicBezTo>
                        <a:pt x="4" y="62"/>
                        <a:pt x="3" y="63"/>
                        <a:pt x="2" y="65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2" y="67"/>
                        <a:pt x="3" y="68"/>
                        <a:pt x="4" y="68"/>
                      </a:cubicBezTo>
                      <a:cubicBezTo>
                        <a:pt x="17" y="74"/>
                        <a:pt x="17" y="74"/>
                        <a:pt x="17" y="74"/>
                      </a:cubicBezTo>
                      <a:cubicBezTo>
                        <a:pt x="16" y="78"/>
                        <a:pt x="16" y="81"/>
                        <a:pt x="16" y="84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1" y="89"/>
                        <a:pt x="0" y="90"/>
                        <a:pt x="0" y="91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0" y="93"/>
                        <a:pt x="2" y="94"/>
                        <a:pt x="3" y="94"/>
                      </a:cubicBezTo>
                      <a:cubicBezTo>
                        <a:pt x="17" y="96"/>
                        <a:pt x="17" y="96"/>
                        <a:pt x="17" y="96"/>
                      </a:cubicBezTo>
                      <a:cubicBezTo>
                        <a:pt x="17" y="99"/>
                        <a:pt x="18" y="103"/>
                        <a:pt x="19" y="106"/>
                      </a:cubicBezTo>
                      <a:cubicBezTo>
                        <a:pt x="8" y="114"/>
                        <a:pt x="8" y="114"/>
                        <a:pt x="8" y="114"/>
                      </a:cubicBezTo>
                      <a:cubicBezTo>
                        <a:pt x="7" y="114"/>
                        <a:pt x="6" y="115"/>
                        <a:pt x="6" y="116"/>
                      </a:cubicBezTo>
                      <a:cubicBezTo>
                        <a:pt x="6" y="117"/>
                        <a:pt x="6" y="117"/>
                        <a:pt x="6" y="118"/>
                      </a:cubicBezTo>
                      <a:cubicBezTo>
                        <a:pt x="7" y="119"/>
                        <a:pt x="8" y="120"/>
                        <a:pt x="10" y="119"/>
                      </a:cubicBezTo>
                      <a:cubicBezTo>
                        <a:pt x="24" y="117"/>
                        <a:pt x="24" y="117"/>
                        <a:pt x="24" y="117"/>
                      </a:cubicBezTo>
                      <a:cubicBezTo>
                        <a:pt x="25" y="120"/>
                        <a:pt x="27" y="123"/>
                        <a:pt x="29" y="125"/>
                      </a:cubicBezTo>
                      <a:cubicBezTo>
                        <a:pt x="20" y="137"/>
                        <a:pt x="20" y="137"/>
                        <a:pt x="20" y="137"/>
                      </a:cubicBezTo>
                      <a:cubicBezTo>
                        <a:pt x="20" y="137"/>
                        <a:pt x="19" y="138"/>
                        <a:pt x="19" y="139"/>
                      </a:cubicBezTo>
                      <a:cubicBezTo>
                        <a:pt x="19" y="139"/>
                        <a:pt x="20" y="140"/>
                        <a:pt x="20" y="140"/>
                      </a:cubicBezTo>
                      <a:cubicBezTo>
                        <a:pt x="21" y="142"/>
                        <a:pt x="23" y="142"/>
                        <a:pt x="24" y="141"/>
                      </a:cubicBezTo>
                      <a:cubicBezTo>
                        <a:pt x="36" y="134"/>
                        <a:pt x="36" y="134"/>
                        <a:pt x="36" y="134"/>
                      </a:cubicBezTo>
                      <a:cubicBezTo>
                        <a:pt x="39" y="137"/>
                        <a:pt x="41" y="139"/>
                        <a:pt x="44" y="141"/>
                      </a:cubicBezTo>
                      <a:cubicBezTo>
                        <a:pt x="39" y="154"/>
                        <a:pt x="39" y="154"/>
                        <a:pt x="39" y="154"/>
                      </a:cubicBezTo>
                      <a:cubicBezTo>
                        <a:pt x="39" y="155"/>
                        <a:pt x="39" y="155"/>
                        <a:pt x="39" y="156"/>
                      </a:cubicBezTo>
                      <a:cubicBezTo>
                        <a:pt x="39" y="157"/>
                        <a:pt x="39" y="157"/>
                        <a:pt x="40" y="158"/>
                      </a:cubicBezTo>
                      <a:cubicBezTo>
                        <a:pt x="42" y="159"/>
                        <a:pt x="43" y="158"/>
                        <a:pt x="44" y="157"/>
                      </a:cubicBezTo>
                      <a:cubicBezTo>
                        <a:pt x="54" y="147"/>
                        <a:pt x="54" y="147"/>
                        <a:pt x="54" y="147"/>
                      </a:cubicBezTo>
                      <a:cubicBezTo>
                        <a:pt x="57" y="149"/>
                        <a:pt x="60" y="150"/>
                        <a:pt x="63" y="151"/>
                      </a:cubicBezTo>
                      <a:cubicBezTo>
                        <a:pt x="63" y="165"/>
                        <a:pt x="63" y="165"/>
                        <a:pt x="63" y="165"/>
                      </a:cubicBezTo>
                      <a:cubicBezTo>
                        <a:pt x="63" y="165"/>
                        <a:pt x="63" y="166"/>
                        <a:pt x="63" y="166"/>
                      </a:cubicBezTo>
                      <a:cubicBezTo>
                        <a:pt x="63" y="167"/>
                        <a:pt x="64" y="168"/>
                        <a:pt x="65" y="168"/>
                      </a:cubicBezTo>
                      <a:cubicBezTo>
                        <a:pt x="66" y="169"/>
                        <a:pt x="68" y="168"/>
                        <a:pt x="68" y="166"/>
                      </a:cubicBezTo>
                      <a:cubicBezTo>
                        <a:pt x="75" y="154"/>
                        <a:pt x="75" y="154"/>
                        <a:pt x="75" y="154"/>
                      </a:cubicBezTo>
                      <a:cubicBezTo>
                        <a:pt x="78" y="154"/>
                        <a:pt x="81" y="155"/>
                        <a:pt x="85" y="155"/>
                      </a:cubicBezTo>
                      <a:cubicBezTo>
                        <a:pt x="89" y="168"/>
                        <a:pt x="89" y="168"/>
                        <a:pt x="89" y="168"/>
                      </a:cubicBezTo>
                      <a:cubicBezTo>
                        <a:pt x="89" y="170"/>
                        <a:pt x="90" y="171"/>
                        <a:pt x="91" y="171"/>
                      </a:cubicBezTo>
                      <a:cubicBezTo>
                        <a:pt x="91" y="171"/>
                        <a:pt x="92" y="171"/>
                        <a:pt x="92" y="171"/>
                      </a:cubicBezTo>
                      <a:cubicBezTo>
                        <a:pt x="93" y="171"/>
                        <a:pt x="94" y="169"/>
                        <a:pt x="94" y="168"/>
                      </a:cubicBezTo>
                      <a:cubicBezTo>
                        <a:pt x="94" y="168"/>
                        <a:pt x="94" y="168"/>
                        <a:pt x="94" y="168"/>
                      </a:cubicBezTo>
                      <a:cubicBezTo>
                        <a:pt x="96" y="154"/>
                        <a:pt x="96" y="154"/>
                        <a:pt x="96" y="154"/>
                      </a:cubicBezTo>
                      <a:cubicBezTo>
                        <a:pt x="100" y="153"/>
                        <a:pt x="103" y="153"/>
                        <a:pt x="106" y="152"/>
                      </a:cubicBezTo>
                      <a:cubicBezTo>
                        <a:pt x="114" y="163"/>
                        <a:pt x="114" y="163"/>
                        <a:pt x="114" y="163"/>
                      </a:cubicBezTo>
                      <a:cubicBezTo>
                        <a:pt x="115" y="165"/>
                        <a:pt x="116" y="165"/>
                        <a:pt x="118" y="165"/>
                      </a:cubicBezTo>
                      <a:cubicBezTo>
                        <a:pt x="119" y="164"/>
                        <a:pt x="119" y="163"/>
                        <a:pt x="119" y="162"/>
                      </a:cubicBezTo>
                      <a:cubicBezTo>
                        <a:pt x="119" y="162"/>
                        <a:pt x="119" y="161"/>
                        <a:pt x="119" y="161"/>
                      </a:cubicBezTo>
                      <a:cubicBezTo>
                        <a:pt x="117" y="147"/>
                        <a:pt x="117" y="147"/>
                        <a:pt x="117" y="147"/>
                      </a:cubicBezTo>
                      <a:cubicBezTo>
                        <a:pt x="120" y="146"/>
                        <a:pt x="123" y="144"/>
                        <a:pt x="126" y="142"/>
                      </a:cubicBezTo>
                      <a:cubicBezTo>
                        <a:pt x="137" y="150"/>
                        <a:pt x="137" y="150"/>
                        <a:pt x="137" y="150"/>
                      </a:cubicBezTo>
                      <a:cubicBezTo>
                        <a:pt x="138" y="152"/>
                        <a:pt x="139" y="152"/>
                        <a:pt x="141" y="151"/>
                      </a:cubicBezTo>
                      <a:cubicBezTo>
                        <a:pt x="141" y="150"/>
                        <a:pt x="142" y="149"/>
                        <a:pt x="142" y="149"/>
                      </a:cubicBezTo>
                      <a:cubicBezTo>
                        <a:pt x="142" y="148"/>
                        <a:pt x="141" y="147"/>
                        <a:pt x="141" y="147"/>
                      </a:cubicBezTo>
                      <a:cubicBezTo>
                        <a:pt x="135" y="134"/>
                        <a:pt x="135" y="134"/>
                        <a:pt x="135" y="134"/>
                      </a:cubicBezTo>
                      <a:cubicBezTo>
                        <a:pt x="137" y="132"/>
                        <a:pt x="139" y="130"/>
                        <a:pt x="141" y="127"/>
                      </a:cubicBezTo>
                      <a:cubicBezTo>
                        <a:pt x="154" y="131"/>
                        <a:pt x="154" y="131"/>
                        <a:pt x="154" y="131"/>
                      </a:cubicBezTo>
                      <a:cubicBezTo>
                        <a:pt x="156" y="132"/>
                        <a:pt x="157" y="132"/>
                        <a:pt x="158" y="131"/>
                      </a:cubicBezTo>
                      <a:cubicBezTo>
                        <a:pt x="158" y="130"/>
                        <a:pt x="159" y="130"/>
                        <a:pt x="159" y="129"/>
                      </a:cubicBezTo>
                      <a:cubicBezTo>
                        <a:pt x="159" y="128"/>
                        <a:pt x="158" y="127"/>
                        <a:pt x="157" y="127"/>
                      </a:cubicBezTo>
                      <a:cubicBezTo>
                        <a:pt x="147" y="117"/>
                        <a:pt x="147" y="117"/>
                        <a:pt x="147" y="117"/>
                      </a:cubicBezTo>
                      <a:cubicBezTo>
                        <a:pt x="149" y="114"/>
                        <a:pt x="150" y="111"/>
                        <a:pt x="151" y="108"/>
                      </a:cubicBezTo>
                      <a:cubicBezTo>
                        <a:pt x="165" y="108"/>
                        <a:pt x="165" y="108"/>
                        <a:pt x="165" y="108"/>
                      </a:cubicBezTo>
                      <a:cubicBezTo>
                        <a:pt x="167" y="108"/>
                        <a:pt x="168" y="107"/>
                        <a:pt x="169" y="106"/>
                      </a:cubicBezTo>
                      <a:cubicBezTo>
                        <a:pt x="169" y="106"/>
                        <a:pt x="169" y="105"/>
                        <a:pt x="169" y="105"/>
                      </a:cubicBezTo>
                      <a:cubicBezTo>
                        <a:pt x="169" y="104"/>
                        <a:pt x="168" y="103"/>
                        <a:pt x="167" y="103"/>
                      </a:cubicBezTo>
                      <a:cubicBezTo>
                        <a:pt x="154" y="96"/>
                        <a:pt x="154" y="96"/>
                        <a:pt x="154" y="96"/>
                      </a:cubicBezTo>
                      <a:cubicBezTo>
                        <a:pt x="155" y="93"/>
                        <a:pt x="155" y="90"/>
                        <a:pt x="155" y="86"/>
                      </a:cubicBezTo>
                      <a:lnTo>
                        <a:pt x="168" y="82"/>
                      </a:lnTo>
                      <a:close/>
                      <a:moveTo>
                        <a:pt x="86" y="101"/>
                      </a:moveTo>
                      <a:cubicBezTo>
                        <a:pt x="77" y="101"/>
                        <a:pt x="70" y="94"/>
                        <a:pt x="70" y="85"/>
                      </a:cubicBezTo>
                      <a:cubicBezTo>
                        <a:pt x="70" y="77"/>
                        <a:pt x="77" y="70"/>
                        <a:pt x="86" y="70"/>
                      </a:cubicBezTo>
                      <a:cubicBezTo>
                        <a:pt x="94" y="70"/>
                        <a:pt x="101" y="77"/>
                        <a:pt x="101" y="85"/>
                      </a:cubicBezTo>
                      <a:cubicBezTo>
                        <a:pt x="101" y="94"/>
                        <a:pt x="94" y="101"/>
                        <a:pt x="86" y="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20"/>
                <p:cNvSpPr>
                  <a:spLocks noEditPoints="1"/>
                </p:cNvSpPr>
                <p:nvPr/>
              </p:nvSpPr>
              <p:spPr bwMode="auto">
                <a:xfrm>
                  <a:off x="-1333500" y="1651000"/>
                  <a:ext cx="454025" cy="454025"/>
                </a:xfrm>
                <a:custGeom>
                  <a:avLst/>
                  <a:gdLst>
                    <a:gd name="T0" fmla="*/ 121 w 121"/>
                    <a:gd name="T1" fmla="*/ 56 h 121"/>
                    <a:gd name="T2" fmla="*/ 119 w 121"/>
                    <a:gd name="T3" fmla="*/ 54 h 121"/>
                    <a:gd name="T4" fmla="*/ 108 w 121"/>
                    <a:gd name="T5" fmla="*/ 46 h 121"/>
                    <a:gd name="T6" fmla="*/ 117 w 121"/>
                    <a:gd name="T7" fmla="*/ 38 h 121"/>
                    <a:gd name="T8" fmla="*/ 115 w 121"/>
                    <a:gd name="T9" fmla="*/ 37 h 121"/>
                    <a:gd name="T10" fmla="*/ 101 w 121"/>
                    <a:gd name="T11" fmla="*/ 32 h 121"/>
                    <a:gd name="T12" fmla="*/ 108 w 121"/>
                    <a:gd name="T13" fmla="*/ 23 h 121"/>
                    <a:gd name="T14" fmla="*/ 105 w 121"/>
                    <a:gd name="T15" fmla="*/ 21 h 121"/>
                    <a:gd name="T16" fmla="*/ 90 w 121"/>
                    <a:gd name="T17" fmla="*/ 21 h 121"/>
                    <a:gd name="T18" fmla="*/ 94 w 121"/>
                    <a:gd name="T19" fmla="*/ 11 h 121"/>
                    <a:gd name="T20" fmla="*/ 90 w 121"/>
                    <a:gd name="T21" fmla="*/ 10 h 121"/>
                    <a:gd name="T22" fmla="*/ 77 w 121"/>
                    <a:gd name="T23" fmla="*/ 14 h 121"/>
                    <a:gd name="T24" fmla="*/ 77 w 121"/>
                    <a:gd name="T25" fmla="*/ 3 h 121"/>
                    <a:gd name="T26" fmla="*/ 73 w 121"/>
                    <a:gd name="T27" fmla="*/ 3 h 121"/>
                    <a:gd name="T28" fmla="*/ 61 w 121"/>
                    <a:gd name="T29" fmla="*/ 11 h 121"/>
                    <a:gd name="T30" fmla="*/ 56 w 121"/>
                    <a:gd name="T31" fmla="*/ 0 h 121"/>
                    <a:gd name="T32" fmla="*/ 55 w 121"/>
                    <a:gd name="T33" fmla="*/ 2 h 121"/>
                    <a:gd name="T34" fmla="*/ 46 w 121"/>
                    <a:gd name="T35" fmla="*/ 13 h 121"/>
                    <a:gd name="T36" fmla="*/ 38 w 121"/>
                    <a:gd name="T37" fmla="*/ 4 h 121"/>
                    <a:gd name="T38" fmla="*/ 37 w 121"/>
                    <a:gd name="T39" fmla="*/ 7 h 121"/>
                    <a:gd name="T40" fmla="*/ 32 w 121"/>
                    <a:gd name="T41" fmla="*/ 20 h 121"/>
                    <a:gd name="T42" fmla="*/ 22 w 121"/>
                    <a:gd name="T43" fmla="*/ 14 h 121"/>
                    <a:gd name="T44" fmla="*/ 21 w 121"/>
                    <a:gd name="T45" fmla="*/ 17 h 121"/>
                    <a:gd name="T46" fmla="*/ 21 w 121"/>
                    <a:gd name="T47" fmla="*/ 31 h 121"/>
                    <a:gd name="T48" fmla="*/ 9 w 121"/>
                    <a:gd name="T49" fmla="*/ 28 h 121"/>
                    <a:gd name="T50" fmla="*/ 10 w 121"/>
                    <a:gd name="T51" fmla="*/ 31 h 121"/>
                    <a:gd name="T52" fmla="*/ 14 w 121"/>
                    <a:gd name="T53" fmla="*/ 45 h 121"/>
                    <a:gd name="T54" fmla="*/ 2 w 121"/>
                    <a:gd name="T55" fmla="*/ 46 h 121"/>
                    <a:gd name="T56" fmla="*/ 3 w 121"/>
                    <a:gd name="T57" fmla="*/ 48 h 121"/>
                    <a:gd name="T58" fmla="*/ 11 w 121"/>
                    <a:gd name="T59" fmla="*/ 60 h 121"/>
                    <a:gd name="T60" fmla="*/ 0 w 121"/>
                    <a:gd name="T61" fmla="*/ 65 h 121"/>
                    <a:gd name="T62" fmla="*/ 2 w 121"/>
                    <a:gd name="T63" fmla="*/ 67 h 121"/>
                    <a:gd name="T64" fmla="*/ 14 w 121"/>
                    <a:gd name="T65" fmla="*/ 75 h 121"/>
                    <a:gd name="T66" fmla="*/ 4 w 121"/>
                    <a:gd name="T67" fmla="*/ 83 h 121"/>
                    <a:gd name="T68" fmla="*/ 7 w 121"/>
                    <a:gd name="T69" fmla="*/ 84 h 121"/>
                    <a:gd name="T70" fmla="*/ 20 w 121"/>
                    <a:gd name="T71" fmla="*/ 89 h 121"/>
                    <a:gd name="T72" fmla="*/ 14 w 121"/>
                    <a:gd name="T73" fmla="*/ 98 h 121"/>
                    <a:gd name="T74" fmla="*/ 17 w 121"/>
                    <a:gd name="T75" fmla="*/ 100 h 121"/>
                    <a:gd name="T76" fmla="*/ 31 w 121"/>
                    <a:gd name="T77" fmla="*/ 100 h 121"/>
                    <a:gd name="T78" fmla="*/ 28 w 121"/>
                    <a:gd name="T79" fmla="*/ 110 h 121"/>
                    <a:gd name="T80" fmla="*/ 31 w 121"/>
                    <a:gd name="T81" fmla="*/ 112 h 121"/>
                    <a:gd name="T82" fmla="*/ 45 w 121"/>
                    <a:gd name="T83" fmla="*/ 107 h 121"/>
                    <a:gd name="T84" fmla="*/ 45 w 121"/>
                    <a:gd name="T85" fmla="*/ 118 h 121"/>
                    <a:gd name="T86" fmla="*/ 49 w 121"/>
                    <a:gd name="T87" fmla="*/ 118 h 121"/>
                    <a:gd name="T88" fmla="*/ 60 w 121"/>
                    <a:gd name="T89" fmla="*/ 110 h 121"/>
                    <a:gd name="T90" fmla="*/ 65 w 121"/>
                    <a:gd name="T91" fmla="*/ 121 h 121"/>
                    <a:gd name="T92" fmla="*/ 67 w 121"/>
                    <a:gd name="T93" fmla="*/ 119 h 121"/>
                    <a:gd name="T94" fmla="*/ 68 w 121"/>
                    <a:gd name="T95" fmla="*/ 109 h 121"/>
                    <a:gd name="T96" fmla="*/ 81 w 121"/>
                    <a:gd name="T97" fmla="*/ 116 h 121"/>
                    <a:gd name="T98" fmla="*/ 85 w 121"/>
                    <a:gd name="T99" fmla="*/ 115 h 121"/>
                    <a:gd name="T100" fmla="*/ 83 w 121"/>
                    <a:gd name="T101" fmla="*/ 104 h 121"/>
                    <a:gd name="T102" fmla="*/ 97 w 121"/>
                    <a:gd name="T103" fmla="*/ 107 h 121"/>
                    <a:gd name="T104" fmla="*/ 101 w 121"/>
                    <a:gd name="T105" fmla="*/ 106 h 121"/>
                    <a:gd name="T106" fmla="*/ 96 w 121"/>
                    <a:gd name="T107" fmla="*/ 95 h 121"/>
                    <a:gd name="T108" fmla="*/ 110 w 121"/>
                    <a:gd name="T109" fmla="*/ 93 h 121"/>
                    <a:gd name="T110" fmla="*/ 113 w 121"/>
                    <a:gd name="T111" fmla="*/ 92 h 121"/>
                    <a:gd name="T112" fmla="*/ 105 w 121"/>
                    <a:gd name="T113" fmla="*/ 83 h 121"/>
                    <a:gd name="T114" fmla="*/ 117 w 121"/>
                    <a:gd name="T115" fmla="*/ 77 h 121"/>
                    <a:gd name="T116" fmla="*/ 120 w 121"/>
                    <a:gd name="T117" fmla="*/ 75 h 121"/>
                    <a:gd name="T118" fmla="*/ 109 w 121"/>
                    <a:gd name="T119" fmla="*/ 68 h 121"/>
                    <a:gd name="T120" fmla="*/ 120 w 121"/>
                    <a:gd name="T121" fmla="*/ 58 h 121"/>
                    <a:gd name="T122" fmla="*/ 50 w 121"/>
                    <a:gd name="T123" fmla="*/ 61 h 121"/>
                    <a:gd name="T124" fmla="*/ 72 w 121"/>
                    <a:gd name="T125" fmla="*/ 6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1" h="121">
                      <a:moveTo>
                        <a:pt x="120" y="58"/>
                      </a:moveTo>
                      <a:cubicBezTo>
                        <a:pt x="121" y="58"/>
                        <a:pt x="121" y="57"/>
                        <a:pt x="121" y="56"/>
                      </a:cubicBezTo>
                      <a:cubicBezTo>
                        <a:pt x="121" y="56"/>
                        <a:pt x="121" y="56"/>
                        <a:pt x="121" y="56"/>
                      </a:cubicBezTo>
                      <a:cubicBezTo>
                        <a:pt x="121" y="55"/>
                        <a:pt x="120" y="54"/>
                        <a:pt x="119" y="54"/>
                      </a:cubicBezTo>
                      <a:cubicBezTo>
                        <a:pt x="110" y="53"/>
                        <a:pt x="110" y="53"/>
                        <a:pt x="110" y="53"/>
                      </a:cubicBezTo>
                      <a:cubicBezTo>
                        <a:pt x="109" y="50"/>
                        <a:pt x="109" y="48"/>
                        <a:pt x="108" y="46"/>
                      </a:cubicBezTo>
                      <a:cubicBezTo>
                        <a:pt x="116" y="40"/>
                        <a:pt x="116" y="40"/>
                        <a:pt x="116" y="40"/>
                      </a:cubicBezTo>
                      <a:cubicBezTo>
                        <a:pt x="117" y="40"/>
                        <a:pt x="117" y="39"/>
                        <a:pt x="117" y="38"/>
                      </a:cubicBezTo>
                      <a:cubicBezTo>
                        <a:pt x="117" y="38"/>
                        <a:pt x="117" y="38"/>
                        <a:pt x="117" y="38"/>
                      </a:cubicBezTo>
                      <a:cubicBezTo>
                        <a:pt x="117" y="37"/>
                        <a:pt x="116" y="36"/>
                        <a:pt x="115" y="37"/>
                      </a:cubicBezTo>
                      <a:cubicBezTo>
                        <a:pt x="105" y="38"/>
                        <a:pt x="105" y="38"/>
                        <a:pt x="105" y="38"/>
                      </a:cubicBezTo>
                      <a:cubicBezTo>
                        <a:pt x="104" y="36"/>
                        <a:pt x="102" y="34"/>
                        <a:pt x="101" y="32"/>
                      </a:cubicBezTo>
                      <a:cubicBezTo>
                        <a:pt x="107" y="24"/>
                        <a:pt x="107" y="24"/>
                        <a:pt x="107" y="24"/>
                      </a:cubicBezTo>
                      <a:cubicBezTo>
                        <a:pt x="108" y="24"/>
                        <a:pt x="108" y="23"/>
                        <a:pt x="108" y="23"/>
                      </a:cubicBezTo>
                      <a:cubicBezTo>
                        <a:pt x="108" y="22"/>
                        <a:pt x="108" y="22"/>
                        <a:pt x="107" y="21"/>
                      </a:cubicBezTo>
                      <a:cubicBezTo>
                        <a:pt x="107" y="21"/>
                        <a:pt x="105" y="20"/>
                        <a:pt x="105" y="21"/>
                      </a:cubicBezTo>
                      <a:cubicBezTo>
                        <a:pt x="96" y="26"/>
                        <a:pt x="96" y="26"/>
                        <a:pt x="96" y="26"/>
                      </a:cubicBezTo>
                      <a:cubicBezTo>
                        <a:pt x="94" y="24"/>
                        <a:pt x="92" y="22"/>
                        <a:pt x="90" y="21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0"/>
                        <a:pt x="94" y="9"/>
                        <a:pt x="93" y="9"/>
                      </a:cubicBezTo>
                      <a:cubicBezTo>
                        <a:pt x="92" y="8"/>
                        <a:pt x="91" y="9"/>
                        <a:pt x="90" y="10"/>
                      </a:cubicBezTo>
                      <a:cubicBezTo>
                        <a:pt x="83" y="17"/>
                        <a:pt x="83" y="17"/>
                        <a:pt x="83" y="17"/>
                      </a:cubicBezTo>
                      <a:cubicBezTo>
                        <a:pt x="81" y="15"/>
                        <a:pt x="79" y="15"/>
                        <a:pt x="77" y="14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7" y="4"/>
                        <a:pt x="77" y="4"/>
                        <a:pt x="77" y="3"/>
                      </a:cubicBezTo>
                      <a:cubicBezTo>
                        <a:pt x="77" y="2"/>
                        <a:pt x="76" y="2"/>
                        <a:pt x="75" y="1"/>
                      </a:cubicBezTo>
                      <a:cubicBezTo>
                        <a:pt x="74" y="1"/>
                        <a:pt x="73" y="2"/>
                        <a:pt x="73" y="3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6" y="11"/>
                        <a:pt x="64" y="11"/>
                        <a:pt x="61" y="11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1"/>
                        <a:pt x="58" y="0"/>
                        <a:pt x="56" y="0"/>
                      </a:cubicBezTo>
                      <a:cubicBezTo>
                        <a:pt x="55" y="0"/>
                        <a:pt x="55" y="1"/>
                        <a:pt x="55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1" y="12"/>
                        <a:pt x="48" y="13"/>
                        <a:pt x="46" y="13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4"/>
                        <a:pt x="39" y="4"/>
                        <a:pt x="38" y="4"/>
                      </a:cubicBezTo>
                      <a:cubicBezTo>
                        <a:pt x="37" y="4"/>
                        <a:pt x="37" y="5"/>
                        <a:pt x="37" y="6"/>
                      </a:cubicBezTo>
                      <a:cubicBezTo>
                        <a:pt x="37" y="6"/>
                        <a:pt x="37" y="6"/>
                        <a:pt x="37" y="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6" y="18"/>
                        <a:pt x="34" y="19"/>
                        <a:pt x="32" y="20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3"/>
                        <a:pt x="22" y="13"/>
                        <a:pt x="22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7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4" y="27"/>
                        <a:pt x="23" y="29"/>
                        <a:pt x="21" y="31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1" y="27"/>
                        <a:pt x="10" y="27"/>
                        <a:pt x="9" y="28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30"/>
                        <a:pt x="9" y="31"/>
                        <a:pt x="10" y="31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6" y="40"/>
                        <a:pt x="15" y="42"/>
                        <a:pt x="14" y="45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3" y="44"/>
                        <a:pt x="2" y="45"/>
                        <a:pt x="2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2" y="47"/>
                        <a:pt x="2" y="48"/>
                        <a:pt x="3" y="48"/>
                      </a:cubicBezTo>
                      <a:cubicBezTo>
                        <a:pt x="12" y="53"/>
                        <a:pt x="12" y="53"/>
                        <a:pt x="12" y="53"/>
                      </a:cubicBezTo>
                      <a:cubicBezTo>
                        <a:pt x="12" y="55"/>
                        <a:pt x="11" y="57"/>
                        <a:pt x="11" y="60"/>
                      </a:cubicBezTo>
                      <a:cubicBezTo>
                        <a:pt x="2" y="63"/>
                        <a:pt x="2" y="63"/>
                        <a:pt x="2" y="63"/>
                      </a:cubicBezTo>
                      <a:cubicBezTo>
                        <a:pt x="1" y="63"/>
                        <a:pt x="0" y="64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66"/>
                        <a:pt x="1" y="67"/>
                        <a:pt x="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2" y="71"/>
                        <a:pt x="13" y="73"/>
                        <a:pt x="14" y="75"/>
                      </a:cubicBezTo>
                      <a:cubicBezTo>
                        <a:pt x="5" y="81"/>
                        <a:pt x="5" y="81"/>
                        <a:pt x="5" y="81"/>
                      </a:cubicBezTo>
                      <a:cubicBezTo>
                        <a:pt x="5" y="81"/>
                        <a:pt x="4" y="82"/>
                        <a:pt x="4" y="83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5" y="84"/>
                        <a:pt x="6" y="85"/>
                        <a:pt x="7" y="84"/>
                      </a:cubicBezTo>
                      <a:cubicBezTo>
                        <a:pt x="17" y="83"/>
                        <a:pt x="17" y="83"/>
                        <a:pt x="17" y="83"/>
                      </a:cubicBezTo>
                      <a:cubicBezTo>
                        <a:pt x="18" y="85"/>
                        <a:pt x="19" y="87"/>
                        <a:pt x="20" y="89"/>
                      </a:cubicBezTo>
                      <a:cubicBezTo>
                        <a:pt x="14" y="97"/>
                        <a:pt x="14" y="97"/>
                        <a:pt x="14" y="97"/>
                      </a:cubicBezTo>
                      <a:cubicBezTo>
                        <a:pt x="14" y="97"/>
                        <a:pt x="14" y="98"/>
                        <a:pt x="14" y="98"/>
                      </a:cubicBezTo>
                      <a:cubicBezTo>
                        <a:pt x="14" y="99"/>
                        <a:pt x="14" y="99"/>
                        <a:pt x="14" y="100"/>
                      </a:cubicBezTo>
                      <a:cubicBezTo>
                        <a:pt x="15" y="100"/>
                        <a:pt x="16" y="101"/>
                        <a:pt x="17" y="100"/>
                      </a:cubicBezTo>
                      <a:cubicBezTo>
                        <a:pt x="26" y="95"/>
                        <a:pt x="26" y="95"/>
                        <a:pt x="26" y="95"/>
                      </a:cubicBezTo>
                      <a:cubicBezTo>
                        <a:pt x="28" y="97"/>
                        <a:pt x="29" y="99"/>
                        <a:pt x="31" y="100"/>
                      </a:cubicBezTo>
                      <a:cubicBezTo>
                        <a:pt x="28" y="109"/>
                        <a:pt x="28" y="109"/>
                        <a:pt x="28" y="109"/>
                      </a:cubicBezTo>
                      <a:cubicBezTo>
                        <a:pt x="28" y="110"/>
                        <a:pt x="28" y="110"/>
                        <a:pt x="28" y="110"/>
                      </a:cubicBezTo>
                      <a:cubicBezTo>
                        <a:pt x="28" y="111"/>
                        <a:pt x="28" y="112"/>
                        <a:pt x="29" y="112"/>
                      </a:cubicBezTo>
                      <a:cubicBezTo>
                        <a:pt x="30" y="113"/>
                        <a:pt x="31" y="112"/>
                        <a:pt x="31" y="112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40" y="106"/>
                        <a:pt x="43" y="106"/>
                        <a:pt x="45" y="107"/>
                      </a:cubicBezTo>
                      <a:cubicBezTo>
                        <a:pt x="45" y="117"/>
                        <a:pt x="45" y="117"/>
                        <a:pt x="45" y="117"/>
                      </a:cubicBezTo>
                      <a:cubicBezTo>
                        <a:pt x="45" y="117"/>
                        <a:pt x="45" y="117"/>
                        <a:pt x="45" y="118"/>
                      </a:cubicBezTo>
                      <a:cubicBezTo>
                        <a:pt x="45" y="119"/>
                        <a:pt x="45" y="119"/>
                        <a:pt x="46" y="120"/>
                      </a:cubicBezTo>
                      <a:cubicBezTo>
                        <a:pt x="47" y="120"/>
                        <a:pt x="48" y="119"/>
                        <a:pt x="49" y="118"/>
                      </a:cubicBezTo>
                      <a:cubicBezTo>
                        <a:pt x="53" y="109"/>
                        <a:pt x="53" y="109"/>
                        <a:pt x="53" y="109"/>
                      </a:cubicBezTo>
                      <a:cubicBezTo>
                        <a:pt x="55" y="110"/>
                        <a:pt x="58" y="110"/>
                        <a:pt x="60" y="110"/>
                      </a:cubicBezTo>
                      <a:cubicBezTo>
                        <a:pt x="63" y="119"/>
                        <a:pt x="63" y="119"/>
                        <a:pt x="63" y="119"/>
                      </a:cubicBezTo>
                      <a:cubicBezTo>
                        <a:pt x="63" y="120"/>
                        <a:pt x="64" y="121"/>
                        <a:pt x="65" y="121"/>
                      </a:cubicBezTo>
                      <a:cubicBezTo>
                        <a:pt x="65" y="121"/>
                        <a:pt x="65" y="121"/>
                        <a:pt x="65" y="121"/>
                      </a:cubicBezTo>
                      <a:cubicBezTo>
                        <a:pt x="66" y="121"/>
                        <a:pt x="67" y="120"/>
                        <a:pt x="67" y="119"/>
                      </a:cubicBezTo>
                      <a:cubicBezTo>
                        <a:pt x="67" y="119"/>
                        <a:pt x="67" y="119"/>
                        <a:pt x="67" y="119"/>
                      </a:cubicBezTo>
                      <a:cubicBezTo>
                        <a:pt x="68" y="109"/>
                        <a:pt x="68" y="109"/>
                        <a:pt x="68" y="109"/>
                      </a:cubicBezTo>
                      <a:cubicBezTo>
                        <a:pt x="71" y="109"/>
                        <a:pt x="73" y="108"/>
                        <a:pt x="75" y="108"/>
                      </a:cubicBezTo>
                      <a:cubicBezTo>
                        <a:pt x="81" y="116"/>
                        <a:pt x="81" y="116"/>
                        <a:pt x="81" y="116"/>
                      </a:cubicBezTo>
                      <a:cubicBezTo>
                        <a:pt x="82" y="117"/>
                        <a:pt x="83" y="117"/>
                        <a:pt x="84" y="117"/>
                      </a:cubicBezTo>
                      <a:cubicBezTo>
                        <a:pt x="84" y="117"/>
                        <a:pt x="85" y="116"/>
                        <a:pt x="85" y="115"/>
                      </a:cubicBezTo>
                      <a:cubicBezTo>
                        <a:pt x="85" y="115"/>
                        <a:pt x="85" y="115"/>
                        <a:pt x="85" y="114"/>
                      </a:cubicBezTo>
                      <a:cubicBezTo>
                        <a:pt x="83" y="104"/>
                        <a:pt x="83" y="104"/>
                        <a:pt x="83" y="104"/>
                      </a:cubicBezTo>
                      <a:cubicBezTo>
                        <a:pt x="85" y="103"/>
                        <a:pt x="87" y="102"/>
                        <a:pt x="89" y="101"/>
                      </a:cubicBezTo>
                      <a:cubicBezTo>
                        <a:pt x="97" y="107"/>
                        <a:pt x="97" y="107"/>
                        <a:pt x="97" y="107"/>
                      </a:cubicBezTo>
                      <a:cubicBezTo>
                        <a:pt x="98" y="108"/>
                        <a:pt x="99" y="108"/>
                        <a:pt x="100" y="107"/>
                      </a:cubicBezTo>
                      <a:cubicBezTo>
                        <a:pt x="100" y="107"/>
                        <a:pt x="101" y="106"/>
                        <a:pt x="101" y="106"/>
                      </a:cubicBezTo>
                      <a:cubicBezTo>
                        <a:pt x="101" y="105"/>
                        <a:pt x="100" y="105"/>
                        <a:pt x="100" y="104"/>
                      </a:cubicBezTo>
                      <a:cubicBezTo>
                        <a:pt x="96" y="95"/>
                        <a:pt x="96" y="95"/>
                        <a:pt x="96" y="95"/>
                      </a:cubicBezTo>
                      <a:cubicBezTo>
                        <a:pt x="97" y="94"/>
                        <a:pt x="99" y="92"/>
                        <a:pt x="100" y="90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1" y="94"/>
                        <a:pt x="112" y="94"/>
                        <a:pt x="112" y="93"/>
                      </a:cubicBezTo>
                      <a:cubicBezTo>
                        <a:pt x="113" y="92"/>
                        <a:pt x="113" y="92"/>
                        <a:pt x="113" y="92"/>
                      </a:cubicBezTo>
                      <a:cubicBezTo>
                        <a:pt x="113" y="91"/>
                        <a:pt x="112" y="90"/>
                        <a:pt x="112" y="90"/>
                      </a:cubicBezTo>
                      <a:cubicBezTo>
                        <a:pt x="105" y="83"/>
                        <a:pt x="105" y="83"/>
                        <a:pt x="105" y="83"/>
                      </a:cubicBezTo>
                      <a:cubicBezTo>
                        <a:pt x="106" y="81"/>
                        <a:pt x="107" y="79"/>
                        <a:pt x="107" y="76"/>
                      </a:cubicBezTo>
                      <a:cubicBezTo>
                        <a:pt x="117" y="77"/>
                        <a:pt x="117" y="77"/>
                        <a:pt x="117" y="77"/>
                      </a:cubicBezTo>
                      <a:cubicBezTo>
                        <a:pt x="118" y="77"/>
                        <a:pt x="120" y="76"/>
                        <a:pt x="120" y="75"/>
                      </a:cubicBezTo>
                      <a:cubicBezTo>
                        <a:pt x="120" y="75"/>
                        <a:pt x="120" y="75"/>
                        <a:pt x="120" y="75"/>
                      </a:cubicBezTo>
                      <a:cubicBezTo>
                        <a:pt x="120" y="74"/>
                        <a:pt x="119" y="73"/>
                        <a:pt x="118" y="73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10" y="66"/>
                        <a:pt x="110" y="64"/>
                        <a:pt x="110" y="61"/>
                      </a:cubicBezTo>
                      <a:lnTo>
                        <a:pt x="120" y="58"/>
                      </a:lnTo>
                      <a:close/>
                      <a:moveTo>
                        <a:pt x="61" y="72"/>
                      </a:moveTo>
                      <a:cubicBezTo>
                        <a:pt x="55" y="72"/>
                        <a:pt x="50" y="67"/>
                        <a:pt x="50" y="61"/>
                      </a:cubicBezTo>
                      <a:cubicBezTo>
                        <a:pt x="50" y="54"/>
                        <a:pt x="55" y="49"/>
                        <a:pt x="61" y="49"/>
                      </a:cubicBezTo>
                      <a:cubicBezTo>
                        <a:pt x="67" y="49"/>
                        <a:pt x="72" y="54"/>
                        <a:pt x="72" y="61"/>
                      </a:cubicBezTo>
                      <a:cubicBezTo>
                        <a:pt x="72" y="67"/>
                        <a:pt x="67" y="72"/>
                        <a:pt x="61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Oval 21"/>
                <p:cNvSpPr>
                  <a:spLocks noChangeArrowheads="1"/>
                </p:cNvSpPr>
                <p:nvPr/>
              </p:nvSpPr>
              <p:spPr bwMode="auto">
                <a:xfrm>
                  <a:off x="-1055688" y="2462213"/>
                  <a:ext cx="171450" cy="1714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Oval 22"/>
                <p:cNvSpPr>
                  <a:spLocks noChangeArrowheads="1"/>
                </p:cNvSpPr>
                <p:nvPr/>
              </p:nvSpPr>
              <p:spPr bwMode="auto">
                <a:xfrm>
                  <a:off x="-1776413" y="2792413"/>
                  <a:ext cx="115888" cy="1190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Oval 24"/>
                <p:cNvSpPr>
                  <a:spLocks noChangeArrowheads="1"/>
                </p:cNvSpPr>
                <p:nvPr/>
              </p:nvSpPr>
              <p:spPr bwMode="auto">
                <a:xfrm>
                  <a:off x="-1333500" y="3128963"/>
                  <a:ext cx="77788" cy="7937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" name="Freeform 25"/>
                <p:cNvSpPr/>
                <p:nvPr/>
              </p:nvSpPr>
              <p:spPr bwMode="auto">
                <a:xfrm>
                  <a:off x="-1423988" y="2082800"/>
                  <a:ext cx="889000" cy="357188"/>
                </a:xfrm>
                <a:custGeom>
                  <a:avLst/>
                  <a:gdLst>
                    <a:gd name="T0" fmla="*/ 218 w 237"/>
                    <a:gd name="T1" fmla="*/ 95 h 95"/>
                    <a:gd name="T2" fmla="*/ 217 w 237"/>
                    <a:gd name="T3" fmla="*/ 94 h 95"/>
                    <a:gd name="T4" fmla="*/ 234 w 237"/>
                    <a:gd name="T5" fmla="*/ 82 h 95"/>
                    <a:gd name="T6" fmla="*/ 237 w 237"/>
                    <a:gd name="T7" fmla="*/ 79 h 95"/>
                    <a:gd name="T8" fmla="*/ 236 w 237"/>
                    <a:gd name="T9" fmla="*/ 77 h 95"/>
                    <a:gd name="T10" fmla="*/ 231 w 237"/>
                    <a:gd name="T11" fmla="*/ 75 h 95"/>
                    <a:gd name="T12" fmla="*/ 211 w 237"/>
                    <a:gd name="T13" fmla="*/ 78 h 95"/>
                    <a:gd name="T14" fmla="*/ 203 w 237"/>
                    <a:gd name="T15" fmla="*/ 66 h 95"/>
                    <a:gd name="T16" fmla="*/ 216 w 237"/>
                    <a:gd name="T17" fmla="*/ 49 h 95"/>
                    <a:gd name="T18" fmla="*/ 217 w 237"/>
                    <a:gd name="T19" fmla="*/ 46 h 95"/>
                    <a:gd name="T20" fmla="*/ 216 w 237"/>
                    <a:gd name="T21" fmla="*/ 44 h 95"/>
                    <a:gd name="T22" fmla="*/ 211 w 237"/>
                    <a:gd name="T23" fmla="*/ 43 h 95"/>
                    <a:gd name="T24" fmla="*/ 192 w 237"/>
                    <a:gd name="T25" fmla="*/ 53 h 95"/>
                    <a:gd name="T26" fmla="*/ 181 w 237"/>
                    <a:gd name="T27" fmla="*/ 43 h 95"/>
                    <a:gd name="T28" fmla="*/ 188 w 237"/>
                    <a:gd name="T29" fmla="*/ 24 h 95"/>
                    <a:gd name="T30" fmla="*/ 189 w 237"/>
                    <a:gd name="T31" fmla="*/ 22 h 95"/>
                    <a:gd name="T32" fmla="*/ 187 w 237"/>
                    <a:gd name="T33" fmla="*/ 18 h 95"/>
                    <a:gd name="T34" fmla="*/ 181 w 237"/>
                    <a:gd name="T35" fmla="*/ 20 h 95"/>
                    <a:gd name="T36" fmla="*/ 167 w 237"/>
                    <a:gd name="T37" fmla="*/ 34 h 95"/>
                    <a:gd name="T38" fmla="*/ 153 w 237"/>
                    <a:gd name="T39" fmla="*/ 28 h 95"/>
                    <a:gd name="T40" fmla="*/ 154 w 237"/>
                    <a:gd name="T41" fmla="*/ 8 h 95"/>
                    <a:gd name="T42" fmla="*/ 154 w 237"/>
                    <a:gd name="T43" fmla="*/ 7 h 95"/>
                    <a:gd name="T44" fmla="*/ 151 w 237"/>
                    <a:gd name="T45" fmla="*/ 3 h 95"/>
                    <a:gd name="T46" fmla="*/ 146 w 237"/>
                    <a:gd name="T47" fmla="*/ 6 h 95"/>
                    <a:gd name="T48" fmla="*/ 137 w 237"/>
                    <a:gd name="T49" fmla="*/ 24 h 95"/>
                    <a:gd name="T50" fmla="*/ 122 w 237"/>
                    <a:gd name="T51" fmla="*/ 23 h 95"/>
                    <a:gd name="T52" fmla="*/ 116 w 237"/>
                    <a:gd name="T53" fmla="*/ 4 h 95"/>
                    <a:gd name="T54" fmla="*/ 112 w 237"/>
                    <a:gd name="T55" fmla="*/ 0 h 95"/>
                    <a:gd name="T56" fmla="*/ 108 w 237"/>
                    <a:gd name="T57" fmla="*/ 4 h 95"/>
                    <a:gd name="T58" fmla="*/ 108 w 237"/>
                    <a:gd name="T59" fmla="*/ 4 h 95"/>
                    <a:gd name="T60" fmla="*/ 105 w 237"/>
                    <a:gd name="T61" fmla="*/ 24 h 95"/>
                    <a:gd name="T62" fmla="*/ 91 w 237"/>
                    <a:gd name="T63" fmla="*/ 28 h 95"/>
                    <a:gd name="T64" fmla="*/ 79 w 237"/>
                    <a:gd name="T65" fmla="*/ 11 h 95"/>
                    <a:gd name="T66" fmla="*/ 74 w 237"/>
                    <a:gd name="T67" fmla="*/ 9 h 95"/>
                    <a:gd name="T68" fmla="*/ 71 w 237"/>
                    <a:gd name="T69" fmla="*/ 12 h 95"/>
                    <a:gd name="T70" fmla="*/ 72 w 237"/>
                    <a:gd name="T71" fmla="*/ 14 h 95"/>
                    <a:gd name="T72" fmla="*/ 75 w 237"/>
                    <a:gd name="T73" fmla="*/ 34 h 95"/>
                    <a:gd name="T74" fmla="*/ 63 w 237"/>
                    <a:gd name="T75" fmla="*/ 42 h 95"/>
                    <a:gd name="T76" fmla="*/ 46 w 237"/>
                    <a:gd name="T77" fmla="*/ 29 h 95"/>
                    <a:gd name="T78" fmla="*/ 41 w 237"/>
                    <a:gd name="T79" fmla="*/ 29 h 95"/>
                    <a:gd name="T80" fmla="*/ 39 w 237"/>
                    <a:gd name="T81" fmla="*/ 32 h 95"/>
                    <a:gd name="T82" fmla="*/ 40 w 237"/>
                    <a:gd name="T83" fmla="*/ 34 h 95"/>
                    <a:gd name="T84" fmla="*/ 49 w 237"/>
                    <a:gd name="T85" fmla="*/ 53 h 95"/>
                    <a:gd name="T86" fmla="*/ 40 w 237"/>
                    <a:gd name="T87" fmla="*/ 64 h 95"/>
                    <a:gd name="T88" fmla="*/ 21 w 237"/>
                    <a:gd name="T89" fmla="*/ 57 h 95"/>
                    <a:gd name="T90" fmla="*/ 15 w 237"/>
                    <a:gd name="T91" fmla="*/ 58 h 95"/>
                    <a:gd name="T92" fmla="*/ 14 w 237"/>
                    <a:gd name="T93" fmla="*/ 60 h 95"/>
                    <a:gd name="T94" fmla="*/ 16 w 237"/>
                    <a:gd name="T95" fmla="*/ 64 h 95"/>
                    <a:gd name="T96" fmla="*/ 31 w 237"/>
                    <a:gd name="T97" fmla="*/ 78 h 95"/>
                    <a:gd name="T98" fmla="*/ 25 w 237"/>
                    <a:gd name="T99" fmla="*/ 92 h 95"/>
                    <a:gd name="T100" fmla="*/ 5 w 237"/>
                    <a:gd name="T101" fmla="*/ 91 h 95"/>
                    <a:gd name="T102" fmla="*/ 0 w 237"/>
                    <a:gd name="T103" fmla="*/ 94 h 95"/>
                    <a:gd name="T104" fmla="*/ 0 w 237"/>
                    <a:gd name="T105" fmla="*/ 95 h 95"/>
                    <a:gd name="T106" fmla="*/ 218 w 237"/>
                    <a:gd name="T107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7" h="95">
                      <a:moveTo>
                        <a:pt x="218" y="95"/>
                      </a:moveTo>
                      <a:cubicBezTo>
                        <a:pt x="218" y="95"/>
                        <a:pt x="217" y="94"/>
                        <a:pt x="217" y="94"/>
                      </a:cubicBezTo>
                      <a:cubicBezTo>
                        <a:pt x="234" y="82"/>
                        <a:pt x="234" y="82"/>
                        <a:pt x="234" y="82"/>
                      </a:cubicBezTo>
                      <a:cubicBezTo>
                        <a:pt x="236" y="82"/>
                        <a:pt x="237" y="80"/>
                        <a:pt x="237" y="79"/>
                      </a:cubicBezTo>
                      <a:cubicBezTo>
                        <a:pt x="237" y="78"/>
                        <a:pt x="236" y="78"/>
                        <a:pt x="236" y="77"/>
                      </a:cubicBezTo>
                      <a:cubicBezTo>
                        <a:pt x="235" y="75"/>
                        <a:pt x="233" y="74"/>
                        <a:pt x="231" y="75"/>
                      </a:cubicBezTo>
                      <a:cubicBezTo>
                        <a:pt x="211" y="78"/>
                        <a:pt x="211" y="78"/>
                        <a:pt x="211" y="78"/>
                      </a:cubicBezTo>
                      <a:cubicBezTo>
                        <a:pt x="209" y="74"/>
                        <a:pt x="206" y="70"/>
                        <a:pt x="203" y="66"/>
                      </a:cubicBezTo>
                      <a:cubicBezTo>
                        <a:pt x="216" y="49"/>
                        <a:pt x="216" y="49"/>
                        <a:pt x="216" y="49"/>
                      </a:cubicBezTo>
                      <a:cubicBezTo>
                        <a:pt x="217" y="49"/>
                        <a:pt x="217" y="48"/>
                        <a:pt x="217" y="46"/>
                      </a:cubicBezTo>
                      <a:cubicBezTo>
                        <a:pt x="217" y="46"/>
                        <a:pt x="217" y="45"/>
                        <a:pt x="216" y="44"/>
                      </a:cubicBezTo>
                      <a:cubicBezTo>
                        <a:pt x="215" y="42"/>
                        <a:pt x="212" y="42"/>
                        <a:pt x="211" y="43"/>
                      </a:cubicBezTo>
                      <a:cubicBezTo>
                        <a:pt x="192" y="53"/>
                        <a:pt x="192" y="53"/>
                        <a:pt x="192" y="53"/>
                      </a:cubicBezTo>
                      <a:cubicBezTo>
                        <a:pt x="189" y="49"/>
                        <a:pt x="185" y="46"/>
                        <a:pt x="181" y="43"/>
                      </a:cubicBezTo>
                      <a:cubicBezTo>
                        <a:pt x="188" y="24"/>
                        <a:pt x="188" y="24"/>
                        <a:pt x="188" y="24"/>
                      </a:cubicBezTo>
                      <a:cubicBezTo>
                        <a:pt x="188" y="23"/>
                        <a:pt x="189" y="22"/>
                        <a:pt x="189" y="22"/>
                      </a:cubicBezTo>
                      <a:cubicBezTo>
                        <a:pt x="189" y="20"/>
                        <a:pt x="188" y="19"/>
                        <a:pt x="187" y="18"/>
                      </a:cubicBezTo>
                      <a:cubicBezTo>
                        <a:pt x="185" y="17"/>
                        <a:pt x="182" y="18"/>
                        <a:pt x="181" y="20"/>
                      </a:cubicBezTo>
                      <a:cubicBezTo>
                        <a:pt x="167" y="34"/>
                        <a:pt x="167" y="34"/>
                        <a:pt x="167" y="34"/>
                      </a:cubicBezTo>
                      <a:cubicBezTo>
                        <a:pt x="162" y="32"/>
                        <a:pt x="158" y="30"/>
                        <a:pt x="153" y="28"/>
                      </a:cubicBezTo>
                      <a:cubicBezTo>
                        <a:pt x="154" y="8"/>
                        <a:pt x="154" y="8"/>
                        <a:pt x="154" y="8"/>
                      </a:cubicBezTo>
                      <a:cubicBezTo>
                        <a:pt x="154" y="8"/>
                        <a:pt x="154" y="7"/>
                        <a:pt x="154" y="7"/>
                      </a:cubicBezTo>
                      <a:cubicBezTo>
                        <a:pt x="154" y="5"/>
                        <a:pt x="153" y="4"/>
                        <a:pt x="151" y="3"/>
                      </a:cubicBezTo>
                      <a:cubicBezTo>
                        <a:pt x="149" y="3"/>
                        <a:pt x="146" y="4"/>
                        <a:pt x="146" y="6"/>
                      </a:cubicBezTo>
                      <a:cubicBezTo>
                        <a:pt x="137" y="24"/>
                        <a:pt x="137" y="24"/>
                        <a:pt x="137" y="24"/>
                      </a:cubicBezTo>
                      <a:cubicBezTo>
                        <a:pt x="132" y="24"/>
                        <a:pt x="127" y="23"/>
                        <a:pt x="122" y="23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1"/>
                        <a:pt x="114" y="0"/>
                        <a:pt x="112" y="0"/>
                      </a:cubicBezTo>
                      <a:cubicBezTo>
                        <a:pt x="110" y="0"/>
                        <a:pt x="108" y="2"/>
                        <a:pt x="108" y="4"/>
                      </a:cubicBez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5" y="24"/>
                        <a:pt x="105" y="24"/>
                        <a:pt x="105" y="24"/>
                      </a:cubicBezTo>
                      <a:cubicBezTo>
                        <a:pt x="100" y="25"/>
                        <a:pt x="95" y="26"/>
                        <a:pt x="91" y="28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8" y="9"/>
                        <a:pt x="76" y="8"/>
                        <a:pt x="74" y="9"/>
                      </a:cubicBezTo>
                      <a:cubicBezTo>
                        <a:pt x="72" y="9"/>
                        <a:pt x="71" y="11"/>
                        <a:pt x="71" y="12"/>
                      </a:cubicBezTo>
                      <a:cubicBezTo>
                        <a:pt x="71" y="13"/>
                        <a:pt x="72" y="13"/>
                        <a:pt x="72" y="14"/>
                      </a:cubicBezTo>
                      <a:cubicBezTo>
                        <a:pt x="75" y="34"/>
                        <a:pt x="75" y="34"/>
                        <a:pt x="75" y="34"/>
                      </a:cubicBezTo>
                      <a:cubicBezTo>
                        <a:pt x="71" y="36"/>
                        <a:pt x="66" y="39"/>
                        <a:pt x="63" y="42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5" y="28"/>
                        <a:pt x="42" y="27"/>
                        <a:pt x="41" y="29"/>
                      </a:cubicBezTo>
                      <a:cubicBezTo>
                        <a:pt x="40" y="30"/>
                        <a:pt x="39" y="31"/>
                        <a:pt x="39" y="32"/>
                      </a:cubicBezTo>
                      <a:cubicBezTo>
                        <a:pt x="39" y="33"/>
                        <a:pt x="39" y="34"/>
                        <a:pt x="40" y="34"/>
                      </a:cubicBezTo>
                      <a:cubicBezTo>
                        <a:pt x="49" y="53"/>
                        <a:pt x="49" y="53"/>
                        <a:pt x="49" y="53"/>
                      </a:cubicBezTo>
                      <a:cubicBezTo>
                        <a:pt x="46" y="56"/>
                        <a:pt x="43" y="60"/>
                        <a:pt x="40" y="64"/>
                      </a:cubicBezTo>
                      <a:cubicBezTo>
                        <a:pt x="21" y="57"/>
                        <a:pt x="21" y="57"/>
                        <a:pt x="21" y="57"/>
                      </a:cubicBezTo>
                      <a:cubicBezTo>
                        <a:pt x="19" y="56"/>
                        <a:pt x="16" y="56"/>
                        <a:pt x="15" y="58"/>
                      </a:cubicBezTo>
                      <a:cubicBezTo>
                        <a:pt x="15" y="59"/>
                        <a:pt x="14" y="60"/>
                        <a:pt x="14" y="60"/>
                      </a:cubicBezTo>
                      <a:cubicBezTo>
                        <a:pt x="14" y="62"/>
                        <a:pt x="15" y="63"/>
                        <a:pt x="16" y="6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9" y="82"/>
                        <a:pt x="27" y="87"/>
                        <a:pt x="25" y="92"/>
                      </a:cubicBezTo>
                      <a:cubicBezTo>
                        <a:pt x="5" y="91"/>
                        <a:pt x="5" y="91"/>
                        <a:pt x="5" y="91"/>
                      </a:cubicBezTo>
                      <a:cubicBezTo>
                        <a:pt x="3" y="91"/>
                        <a:pt x="0" y="92"/>
                        <a:pt x="0" y="94"/>
                      </a:cubicBezTo>
                      <a:cubicBezTo>
                        <a:pt x="0" y="94"/>
                        <a:pt x="0" y="95"/>
                        <a:pt x="0" y="95"/>
                      </a:cubicBezTo>
                      <a:lnTo>
                        <a:pt x="218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84" name="等腰三角形 83"/>
              <p:cNvSpPr/>
              <p:nvPr/>
            </p:nvSpPr>
            <p:spPr bwMode="auto">
              <a:xfrm rot="5400000">
                <a:off x="5906647" y="3049213"/>
                <a:ext cx="279883" cy="2416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矩形 82"/>
              <p:cNvSpPr>
                <a:spLocks noChangeArrowheads="1"/>
              </p:cNvSpPr>
              <p:nvPr/>
            </p:nvSpPr>
            <p:spPr bwMode="auto">
              <a:xfrm>
                <a:off x="3574615" y="3050366"/>
                <a:ext cx="1920953" cy="42447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 panose="020B0604020202020204" charset="0"/>
                    <a:sym typeface="微软雅黑" panose="020B0503020204020204" pitchFamily="34" charset="-122"/>
                  </a:rPr>
                  <a:t>点击添加标题</a:t>
                </a:r>
                <a:endParaRPr lang="zh-CN" altLang="zh-CN" sz="1200">
                  <a:solidFill>
                    <a:schemeClr val="bg1"/>
                  </a:solidFill>
                  <a:ea typeface="微软雅黑" panose="020B0503020204020204" pitchFamily="34" charset="-122"/>
                  <a:cs typeface="Helvetica" panose="020B0604020202020204" charset="0"/>
                </a:endParaRPr>
              </a:p>
            </p:txBody>
          </p:sp>
        </p:grpSp>
        <p:sp>
          <p:nvSpPr>
            <p:cNvPr id="111" name="TextBox 40"/>
            <p:cNvSpPr txBox="1">
              <a:spLocks noChangeArrowheads="1"/>
            </p:cNvSpPr>
            <p:nvPr/>
          </p:nvSpPr>
          <p:spPr bwMode="auto">
            <a:xfrm>
              <a:off x="107504" y="2864424"/>
              <a:ext cx="661806" cy="5945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94" y="4443556"/>
            <a:ext cx="6373580" cy="1437319"/>
            <a:chOff x="0" y="3333695"/>
            <a:chExt cx="4780807" cy="1078322"/>
          </a:xfrm>
        </p:grpSpPr>
        <p:grpSp>
          <p:nvGrpSpPr>
            <p:cNvPr id="93" name="组合 92"/>
            <p:cNvGrpSpPr/>
            <p:nvPr/>
          </p:nvGrpSpPr>
          <p:grpSpPr>
            <a:xfrm>
              <a:off x="0" y="3333695"/>
              <a:ext cx="4780807" cy="1078322"/>
              <a:chOff x="0" y="3557729"/>
              <a:chExt cx="6167437" cy="1391079"/>
            </a:xfrm>
            <a:solidFill>
              <a:schemeClr val="accent4"/>
            </a:solidFill>
          </p:grpSpPr>
          <p:sp>
            <p:nvSpPr>
              <p:cNvPr id="94" name="矩形 93"/>
              <p:cNvSpPr/>
              <p:nvPr/>
            </p:nvSpPr>
            <p:spPr bwMode="auto">
              <a:xfrm>
                <a:off x="0" y="3867387"/>
                <a:ext cx="1157288" cy="10814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 bwMode="auto">
              <a:xfrm>
                <a:off x="3117057" y="3560111"/>
                <a:ext cx="2808685" cy="7789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6" name="矩形 28"/>
              <p:cNvSpPr/>
              <p:nvPr/>
            </p:nvSpPr>
            <p:spPr bwMode="auto">
              <a:xfrm>
                <a:off x="1152525" y="3557729"/>
                <a:ext cx="1970485" cy="1391079"/>
              </a:xfrm>
              <a:custGeom>
                <a:avLst/>
                <a:gdLst>
                  <a:gd name="connsiteX0" fmla="*/ 0 w 1826712"/>
                  <a:gd name="connsiteY0" fmla="*/ 0 h 1280593"/>
                  <a:gd name="connsiteX1" fmla="*/ 1826712 w 1826712"/>
                  <a:gd name="connsiteY1" fmla="*/ 0 h 1280593"/>
                  <a:gd name="connsiteX2" fmla="*/ 1826712 w 1826712"/>
                  <a:gd name="connsiteY2" fmla="*/ 1280593 h 1280593"/>
                  <a:gd name="connsiteX3" fmla="*/ 0 w 1826712"/>
                  <a:gd name="connsiteY3" fmla="*/ 1280593 h 1280593"/>
                  <a:gd name="connsiteX4" fmla="*/ 0 w 1826712"/>
                  <a:gd name="connsiteY4" fmla="*/ 0 h 1280593"/>
                  <a:gd name="connsiteX0-1" fmla="*/ 0 w 1826712"/>
                  <a:gd name="connsiteY0-2" fmla="*/ 0 h 1280593"/>
                  <a:gd name="connsiteX1-3" fmla="*/ 1826712 w 1826712"/>
                  <a:gd name="connsiteY1-4" fmla="*/ 0 h 1280593"/>
                  <a:gd name="connsiteX2-5" fmla="*/ 1826712 w 1826712"/>
                  <a:gd name="connsiteY2-6" fmla="*/ 1280593 h 1280593"/>
                  <a:gd name="connsiteX3-7" fmla="*/ 0 w 1826712"/>
                  <a:gd name="connsiteY3-8" fmla="*/ 1007543 h 1280593"/>
                  <a:gd name="connsiteX4-9" fmla="*/ 0 w 1826712"/>
                  <a:gd name="connsiteY4-10" fmla="*/ 0 h 1280593"/>
                  <a:gd name="connsiteX0-11" fmla="*/ 0 w 1826712"/>
                  <a:gd name="connsiteY0-12" fmla="*/ 0 h 1280593"/>
                  <a:gd name="connsiteX1-13" fmla="*/ 1826712 w 1826712"/>
                  <a:gd name="connsiteY1-14" fmla="*/ 555625 h 1280593"/>
                  <a:gd name="connsiteX2-15" fmla="*/ 1826712 w 1826712"/>
                  <a:gd name="connsiteY2-16" fmla="*/ 1280593 h 1280593"/>
                  <a:gd name="connsiteX3-17" fmla="*/ 0 w 1826712"/>
                  <a:gd name="connsiteY3-18" fmla="*/ 1007543 h 1280593"/>
                  <a:gd name="connsiteX4-19" fmla="*/ 0 w 1826712"/>
                  <a:gd name="connsiteY4-20" fmla="*/ 0 h 1280593"/>
                  <a:gd name="connsiteX0-21" fmla="*/ 0 w 1829887"/>
                  <a:gd name="connsiteY0-22" fmla="*/ 0 h 1280593"/>
                  <a:gd name="connsiteX1-23" fmla="*/ 1829887 w 1829887"/>
                  <a:gd name="connsiteY1-24" fmla="*/ 273050 h 1280593"/>
                  <a:gd name="connsiteX2-25" fmla="*/ 1826712 w 1829887"/>
                  <a:gd name="connsiteY2-26" fmla="*/ 1280593 h 1280593"/>
                  <a:gd name="connsiteX3-27" fmla="*/ 0 w 1829887"/>
                  <a:gd name="connsiteY3-28" fmla="*/ 1007543 h 1280593"/>
                  <a:gd name="connsiteX4-29" fmla="*/ 0 w 1829887"/>
                  <a:gd name="connsiteY4-30" fmla="*/ 0 h 1280593"/>
                  <a:gd name="connsiteX0-31" fmla="*/ 0 w 1830192"/>
                  <a:gd name="connsiteY0-32" fmla="*/ 0 h 1007543"/>
                  <a:gd name="connsiteX1-33" fmla="*/ 1829887 w 1830192"/>
                  <a:gd name="connsiteY1-34" fmla="*/ 273050 h 1007543"/>
                  <a:gd name="connsiteX2-35" fmla="*/ 1829887 w 1830192"/>
                  <a:gd name="connsiteY2-36" fmla="*/ 998018 h 1007543"/>
                  <a:gd name="connsiteX3-37" fmla="*/ 0 w 1830192"/>
                  <a:gd name="connsiteY3-38" fmla="*/ 1007543 h 1007543"/>
                  <a:gd name="connsiteX4-39" fmla="*/ 0 w 1830192"/>
                  <a:gd name="connsiteY4-40" fmla="*/ 0 h 1007543"/>
                  <a:gd name="connsiteX0-41" fmla="*/ 0 w 1829887"/>
                  <a:gd name="connsiteY0-42" fmla="*/ 0 h 1007543"/>
                  <a:gd name="connsiteX1-43" fmla="*/ 1829887 w 1829887"/>
                  <a:gd name="connsiteY1-44" fmla="*/ 273050 h 1007543"/>
                  <a:gd name="connsiteX2-45" fmla="*/ 1823537 w 1829887"/>
                  <a:gd name="connsiteY2-46" fmla="*/ 1001193 h 1007543"/>
                  <a:gd name="connsiteX3-47" fmla="*/ 0 w 1829887"/>
                  <a:gd name="connsiteY3-48" fmla="*/ 1007543 h 1007543"/>
                  <a:gd name="connsiteX4-49" fmla="*/ 0 w 1829887"/>
                  <a:gd name="connsiteY4-50" fmla="*/ 0 h 1007543"/>
                  <a:gd name="connsiteX0-51" fmla="*/ 0 w 1830192"/>
                  <a:gd name="connsiteY0-52" fmla="*/ 0 h 1007543"/>
                  <a:gd name="connsiteX1-53" fmla="*/ 1829887 w 1830192"/>
                  <a:gd name="connsiteY1-54" fmla="*/ 273050 h 1007543"/>
                  <a:gd name="connsiteX2-55" fmla="*/ 1829887 w 1830192"/>
                  <a:gd name="connsiteY2-56" fmla="*/ 1001193 h 1007543"/>
                  <a:gd name="connsiteX3-57" fmla="*/ 0 w 1830192"/>
                  <a:gd name="connsiteY3-58" fmla="*/ 1007543 h 1007543"/>
                  <a:gd name="connsiteX4-59" fmla="*/ 0 w 1830192"/>
                  <a:gd name="connsiteY4-60" fmla="*/ 0 h 1007543"/>
                  <a:gd name="connsiteX0-61" fmla="*/ 0 w 1829887"/>
                  <a:gd name="connsiteY0-62" fmla="*/ 0 h 1007543"/>
                  <a:gd name="connsiteX1-63" fmla="*/ 1829887 w 1829887"/>
                  <a:gd name="connsiteY1-64" fmla="*/ 273050 h 1007543"/>
                  <a:gd name="connsiteX2-65" fmla="*/ 1826712 w 1829887"/>
                  <a:gd name="connsiteY2-66" fmla="*/ 1001193 h 1007543"/>
                  <a:gd name="connsiteX3-67" fmla="*/ 0 w 1829887"/>
                  <a:gd name="connsiteY3-68" fmla="*/ 1007543 h 1007543"/>
                  <a:gd name="connsiteX4-69" fmla="*/ 0 w 1829887"/>
                  <a:gd name="connsiteY4-70" fmla="*/ 0 h 1007543"/>
                  <a:gd name="connsiteX0-71" fmla="*/ 0 w 1829887"/>
                  <a:gd name="connsiteY0-72" fmla="*/ 0 h 1001193"/>
                  <a:gd name="connsiteX1-73" fmla="*/ 1829887 w 1829887"/>
                  <a:gd name="connsiteY1-74" fmla="*/ 273050 h 1001193"/>
                  <a:gd name="connsiteX2-75" fmla="*/ 1826712 w 1829887"/>
                  <a:gd name="connsiteY2-76" fmla="*/ 1001193 h 1001193"/>
                  <a:gd name="connsiteX3-77" fmla="*/ 0 w 1829887"/>
                  <a:gd name="connsiteY3-78" fmla="*/ 998018 h 1001193"/>
                  <a:gd name="connsiteX4-79" fmla="*/ 0 w 1829887"/>
                  <a:gd name="connsiteY4-80" fmla="*/ 0 h 1001193"/>
                  <a:gd name="connsiteX0-81" fmla="*/ 0 w 1832268"/>
                  <a:gd name="connsiteY0-82" fmla="*/ 5556 h 1006749"/>
                  <a:gd name="connsiteX1-83" fmla="*/ 1832268 w 1832268"/>
                  <a:gd name="connsiteY1-84" fmla="*/ 0 h 1006749"/>
                  <a:gd name="connsiteX2-85" fmla="*/ 1826712 w 1832268"/>
                  <a:gd name="connsiteY2-86" fmla="*/ 1006749 h 1006749"/>
                  <a:gd name="connsiteX3-87" fmla="*/ 0 w 1832268"/>
                  <a:gd name="connsiteY3-88" fmla="*/ 1003574 h 1006749"/>
                  <a:gd name="connsiteX4-89" fmla="*/ 0 w 1832268"/>
                  <a:gd name="connsiteY4-90" fmla="*/ 5556 h 1006749"/>
                  <a:gd name="connsiteX0-91" fmla="*/ 0 w 1832268"/>
                  <a:gd name="connsiteY0-92" fmla="*/ 5556 h 1003574"/>
                  <a:gd name="connsiteX1-93" fmla="*/ 1832268 w 1832268"/>
                  <a:gd name="connsiteY1-94" fmla="*/ 0 h 1003574"/>
                  <a:gd name="connsiteX2-95" fmla="*/ 1829093 w 1832268"/>
                  <a:gd name="connsiteY2-96" fmla="*/ 720999 h 1003574"/>
                  <a:gd name="connsiteX3-97" fmla="*/ 0 w 1832268"/>
                  <a:gd name="connsiteY3-98" fmla="*/ 1003574 h 1003574"/>
                  <a:gd name="connsiteX4-99" fmla="*/ 0 w 1832268"/>
                  <a:gd name="connsiteY4-100" fmla="*/ 5556 h 1003574"/>
                  <a:gd name="connsiteX0-101" fmla="*/ 0 w 1834649"/>
                  <a:gd name="connsiteY0-102" fmla="*/ 793 h 1003574"/>
                  <a:gd name="connsiteX1-103" fmla="*/ 1834649 w 1834649"/>
                  <a:gd name="connsiteY1-104" fmla="*/ 0 h 1003574"/>
                  <a:gd name="connsiteX2-105" fmla="*/ 1831474 w 1834649"/>
                  <a:gd name="connsiteY2-106" fmla="*/ 720999 h 1003574"/>
                  <a:gd name="connsiteX3-107" fmla="*/ 2381 w 1834649"/>
                  <a:gd name="connsiteY3-108" fmla="*/ 1003574 h 1003574"/>
                  <a:gd name="connsiteX4-109" fmla="*/ 0 w 1834649"/>
                  <a:gd name="connsiteY4-110" fmla="*/ 793 h 1003574"/>
                  <a:gd name="connsiteX0-111" fmla="*/ 0 w 1834649"/>
                  <a:gd name="connsiteY0-112" fmla="*/ 284162 h 1286943"/>
                  <a:gd name="connsiteX1-113" fmla="*/ 1834649 w 1834649"/>
                  <a:gd name="connsiteY1-114" fmla="*/ 0 h 1286943"/>
                  <a:gd name="connsiteX2-115" fmla="*/ 1831474 w 1834649"/>
                  <a:gd name="connsiteY2-116" fmla="*/ 1004368 h 1286943"/>
                  <a:gd name="connsiteX3-117" fmla="*/ 2381 w 1834649"/>
                  <a:gd name="connsiteY3-118" fmla="*/ 1286943 h 1286943"/>
                  <a:gd name="connsiteX4-119" fmla="*/ 0 w 1834649"/>
                  <a:gd name="connsiteY4-120" fmla="*/ 284162 h 1286943"/>
                  <a:gd name="connsiteX0-121" fmla="*/ 0 w 1834649"/>
                  <a:gd name="connsiteY0-122" fmla="*/ 284162 h 1286943"/>
                  <a:gd name="connsiteX1-123" fmla="*/ 1834649 w 1834649"/>
                  <a:gd name="connsiteY1-124" fmla="*/ 0 h 1286943"/>
                  <a:gd name="connsiteX2-125" fmla="*/ 1829093 w 1834649"/>
                  <a:gd name="connsiteY2-126" fmla="*/ 721000 h 1286943"/>
                  <a:gd name="connsiteX3-127" fmla="*/ 2381 w 1834649"/>
                  <a:gd name="connsiteY3-128" fmla="*/ 1286943 h 1286943"/>
                  <a:gd name="connsiteX4-129" fmla="*/ 0 w 1834649"/>
                  <a:gd name="connsiteY4-130" fmla="*/ 284162 h 1286943"/>
                  <a:gd name="connsiteX0-131" fmla="*/ 229 w 1834878"/>
                  <a:gd name="connsiteY0-132" fmla="*/ 284162 h 1289324"/>
                  <a:gd name="connsiteX1-133" fmla="*/ 1834878 w 1834878"/>
                  <a:gd name="connsiteY1-134" fmla="*/ 0 h 1289324"/>
                  <a:gd name="connsiteX2-135" fmla="*/ 1829322 w 1834878"/>
                  <a:gd name="connsiteY2-136" fmla="*/ 721000 h 1289324"/>
                  <a:gd name="connsiteX3-137" fmla="*/ 229 w 1834878"/>
                  <a:gd name="connsiteY3-138" fmla="*/ 1289324 h 1289324"/>
                  <a:gd name="connsiteX4-139" fmla="*/ 229 w 1834878"/>
                  <a:gd name="connsiteY4-140" fmla="*/ 284162 h 1289324"/>
                  <a:gd name="connsiteX0-141" fmla="*/ 2486 w 1837135"/>
                  <a:gd name="connsiteY0-142" fmla="*/ 284162 h 1296468"/>
                  <a:gd name="connsiteX1-143" fmla="*/ 1837135 w 1837135"/>
                  <a:gd name="connsiteY1-144" fmla="*/ 0 h 1296468"/>
                  <a:gd name="connsiteX2-145" fmla="*/ 1831579 w 1837135"/>
                  <a:gd name="connsiteY2-146" fmla="*/ 721000 h 1296468"/>
                  <a:gd name="connsiteX3-147" fmla="*/ 105 w 1837135"/>
                  <a:gd name="connsiteY3-148" fmla="*/ 1296468 h 1296468"/>
                  <a:gd name="connsiteX4-149" fmla="*/ 2486 w 1837135"/>
                  <a:gd name="connsiteY4-150" fmla="*/ 284162 h 1296468"/>
                  <a:gd name="connsiteX0-151" fmla="*/ 2486 w 1837135"/>
                  <a:gd name="connsiteY0-152" fmla="*/ 284162 h 1296468"/>
                  <a:gd name="connsiteX1-153" fmla="*/ 1837135 w 1837135"/>
                  <a:gd name="connsiteY1-154" fmla="*/ 0 h 1296468"/>
                  <a:gd name="connsiteX2-155" fmla="*/ 1836342 w 1837135"/>
                  <a:gd name="connsiteY2-156" fmla="*/ 728144 h 1296468"/>
                  <a:gd name="connsiteX3-157" fmla="*/ 105 w 1837135"/>
                  <a:gd name="connsiteY3-158" fmla="*/ 1296468 h 1296468"/>
                  <a:gd name="connsiteX4-159" fmla="*/ 2486 w 1837135"/>
                  <a:gd name="connsiteY4-160" fmla="*/ 284162 h 1296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37135" h="1296468">
                    <a:moveTo>
                      <a:pt x="2486" y="284162"/>
                    </a:moveTo>
                    <a:lnTo>
                      <a:pt x="1837135" y="0"/>
                    </a:lnTo>
                    <a:cubicBezTo>
                      <a:pt x="1836077" y="335848"/>
                      <a:pt x="1837400" y="392296"/>
                      <a:pt x="1836342" y="728144"/>
                    </a:cubicBezTo>
                    <a:lnTo>
                      <a:pt x="105" y="1296468"/>
                    </a:lnTo>
                    <a:cubicBezTo>
                      <a:pt x="-689" y="962208"/>
                      <a:pt x="3280" y="618422"/>
                      <a:pt x="2486" y="2841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9" name="等腰三角形 98"/>
              <p:cNvSpPr/>
              <p:nvPr/>
            </p:nvSpPr>
            <p:spPr bwMode="auto">
              <a:xfrm rot="5400000">
                <a:off x="5906647" y="3829313"/>
                <a:ext cx="279884" cy="2416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矩形 83"/>
              <p:cNvSpPr>
                <a:spLocks noChangeArrowheads="1"/>
              </p:cNvSpPr>
              <p:nvPr/>
            </p:nvSpPr>
            <p:spPr bwMode="auto">
              <a:xfrm>
                <a:off x="3574615" y="3836421"/>
                <a:ext cx="1920953" cy="42447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 panose="020B0604020202020204" charset="0"/>
                    <a:sym typeface="微软雅黑" panose="020B0503020204020204" pitchFamily="34" charset="-122"/>
                  </a:rPr>
                  <a:t>点击添加标题</a:t>
                </a:r>
                <a:endParaRPr lang="zh-CN" altLang="zh-CN" sz="1200">
                  <a:solidFill>
                    <a:schemeClr val="bg1"/>
                  </a:solidFill>
                  <a:ea typeface="微软雅黑" panose="020B0503020204020204" pitchFamily="34" charset="-122"/>
                  <a:cs typeface="Helvetica" panose="020B0604020202020204" charset="0"/>
                </a:endParaRPr>
              </a:p>
            </p:txBody>
          </p:sp>
        </p:grpSp>
        <p:sp>
          <p:nvSpPr>
            <p:cNvPr id="112" name="TextBox 40"/>
            <p:cNvSpPr txBox="1">
              <a:spLocks noChangeArrowheads="1"/>
            </p:cNvSpPr>
            <p:nvPr/>
          </p:nvSpPr>
          <p:spPr bwMode="auto">
            <a:xfrm>
              <a:off x="107504" y="3689924"/>
              <a:ext cx="661806" cy="5945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/>
      <p:bldP spid="104" grpId="0"/>
      <p:bldP spid="105" grpId="0"/>
      <p:bldP spid="1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lbow Connector 1"/>
          <p:cNvCxnSpPr/>
          <p:nvPr/>
        </p:nvCxnSpPr>
        <p:spPr>
          <a:xfrm rot="5400000" flipH="1" flipV="1">
            <a:off x="3119812" y="2979912"/>
            <a:ext cx="239713" cy="2652367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"/>
          <p:cNvGrpSpPr/>
          <p:nvPr/>
        </p:nvGrpSpPr>
        <p:grpSpPr bwMode="auto">
          <a:xfrm>
            <a:off x="1832532" y="1743077"/>
            <a:ext cx="3820616" cy="606425"/>
            <a:chOff x="687602" y="840984"/>
            <a:chExt cx="3554105" cy="682225"/>
          </a:xfrm>
        </p:grpSpPr>
        <p:cxnSp>
          <p:nvCxnSpPr>
            <p:cNvPr id="26" name="Straight Connector 3"/>
            <p:cNvCxnSpPr/>
            <p:nvPr/>
          </p:nvCxnSpPr>
          <p:spPr>
            <a:xfrm flipV="1">
              <a:off x="4231371" y="840984"/>
              <a:ext cx="0" cy="4589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"/>
            <p:cNvCxnSpPr/>
            <p:nvPr/>
          </p:nvCxnSpPr>
          <p:spPr>
            <a:xfrm flipH="1">
              <a:off x="687602" y="853486"/>
              <a:ext cx="355410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"/>
            <p:cNvCxnSpPr/>
            <p:nvPr/>
          </p:nvCxnSpPr>
          <p:spPr>
            <a:xfrm>
              <a:off x="697938" y="840984"/>
              <a:ext cx="0" cy="6822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6"/>
          <p:cNvGrpSpPr/>
          <p:nvPr/>
        </p:nvGrpSpPr>
        <p:grpSpPr bwMode="auto">
          <a:xfrm>
            <a:off x="7688057" y="1849440"/>
            <a:ext cx="2501574" cy="1431925"/>
            <a:chOff x="7661892" y="1982230"/>
            <a:chExt cx="2501232" cy="1432427"/>
          </a:xfrm>
        </p:grpSpPr>
        <p:cxnSp>
          <p:nvCxnSpPr>
            <p:cNvPr id="31" name="Straight Connector 7"/>
            <p:cNvCxnSpPr/>
            <p:nvPr/>
          </p:nvCxnSpPr>
          <p:spPr>
            <a:xfrm flipH="1">
              <a:off x="7661892" y="3401953"/>
              <a:ext cx="2809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"/>
            <p:cNvCxnSpPr/>
            <p:nvPr/>
          </p:nvCxnSpPr>
          <p:spPr>
            <a:xfrm flipV="1">
              <a:off x="7939630" y="1982230"/>
              <a:ext cx="0" cy="14324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9"/>
            <p:cNvCxnSpPr/>
            <p:nvPr/>
          </p:nvCxnSpPr>
          <p:spPr>
            <a:xfrm>
              <a:off x="7933282" y="1996522"/>
              <a:ext cx="222984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0"/>
            <p:cNvCxnSpPr/>
            <p:nvPr/>
          </p:nvCxnSpPr>
          <p:spPr>
            <a:xfrm flipV="1">
              <a:off x="10155188" y="1982230"/>
              <a:ext cx="0" cy="2731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1"/>
          <p:cNvGrpSpPr/>
          <p:nvPr/>
        </p:nvGrpSpPr>
        <p:grpSpPr bwMode="auto">
          <a:xfrm>
            <a:off x="6522984" y="3878263"/>
            <a:ext cx="3658710" cy="1898650"/>
            <a:chOff x="6496424" y="4011740"/>
            <a:chExt cx="3658298" cy="1899044"/>
          </a:xfrm>
        </p:grpSpPr>
        <p:cxnSp>
          <p:nvCxnSpPr>
            <p:cNvPr id="36" name="Straight Connector 12"/>
            <p:cNvCxnSpPr/>
            <p:nvPr/>
          </p:nvCxnSpPr>
          <p:spPr>
            <a:xfrm>
              <a:off x="6496424" y="5871088"/>
              <a:ext cx="130936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3"/>
            <p:cNvCxnSpPr/>
            <p:nvPr/>
          </p:nvCxnSpPr>
          <p:spPr>
            <a:xfrm flipV="1">
              <a:off x="6496424" y="5450313"/>
              <a:ext cx="0" cy="4318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4"/>
            <p:cNvCxnSpPr/>
            <p:nvPr/>
          </p:nvCxnSpPr>
          <p:spPr>
            <a:xfrm flipV="1">
              <a:off x="7812141" y="4062551"/>
              <a:ext cx="0" cy="184823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5"/>
            <p:cNvCxnSpPr/>
            <p:nvPr/>
          </p:nvCxnSpPr>
          <p:spPr>
            <a:xfrm flipV="1">
              <a:off x="7807380" y="4026030"/>
              <a:ext cx="2347342" cy="4763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6"/>
            <p:cNvCxnSpPr/>
            <p:nvPr/>
          </p:nvCxnSpPr>
          <p:spPr>
            <a:xfrm flipV="1">
              <a:off x="10154722" y="4011740"/>
              <a:ext cx="0" cy="4318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7"/>
          <p:cNvGrpSpPr/>
          <p:nvPr/>
        </p:nvGrpSpPr>
        <p:grpSpPr bwMode="auto">
          <a:xfrm>
            <a:off x="903965" y="2432116"/>
            <a:ext cx="2955541" cy="770612"/>
            <a:chOff x="1603804" y="2220559"/>
            <a:chExt cx="2955174" cy="770630"/>
          </a:xfrm>
        </p:grpSpPr>
        <p:sp>
          <p:nvSpPr>
            <p:cNvPr id="42" name="Text Placeholder 2"/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Strategy</a:t>
              </a: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79985" y="2560292"/>
              <a:ext cx="2878993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450340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44" name="Group 50"/>
          <p:cNvGrpSpPr/>
          <p:nvPr/>
        </p:nvGrpSpPr>
        <p:grpSpPr bwMode="auto">
          <a:xfrm>
            <a:off x="903965" y="4543699"/>
            <a:ext cx="2955541" cy="770612"/>
            <a:chOff x="1603804" y="2220559"/>
            <a:chExt cx="2955174" cy="770630"/>
          </a:xfrm>
        </p:grpSpPr>
        <p:sp>
          <p:nvSpPr>
            <p:cNvPr id="45" name="Text Placeholder 2"/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Costumer</a:t>
              </a: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79985" y="2560292"/>
              <a:ext cx="2878993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450340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47" name="Group 53"/>
          <p:cNvGrpSpPr/>
          <p:nvPr/>
        </p:nvGrpSpPr>
        <p:grpSpPr bwMode="auto">
          <a:xfrm>
            <a:off x="8197578" y="4351737"/>
            <a:ext cx="2960303" cy="770612"/>
            <a:chOff x="1679271" y="2220559"/>
            <a:chExt cx="2959965" cy="770630"/>
          </a:xfrm>
        </p:grpSpPr>
        <p:sp>
          <p:nvSpPr>
            <p:cNvPr id="48" name="Text Placeholder 2"/>
            <p:cNvSpPr txBox="1"/>
            <p:nvPr/>
          </p:nvSpPr>
          <p:spPr>
            <a:xfrm>
              <a:off x="2625190" y="2220559"/>
              <a:ext cx="2014046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Analyze</a:t>
              </a: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79271" y="2560292"/>
              <a:ext cx="2879022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450340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50" name="Group 56"/>
          <p:cNvGrpSpPr/>
          <p:nvPr/>
        </p:nvGrpSpPr>
        <p:grpSpPr bwMode="auto">
          <a:xfrm>
            <a:off x="8197578" y="2295925"/>
            <a:ext cx="2960303" cy="770612"/>
            <a:chOff x="1679271" y="2220559"/>
            <a:chExt cx="2959965" cy="770630"/>
          </a:xfrm>
        </p:grpSpPr>
        <p:sp>
          <p:nvSpPr>
            <p:cNvPr id="51" name="Text Placeholder 2"/>
            <p:cNvSpPr txBox="1"/>
            <p:nvPr/>
          </p:nvSpPr>
          <p:spPr>
            <a:xfrm>
              <a:off x="2625190" y="2220559"/>
              <a:ext cx="2014046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Product</a:t>
              </a: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79271" y="2560292"/>
              <a:ext cx="2879022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450340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17"/>
          <p:cNvGrpSpPr/>
          <p:nvPr/>
        </p:nvGrpSpPr>
        <p:grpSpPr bwMode="auto">
          <a:xfrm>
            <a:off x="4267440" y="1928815"/>
            <a:ext cx="3641251" cy="3641725"/>
            <a:chOff x="4266588" y="1928705"/>
            <a:chExt cx="3641651" cy="3641446"/>
          </a:xfrm>
        </p:grpSpPr>
        <p:grpSp>
          <p:nvGrpSpPr>
            <p:cNvPr id="54" name="Group 28"/>
            <p:cNvGrpSpPr/>
            <p:nvPr/>
          </p:nvGrpSpPr>
          <p:grpSpPr bwMode="auto">
            <a:xfrm>
              <a:off x="4266588" y="1928705"/>
              <a:ext cx="3641651" cy="3641446"/>
              <a:chOff x="4239694" y="2062055"/>
              <a:chExt cx="3641651" cy="3641446"/>
            </a:xfrm>
          </p:grpSpPr>
          <p:sp>
            <p:nvSpPr>
              <p:cNvPr id="59" name="Freeform 3"/>
              <p:cNvSpPr>
                <a:spLocks noChangeArrowheads="1"/>
              </p:cNvSpPr>
              <p:nvPr/>
            </p:nvSpPr>
            <p:spPr bwMode="auto">
              <a:xfrm rot="13978264">
                <a:off x="4254033" y="3385875"/>
                <a:ext cx="1858821" cy="1887500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Freeform 3"/>
              <p:cNvSpPr>
                <a:spLocks noChangeArrowheads="1"/>
              </p:cNvSpPr>
              <p:nvPr/>
            </p:nvSpPr>
            <p:spPr bwMode="auto">
              <a:xfrm rot="3202081">
                <a:off x="6007392" y="2500911"/>
                <a:ext cx="1860407" cy="1887499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1" name="Freeform 3"/>
              <p:cNvSpPr>
                <a:spLocks noChangeArrowheads="1"/>
              </p:cNvSpPr>
              <p:nvPr/>
            </p:nvSpPr>
            <p:spPr bwMode="auto">
              <a:xfrm rot="19397468">
                <a:off x="4695298" y="2062055"/>
                <a:ext cx="1860512" cy="1887392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2" name="Freeform 35"/>
              <p:cNvSpPr>
                <a:spLocks noChangeArrowheads="1"/>
              </p:cNvSpPr>
              <p:nvPr/>
            </p:nvSpPr>
            <p:spPr bwMode="auto">
              <a:xfrm rot="8579122">
                <a:off x="5565230" y="3816108"/>
                <a:ext cx="1860512" cy="1887393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20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5" name="Freeform 11"/>
            <p:cNvSpPr>
              <a:spLocks noEditPoints="1"/>
            </p:cNvSpPr>
            <p:nvPr/>
          </p:nvSpPr>
          <p:spPr bwMode="auto">
            <a:xfrm>
              <a:off x="4845175" y="3947979"/>
              <a:ext cx="571344" cy="472924"/>
            </a:xfrm>
            <a:custGeom>
              <a:avLst/>
              <a:gdLst>
                <a:gd name="T0" fmla="*/ 517594 w 287"/>
                <a:gd name="T1" fmla="*/ 155646 h 237"/>
                <a:gd name="T2" fmla="*/ 485742 w 287"/>
                <a:gd name="T3" fmla="*/ 187573 h 237"/>
                <a:gd name="T4" fmla="*/ 517594 w 287"/>
                <a:gd name="T5" fmla="*/ 221496 h 237"/>
                <a:gd name="T6" fmla="*/ 551437 w 287"/>
                <a:gd name="T7" fmla="*/ 187573 h 237"/>
                <a:gd name="T8" fmla="*/ 517594 w 287"/>
                <a:gd name="T9" fmla="*/ 155646 h 237"/>
                <a:gd name="T10" fmla="*/ 53750 w 287"/>
                <a:gd name="T11" fmla="*/ 155646 h 237"/>
                <a:gd name="T12" fmla="*/ 21898 w 287"/>
                <a:gd name="T13" fmla="*/ 187573 h 237"/>
                <a:gd name="T14" fmla="*/ 53750 w 287"/>
                <a:gd name="T15" fmla="*/ 221496 h 237"/>
                <a:gd name="T16" fmla="*/ 85602 w 287"/>
                <a:gd name="T17" fmla="*/ 187573 h 237"/>
                <a:gd name="T18" fmla="*/ 53750 w 287"/>
                <a:gd name="T19" fmla="*/ 155646 h 237"/>
                <a:gd name="T20" fmla="*/ 422038 w 287"/>
                <a:gd name="T21" fmla="*/ 97778 h 237"/>
                <a:gd name="T22" fmla="*/ 374260 w 287"/>
                <a:gd name="T23" fmla="*/ 145669 h 237"/>
                <a:gd name="T24" fmla="*/ 422038 w 287"/>
                <a:gd name="T25" fmla="*/ 193560 h 237"/>
                <a:gd name="T26" fmla="*/ 469816 w 287"/>
                <a:gd name="T27" fmla="*/ 145669 h 237"/>
                <a:gd name="T28" fmla="*/ 422038 w 287"/>
                <a:gd name="T29" fmla="*/ 97778 h 237"/>
                <a:gd name="T30" fmla="*/ 571344 w 287"/>
                <a:gd name="T31" fmla="*/ 391110 h 237"/>
                <a:gd name="T32" fmla="*/ 515603 w 287"/>
                <a:gd name="T33" fmla="*/ 391110 h 237"/>
                <a:gd name="T34" fmla="*/ 515603 w 287"/>
                <a:gd name="T35" fmla="*/ 289342 h 237"/>
                <a:gd name="T36" fmla="*/ 503659 w 287"/>
                <a:gd name="T37" fmla="*/ 241451 h 237"/>
                <a:gd name="T38" fmla="*/ 517594 w 287"/>
                <a:gd name="T39" fmla="*/ 239455 h 237"/>
                <a:gd name="T40" fmla="*/ 571344 w 287"/>
                <a:gd name="T41" fmla="*/ 293333 h 237"/>
                <a:gd name="T42" fmla="*/ 571344 w 287"/>
                <a:gd name="T43" fmla="*/ 391110 h 237"/>
                <a:gd name="T44" fmla="*/ 149306 w 287"/>
                <a:gd name="T45" fmla="*/ 97778 h 237"/>
                <a:gd name="T46" fmla="*/ 101528 w 287"/>
                <a:gd name="T47" fmla="*/ 145669 h 237"/>
                <a:gd name="T48" fmla="*/ 149306 w 287"/>
                <a:gd name="T49" fmla="*/ 193560 h 237"/>
                <a:gd name="T50" fmla="*/ 197084 w 287"/>
                <a:gd name="T51" fmla="*/ 145669 h 237"/>
                <a:gd name="T52" fmla="*/ 149306 w 287"/>
                <a:gd name="T53" fmla="*/ 97778 h 237"/>
                <a:gd name="T54" fmla="*/ 53750 w 287"/>
                <a:gd name="T55" fmla="*/ 239455 h 237"/>
                <a:gd name="T56" fmla="*/ 67685 w 287"/>
                <a:gd name="T57" fmla="*/ 241451 h 237"/>
                <a:gd name="T58" fmla="*/ 55741 w 287"/>
                <a:gd name="T59" fmla="*/ 289342 h 237"/>
                <a:gd name="T60" fmla="*/ 55741 w 287"/>
                <a:gd name="T61" fmla="*/ 391110 h 237"/>
                <a:gd name="T62" fmla="*/ 0 w 287"/>
                <a:gd name="T63" fmla="*/ 391110 h 237"/>
                <a:gd name="T64" fmla="*/ 0 w 287"/>
                <a:gd name="T65" fmla="*/ 293333 h 237"/>
                <a:gd name="T66" fmla="*/ 53750 w 287"/>
                <a:gd name="T67" fmla="*/ 239455 h 237"/>
                <a:gd name="T68" fmla="*/ 286667 w 287"/>
                <a:gd name="T69" fmla="*/ 0 h 237"/>
                <a:gd name="T70" fmla="*/ 215001 w 287"/>
                <a:gd name="T71" fmla="*/ 71837 h 237"/>
                <a:gd name="T72" fmla="*/ 286667 w 287"/>
                <a:gd name="T73" fmla="*/ 143673 h 237"/>
                <a:gd name="T74" fmla="*/ 356343 w 287"/>
                <a:gd name="T75" fmla="*/ 71837 h 237"/>
                <a:gd name="T76" fmla="*/ 286667 w 287"/>
                <a:gd name="T77" fmla="*/ 0 h 237"/>
                <a:gd name="T78" fmla="*/ 499677 w 287"/>
                <a:gd name="T79" fmla="*/ 427028 h 237"/>
                <a:gd name="T80" fmla="*/ 414075 w 287"/>
                <a:gd name="T81" fmla="*/ 427028 h 237"/>
                <a:gd name="T82" fmla="*/ 414075 w 287"/>
                <a:gd name="T83" fmla="*/ 273378 h 237"/>
                <a:gd name="T84" fmla="*/ 400140 w 287"/>
                <a:gd name="T85" fmla="*/ 215510 h 237"/>
                <a:gd name="T86" fmla="*/ 422038 w 287"/>
                <a:gd name="T87" fmla="*/ 211519 h 237"/>
                <a:gd name="T88" fmla="*/ 499677 w 287"/>
                <a:gd name="T89" fmla="*/ 289342 h 237"/>
                <a:gd name="T90" fmla="*/ 499677 w 287"/>
                <a:gd name="T91" fmla="*/ 427028 h 237"/>
                <a:gd name="T92" fmla="*/ 157269 w 287"/>
                <a:gd name="T93" fmla="*/ 273378 h 237"/>
                <a:gd name="T94" fmla="*/ 157269 w 287"/>
                <a:gd name="T95" fmla="*/ 427028 h 237"/>
                <a:gd name="T96" fmla="*/ 73658 w 287"/>
                <a:gd name="T97" fmla="*/ 427028 h 237"/>
                <a:gd name="T98" fmla="*/ 73658 w 287"/>
                <a:gd name="T99" fmla="*/ 289342 h 237"/>
                <a:gd name="T100" fmla="*/ 149306 w 287"/>
                <a:gd name="T101" fmla="*/ 211519 h 237"/>
                <a:gd name="T102" fmla="*/ 171204 w 287"/>
                <a:gd name="T103" fmla="*/ 215510 h 237"/>
                <a:gd name="T104" fmla="*/ 157269 w 287"/>
                <a:gd name="T105" fmla="*/ 273378 h 237"/>
                <a:gd name="T106" fmla="*/ 175186 w 287"/>
                <a:gd name="T107" fmla="*/ 472924 h 237"/>
                <a:gd name="T108" fmla="*/ 398149 w 287"/>
                <a:gd name="T109" fmla="*/ 472924 h 237"/>
                <a:gd name="T110" fmla="*/ 398149 w 287"/>
                <a:gd name="T111" fmla="*/ 273378 h 237"/>
                <a:gd name="T112" fmla="*/ 286667 w 287"/>
                <a:gd name="T113" fmla="*/ 161632 h 237"/>
                <a:gd name="T114" fmla="*/ 175186 w 287"/>
                <a:gd name="T115" fmla="*/ 273378 h 237"/>
                <a:gd name="T116" fmla="*/ 175186 w 287"/>
                <a:gd name="T117" fmla="*/ 472924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6" name="Shape 719"/>
            <p:cNvSpPr/>
            <p:nvPr/>
          </p:nvSpPr>
          <p:spPr bwMode="auto">
            <a:xfrm>
              <a:off x="6255015" y="4464163"/>
              <a:ext cx="536606" cy="461488"/>
            </a:xfrm>
            <a:custGeom>
              <a:avLst/>
              <a:gdLst>
                <a:gd name="T0" fmla="*/ 268303 w 21332"/>
                <a:gd name="T1" fmla="*/ 230744 h 21446"/>
                <a:gd name="T2" fmla="*/ 268303 w 21332"/>
                <a:gd name="T3" fmla="*/ 230744 h 21446"/>
                <a:gd name="T4" fmla="*/ 268303 w 21332"/>
                <a:gd name="T5" fmla="*/ 230744 h 21446"/>
                <a:gd name="T6" fmla="*/ 268303 w 21332"/>
                <a:gd name="T7" fmla="*/ 230744 h 214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7" name="Shape 1090"/>
            <p:cNvSpPr/>
            <p:nvPr/>
          </p:nvSpPr>
          <p:spPr bwMode="auto">
            <a:xfrm>
              <a:off x="5403115" y="2570067"/>
              <a:ext cx="540523" cy="459118"/>
            </a:xfrm>
            <a:custGeom>
              <a:avLst/>
              <a:gdLst>
                <a:gd name="T0" fmla="*/ 270262 w 21600"/>
                <a:gd name="T1" fmla="*/ 229559 h 21600"/>
                <a:gd name="T2" fmla="*/ 270262 w 21600"/>
                <a:gd name="T3" fmla="*/ 229559 h 21600"/>
                <a:gd name="T4" fmla="*/ 270262 w 21600"/>
                <a:gd name="T5" fmla="*/ 229559 h 21600"/>
                <a:gd name="T6" fmla="*/ 270262 w 21600"/>
                <a:gd name="T7" fmla="*/ 22955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Shape 3659"/>
            <p:cNvSpPr/>
            <p:nvPr/>
          </p:nvSpPr>
          <p:spPr bwMode="auto">
            <a:xfrm>
              <a:off x="6770425" y="3007602"/>
              <a:ext cx="607596" cy="569645"/>
            </a:xfrm>
            <a:custGeom>
              <a:avLst/>
              <a:gdLst>
                <a:gd name="T0" fmla="*/ 303798 w 20993"/>
                <a:gd name="T1" fmla="*/ 284823 h 21440"/>
                <a:gd name="T2" fmla="*/ 303798 w 20993"/>
                <a:gd name="T3" fmla="*/ 284823 h 21440"/>
                <a:gd name="T4" fmla="*/ 303798 w 20993"/>
                <a:gd name="T5" fmla="*/ 284823 h 21440"/>
                <a:gd name="T6" fmla="*/ 303798 w 20993"/>
                <a:gd name="T7" fmla="*/ 284823 h 2144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 bwMode="auto">
          <a:xfrm>
            <a:off x="1398857" y="1476376"/>
            <a:ext cx="2617446" cy="2889251"/>
            <a:chOff x="1144405" y="1477132"/>
            <a:chExt cx="2617788" cy="2889249"/>
          </a:xfrm>
        </p:grpSpPr>
        <p:sp>
          <p:nvSpPr>
            <p:cNvPr id="132142" name="Freeform 5"/>
            <p:cNvSpPr/>
            <p:nvPr/>
          </p:nvSpPr>
          <p:spPr bwMode="auto">
            <a:xfrm>
              <a:off x="1144405" y="1477132"/>
              <a:ext cx="2617788" cy="2889249"/>
            </a:xfrm>
            <a:custGeom>
              <a:avLst/>
              <a:gdLst>
                <a:gd name="T0" fmla="*/ 897635 w 697"/>
                <a:gd name="T1" fmla="*/ 2889249 h 767"/>
                <a:gd name="T2" fmla="*/ 796228 w 697"/>
                <a:gd name="T3" fmla="*/ 2885482 h 767"/>
                <a:gd name="T4" fmla="*/ 15023 w 697"/>
                <a:gd name="T5" fmla="*/ 1337266 h 767"/>
                <a:gd name="T6" fmla="*/ 120185 w 697"/>
                <a:gd name="T7" fmla="*/ 1186589 h 767"/>
                <a:gd name="T8" fmla="*/ 1603724 w 697"/>
                <a:gd name="T9" fmla="*/ 1186589 h 767"/>
                <a:gd name="T10" fmla="*/ 2043152 w 697"/>
                <a:gd name="T11" fmla="*/ 342792 h 767"/>
                <a:gd name="T12" fmla="*/ 2328592 w 697"/>
                <a:gd name="T13" fmla="*/ 293822 h 767"/>
                <a:gd name="T14" fmla="*/ 2557695 w 697"/>
                <a:gd name="T15" fmla="*/ 775991 h 767"/>
                <a:gd name="T16" fmla="*/ 2399952 w 697"/>
                <a:gd name="T17" fmla="*/ 956805 h 767"/>
                <a:gd name="T18" fmla="*/ 1892920 w 697"/>
                <a:gd name="T19" fmla="*/ 964339 h 767"/>
                <a:gd name="T20" fmla="*/ 897635 w 697"/>
                <a:gd name="T21" fmla="*/ 2889249 h 7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97"/>
            <p:cNvSpPr>
              <a:spLocks noChangeArrowheads="1"/>
            </p:cNvSpPr>
            <p:nvPr/>
          </p:nvSpPr>
          <p:spPr bwMode="auto">
            <a:xfrm>
              <a:off x="3188348" y="1989220"/>
              <a:ext cx="305987" cy="262662"/>
            </a:xfrm>
            <a:custGeom>
              <a:avLst/>
              <a:gdLst>
                <a:gd name="T0" fmla="*/ 141604 w 497"/>
                <a:gd name="T1" fmla="*/ 142429 h 426"/>
                <a:gd name="T2" fmla="*/ 141604 w 497"/>
                <a:gd name="T3" fmla="*/ 142429 h 426"/>
                <a:gd name="T4" fmla="*/ 168693 w 497"/>
                <a:gd name="T5" fmla="*/ 142429 h 426"/>
                <a:gd name="T6" fmla="*/ 168693 w 497"/>
                <a:gd name="T7" fmla="*/ 169559 h 426"/>
                <a:gd name="T8" fmla="*/ 305371 w 497"/>
                <a:gd name="T9" fmla="*/ 169559 h 426"/>
                <a:gd name="T10" fmla="*/ 299830 w 497"/>
                <a:gd name="T11" fmla="*/ 82005 h 426"/>
                <a:gd name="T12" fmla="*/ 272741 w 497"/>
                <a:gd name="T13" fmla="*/ 49326 h 426"/>
                <a:gd name="T14" fmla="*/ 223487 w 497"/>
                <a:gd name="T15" fmla="*/ 49326 h 426"/>
                <a:gd name="T16" fmla="*/ 207480 w 497"/>
                <a:gd name="T17" fmla="*/ 16648 h 426"/>
                <a:gd name="T18" fmla="*/ 184700 w 497"/>
                <a:gd name="T19" fmla="*/ 0 h 426"/>
                <a:gd name="T20" fmla="*/ 119440 w 497"/>
                <a:gd name="T21" fmla="*/ 0 h 426"/>
                <a:gd name="T22" fmla="*/ 103432 w 497"/>
                <a:gd name="T23" fmla="*/ 16648 h 426"/>
                <a:gd name="T24" fmla="*/ 81884 w 497"/>
                <a:gd name="T25" fmla="*/ 49326 h 426"/>
                <a:gd name="T26" fmla="*/ 32630 w 497"/>
                <a:gd name="T27" fmla="*/ 49326 h 426"/>
                <a:gd name="T28" fmla="*/ 5541 w 497"/>
                <a:gd name="T29" fmla="*/ 82005 h 426"/>
                <a:gd name="T30" fmla="*/ 0 w 497"/>
                <a:gd name="T31" fmla="*/ 169559 h 426"/>
                <a:gd name="T32" fmla="*/ 141604 w 497"/>
                <a:gd name="T33" fmla="*/ 169559 h 426"/>
                <a:gd name="T34" fmla="*/ 141604 w 497"/>
                <a:gd name="T35" fmla="*/ 142429 h 426"/>
                <a:gd name="T36" fmla="*/ 114514 w 497"/>
                <a:gd name="T37" fmla="*/ 32679 h 426"/>
                <a:gd name="T38" fmla="*/ 114514 w 497"/>
                <a:gd name="T39" fmla="*/ 32679 h 426"/>
                <a:gd name="T40" fmla="*/ 130522 w 497"/>
                <a:gd name="T41" fmla="*/ 22197 h 426"/>
                <a:gd name="T42" fmla="*/ 174850 w 497"/>
                <a:gd name="T43" fmla="*/ 22197 h 426"/>
                <a:gd name="T44" fmla="*/ 190241 w 497"/>
                <a:gd name="T45" fmla="*/ 32679 h 426"/>
                <a:gd name="T46" fmla="*/ 196398 w 497"/>
                <a:gd name="T47" fmla="*/ 49326 h 426"/>
                <a:gd name="T48" fmla="*/ 108973 w 497"/>
                <a:gd name="T49" fmla="*/ 49326 h 426"/>
                <a:gd name="T50" fmla="*/ 114514 w 497"/>
                <a:gd name="T51" fmla="*/ 32679 h 426"/>
                <a:gd name="T52" fmla="*/ 168693 w 497"/>
                <a:gd name="T53" fmla="*/ 218885 h 426"/>
                <a:gd name="T54" fmla="*/ 168693 w 497"/>
                <a:gd name="T55" fmla="*/ 218885 h 426"/>
                <a:gd name="T56" fmla="*/ 141604 w 497"/>
                <a:gd name="T57" fmla="*/ 218885 h 426"/>
                <a:gd name="T58" fmla="*/ 141604 w 497"/>
                <a:gd name="T59" fmla="*/ 186206 h 426"/>
                <a:gd name="T60" fmla="*/ 5541 w 497"/>
                <a:gd name="T61" fmla="*/ 186206 h 426"/>
                <a:gd name="T62" fmla="*/ 10466 w 497"/>
                <a:gd name="T63" fmla="*/ 234916 h 426"/>
                <a:gd name="T64" fmla="*/ 38171 w 497"/>
                <a:gd name="T65" fmla="*/ 262045 h 426"/>
                <a:gd name="T66" fmla="*/ 267200 w 497"/>
                <a:gd name="T67" fmla="*/ 262045 h 426"/>
                <a:gd name="T68" fmla="*/ 294289 w 497"/>
                <a:gd name="T69" fmla="*/ 234916 h 426"/>
                <a:gd name="T70" fmla="*/ 299830 w 497"/>
                <a:gd name="T71" fmla="*/ 186206 h 426"/>
                <a:gd name="T72" fmla="*/ 168693 w 497"/>
                <a:gd name="T73" fmla="*/ 186206 h 426"/>
                <a:gd name="T74" fmla="*/ 168693 w 497"/>
                <a:gd name="T75" fmla="*/ 218885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2144" name="TextBox 46"/>
            <p:cNvSpPr txBox="1">
              <a:spLocks noChangeArrowheads="1"/>
            </p:cNvSpPr>
            <p:nvPr/>
          </p:nvSpPr>
          <p:spPr bwMode="auto">
            <a:xfrm>
              <a:off x="1280457" y="2842319"/>
              <a:ext cx="14378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defTabSz="608965">
                <a:defRPr/>
              </a:pPr>
              <a:r>
                <a:rPr lang="zh-CN" altLang="en-US" sz="16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6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9270249" y="4981578"/>
            <a:ext cx="2489645" cy="1086410"/>
            <a:chOff x="9017000" y="4981715"/>
            <a:chExt cx="2489798" cy="1086483"/>
          </a:xfrm>
        </p:grpSpPr>
        <p:grpSp>
          <p:nvGrpSpPr>
            <p:cNvPr id="132137" name="Group 5"/>
            <p:cNvGrpSpPr/>
            <p:nvPr/>
          </p:nvGrpSpPr>
          <p:grpSpPr bwMode="auto">
            <a:xfrm>
              <a:off x="9017000" y="4981715"/>
              <a:ext cx="2489798" cy="1086483"/>
              <a:chOff x="8742310" y="5011546"/>
              <a:chExt cx="2489798" cy="1086483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9885122" y="5011546"/>
                <a:ext cx="1005465" cy="3385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608965">
                  <a:defRPr/>
                </a:pPr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2140" name="Rectangle 62"/>
              <p:cNvSpPr>
                <a:spLocks noChangeArrowheads="1"/>
              </p:cNvSpPr>
              <p:nvPr/>
            </p:nvSpPr>
            <p:spPr bwMode="auto">
              <a:xfrm>
                <a:off x="9650280" y="5266976"/>
                <a:ext cx="1581828" cy="831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9pPr>
              </a:lstStyle>
              <a:p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Cube 73"/>
              <p:cNvSpPr/>
              <p:nvPr/>
            </p:nvSpPr>
            <p:spPr>
              <a:xfrm>
                <a:off x="8742310" y="5073463"/>
                <a:ext cx="834967" cy="836669"/>
              </a:xfrm>
              <a:prstGeom prst="cube">
                <a:avLst>
                  <a:gd name="adj" fmla="val 703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9pPr>
              </a:lstStyle>
              <a:p>
                <a:endParaRPr lang="id-ID" alt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1" name="Freeform 123"/>
            <p:cNvSpPr>
              <a:spLocks noChangeArrowheads="1"/>
            </p:cNvSpPr>
            <p:nvPr/>
          </p:nvSpPr>
          <p:spPr bwMode="auto">
            <a:xfrm>
              <a:off x="9243241" y="5335850"/>
              <a:ext cx="328933" cy="335319"/>
            </a:xfrm>
            <a:custGeom>
              <a:avLst/>
              <a:gdLst>
                <a:gd name="T0" fmla="*/ 200125 w 452"/>
                <a:gd name="T1" fmla="*/ 218465 h 462"/>
                <a:gd name="T2" fmla="*/ 200125 w 452"/>
                <a:gd name="T3" fmla="*/ 218465 h 462"/>
                <a:gd name="T4" fmla="*/ 315834 w 452"/>
                <a:gd name="T5" fmla="*/ 18871 h 462"/>
                <a:gd name="T6" fmla="*/ 315834 w 452"/>
                <a:gd name="T7" fmla="*/ 13064 h 462"/>
                <a:gd name="T8" fmla="*/ 309284 w 452"/>
                <a:gd name="T9" fmla="*/ 13064 h 462"/>
                <a:gd name="T10" fmla="*/ 115709 w 452"/>
                <a:gd name="T11" fmla="*/ 129192 h 462"/>
                <a:gd name="T12" fmla="*/ 6550 w 452"/>
                <a:gd name="T13" fmla="*/ 218465 h 462"/>
                <a:gd name="T14" fmla="*/ 25470 w 452"/>
                <a:gd name="T15" fmla="*/ 238062 h 462"/>
                <a:gd name="T16" fmla="*/ 64040 w 452"/>
                <a:gd name="T17" fmla="*/ 224998 h 462"/>
                <a:gd name="T18" fmla="*/ 109887 w 452"/>
                <a:gd name="T19" fmla="*/ 269997 h 462"/>
                <a:gd name="T20" fmla="*/ 96788 w 452"/>
                <a:gd name="T21" fmla="*/ 308464 h 462"/>
                <a:gd name="T22" fmla="*/ 109887 w 452"/>
                <a:gd name="T23" fmla="*/ 328061 h 462"/>
                <a:gd name="T24" fmla="*/ 200125 w 452"/>
                <a:gd name="T25" fmla="*/ 218465 h 462"/>
                <a:gd name="T26" fmla="*/ 219046 w 452"/>
                <a:gd name="T27" fmla="*/ 108870 h 462"/>
                <a:gd name="T28" fmla="*/ 219046 w 452"/>
                <a:gd name="T29" fmla="*/ 108870 h 462"/>
                <a:gd name="T30" fmla="*/ 219046 w 452"/>
                <a:gd name="T31" fmla="*/ 70402 h 462"/>
                <a:gd name="T32" fmla="*/ 257616 w 452"/>
                <a:gd name="T33" fmla="*/ 70402 h 462"/>
                <a:gd name="T34" fmla="*/ 257616 w 452"/>
                <a:gd name="T35" fmla="*/ 108870 h 462"/>
                <a:gd name="T36" fmla="*/ 219046 w 452"/>
                <a:gd name="T37" fmla="*/ 10887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506767" y="4981578"/>
            <a:ext cx="2489573" cy="1086410"/>
            <a:chOff x="6253516" y="4981715"/>
            <a:chExt cx="2489799" cy="1086483"/>
          </a:xfrm>
        </p:grpSpPr>
        <p:grpSp>
          <p:nvGrpSpPr>
            <p:cNvPr id="132132" name="Group 25"/>
            <p:cNvGrpSpPr/>
            <p:nvPr/>
          </p:nvGrpSpPr>
          <p:grpSpPr bwMode="auto">
            <a:xfrm>
              <a:off x="6253516" y="4981715"/>
              <a:ext cx="2489799" cy="1086483"/>
              <a:chOff x="8742310" y="5011546"/>
              <a:chExt cx="2489799" cy="108648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9905868" y="5011546"/>
                <a:ext cx="1005494" cy="3385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608965">
                  <a:defRPr/>
                </a:pPr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2135" name="Rectangle 27"/>
              <p:cNvSpPr>
                <a:spLocks noChangeArrowheads="1"/>
              </p:cNvSpPr>
              <p:nvPr/>
            </p:nvSpPr>
            <p:spPr bwMode="auto">
              <a:xfrm>
                <a:off x="9650281" y="5266976"/>
                <a:ext cx="1581828" cy="831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9pPr>
              </a:lstStyle>
              <a:p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Cube 28"/>
              <p:cNvSpPr/>
              <p:nvPr/>
            </p:nvSpPr>
            <p:spPr>
              <a:xfrm>
                <a:off x="8742310" y="5073463"/>
                <a:ext cx="834992" cy="836669"/>
              </a:xfrm>
              <a:prstGeom prst="cube">
                <a:avLst>
                  <a:gd name="adj" fmla="val 703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9pPr>
              </a:lstStyle>
              <a:p>
                <a:endParaRPr lang="id-ID" alt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6" name="Freeform 133"/>
            <p:cNvSpPr>
              <a:spLocks noChangeArrowheads="1"/>
            </p:cNvSpPr>
            <p:nvPr/>
          </p:nvSpPr>
          <p:spPr bwMode="auto">
            <a:xfrm>
              <a:off x="6427043" y="5283672"/>
              <a:ext cx="398400" cy="384296"/>
            </a:xfrm>
            <a:custGeom>
              <a:avLst/>
              <a:gdLst>
                <a:gd name="T0" fmla="*/ 340684 w 497"/>
                <a:gd name="T1" fmla="*/ 128099 h 480"/>
                <a:gd name="T2" fmla="*/ 340684 w 497"/>
                <a:gd name="T3" fmla="*/ 128099 h 480"/>
                <a:gd name="T4" fmla="*/ 298199 w 497"/>
                <a:gd name="T5" fmla="*/ 14411 h 480"/>
                <a:gd name="T6" fmla="*/ 277357 w 497"/>
                <a:gd name="T7" fmla="*/ 7206 h 480"/>
                <a:gd name="T8" fmla="*/ 7214 w 497"/>
                <a:gd name="T9" fmla="*/ 107283 h 480"/>
                <a:gd name="T10" fmla="*/ 0 w 497"/>
                <a:gd name="T11" fmla="*/ 128099 h 480"/>
                <a:gd name="T12" fmla="*/ 42485 w 497"/>
                <a:gd name="T13" fmla="*/ 241786 h 480"/>
                <a:gd name="T14" fmla="*/ 42485 w 497"/>
                <a:gd name="T15" fmla="*/ 177737 h 480"/>
                <a:gd name="T16" fmla="*/ 92185 w 497"/>
                <a:gd name="T17" fmla="*/ 128099 h 480"/>
                <a:gd name="T18" fmla="*/ 162727 w 497"/>
                <a:gd name="T19" fmla="*/ 128099 h 480"/>
                <a:gd name="T20" fmla="*/ 247697 w 497"/>
                <a:gd name="T21" fmla="*/ 71255 h 480"/>
                <a:gd name="T22" fmla="*/ 298199 w 497"/>
                <a:gd name="T23" fmla="*/ 128099 h 480"/>
                <a:gd name="T24" fmla="*/ 340684 w 497"/>
                <a:gd name="T25" fmla="*/ 128099 h 480"/>
                <a:gd name="T26" fmla="*/ 383169 w 497"/>
                <a:gd name="T27" fmla="*/ 163326 h 480"/>
                <a:gd name="T28" fmla="*/ 383169 w 497"/>
                <a:gd name="T29" fmla="*/ 163326 h 480"/>
                <a:gd name="T30" fmla="*/ 92185 w 497"/>
                <a:gd name="T31" fmla="*/ 163326 h 480"/>
                <a:gd name="T32" fmla="*/ 77756 w 497"/>
                <a:gd name="T33" fmla="*/ 177737 h 480"/>
                <a:gd name="T34" fmla="*/ 77756 w 497"/>
                <a:gd name="T35" fmla="*/ 369885 h 480"/>
                <a:gd name="T36" fmla="*/ 92185 w 497"/>
                <a:gd name="T37" fmla="*/ 383495 h 480"/>
                <a:gd name="T38" fmla="*/ 383169 w 497"/>
                <a:gd name="T39" fmla="*/ 383495 h 480"/>
                <a:gd name="T40" fmla="*/ 397598 w 497"/>
                <a:gd name="T41" fmla="*/ 369885 h 480"/>
                <a:gd name="T42" fmla="*/ 397598 w 497"/>
                <a:gd name="T43" fmla="*/ 177737 h 480"/>
                <a:gd name="T44" fmla="*/ 383169 w 497"/>
                <a:gd name="T45" fmla="*/ 163326 h 480"/>
                <a:gd name="T46" fmla="*/ 362328 w 497"/>
                <a:gd name="T47" fmla="*/ 341063 h 480"/>
                <a:gd name="T48" fmla="*/ 362328 w 497"/>
                <a:gd name="T49" fmla="*/ 341063 h 480"/>
                <a:gd name="T50" fmla="*/ 120241 w 497"/>
                <a:gd name="T51" fmla="*/ 341063 h 480"/>
                <a:gd name="T52" fmla="*/ 120241 w 497"/>
                <a:gd name="T53" fmla="*/ 313041 h 480"/>
                <a:gd name="T54" fmla="*/ 156314 w 497"/>
                <a:gd name="T55" fmla="*/ 220170 h 480"/>
                <a:gd name="T56" fmla="*/ 212427 w 497"/>
                <a:gd name="T57" fmla="*/ 291424 h 480"/>
                <a:gd name="T58" fmla="*/ 262928 w 497"/>
                <a:gd name="T59" fmla="*/ 241786 h 480"/>
                <a:gd name="T60" fmla="*/ 333470 w 497"/>
                <a:gd name="T61" fmla="*/ 212964 h 480"/>
                <a:gd name="T62" fmla="*/ 362328 w 497"/>
                <a:gd name="T63" fmla="*/ 277814 h 480"/>
                <a:gd name="T64" fmla="*/ 362328 w 497"/>
                <a:gd name="T65" fmla="*/ 341063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 bwMode="auto">
          <a:xfrm>
            <a:off x="3661677" y="4981578"/>
            <a:ext cx="2783947" cy="1086410"/>
            <a:chOff x="3490031" y="4981715"/>
            <a:chExt cx="2783103" cy="1086483"/>
          </a:xfrm>
        </p:grpSpPr>
        <p:grpSp>
          <p:nvGrpSpPr>
            <p:cNvPr id="132127" name="Group 29"/>
            <p:cNvGrpSpPr/>
            <p:nvPr/>
          </p:nvGrpSpPr>
          <p:grpSpPr bwMode="auto">
            <a:xfrm>
              <a:off x="3490031" y="4981715"/>
              <a:ext cx="2783103" cy="1086483"/>
              <a:chOff x="8742310" y="5011546"/>
              <a:chExt cx="2783103" cy="108648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9741837" y="5011546"/>
                <a:ext cx="1783576" cy="3385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608965">
                  <a:defRPr/>
                </a:pPr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2130" name="Rectangle 31"/>
              <p:cNvSpPr>
                <a:spLocks noChangeArrowheads="1"/>
              </p:cNvSpPr>
              <p:nvPr/>
            </p:nvSpPr>
            <p:spPr bwMode="auto">
              <a:xfrm>
                <a:off x="9650281" y="5266976"/>
                <a:ext cx="1581826" cy="831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9pPr>
              </a:lstStyle>
              <a:p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Cube 32"/>
              <p:cNvSpPr/>
              <p:nvPr/>
            </p:nvSpPr>
            <p:spPr>
              <a:xfrm>
                <a:off x="8742310" y="5073463"/>
                <a:ext cx="836250" cy="836669"/>
              </a:xfrm>
              <a:prstGeom prst="cube">
                <a:avLst>
                  <a:gd name="adj" fmla="val 703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9pPr>
              </a:lstStyle>
              <a:p>
                <a:endParaRPr lang="id-ID" alt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7" name="Freeform 102"/>
            <p:cNvSpPr>
              <a:spLocks noChangeArrowheads="1"/>
            </p:cNvSpPr>
            <p:nvPr/>
          </p:nvSpPr>
          <p:spPr bwMode="auto">
            <a:xfrm>
              <a:off x="3696208" y="5323775"/>
              <a:ext cx="383350" cy="342639"/>
            </a:xfrm>
            <a:custGeom>
              <a:avLst/>
              <a:gdLst>
                <a:gd name="T0" fmla="*/ 61582 w 498"/>
                <a:gd name="T1" fmla="*/ 116266 h 445"/>
                <a:gd name="T2" fmla="*/ 61582 w 498"/>
                <a:gd name="T3" fmla="*/ 116266 h 445"/>
                <a:gd name="T4" fmla="*/ 109309 w 498"/>
                <a:gd name="T5" fmla="*/ 130126 h 445"/>
                <a:gd name="T6" fmla="*/ 116237 w 498"/>
                <a:gd name="T7" fmla="*/ 130126 h 445"/>
                <a:gd name="T8" fmla="*/ 150107 w 498"/>
                <a:gd name="T9" fmla="*/ 103177 h 445"/>
                <a:gd name="T10" fmla="*/ 150107 w 498"/>
                <a:gd name="T11" fmla="*/ 96247 h 445"/>
                <a:gd name="T12" fmla="*/ 137021 w 498"/>
                <a:gd name="T13" fmla="*/ 82387 h 445"/>
                <a:gd name="T14" fmla="*/ 211689 w 498"/>
                <a:gd name="T15" fmla="*/ 7700 h 445"/>
                <a:gd name="T16" fmla="*/ 150107 w 498"/>
                <a:gd name="T17" fmla="*/ 0 h 445"/>
                <a:gd name="T18" fmla="*/ 82366 w 498"/>
                <a:gd name="T19" fmla="*/ 41579 h 445"/>
                <a:gd name="T20" fmla="*/ 55424 w 498"/>
                <a:gd name="T21" fmla="*/ 62368 h 445"/>
                <a:gd name="T22" fmla="*/ 40798 w 498"/>
                <a:gd name="T23" fmla="*/ 89317 h 445"/>
                <a:gd name="T24" fmla="*/ 13856 w 498"/>
                <a:gd name="T25" fmla="*/ 96247 h 445"/>
                <a:gd name="T26" fmla="*/ 0 w 498"/>
                <a:gd name="T27" fmla="*/ 110106 h 445"/>
                <a:gd name="T28" fmla="*/ 0 w 498"/>
                <a:gd name="T29" fmla="*/ 116266 h 445"/>
                <a:gd name="T30" fmla="*/ 27712 w 498"/>
                <a:gd name="T31" fmla="*/ 143985 h 445"/>
                <a:gd name="T32" fmla="*/ 40798 w 498"/>
                <a:gd name="T33" fmla="*/ 150915 h 445"/>
                <a:gd name="T34" fmla="*/ 55424 w 498"/>
                <a:gd name="T35" fmla="*/ 137056 h 445"/>
                <a:gd name="T36" fmla="*/ 61582 w 498"/>
                <a:gd name="T37" fmla="*/ 116266 h 445"/>
                <a:gd name="T38" fmla="*/ 170891 w 498"/>
                <a:gd name="T39" fmla="*/ 123196 h 445"/>
                <a:gd name="T40" fmla="*/ 170891 w 498"/>
                <a:gd name="T41" fmla="*/ 123196 h 445"/>
                <a:gd name="T42" fmla="*/ 163963 w 498"/>
                <a:gd name="T43" fmla="*/ 123196 h 445"/>
                <a:gd name="T44" fmla="*/ 137021 w 498"/>
                <a:gd name="T45" fmla="*/ 143985 h 445"/>
                <a:gd name="T46" fmla="*/ 130093 w 498"/>
                <a:gd name="T47" fmla="*/ 157075 h 445"/>
                <a:gd name="T48" fmla="*/ 293286 w 498"/>
                <a:gd name="T49" fmla="*/ 334939 h 445"/>
                <a:gd name="T50" fmla="*/ 307142 w 498"/>
                <a:gd name="T51" fmla="*/ 334939 h 445"/>
                <a:gd name="T52" fmla="*/ 327926 w 498"/>
                <a:gd name="T53" fmla="*/ 321080 h 445"/>
                <a:gd name="T54" fmla="*/ 327926 w 498"/>
                <a:gd name="T55" fmla="*/ 307990 h 445"/>
                <a:gd name="T56" fmla="*/ 170891 w 498"/>
                <a:gd name="T57" fmla="*/ 123196 h 445"/>
                <a:gd name="T58" fmla="*/ 382580 w 498"/>
                <a:gd name="T59" fmla="*/ 48508 h 445"/>
                <a:gd name="T60" fmla="*/ 382580 w 498"/>
                <a:gd name="T61" fmla="*/ 48508 h 445"/>
                <a:gd name="T62" fmla="*/ 368724 w 498"/>
                <a:gd name="T63" fmla="*/ 41579 h 445"/>
                <a:gd name="T64" fmla="*/ 354868 w 498"/>
                <a:gd name="T65" fmla="*/ 68528 h 445"/>
                <a:gd name="T66" fmla="*/ 314070 w 498"/>
                <a:gd name="T67" fmla="*/ 82387 h 445"/>
                <a:gd name="T68" fmla="*/ 307142 w 498"/>
                <a:gd name="T69" fmla="*/ 48508 h 445"/>
                <a:gd name="T70" fmla="*/ 320998 w 498"/>
                <a:gd name="T71" fmla="*/ 14630 h 445"/>
                <a:gd name="T72" fmla="*/ 314070 w 498"/>
                <a:gd name="T73" fmla="*/ 7700 h 445"/>
                <a:gd name="T74" fmla="*/ 259416 w 498"/>
                <a:gd name="T75" fmla="*/ 55438 h 445"/>
                <a:gd name="T76" fmla="*/ 245560 w 498"/>
                <a:gd name="T77" fmla="*/ 116266 h 445"/>
                <a:gd name="T78" fmla="*/ 218617 w 498"/>
                <a:gd name="T79" fmla="*/ 143985 h 445"/>
                <a:gd name="T80" fmla="*/ 245560 w 498"/>
                <a:gd name="T81" fmla="*/ 177864 h 445"/>
                <a:gd name="T82" fmla="*/ 280200 w 498"/>
                <a:gd name="T83" fmla="*/ 143985 h 445"/>
                <a:gd name="T84" fmla="*/ 314070 w 498"/>
                <a:gd name="T85" fmla="*/ 137056 h 445"/>
                <a:gd name="T86" fmla="*/ 375652 w 498"/>
                <a:gd name="T87" fmla="*/ 110106 h 445"/>
                <a:gd name="T88" fmla="*/ 382580 w 498"/>
                <a:gd name="T89" fmla="*/ 48508 h 445"/>
                <a:gd name="T90" fmla="*/ 55424 w 498"/>
                <a:gd name="T91" fmla="*/ 307990 h 445"/>
                <a:gd name="T92" fmla="*/ 55424 w 498"/>
                <a:gd name="T93" fmla="*/ 307990 h 445"/>
                <a:gd name="T94" fmla="*/ 55424 w 498"/>
                <a:gd name="T95" fmla="*/ 321080 h 445"/>
                <a:gd name="T96" fmla="*/ 68510 w 498"/>
                <a:gd name="T97" fmla="*/ 341869 h 445"/>
                <a:gd name="T98" fmla="*/ 82366 w 498"/>
                <a:gd name="T99" fmla="*/ 334939 h 445"/>
                <a:gd name="T100" fmla="*/ 177819 w 498"/>
                <a:gd name="T101" fmla="*/ 246392 h 445"/>
                <a:gd name="T102" fmla="*/ 150107 w 498"/>
                <a:gd name="T103" fmla="*/ 211743 h 445"/>
                <a:gd name="T104" fmla="*/ 55424 w 498"/>
                <a:gd name="T105" fmla="*/ 307990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 bwMode="auto">
          <a:xfrm>
            <a:off x="981398" y="4981578"/>
            <a:ext cx="2489388" cy="1086410"/>
            <a:chOff x="726546" y="4981715"/>
            <a:chExt cx="2489797" cy="1086483"/>
          </a:xfrm>
        </p:grpSpPr>
        <p:grpSp>
          <p:nvGrpSpPr>
            <p:cNvPr id="132122" name="Group 33"/>
            <p:cNvGrpSpPr/>
            <p:nvPr/>
          </p:nvGrpSpPr>
          <p:grpSpPr bwMode="auto">
            <a:xfrm>
              <a:off x="726546" y="4981715"/>
              <a:ext cx="2489797" cy="1086483"/>
              <a:chOff x="8742310" y="5011546"/>
              <a:chExt cx="2489797" cy="1086483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9945786" y="5011546"/>
                <a:ext cx="1005568" cy="3385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608965">
                  <a:defRPr/>
                </a:pPr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2125" name="Rectangle 39"/>
              <p:cNvSpPr>
                <a:spLocks noChangeArrowheads="1"/>
              </p:cNvSpPr>
              <p:nvPr/>
            </p:nvSpPr>
            <p:spPr bwMode="auto">
              <a:xfrm>
                <a:off x="9650280" y="5266976"/>
                <a:ext cx="1581827" cy="831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9pPr>
              </a:lstStyle>
              <a:p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8742310" y="5073463"/>
                <a:ext cx="835053" cy="836669"/>
              </a:xfrm>
              <a:prstGeom prst="cube">
                <a:avLst>
                  <a:gd name="adj" fmla="val 703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charset="-128"/>
                  </a:defRPr>
                </a:lvl9pPr>
              </a:lstStyle>
              <a:p>
                <a:endParaRPr lang="id-ID" alt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8" name="Freeform 97"/>
            <p:cNvSpPr>
              <a:spLocks noChangeArrowheads="1"/>
            </p:cNvSpPr>
            <p:nvPr/>
          </p:nvSpPr>
          <p:spPr bwMode="auto">
            <a:xfrm>
              <a:off x="883058" y="5300966"/>
              <a:ext cx="407390" cy="349707"/>
            </a:xfrm>
            <a:custGeom>
              <a:avLst/>
              <a:gdLst>
                <a:gd name="T0" fmla="*/ 188531 w 497"/>
                <a:gd name="T1" fmla="*/ 189630 h 426"/>
                <a:gd name="T2" fmla="*/ 188531 w 497"/>
                <a:gd name="T3" fmla="*/ 189630 h 426"/>
                <a:gd name="T4" fmla="*/ 224597 w 497"/>
                <a:gd name="T5" fmla="*/ 189630 h 426"/>
                <a:gd name="T6" fmla="*/ 224597 w 497"/>
                <a:gd name="T7" fmla="*/ 225750 h 426"/>
                <a:gd name="T8" fmla="*/ 406570 w 497"/>
                <a:gd name="T9" fmla="*/ 225750 h 426"/>
                <a:gd name="T10" fmla="*/ 399193 w 497"/>
                <a:gd name="T11" fmla="*/ 109181 h 426"/>
                <a:gd name="T12" fmla="*/ 363126 w 497"/>
                <a:gd name="T13" fmla="*/ 65673 h 426"/>
                <a:gd name="T14" fmla="*/ 297550 w 497"/>
                <a:gd name="T15" fmla="*/ 65673 h 426"/>
                <a:gd name="T16" fmla="*/ 276238 w 497"/>
                <a:gd name="T17" fmla="*/ 22165 h 426"/>
                <a:gd name="T18" fmla="*/ 245909 w 497"/>
                <a:gd name="T19" fmla="*/ 0 h 426"/>
                <a:gd name="T20" fmla="*/ 159021 w 497"/>
                <a:gd name="T21" fmla="*/ 0 h 426"/>
                <a:gd name="T22" fmla="*/ 137709 w 497"/>
                <a:gd name="T23" fmla="*/ 22165 h 426"/>
                <a:gd name="T24" fmla="*/ 109020 w 497"/>
                <a:gd name="T25" fmla="*/ 65673 h 426"/>
                <a:gd name="T26" fmla="*/ 43444 w 497"/>
                <a:gd name="T27" fmla="*/ 65673 h 426"/>
                <a:gd name="T28" fmla="*/ 7377 w 497"/>
                <a:gd name="T29" fmla="*/ 109181 h 426"/>
                <a:gd name="T30" fmla="*/ 0 w 497"/>
                <a:gd name="T31" fmla="*/ 225750 h 426"/>
                <a:gd name="T32" fmla="*/ 188531 w 497"/>
                <a:gd name="T33" fmla="*/ 225750 h 426"/>
                <a:gd name="T34" fmla="*/ 188531 w 497"/>
                <a:gd name="T35" fmla="*/ 189630 h 426"/>
                <a:gd name="T36" fmla="*/ 152464 w 497"/>
                <a:gd name="T37" fmla="*/ 43508 h 426"/>
                <a:gd name="T38" fmla="*/ 152464 w 497"/>
                <a:gd name="T39" fmla="*/ 43508 h 426"/>
                <a:gd name="T40" fmla="*/ 173776 w 497"/>
                <a:gd name="T41" fmla="*/ 29553 h 426"/>
                <a:gd name="T42" fmla="*/ 232794 w 497"/>
                <a:gd name="T43" fmla="*/ 29553 h 426"/>
                <a:gd name="T44" fmla="*/ 253287 w 497"/>
                <a:gd name="T45" fmla="*/ 43508 h 426"/>
                <a:gd name="T46" fmla="*/ 261484 w 497"/>
                <a:gd name="T47" fmla="*/ 65673 h 426"/>
                <a:gd name="T48" fmla="*/ 145087 w 497"/>
                <a:gd name="T49" fmla="*/ 65673 h 426"/>
                <a:gd name="T50" fmla="*/ 152464 w 497"/>
                <a:gd name="T51" fmla="*/ 43508 h 426"/>
                <a:gd name="T52" fmla="*/ 224597 w 497"/>
                <a:gd name="T53" fmla="*/ 291423 h 426"/>
                <a:gd name="T54" fmla="*/ 224597 w 497"/>
                <a:gd name="T55" fmla="*/ 291423 h 426"/>
                <a:gd name="T56" fmla="*/ 188531 w 497"/>
                <a:gd name="T57" fmla="*/ 291423 h 426"/>
                <a:gd name="T58" fmla="*/ 188531 w 497"/>
                <a:gd name="T59" fmla="*/ 247914 h 426"/>
                <a:gd name="T60" fmla="*/ 7377 w 497"/>
                <a:gd name="T61" fmla="*/ 247914 h 426"/>
                <a:gd name="T62" fmla="*/ 13935 w 497"/>
                <a:gd name="T63" fmla="*/ 312766 h 426"/>
                <a:gd name="T64" fmla="*/ 50821 w 497"/>
                <a:gd name="T65" fmla="*/ 348886 h 426"/>
                <a:gd name="T66" fmla="*/ 355749 w 497"/>
                <a:gd name="T67" fmla="*/ 348886 h 426"/>
                <a:gd name="T68" fmla="*/ 391816 w 497"/>
                <a:gd name="T69" fmla="*/ 312766 h 426"/>
                <a:gd name="T70" fmla="*/ 399193 w 497"/>
                <a:gd name="T71" fmla="*/ 247914 h 426"/>
                <a:gd name="T72" fmla="*/ 224597 w 497"/>
                <a:gd name="T73" fmla="*/ 247914 h 426"/>
                <a:gd name="T74" fmla="*/ 224597 w 497"/>
                <a:gd name="T75" fmla="*/ 29142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 bwMode="auto">
          <a:xfrm>
            <a:off x="3657577" y="1489076"/>
            <a:ext cx="2617447" cy="2889251"/>
            <a:chOff x="3403170" y="1489075"/>
            <a:chExt cx="2617788" cy="2889249"/>
          </a:xfrm>
        </p:grpSpPr>
        <p:sp>
          <p:nvSpPr>
            <p:cNvPr id="10" name="Freeform 6"/>
            <p:cNvSpPr/>
            <p:nvPr/>
          </p:nvSpPr>
          <p:spPr bwMode="auto">
            <a:xfrm>
              <a:off x="3403170" y="1489075"/>
              <a:ext cx="2617788" cy="2889249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102"/>
            <p:cNvSpPr>
              <a:spLocks noChangeArrowheads="1"/>
            </p:cNvSpPr>
            <p:nvPr/>
          </p:nvSpPr>
          <p:spPr bwMode="auto">
            <a:xfrm>
              <a:off x="5448319" y="2032964"/>
              <a:ext cx="282679" cy="252659"/>
            </a:xfrm>
            <a:custGeom>
              <a:avLst/>
              <a:gdLst>
                <a:gd name="T0" fmla="*/ 45410 w 498"/>
                <a:gd name="T1" fmla="*/ 85734 h 445"/>
                <a:gd name="T2" fmla="*/ 45410 w 498"/>
                <a:gd name="T3" fmla="*/ 85734 h 445"/>
                <a:gd name="T4" fmla="*/ 80603 w 498"/>
                <a:gd name="T5" fmla="*/ 95954 h 445"/>
                <a:gd name="T6" fmla="*/ 85712 w 498"/>
                <a:gd name="T7" fmla="*/ 95954 h 445"/>
                <a:gd name="T8" fmla="*/ 110688 w 498"/>
                <a:gd name="T9" fmla="*/ 76082 h 445"/>
                <a:gd name="T10" fmla="*/ 110688 w 498"/>
                <a:gd name="T11" fmla="*/ 70972 h 445"/>
                <a:gd name="T12" fmla="*/ 101038 w 498"/>
                <a:gd name="T13" fmla="*/ 60752 h 445"/>
                <a:gd name="T14" fmla="*/ 156098 w 498"/>
                <a:gd name="T15" fmla="*/ 5678 h 445"/>
                <a:gd name="T16" fmla="*/ 110688 w 498"/>
                <a:gd name="T17" fmla="*/ 0 h 445"/>
                <a:gd name="T18" fmla="*/ 60736 w 498"/>
                <a:gd name="T19" fmla="*/ 30660 h 445"/>
                <a:gd name="T20" fmla="*/ 40869 w 498"/>
                <a:gd name="T21" fmla="*/ 45990 h 445"/>
                <a:gd name="T22" fmla="*/ 30084 w 498"/>
                <a:gd name="T23" fmla="*/ 65862 h 445"/>
                <a:gd name="T24" fmla="*/ 10217 w 498"/>
                <a:gd name="T25" fmla="*/ 70972 h 445"/>
                <a:gd name="T26" fmla="*/ 0 w 498"/>
                <a:gd name="T27" fmla="*/ 81192 h 445"/>
                <a:gd name="T28" fmla="*/ 0 w 498"/>
                <a:gd name="T29" fmla="*/ 85734 h 445"/>
                <a:gd name="T30" fmla="*/ 20435 w 498"/>
                <a:gd name="T31" fmla="*/ 106174 h 445"/>
                <a:gd name="T32" fmla="*/ 30084 w 498"/>
                <a:gd name="T33" fmla="*/ 111284 h 445"/>
                <a:gd name="T34" fmla="*/ 40869 w 498"/>
                <a:gd name="T35" fmla="*/ 101064 h 445"/>
                <a:gd name="T36" fmla="*/ 45410 w 498"/>
                <a:gd name="T37" fmla="*/ 85734 h 445"/>
                <a:gd name="T38" fmla="*/ 126014 w 498"/>
                <a:gd name="T39" fmla="*/ 90844 h 445"/>
                <a:gd name="T40" fmla="*/ 126014 w 498"/>
                <a:gd name="T41" fmla="*/ 90844 h 445"/>
                <a:gd name="T42" fmla="*/ 120905 w 498"/>
                <a:gd name="T43" fmla="*/ 90844 h 445"/>
                <a:gd name="T44" fmla="*/ 101038 w 498"/>
                <a:gd name="T45" fmla="*/ 106174 h 445"/>
                <a:gd name="T46" fmla="*/ 95929 w 498"/>
                <a:gd name="T47" fmla="*/ 115826 h 445"/>
                <a:gd name="T48" fmla="*/ 216266 w 498"/>
                <a:gd name="T49" fmla="*/ 246981 h 445"/>
                <a:gd name="T50" fmla="*/ 226484 w 498"/>
                <a:gd name="T51" fmla="*/ 246981 h 445"/>
                <a:gd name="T52" fmla="*/ 241810 w 498"/>
                <a:gd name="T53" fmla="*/ 236761 h 445"/>
                <a:gd name="T54" fmla="*/ 241810 w 498"/>
                <a:gd name="T55" fmla="*/ 227109 h 445"/>
                <a:gd name="T56" fmla="*/ 126014 w 498"/>
                <a:gd name="T57" fmla="*/ 90844 h 445"/>
                <a:gd name="T58" fmla="*/ 282111 w 498"/>
                <a:gd name="T59" fmla="*/ 35770 h 445"/>
                <a:gd name="T60" fmla="*/ 282111 w 498"/>
                <a:gd name="T61" fmla="*/ 35770 h 445"/>
                <a:gd name="T62" fmla="*/ 271894 w 498"/>
                <a:gd name="T63" fmla="*/ 30660 h 445"/>
                <a:gd name="T64" fmla="*/ 261677 w 498"/>
                <a:gd name="T65" fmla="*/ 50532 h 445"/>
                <a:gd name="T66" fmla="*/ 231592 w 498"/>
                <a:gd name="T67" fmla="*/ 60752 h 445"/>
                <a:gd name="T68" fmla="*/ 226484 w 498"/>
                <a:gd name="T69" fmla="*/ 35770 h 445"/>
                <a:gd name="T70" fmla="*/ 236701 w 498"/>
                <a:gd name="T71" fmla="*/ 10788 h 445"/>
                <a:gd name="T72" fmla="*/ 231592 w 498"/>
                <a:gd name="T73" fmla="*/ 5678 h 445"/>
                <a:gd name="T74" fmla="*/ 191291 w 498"/>
                <a:gd name="T75" fmla="*/ 40880 h 445"/>
                <a:gd name="T76" fmla="*/ 181073 w 498"/>
                <a:gd name="T77" fmla="*/ 85734 h 445"/>
                <a:gd name="T78" fmla="*/ 161206 w 498"/>
                <a:gd name="T79" fmla="*/ 106174 h 445"/>
                <a:gd name="T80" fmla="*/ 181073 w 498"/>
                <a:gd name="T81" fmla="*/ 131156 h 445"/>
                <a:gd name="T82" fmla="*/ 206617 w 498"/>
                <a:gd name="T83" fmla="*/ 106174 h 445"/>
                <a:gd name="T84" fmla="*/ 231592 w 498"/>
                <a:gd name="T85" fmla="*/ 101064 h 445"/>
                <a:gd name="T86" fmla="*/ 277003 w 498"/>
                <a:gd name="T87" fmla="*/ 81192 h 445"/>
                <a:gd name="T88" fmla="*/ 282111 w 498"/>
                <a:gd name="T89" fmla="*/ 35770 h 445"/>
                <a:gd name="T90" fmla="*/ 40869 w 498"/>
                <a:gd name="T91" fmla="*/ 227109 h 445"/>
                <a:gd name="T92" fmla="*/ 40869 w 498"/>
                <a:gd name="T93" fmla="*/ 227109 h 445"/>
                <a:gd name="T94" fmla="*/ 40869 w 498"/>
                <a:gd name="T95" fmla="*/ 236761 h 445"/>
                <a:gd name="T96" fmla="*/ 50519 w 498"/>
                <a:gd name="T97" fmla="*/ 252091 h 445"/>
                <a:gd name="T98" fmla="*/ 60736 w 498"/>
                <a:gd name="T99" fmla="*/ 246981 h 445"/>
                <a:gd name="T100" fmla="*/ 131122 w 498"/>
                <a:gd name="T101" fmla="*/ 181687 h 445"/>
                <a:gd name="T102" fmla="*/ 110688 w 498"/>
                <a:gd name="T103" fmla="*/ 156138 h 445"/>
                <a:gd name="T104" fmla="*/ 40869 w 498"/>
                <a:gd name="T105" fmla="*/ 227109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2121" name="TextBox 59"/>
            <p:cNvSpPr txBox="1">
              <a:spLocks noChangeArrowheads="1"/>
            </p:cNvSpPr>
            <p:nvPr/>
          </p:nvSpPr>
          <p:spPr bwMode="auto">
            <a:xfrm>
              <a:off x="3525574" y="2842319"/>
              <a:ext cx="14378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defTabSz="608965">
                <a:defRPr/>
              </a:pPr>
              <a:r>
                <a:rPr lang="zh-CN" altLang="en-US" sz="16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6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5916295" y="1497013"/>
            <a:ext cx="2617446" cy="2887662"/>
            <a:chOff x="5661935" y="1497012"/>
            <a:chExt cx="2617788" cy="2887662"/>
          </a:xfrm>
        </p:grpSpPr>
        <p:sp>
          <p:nvSpPr>
            <p:cNvPr id="11" name="Freeform 7"/>
            <p:cNvSpPr/>
            <p:nvPr/>
          </p:nvSpPr>
          <p:spPr bwMode="auto">
            <a:xfrm>
              <a:off x="5661935" y="1497012"/>
              <a:ext cx="2617788" cy="2887662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133"/>
            <p:cNvSpPr>
              <a:spLocks noChangeArrowheads="1"/>
            </p:cNvSpPr>
            <p:nvPr/>
          </p:nvSpPr>
          <p:spPr bwMode="auto">
            <a:xfrm>
              <a:off x="7699666" y="1975653"/>
              <a:ext cx="314988" cy="303837"/>
            </a:xfrm>
            <a:custGeom>
              <a:avLst/>
              <a:gdLst>
                <a:gd name="T0" fmla="*/ 269356 w 497"/>
                <a:gd name="T1" fmla="*/ 101279 h 480"/>
                <a:gd name="T2" fmla="*/ 269356 w 497"/>
                <a:gd name="T3" fmla="*/ 101279 h 480"/>
                <a:gd name="T4" fmla="*/ 235766 w 497"/>
                <a:gd name="T5" fmla="*/ 11394 h 480"/>
                <a:gd name="T6" fmla="*/ 219287 w 497"/>
                <a:gd name="T7" fmla="*/ 5697 h 480"/>
                <a:gd name="T8" fmla="*/ 5704 w 497"/>
                <a:gd name="T9" fmla="*/ 84821 h 480"/>
                <a:gd name="T10" fmla="*/ 0 w 497"/>
                <a:gd name="T11" fmla="*/ 101279 h 480"/>
                <a:gd name="T12" fmla="*/ 33590 w 497"/>
                <a:gd name="T13" fmla="*/ 191164 h 480"/>
                <a:gd name="T14" fmla="*/ 33590 w 497"/>
                <a:gd name="T15" fmla="*/ 140525 h 480"/>
                <a:gd name="T16" fmla="*/ 72885 w 497"/>
                <a:gd name="T17" fmla="*/ 101279 h 480"/>
                <a:gd name="T18" fmla="*/ 128657 w 497"/>
                <a:gd name="T19" fmla="*/ 101279 h 480"/>
                <a:gd name="T20" fmla="*/ 195838 w 497"/>
                <a:gd name="T21" fmla="*/ 56336 h 480"/>
                <a:gd name="T22" fmla="*/ 235766 w 497"/>
                <a:gd name="T23" fmla="*/ 101279 h 480"/>
                <a:gd name="T24" fmla="*/ 269356 w 497"/>
                <a:gd name="T25" fmla="*/ 101279 h 480"/>
                <a:gd name="T26" fmla="*/ 302946 w 497"/>
                <a:gd name="T27" fmla="*/ 129131 h 480"/>
                <a:gd name="T28" fmla="*/ 302946 w 497"/>
                <a:gd name="T29" fmla="*/ 129131 h 480"/>
                <a:gd name="T30" fmla="*/ 72885 w 497"/>
                <a:gd name="T31" fmla="*/ 129131 h 480"/>
                <a:gd name="T32" fmla="*/ 61477 w 497"/>
                <a:gd name="T33" fmla="*/ 140525 h 480"/>
                <a:gd name="T34" fmla="*/ 61477 w 497"/>
                <a:gd name="T35" fmla="*/ 292443 h 480"/>
                <a:gd name="T36" fmla="*/ 72885 w 497"/>
                <a:gd name="T37" fmla="*/ 303204 h 480"/>
                <a:gd name="T38" fmla="*/ 302946 w 497"/>
                <a:gd name="T39" fmla="*/ 303204 h 480"/>
                <a:gd name="T40" fmla="*/ 314354 w 497"/>
                <a:gd name="T41" fmla="*/ 292443 h 480"/>
                <a:gd name="T42" fmla="*/ 314354 w 497"/>
                <a:gd name="T43" fmla="*/ 140525 h 480"/>
                <a:gd name="T44" fmla="*/ 302946 w 497"/>
                <a:gd name="T45" fmla="*/ 129131 h 480"/>
                <a:gd name="T46" fmla="*/ 286468 w 497"/>
                <a:gd name="T47" fmla="*/ 269655 h 480"/>
                <a:gd name="T48" fmla="*/ 286468 w 497"/>
                <a:gd name="T49" fmla="*/ 269655 h 480"/>
                <a:gd name="T50" fmla="*/ 95067 w 497"/>
                <a:gd name="T51" fmla="*/ 269655 h 480"/>
                <a:gd name="T52" fmla="*/ 95067 w 497"/>
                <a:gd name="T53" fmla="*/ 247501 h 480"/>
                <a:gd name="T54" fmla="*/ 123587 w 497"/>
                <a:gd name="T55" fmla="*/ 174073 h 480"/>
                <a:gd name="T56" fmla="*/ 167951 w 497"/>
                <a:gd name="T57" fmla="*/ 230410 h 480"/>
                <a:gd name="T58" fmla="*/ 207879 w 497"/>
                <a:gd name="T59" fmla="*/ 191164 h 480"/>
                <a:gd name="T60" fmla="*/ 263652 w 497"/>
                <a:gd name="T61" fmla="*/ 168376 h 480"/>
                <a:gd name="T62" fmla="*/ 286468 w 497"/>
                <a:gd name="T63" fmla="*/ 219649 h 480"/>
                <a:gd name="T64" fmla="*/ 286468 w 497"/>
                <a:gd name="T65" fmla="*/ 269655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2118" name="TextBox 60"/>
            <p:cNvSpPr txBox="1">
              <a:spLocks noChangeArrowheads="1"/>
            </p:cNvSpPr>
            <p:nvPr/>
          </p:nvSpPr>
          <p:spPr bwMode="auto">
            <a:xfrm>
              <a:off x="5838931" y="2842319"/>
              <a:ext cx="13048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defTabSz="608965">
                <a:defRPr/>
              </a:pPr>
              <a:r>
                <a:rPr lang="zh-CN" altLang="en-US" sz="16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6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 bwMode="auto">
          <a:xfrm>
            <a:off x="8173426" y="1485901"/>
            <a:ext cx="2617446" cy="2887663"/>
            <a:chOff x="7920699" y="1486511"/>
            <a:chExt cx="2617788" cy="2887662"/>
          </a:xfrm>
        </p:grpSpPr>
        <p:sp>
          <p:nvSpPr>
            <p:cNvPr id="12" name="Freeform 8"/>
            <p:cNvSpPr/>
            <p:nvPr/>
          </p:nvSpPr>
          <p:spPr bwMode="auto">
            <a:xfrm>
              <a:off x="7920699" y="1486511"/>
              <a:ext cx="2617788" cy="2887662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123"/>
            <p:cNvSpPr>
              <a:spLocks noChangeArrowheads="1"/>
            </p:cNvSpPr>
            <p:nvPr/>
          </p:nvSpPr>
          <p:spPr bwMode="auto">
            <a:xfrm>
              <a:off x="9920536" y="1989819"/>
              <a:ext cx="328933" cy="335319"/>
            </a:xfrm>
            <a:custGeom>
              <a:avLst/>
              <a:gdLst>
                <a:gd name="T0" fmla="*/ 200125 w 452"/>
                <a:gd name="T1" fmla="*/ 218465 h 462"/>
                <a:gd name="T2" fmla="*/ 200125 w 452"/>
                <a:gd name="T3" fmla="*/ 218465 h 462"/>
                <a:gd name="T4" fmla="*/ 315834 w 452"/>
                <a:gd name="T5" fmla="*/ 18871 h 462"/>
                <a:gd name="T6" fmla="*/ 315834 w 452"/>
                <a:gd name="T7" fmla="*/ 13064 h 462"/>
                <a:gd name="T8" fmla="*/ 309284 w 452"/>
                <a:gd name="T9" fmla="*/ 13064 h 462"/>
                <a:gd name="T10" fmla="*/ 115709 w 452"/>
                <a:gd name="T11" fmla="*/ 129192 h 462"/>
                <a:gd name="T12" fmla="*/ 6550 w 452"/>
                <a:gd name="T13" fmla="*/ 218465 h 462"/>
                <a:gd name="T14" fmla="*/ 25470 w 452"/>
                <a:gd name="T15" fmla="*/ 238062 h 462"/>
                <a:gd name="T16" fmla="*/ 64040 w 452"/>
                <a:gd name="T17" fmla="*/ 224998 h 462"/>
                <a:gd name="T18" fmla="*/ 109887 w 452"/>
                <a:gd name="T19" fmla="*/ 269997 h 462"/>
                <a:gd name="T20" fmla="*/ 96788 w 452"/>
                <a:gd name="T21" fmla="*/ 308464 h 462"/>
                <a:gd name="T22" fmla="*/ 109887 w 452"/>
                <a:gd name="T23" fmla="*/ 328061 h 462"/>
                <a:gd name="T24" fmla="*/ 200125 w 452"/>
                <a:gd name="T25" fmla="*/ 218465 h 462"/>
                <a:gd name="T26" fmla="*/ 219046 w 452"/>
                <a:gd name="T27" fmla="*/ 108870 h 462"/>
                <a:gd name="T28" fmla="*/ 219046 w 452"/>
                <a:gd name="T29" fmla="*/ 108870 h 462"/>
                <a:gd name="T30" fmla="*/ 219046 w 452"/>
                <a:gd name="T31" fmla="*/ 70402 h 462"/>
                <a:gd name="T32" fmla="*/ 257616 w 452"/>
                <a:gd name="T33" fmla="*/ 70402 h 462"/>
                <a:gd name="T34" fmla="*/ 257616 w 452"/>
                <a:gd name="T35" fmla="*/ 108870 h 462"/>
                <a:gd name="T36" fmla="*/ 219046 w 452"/>
                <a:gd name="T37" fmla="*/ 10887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2115" name="TextBox 63"/>
            <p:cNvSpPr txBox="1">
              <a:spLocks noChangeArrowheads="1"/>
            </p:cNvSpPr>
            <p:nvPr/>
          </p:nvSpPr>
          <p:spPr bwMode="auto">
            <a:xfrm>
              <a:off x="8045712" y="2842319"/>
              <a:ext cx="14378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defTabSz="608965">
                <a:defRPr/>
              </a:pPr>
              <a:r>
                <a:rPr lang="zh-CN" altLang="en-US" sz="16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6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565519" y="3454401"/>
            <a:ext cx="1580945" cy="8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r"/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832173" y="3463926"/>
            <a:ext cx="1580945" cy="8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r"/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089305" y="3481389"/>
            <a:ext cx="1580945" cy="8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r"/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4769784" y="2591530"/>
            <a:ext cx="3795993" cy="0"/>
          </a:xfrm>
          <a:prstGeom prst="line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95247" y="1471423"/>
            <a:ext cx="646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5782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随堂测试</a:t>
            </a:r>
            <a:endParaRPr lang="en-US" altLang="zh-CN" sz="6000" b="1" dirty="0">
              <a:solidFill>
                <a:srgbClr val="5782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4"/>
          <p:cNvGrpSpPr/>
          <p:nvPr/>
        </p:nvGrpSpPr>
        <p:grpSpPr bwMode="auto">
          <a:xfrm>
            <a:off x="3751861" y="1319943"/>
            <a:ext cx="1289050" cy="1295400"/>
            <a:chOff x="3439886" y="2047910"/>
            <a:chExt cx="608204" cy="611710"/>
          </a:xfrm>
        </p:grpSpPr>
        <p:sp>
          <p:nvSpPr>
            <p:cNvPr id="4" name="矩形 3"/>
            <p:cNvSpPr/>
            <p:nvPr/>
          </p:nvSpPr>
          <p:spPr>
            <a:xfrm>
              <a:off x="3439886" y="2047910"/>
              <a:ext cx="608204" cy="6079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>
              <a:off x="3439886" y="2051658"/>
              <a:ext cx="608204" cy="60796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4043961" y="1407255"/>
            <a:ext cx="704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295247" y="2759805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295247" y="3323368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5"/>
          <p:cNvSpPr/>
          <p:nvPr/>
        </p:nvSpPr>
        <p:spPr bwMode="auto">
          <a:xfrm>
            <a:off x="5132552" y="4773589"/>
            <a:ext cx="4094658" cy="723699"/>
          </a:xfrm>
          <a:custGeom>
            <a:avLst/>
            <a:gdLst/>
            <a:ahLst/>
            <a:cxnLst/>
            <a:rect l="l" t="t" r="r" b="b"/>
            <a:pathLst>
              <a:path w="3265930" h="569236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5162" tIns="57580" rIns="115162" bIns="57580"/>
          <a:lstStyle/>
          <a:p>
            <a:pPr defTabSz="1151255">
              <a:defRPr/>
            </a:pP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5"/>
          <p:cNvSpPr/>
          <p:nvPr/>
        </p:nvSpPr>
        <p:spPr bwMode="auto">
          <a:xfrm>
            <a:off x="5132552" y="1616732"/>
            <a:ext cx="4094658" cy="721683"/>
          </a:xfrm>
          <a:custGeom>
            <a:avLst/>
            <a:gdLst>
              <a:gd name="T0" fmla="*/ 0 w 3265930"/>
              <a:gd name="T1" fmla="*/ 0 h 569236"/>
              <a:gd name="T2" fmla="*/ 2981312 w 3265930"/>
              <a:gd name="T3" fmla="*/ 0 h 569236"/>
              <a:gd name="T4" fmla="*/ 3265930 w 3265930"/>
              <a:gd name="T5" fmla="*/ 284618 h 569236"/>
              <a:gd name="T6" fmla="*/ 2981312 w 3265930"/>
              <a:gd name="T7" fmla="*/ 569236 h 569236"/>
              <a:gd name="T8" fmla="*/ 0 w 3265930"/>
              <a:gd name="T9" fmla="*/ 569236 h 569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5930" h="569236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15162" tIns="57580" rIns="115162" bIns="57580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8745" y="1723572"/>
            <a:ext cx="2482273" cy="508000"/>
          </a:xfrm>
          <a:prstGeom prst="rect">
            <a:avLst/>
          </a:prstGeom>
          <a:noFill/>
        </p:spPr>
        <p:txBody>
          <a:bodyPr wrap="none" lIns="115162" tIns="57580" rIns="115162" bIns="57580">
            <a:spAutoFit/>
          </a:bodyPr>
          <a:lstStyle/>
          <a:p>
            <a:pPr defTabSz="1218565">
              <a:defRPr/>
            </a:pPr>
            <a:r>
              <a:rPr lang="zh-CN" altLang="en-US" sz="25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  <a:endParaRPr lang="zh-CN" altLang="en-US" sz="25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空心弧 28"/>
          <p:cNvSpPr/>
          <p:nvPr/>
        </p:nvSpPr>
        <p:spPr bwMode="auto">
          <a:xfrm flipV="1">
            <a:off x="2122770" y="1050272"/>
            <a:ext cx="1831348" cy="1854603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5162" tIns="57580" rIns="115162" bIns="57580"/>
          <a:lstStyle/>
          <a:p>
            <a:pPr defTabSz="1151255">
              <a:defRPr/>
            </a:pP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空心弧 29"/>
          <p:cNvSpPr/>
          <p:nvPr/>
        </p:nvSpPr>
        <p:spPr bwMode="auto">
          <a:xfrm rot="10800000" flipV="1">
            <a:off x="3593822" y="1380875"/>
            <a:ext cx="1831348" cy="1854603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5162" tIns="57580" rIns="115162" bIns="57580"/>
          <a:lstStyle/>
          <a:p>
            <a:pPr defTabSz="1151255">
              <a:defRPr/>
            </a:pP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空心弧 30"/>
          <p:cNvSpPr/>
          <p:nvPr/>
        </p:nvSpPr>
        <p:spPr bwMode="auto">
          <a:xfrm rot="4631022" flipV="1">
            <a:off x="3623997" y="2930612"/>
            <a:ext cx="1854603" cy="1831348"/>
          </a:xfrm>
          <a:prstGeom prst="blockArc">
            <a:avLst>
              <a:gd name="adj1" fmla="val 10168821"/>
              <a:gd name="adj2" fmla="val 20860726"/>
              <a:gd name="adj3" fmla="val 17514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5162" tIns="57580" rIns="115162" bIns="57580"/>
          <a:lstStyle/>
          <a:p>
            <a:pPr defTabSz="1151255">
              <a:defRPr/>
            </a:pP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空心弧 31"/>
          <p:cNvSpPr/>
          <p:nvPr/>
        </p:nvSpPr>
        <p:spPr bwMode="auto">
          <a:xfrm>
            <a:off x="2150638" y="4773588"/>
            <a:ext cx="1831348" cy="1856620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5162" tIns="57580" rIns="115162" bIns="57580"/>
          <a:lstStyle/>
          <a:p>
            <a:pPr defTabSz="1151255">
              <a:defRPr/>
            </a:pP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空心弧 32"/>
          <p:cNvSpPr/>
          <p:nvPr/>
        </p:nvSpPr>
        <p:spPr bwMode="auto">
          <a:xfrm rot="10800000">
            <a:off x="3619699" y="4442985"/>
            <a:ext cx="1831348" cy="1854603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5162" tIns="57580" rIns="115162" bIns="57580"/>
          <a:lstStyle/>
          <a:p>
            <a:pPr defTabSz="1151255">
              <a:defRPr/>
            </a:pP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0908" y="1870731"/>
            <a:ext cx="632231" cy="895738"/>
          </a:xfrm>
          <a:prstGeom prst="rect">
            <a:avLst/>
          </a:prstGeom>
          <a:noFill/>
        </p:spPr>
        <p:txBody>
          <a:bodyPr wrap="none" lIns="115162" tIns="57580" rIns="115162" bIns="57580">
            <a:spAutoFit/>
          </a:bodyPr>
          <a:lstStyle/>
          <a:p>
            <a:pPr defTabSz="1218565">
              <a:defRPr/>
            </a:pPr>
            <a:r>
              <a:rPr lang="en-US" altLang="zh-CN" sz="5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51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0909" y="4936875"/>
            <a:ext cx="632231" cy="895738"/>
          </a:xfrm>
          <a:prstGeom prst="rect">
            <a:avLst/>
          </a:prstGeom>
          <a:noFill/>
        </p:spPr>
        <p:txBody>
          <a:bodyPr wrap="none" lIns="115162" tIns="57580" rIns="115162" bIns="57580">
            <a:spAutoFit/>
          </a:bodyPr>
          <a:lstStyle/>
          <a:p>
            <a:pPr defTabSz="1218565">
              <a:defRPr/>
            </a:pPr>
            <a:r>
              <a:rPr lang="en-US" altLang="zh-CN" sz="5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51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8119" y="2550081"/>
            <a:ext cx="5322855" cy="670282"/>
          </a:xfrm>
          <a:prstGeom prst="rect">
            <a:avLst/>
          </a:prstGeom>
          <a:noFill/>
        </p:spPr>
        <p:txBody>
          <a:bodyPr lIns="115162" tIns="57580" rIns="115162" bIns="5758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648117" y="5469066"/>
            <a:ext cx="5414423" cy="76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162" tIns="57580" rIns="115162" bIns="5758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38745" y="4894540"/>
            <a:ext cx="2482273" cy="508000"/>
          </a:xfrm>
          <a:prstGeom prst="rect">
            <a:avLst/>
          </a:prstGeom>
          <a:noFill/>
        </p:spPr>
        <p:txBody>
          <a:bodyPr wrap="none" lIns="115162" tIns="57580" rIns="115162" bIns="57580">
            <a:spAutoFit/>
          </a:bodyPr>
          <a:lstStyle/>
          <a:p>
            <a:pPr defTabSz="1218565">
              <a:defRPr/>
            </a:pPr>
            <a:r>
              <a:rPr lang="zh-CN" altLang="en-US" sz="25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  <a:endParaRPr lang="zh-CN" altLang="en-US" sz="25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8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8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8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8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6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4769784" y="2591530"/>
            <a:ext cx="3795993" cy="0"/>
          </a:xfrm>
          <a:prstGeom prst="line">
            <a:avLst/>
          </a:prstGeom>
          <a:ln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95247" y="1471423"/>
            <a:ext cx="646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5782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知识要点</a:t>
            </a:r>
            <a:endParaRPr lang="en-US" altLang="zh-CN" sz="6000" b="1" dirty="0">
              <a:solidFill>
                <a:srgbClr val="5782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4"/>
          <p:cNvGrpSpPr/>
          <p:nvPr/>
        </p:nvGrpSpPr>
        <p:grpSpPr bwMode="auto">
          <a:xfrm>
            <a:off x="3751861" y="1319943"/>
            <a:ext cx="1289050" cy="1295400"/>
            <a:chOff x="3439886" y="2047910"/>
            <a:chExt cx="608204" cy="611710"/>
          </a:xfrm>
        </p:grpSpPr>
        <p:sp>
          <p:nvSpPr>
            <p:cNvPr id="4" name="矩形 3"/>
            <p:cNvSpPr/>
            <p:nvPr/>
          </p:nvSpPr>
          <p:spPr>
            <a:xfrm>
              <a:off x="3439886" y="2047910"/>
              <a:ext cx="608204" cy="6079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>
              <a:off x="3439886" y="2051658"/>
              <a:ext cx="608204" cy="60796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4043961" y="1407255"/>
            <a:ext cx="704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295247" y="2759805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295247" y="3323368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/>
          <p:nvPr/>
        </p:nvSpPr>
        <p:spPr bwMode="auto">
          <a:xfrm>
            <a:off x="3894426" y="1562102"/>
            <a:ext cx="2622209" cy="2212975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round/>
          </a:ln>
        </p:spPr>
        <p:txBody>
          <a:bodyPr lIns="121890" tIns="60945" rIns="121890" bIns="60945"/>
          <a:lstStyle/>
          <a:p>
            <a:pPr>
              <a:defRPr/>
            </a:pPr>
            <a:endParaRPr 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reeform 10"/>
          <p:cNvSpPr/>
          <p:nvPr/>
        </p:nvSpPr>
        <p:spPr bwMode="auto">
          <a:xfrm>
            <a:off x="6086476" y="1555752"/>
            <a:ext cx="2203164" cy="2633663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round/>
          </a:ln>
        </p:spPr>
        <p:txBody>
          <a:bodyPr lIns="121890" tIns="60945" rIns="121890" bIns="60945"/>
          <a:lstStyle/>
          <a:p>
            <a:pPr>
              <a:defRPr/>
            </a:pPr>
            <a:endParaRPr 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5649973" y="3775075"/>
            <a:ext cx="2647606" cy="2192338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round/>
          </a:ln>
        </p:spPr>
        <p:txBody>
          <a:bodyPr lIns="121890" tIns="60945" rIns="121890" bIns="60945"/>
          <a:lstStyle/>
          <a:p>
            <a:pPr>
              <a:defRPr/>
            </a:pPr>
            <a:endParaRPr 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reeform 12"/>
          <p:cNvSpPr/>
          <p:nvPr/>
        </p:nvSpPr>
        <p:spPr bwMode="auto">
          <a:xfrm>
            <a:off x="3894426" y="3327402"/>
            <a:ext cx="2192052" cy="2633663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  <a:round/>
          </a:ln>
        </p:spPr>
        <p:txBody>
          <a:bodyPr lIns="121890" tIns="60945" rIns="121890" bIns="60945"/>
          <a:lstStyle/>
          <a:p>
            <a:pPr>
              <a:defRPr/>
            </a:pPr>
            <a:endParaRPr 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59"/>
          <p:cNvGrpSpPr/>
          <p:nvPr/>
        </p:nvGrpSpPr>
        <p:grpSpPr bwMode="auto">
          <a:xfrm>
            <a:off x="8361270" y="4292831"/>
            <a:ext cx="3034700" cy="761702"/>
            <a:chOff x="7154105" y="3101526"/>
            <a:chExt cx="2276194" cy="571530"/>
          </a:xfrm>
        </p:grpSpPr>
        <p:sp>
          <p:nvSpPr>
            <p:cNvPr id="110615" name="TextBox 8"/>
            <p:cNvSpPr txBox="1">
              <a:spLocks noChangeArrowheads="1"/>
            </p:cNvSpPr>
            <p:nvPr/>
          </p:nvSpPr>
          <p:spPr bwMode="auto">
            <a:xfrm>
              <a:off x="7154105" y="3396020"/>
              <a:ext cx="2276194" cy="27703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86992" y="3101526"/>
              <a:ext cx="1436212" cy="215473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1" name="Group 58"/>
          <p:cNvGrpSpPr/>
          <p:nvPr/>
        </p:nvGrpSpPr>
        <p:grpSpPr bwMode="auto">
          <a:xfrm>
            <a:off x="8361269" y="1702381"/>
            <a:ext cx="3034701" cy="767704"/>
            <a:chOff x="7174424" y="1243439"/>
            <a:chExt cx="2276195" cy="576033"/>
          </a:xfrm>
        </p:grpSpPr>
        <p:sp>
          <p:nvSpPr>
            <p:cNvPr id="110613" name="TextBox 11"/>
            <p:cNvSpPr txBox="1">
              <a:spLocks noChangeArrowheads="1"/>
            </p:cNvSpPr>
            <p:nvPr/>
          </p:nvSpPr>
          <p:spPr bwMode="auto">
            <a:xfrm>
              <a:off x="7174424" y="1542436"/>
              <a:ext cx="2276195" cy="27703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03442" y="1243439"/>
              <a:ext cx="1436212" cy="215473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4" name="Group 56"/>
          <p:cNvGrpSpPr/>
          <p:nvPr/>
        </p:nvGrpSpPr>
        <p:grpSpPr bwMode="auto">
          <a:xfrm>
            <a:off x="756347" y="1797324"/>
            <a:ext cx="3034244" cy="809418"/>
            <a:chOff x="-296510" y="1232657"/>
            <a:chExt cx="2276196" cy="607418"/>
          </a:xfrm>
        </p:grpSpPr>
        <p:sp>
          <p:nvSpPr>
            <p:cNvPr id="110611" name="TextBox 14"/>
            <p:cNvSpPr txBox="1">
              <a:spLocks noChangeArrowheads="1"/>
            </p:cNvSpPr>
            <p:nvPr/>
          </p:nvSpPr>
          <p:spPr bwMode="auto">
            <a:xfrm>
              <a:off x="-296510" y="1563000"/>
              <a:ext cx="2276196" cy="27707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r"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405" y="1232657"/>
              <a:ext cx="1436429" cy="215503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7" name="Group 56"/>
          <p:cNvGrpSpPr/>
          <p:nvPr/>
        </p:nvGrpSpPr>
        <p:grpSpPr bwMode="auto">
          <a:xfrm>
            <a:off x="756347" y="4293602"/>
            <a:ext cx="3034244" cy="746780"/>
            <a:chOff x="-296510" y="1279668"/>
            <a:chExt cx="2276196" cy="560413"/>
          </a:xfrm>
        </p:grpSpPr>
        <p:sp>
          <p:nvSpPr>
            <p:cNvPr id="110609" name="TextBox 17"/>
            <p:cNvSpPr txBox="1">
              <a:spLocks noChangeArrowheads="1"/>
            </p:cNvSpPr>
            <p:nvPr/>
          </p:nvSpPr>
          <p:spPr bwMode="auto">
            <a:xfrm>
              <a:off x="-296510" y="1563005"/>
              <a:ext cx="2276196" cy="27707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r"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405" y="1279668"/>
              <a:ext cx="1436429" cy="215504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6089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20" name="Freeform 119"/>
          <p:cNvSpPr>
            <a:spLocks noChangeArrowheads="1"/>
          </p:cNvSpPr>
          <p:nvPr/>
        </p:nvSpPr>
        <p:spPr bwMode="auto">
          <a:xfrm>
            <a:off x="5822988" y="3478215"/>
            <a:ext cx="619045" cy="554037"/>
          </a:xfrm>
          <a:custGeom>
            <a:avLst/>
            <a:gdLst>
              <a:gd name="T0" fmla="*/ 551609 w 497"/>
              <a:gd name="T1" fmla="*/ 87205 h 444"/>
              <a:gd name="T2" fmla="*/ 551609 w 497"/>
              <a:gd name="T3" fmla="*/ 87205 h 444"/>
              <a:gd name="T4" fmla="*/ 530441 w 497"/>
              <a:gd name="T5" fmla="*/ 87205 h 444"/>
              <a:gd name="T6" fmla="*/ 530441 w 497"/>
              <a:gd name="T7" fmla="*/ 551883 h 444"/>
              <a:gd name="T8" fmla="*/ 551609 w 497"/>
              <a:gd name="T9" fmla="*/ 551883 h 444"/>
              <a:gd name="T10" fmla="*/ 617603 w 497"/>
              <a:gd name="T11" fmla="*/ 495823 h 444"/>
              <a:gd name="T12" fmla="*/ 617603 w 497"/>
              <a:gd name="T13" fmla="*/ 154477 h 444"/>
              <a:gd name="T14" fmla="*/ 551609 w 497"/>
              <a:gd name="T15" fmla="*/ 87205 h 444"/>
              <a:gd name="T16" fmla="*/ 0 w 497"/>
              <a:gd name="T17" fmla="*/ 154477 h 444"/>
              <a:gd name="T18" fmla="*/ 0 w 497"/>
              <a:gd name="T19" fmla="*/ 154477 h 444"/>
              <a:gd name="T20" fmla="*/ 0 w 497"/>
              <a:gd name="T21" fmla="*/ 495823 h 444"/>
              <a:gd name="T22" fmla="*/ 65994 w 497"/>
              <a:gd name="T23" fmla="*/ 551883 h 444"/>
              <a:gd name="T24" fmla="*/ 88407 w 497"/>
              <a:gd name="T25" fmla="*/ 551883 h 444"/>
              <a:gd name="T26" fmla="*/ 88407 w 497"/>
              <a:gd name="T27" fmla="*/ 87205 h 444"/>
              <a:gd name="T28" fmla="*/ 65994 w 497"/>
              <a:gd name="T29" fmla="*/ 87205 h 444"/>
              <a:gd name="T30" fmla="*/ 0 w 497"/>
              <a:gd name="T31" fmla="*/ 154477 h 444"/>
              <a:gd name="T32" fmla="*/ 419621 w 497"/>
              <a:gd name="T33" fmla="*/ 32390 h 444"/>
              <a:gd name="T34" fmla="*/ 419621 w 497"/>
              <a:gd name="T35" fmla="*/ 32390 h 444"/>
              <a:gd name="T36" fmla="*/ 308801 w 497"/>
              <a:gd name="T37" fmla="*/ 0 h 444"/>
              <a:gd name="T38" fmla="*/ 199227 w 497"/>
              <a:gd name="T39" fmla="*/ 32390 h 444"/>
              <a:gd name="T40" fmla="*/ 199227 w 497"/>
              <a:gd name="T41" fmla="*/ 87205 h 444"/>
              <a:gd name="T42" fmla="*/ 133233 w 497"/>
              <a:gd name="T43" fmla="*/ 87205 h 444"/>
              <a:gd name="T44" fmla="*/ 133233 w 497"/>
              <a:gd name="T45" fmla="*/ 551883 h 444"/>
              <a:gd name="T46" fmla="*/ 485615 w 497"/>
              <a:gd name="T47" fmla="*/ 551883 h 444"/>
              <a:gd name="T48" fmla="*/ 485615 w 497"/>
              <a:gd name="T49" fmla="*/ 87205 h 444"/>
              <a:gd name="T50" fmla="*/ 419621 w 497"/>
              <a:gd name="T51" fmla="*/ 87205 h 444"/>
              <a:gd name="T52" fmla="*/ 419621 w 497"/>
              <a:gd name="T53" fmla="*/ 32390 h 444"/>
              <a:gd name="T54" fmla="*/ 374795 w 497"/>
              <a:gd name="T55" fmla="*/ 87205 h 444"/>
              <a:gd name="T56" fmla="*/ 374795 w 497"/>
              <a:gd name="T57" fmla="*/ 87205 h 444"/>
              <a:gd name="T58" fmla="*/ 242808 w 497"/>
              <a:gd name="T59" fmla="*/ 87205 h 444"/>
              <a:gd name="T60" fmla="*/ 242808 w 497"/>
              <a:gd name="T61" fmla="*/ 54815 h 444"/>
              <a:gd name="T62" fmla="*/ 308801 w 497"/>
              <a:gd name="T63" fmla="*/ 32390 h 444"/>
              <a:gd name="T64" fmla="*/ 374795 w 497"/>
              <a:gd name="T65" fmla="*/ 54815 h 444"/>
              <a:gd name="T66" fmla="*/ 374795 w 497"/>
              <a:gd name="T67" fmla="*/ 87205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bevel/>
          </a:ln>
          <a:effectLst/>
        </p:spPr>
        <p:txBody>
          <a:bodyPr wrap="none" lIns="91417" tIns="45709" rIns="91417" bIns="45709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28"/>
          <p:cNvSpPr>
            <a:spLocks noChangeArrowheads="1"/>
          </p:cNvSpPr>
          <p:nvPr/>
        </p:nvSpPr>
        <p:spPr bwMode="auto">
          <a:xfrm>
            <a:off x="6953141" y="2636839"/>
            <a:ext cx="569839" cy="479425"/>
          </a:xfrm>
          <a:custGeom>
            <a:avLst/>
            <a:gdLst>
              <a:gd name="T0" fmla="*/ 141770 w 498"/>
              <a:gd name="T1" fmla="*/ 92757 h 418"/>
              <a:gd name="T2" fmla="*/ 141770 w 498"/>
              <a:gd name="T3" fmla="*/ 92757 h 418"/>
              <a:gd name="T4" fmla="*/ 41159 w 498"/>
              <a:gd name="T5" fmla="*/ 295448 h 418"/>
              <a:gd name="T6" fmla="*/ 395585 w 498"/>
              <a:gd name="T7" fmla="*/ 132837 h 418"/>
              <a:gd name="T8" fmla="*/ 10290 w 498"/>
              <a:gd name="T9" fmla="*/ 437446 h 418"/>
              <a:gd name="T10" fmla="*/ 50306 w 498"/>
              <a:gd name="T11" fmla="*/ 458058 h 418"/>
              <a:gd name="T12" fmla="*/ 110901 w 498"/>
              <a:gd name="T13" fmla="*/ 356140 h 418"/>
              <a:gd name="T14" fmla="*/ 334990 w 498"/>
              <a:gd name="T15" fmla="*/ 356140 h 418"/>
              <a:gd name="T16" fmla="*/ 536212 w 498"/>
              <a:gd name="T17" fmla="*/ 82451 h 418"/>
              <a:gd name="T18" fmla="*/ 141770 w 498"/>
              <a:gd name="T19" fmla="*/ 92757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91417" tIns="45709" rIns="91417" bIns="45709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Freeform 100"/>
          <p:cNvSpPr>
            <a:spLocks noChangeArrowheads="1"/>
          </p:cNvSpPr>
          <p:nvPr/>
        </p:nvSpPr>
        <p:spPr bwMode="auto">
          <a:xfrm>
            <a:off x="4926166" y="2549525"/>
            <a:ext cx="560314" cy="361950"/>
          </a:xfrm>
          <a:custGeom>
            <a:avLst/>
            <a:gdLst>
              <a:gd name="T0" fmla="*/ 428574 w 498"/>
              <a:gd name="T1" fmla="*/ 100651 h 320"/>
              <a:gd name="T2" fmla="*/ 428574 w 498"/>
              <a:gd name="T3" fmla="*/ 100651 h 320"/>
              <a:gd name="T4" fmla="*/ 399327 w 498"/>
              <a:gd name="T5" fmla="*/ 100651 h 320"/>
              <a:gd name="T6" fmla="*/ 259844 w 498"/>
              <a:gd name="T7" fmla="*/ 0 h 320"/>
              <a:gd name="T8" fmla="*/ 110237 w 498"/>
              <a:gd name="T9" fmla="*/ 151541 h 320"/>
              <a:gd name="T10" fmla="*/ 110237 w 498"/>
              <a:gd name="T11" fmla="*/ 169636 h 320"/>
              <a:gd name="T12" fmla="*/ 100113 w 498"/>
              <a:gd name="T13" fmla="*/ 169636 h 320"/>
              <a:gd name="T14" fmla="*/ 0 w 498"/>
              <a:gd name="T15" fmla="*/ 271418 h 320"/>
              <a:gd name="T16" fmla="*/ 100113 w 498"/>
              <a:gd name="T17" fmla="*/ 360759 h 320"/>
              <a:gd name="T18" fmla="*/ 428574 w 498"/>
              <a:gd name="T19" fmla="*/ 360759 h 320"/>
              <a:gd name="T20" fmla="*/ 559058 w 498"/>
              <a:gd name="T21" fmla="*/ 230705 h 320"/>
              <a:gd name="T22" fmla="*/ 428574 w 498"/>
              <a:gd name="T23" fmla="*/ 100651 h 320"/>
              <a:gd name="T24" fmla="*/ 319462 w 498"/>
              <a:gd name="T25" fmla="*/ 220527 h 320"/>
              <a:gd name="T26" fmla="*/ 319462 w 498"/>
              <a:gd name="T27" fmla="*/ 220527 h 320"/>
              <a:gd name="T28" fmla="*/ 239596 w 498"/>
              <a:gd name="T29" fmla="*/ 310999 h 320"/>
              <a:gd name="T30" fmla="*/ 219349 w 498"/>
              <a:gd name="T31" fmla="*/ 310999 h 320"/>
              <a:gd name="T32" fmla="*/ 219349 w 498"/>
              <a:gd name="T33" fmla="*/ 300821 h 320"/>
              <a:gd name="T34" fmla="*/ 219349 w 498"/>
              <a:gd name="T35" fmla="*/ 290643 h 320"/>
              <a:gd name="T36" fmla="*/ 249720 w 498"/>
              <a:gd name="T37" fmla="*/ 230705 h 320"/>
              <a:gd name="T38" fmla="*/ 229473 w 498"/>
              <a:gd name="T39" fmla="*/ 220527 h 320"/>
              <a:gd name="T40" fmla="*/ 229473 w 498"/>
              <a:gd name="T41" fmla="*/ 220527 h 320"/>
              <a:gd name="T42" fmla="*/ 209225 w 498"/>
              <a:gd name="T43" fmla="*/ 201301 h 320"/>
              <a:gd name="T44" fmla="*/ 219349 w 498"/>
              <a:gd name="T45" fmla="*/ 180945 h 320"/>
              <a:gd name="T46" fmla="*/ 290215 w 498"/>
              <a:gd name="T47" fmla="*/ 100651 h 320"/>
              <a:gd name="T48" fmla="*/ 309338 w 498"/>
              <a:gd name="T49" fmla="*/ 90473 h 320"/>
              <a:gd name="T50" fmla="*/ 319462 w 498"/>
              <a:gd name="T51" fmla="*/ 100651 h 320"/>
              <a:gd name="T52" fmla="*/ 309338 w 498"/>
              <a:gd name="T53" fmla="*/ 119876 h 320"/>
              <a:gd name="T54" fmla="*/ 280092 w 498"/>
              <a:gd name="T55" fmla="*/ 180945 h 320"/>
              <a:gd name="T56" fmla="*/ 309338 w 498"/>
              <a:gd name="T57" fmla="*/ 191123 h 320"/>
              <a:gd name="T58" fmla="*/ 309338 w 498"/>
              <a:gd name="T59" fmla="*/ 191123 h 320"/>
              <a:gd name="T60" fmla="*/ 329586 w 498"/>
              <a:gd name="T61" fmla="*/ 211479 h 320"/>
              <a:gd name="T62" fmla="*/ 319462 w 498"/>
              <a:gd name="T63" fmla="*/ 220527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91417" tIns="45709" rIns="91417" bIns="45709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Freeform 116"/>
          <p:cNvSpPr>
            <a:spLocks noChangeArrowheads="1"/>
          </p:cNvSpPr>
          <p:nvPr/>
        </p:nvSpPr>
        <p:spPr bwMode="auto">
          <a:xfrm>
            <a:off x="6834092" y="4530726"/>
            <a:ext cx="436506" cy="452438"/>
          </a:xfrm>
          <a:custGeom>
            <a:avLst/>
            <a:gdLst>
              <a:gd name="T0" fmla="*/ 392134 w 445"/>
              <a:gd name="T1" fmla="*/ 156083 h 462"/>
              <a:gd name="T2" fmla="*/ 392134 w 445"/>
              <a:gd name="T3" fmla="*/ 156083 h 462"/>
              <a:gd name="T4" fmla="*/ 260769 w 445"/>
              <a:gd name="T5" fmla="*/ 7853 h 462"/>
              <a:gd name="T6" fmla="*/ 35292 w 445"/>
              <a:gd name="T7" fmla="*/ 243450 h 462"/>
              <a:gd name="T8" fmla="*/ 8823 w 445"/>
              <a:gd name="T9" fmla="*/ 313147 h 462"/>
              <a:gd name="T10" fmla="*/ 79407 w 445"/>
              <a:gd name="T11" fmla="*/ 348486 h 462"/>
              <a:gd name="T12" fmla="*/ 96073 w 445"/>
              <a:gd name="T13" fmla="*/ 339651 h 462"/>
              <a:gd name="T14" fmla="*/ 131365 w 445"/>
              <a:gd name="T15" fmla="*/ 365174 h 462"/>
              <a:gd name="T16" fmla="*/ 156854 w 445"/>
              <a:gd name="T17" fmla="*/ 426037 h 462"/>
              <a:gd name="T18" fmla="*/ 183323 w 445"/>
              <a:gd name="T19" fmla="*/ 443706 h 462"/>
              <a:gd name="T20" fmla="*/ 235280 w 445"/>
              <a:gd name="T21" fmla="*/ 426037 h 462"/>
              <a:gd name="T22" fmla="*/ 244103 w 445"/>
              <a:gd name="T23" fmla="*/ 408367 h 462"/>
              <a:gd name="T24" fmla="*/ 226457 w 445"/>
              <a:gd name="T25" fmla="*/ 382844 h 462"/>
              <a:gd name="T26" fmla="*/ 199988 w 445"/>
              <a:gd name="T27" fmla="*/ 330817 h 462"/>
              <a:gd name="T28" fmla="*/ 226457 w 445"/>
              <a:gd name="T29" fmla="*/ 304312 h 462"/>
              <a:gd name="T30" fmla="*/ 408800 w 445"/>
              <a:gd name="T31" fmla="*/ 348486 h 462"/>
              <a:gd name="T32" fmla="*/ 392134 w 445"/>
              <a:gd name="T33" fmla="*/ 156083 h 462"/>
              <a:gd name="T34" fmla="*/ 382331 w 445"/>
              <a:gd name="T35" fmla="*/ 304312 h 462"/>
              <a:gd name="T36" fmla="*/ 382331 w 445"/>
              <a:gd name="T37" fmla="*/ 304312 h 462"/>
              <a:gd name="T38" fmla="*/ 296061 w 445"/>
              <a:gd name="T39" fmla="*/ 200257 h 462"/>
              <a:gd name="T40" fmla="*/ 278415 w 445"/>
              <a:gd name="T41" fmla="*/ 60862 h 462"/>
              <a:gd name="T42" fmla="*/ 356842 w 445"/>
              <a:gd name="T43" fmla="*/ 173752 h 462"/>
              <a:gd name="T44" fmla="*/ 382331 w 445"/>
              <a:gd name="T45" fmla="*/ 304312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91417" tIns="45709" rIns="91417" bIns="45709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54"/>
          <p:cNvSpPr>
            <a:spLocks noChangeArrowheads="1"/>
          </p:cNvSpPr>
          <p:nvPr/>
        </p:nvSpPr>
        <p:spPr bwMode="auto">
          <a:xfrm>
            <a:off x="4846802" y="4384677"/>
            <a:ext cx="358728" cy="487363"/>
          </a:xfrm>
          <a:custGeom>
            <a:avLst/>
            <a:gdLst>
              <a:gd name="T0" fmla="*/ 349692 w 355"/>
              <a:gd name="T1" fmla="*/ 132065 h 487"/>
              <a:gd name="T2" fmla="*/ 349692 w 355"/>
              <a:gd name="T3" fmla="*/ 132065 h 487"/>
              <a:gd name="T4" fmla="*/ 117238 w 355"/>
              <a:gd name="T5" fmla="*/ 17008 h 487"/>
              <a:gd name="T6" fmla="*/ 9096 w 355"/>
              <a:gd name="T7" fmla="*/ 53026 h 487"/>
              <a:gd name="T8" fmla="*/ 0 w 355"/>
              <a:gd name="T9" fmla="*/ 79039 h 487"/>
              <a:gd name="T10" fmla="*/ 9096 w 355"/>
              <a:gd name="T11" fmla="*/ 345169 h 487"/>
              <a:gd name="T12" fmla="*/ 18192 w 355"/>
              <a:gd name="T13" fmla="*/ 363178 h 487"/>
              <a:gd name="T14" fmla="*/ 224369 w 355"/>
              <a:gd name="T15" fmla="*/ 486239 h 487"/>
              <a:gd name="T16" fmla="*/ 233465 w 355"/>
              <a:gd name="T17" fmla="*/ 486239 h 487"/>
              <a:gd name="T18" fmla="*/ 242561 w 355"/>
              <a:gd name="T19" fmla="*/ 486239 h 487"/>
              <a:gd name="T20" fmla="*/ 250646 w 355"/>
              <a:gd name="T21" fmla="*/ 478235 h 487"/>
              <a:gd name="T22" fmla="*/ 250646 w 355"/>
              <a:gd name="T23" fmla="*/ 203100 h 487"/>
              <a:gd name="T24" fmla="*/ 242561 w 355"/>
              <a:gd name="T25" fmla="*/ 185091 h 487"/>
              <a:gd name="T26" fmla="*/ 44469 w 355"/>
              <a:gd name="T27" fmla="*/ 70034 h 487"/>
              <a:gd name="T28" fmla="*/ 71758 w 355"/>
              <a:gd name="T29" fmla="*/ 53026 h 487"/>
              <a:gd name="T30" fmla="*/ 108142 w 355"/>
              <a:gd name="T31" fmla="*/ 44022 h 487"/>
              <a:gd name="T32" fmla="*/ 304212 w 355"/>
              <a:gd name="T33" fmla="*/ 150074 h 487"/>
              <a:gd name="T34" fmla="*/ 313308 w 355"/>
              <a:gd name="T35" fmla="*/ 159078 h 487"/>
              <a:gd name="T36" fmla="*/ 313308 w 355"/>
              <a:gd name="T37" fmla="*/ 425209 h 487"/>
              <a:gd name="T38" fmla="*/ 331500 w 355"/>
              <a:gd name="T39" fmla="*/ 442217 h 487"/>
              <a:gd name="T40" fmla="*/ 357777 w 355"/>
              <a:gd name="T41" fmla="*/ 425209 h 487"/>
              <a:gd name="T42" fmla="*/ 357777 w 355"/>
              <a:gd name="T43" fmla="*/ 141069 h 487"/>
              <a:gd name="T44" fmla="*/ 349692 w 355"/>
              <a:gd name="T45" fmla="*/ 132065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91417" tIns="45709" rIns="91417" bIns="45709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 bwMode="auto">
          <a:xfrm>
            <a:off x="1146819" y="5132388"/>
            <a:ext cx="4477756" cy="823912"/>
            <a:chOff x="6328128" y="5044369"/>
            <a:chExt cx="4478684" cy="822745"/>
          </a:xfrm>
        </p:grpSpPr>
        <p:sp>
          <p:nvSpPr>
            <p:cNvPr id="97313" name="Text Placeholder 32"/>
            <p:cNvSpPr txBox="1"/>
            <p:nvPr/>
          </p:nvSpPr>
          <p:spPr bwMode="auto">
            <a:xfrm>
              <a:off x="6529687" y="5350528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r"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 Placeholder 33"/>
            <p:cNvSpPr txBox="1"/>
            <p:nvPr/>
          </p:nvSpPr>
          <p:spPr>
            <a:xfrm>
              <a:off x="6515467" y="5044369"/>
              <a:ext cx="4291345" cy="30436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spcBef>
                  <a:spcPct val="20000"/>
                </a:spcBef>
                <a:buNone/>
                <a:defRPr/>
              </a:pPr>
              <a:r>
                <a:rPr lang="en-A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Condensed" panose="02000000000000000000" pitchFamily="2" charset="0"/>
                  <a:cs typeface="Arial" panose="020B0604020202020204"/>
                </a:rPr>
                <a:t>Opportunities</a:t>
              </a:r>
              <a:endPara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328128" y="5082415"/>
              <a:ext cx="0" cy="718118"/>
            </a:xfrm>
            <a:prstGeom prst="line">
              <a:avLst/>
            </a:prstGeom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 bwMode="auto">
          <a:xfrm>
            <a:off x="1146819" y="4071940"/>
            <a:ext cx="4477756" cy="822325"/>
            <a:chOff x="6328128" y="3983398"/>
            <a:chExt cx="4478684" cy="822745"/>
          </a:xfrm>
        </p:grpSpPr>
        <p:sp>
          <p:nvSpPr>
            <p:cNvPr id="97310" name="Text Placeholder 32"/>
            <p:cNvSpPr txBox="1"/>
            <p:nvPr/>
          </p:nvSpPr>
          <p:spPr bwMode="auto">
            <a:xfrm>
              <a:off x="6529687" y="4289557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r"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Placeholder 33"/>
            <p:cNvSpPr txBox="1"/>
            <p:nvPr/>
          </p:nvSpPr>
          <p:spPr>
            <a:xfrm>
              <a:off x="6515467" y="3983398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spcBef>
                  <a:spcPct val="20000"/>
                </a:spcBef>
                <a:buNone/>
                <a:defRPr/>
              </a:pPr>
              <a:r>
                <a:rPr lang="en-A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Condensed" panose="02000000000000000000" pitchFamily="2" charset="0"/>
                  <a:cs typeface="Arial" panose="020B0604020202020204"/>
                </a:rPr>
                <a:t>Threats</a:t>
              </a:r>
              <a:endPara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328128" y="4002458"/>
              <a:ext cx="0" cy="717916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 bwMode="auto">
          <a:xfrm>
            <a:off x="1146819" y="3011490"/>
            <a:ext cx="4477756" cy="822325"/>
            <a:chOff x="6328128" y="2922427"/>
            <a:chExt cx="4478684" cy="822745"/>
          </a:xfrm>
        </p:grpSpPr>
        <p:sp>
          <p:nvSpPr>
            <p:cNvPr id="97307" name="Text Placeholder 32"/>
            <p:cNvSpPr txBox="1"/>
            <p:nvPr/>
          </p:nvSpPr>
          <p:spPr bwMode="auto">
            <a:xfrm>
              <a:off x="6529687" y="3228586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r"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Placeholder 33"/>
            <p:cNvSpPr txBox="1"/>
            <p:nvPr/>
          </p:nvSpPr>
          <p:spPr>
            <a:xfrm>
              <a:off x="6515467" y="2922427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spcBef>
                  <a:spcPct val="20000"/>
                </a:spcBef>
                <a:buNone/>
                <a:defRPr/>
              </a:pPr>
              <a:r>
                <a:rPr lang="en-A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Condensed" panose="02000000000000000000" pitchFamily="2" charset="0"/>
                  <a:cs typeface="Arial" panose="020B0604020202020204"/>
                </a:rPr>
                <a:t>Weakness</a:t>
              </a:r>
              <a:endPara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328128" y="2943075"/>
              <a:ext cx="0" cy="717916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 bwMode="auto">
          <a:xfrm>
            <a:off x="1146819" y="1952626"/>
            <a:ext cx="4477756" cy="822325"/>
            <a:chOff x="6328128" y="1863304"/>
            <a:chExt cx="4478684" cy="822745"/>
          </a:xfrm>
        </p:grpSpPr>
        <p:sp>
          <p:nvSpPr>
            <p:cNvPr id="97304" name="Text Placeholder 32"/>
            <p:cNvSpPr txBox="1"/>
            <p:nvPr/>
          </p:nvSpPr>
          <p:spPr bwMode="auto">
            <a:xfrm>
              <a:off x="6529687" y="2169463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r"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 Placeholder 33"/>
            <p:cNvSpPr txBox="1"/>
            <p:nvPr/>
          </p:nvSpPr>
          <p:spPr>
            <a:xfrm>
              <a:off x="6515467" y="1863304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765">
                <a:spcBef>
                  <a:spcPct val="20000"/>
                </a:spcBef>
                <a:buNone/>
                <a:defRPr/>
              </a:pPr>
              <a:r>
                <a:rPr lang="en-A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Condensed" panose="02000000000000000000" pitchFamily="2" charset="0"/>
                  <a:cs typeface="Arial" panose="020B0604020202020204"/>
                </a:rPr>
                <a:t>Strengths</a:t>
              </a:r>
              <a:endPara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328128" y="1863304"/>
              <a:ext cx="0" cy="717916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 bwMode="auto">
          <a:xfrm>
            <a:off x="6516635" y="1863726"/>
            <a:ext cx="2001577" cy="2006600"/>
            <a:chOff x="6516746" y="1863304"/>
            <a:chExt cx="2001660" cy="2006869"/>
          </a:xfrm>
        </p:grpSpPr>
        <p:sp>
          <p:nvSpPr>
            <p:cNvPr id="4" name="Teardrop 3"/>
            <p:cNvSpPr/>
            <p:nvPr/>
          </p:nvSpPr>
          <p:spPr>
            <a:xfrm flipV="1">
              <a:off x="6516746" y="1868068"/>
              <a:ext cx="2001660" cy="200210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516746" y="1863304"/>
              <a:ext cx="588910" cy="58904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S</a:t>
              </a:r>
              <a:endParaRPr lang="en-US" altLang="zh-CN" sz="16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7303" name="Text Placeholder 33"/>
            <p:cNvSpPr txBox="1"/>
            <p:nvPr/>
          </p:nvSpPr>
          <p:spPr bwMode="auto">
            <a:xfrm>
              <a:off x="6516746" y="286934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 bwMode="auto">
          <a:xfrm>
            <a:off x="8516625" y="1863726"/>
            <a:ext cx="2001577" cy="2006600"/>
            <a:chOff x="8516644" y="1863304"/>
            <a:chExt cx="2001658" cy="2006870"/>
          </a:xfrm>
        </p:grpSpPr>
        <p:sp>
          <p:nvSpPr>
            <p:cNvPr id="5" name="Teardrop 4"/>
            <p:cNvSpPr/>
            <p:nvPr/>
          </p:nvSpPr>
          <p:spPr>
            <a:xfrm rot="16200000" flipH="1">
              <a:off x="8516420" y="1868292"/>
              <a:ext cx="2002106" cy="2001658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29393" y="1863304"/>
              <a:ext cx="588909" cy="58904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W</a:t>
              </a:r>
              <a:endParaRPr lang="en-US" altLang="zh-CN" sz="16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7300" name="Text Placeholder 33"/>
            <p:cNvSpPr txBox="1"/>
            <p:nvPr/>
          </p:nvSpPr>
          <p:spPr bwMode="auto">
            <a:xfrm>
              <a:off x="8517523" y="286934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 bwMode="auto">
          <a:xfrm>
            <a:off x="6516635" y="3870325"/>
            <a:ext cx="2001577" cy="2001838"/>
            <a:chOff x="6516746" y="3870173"/>
            <a:chExt cx="2001660" cy="2001657"/>
          </a:xfrm>
        </p:grpSpPr>
        <p:sp>
          <p:nvSpPr>
            <p:cNvPr id="6" name="Teardrop 5"/>
            <p:cNvSpPr/>
            <p:nvPr/>
          </p:nvSpPr>
          <p:spPr>
            <a:xfrm>
              <a:off x="6516746" y="3870173"/>
              <a:ext cx="2001660" cy="200165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516746" y="5282920"/>
              <a:ext cx="588910" cy="58891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T</a:t>
              </a:r>
              <a:endParaRPr lang="en-US" altLang="zh-CN" sz="16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7297" name="Text Placeholder 33"/>
            <p:cNvSpPr txBox="1"/>
            <p:nvPr/>
          </p:nvSpPr>
          <p:spPr bwMode="auto">
            <a:xfrm>
              <a:off x="6516746" y="466101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 bwMode="auto">
          <a:xfrm>
            <a:off x="8516625" y="3870325"/>
            <a:ext cx="2001577" cy="2001838"/>
            <a:chOff x="8516643" y="3870173"/>
            <a:chExt cx="2001659" cy="2001657"/>
          </a:xfrm>
        </p:grpSpPr>
        <p:sp>
          <p:nvSpPr>
            <p:cNvPr id="7" name="Teardrop 6"/>
            <p:cNvSpPr/>
            <p:nvPr/>
          </p:nvSpPr>
          <p:spPr>
            <a:xfrm flipH="1">
              <a:off x="8516643" y="3870173"/>
              <a:ext cx="2001659" cy="2001657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9392" y="5282920"/>
              <a:ext cx="588910" cy="58891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6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O</a:t>
              </a:r>
              <a:endParaRPr lang="en-US" altLang="zh-CN" sz="16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7294" name="Text Placeholder 33"/>
            <p:cNvSpPr txBox="1"/>
            <p:nvPr/>
          </p:nvSpPr>
          <p:spPr bwMode="auto">
            <a:xfrm>
              <a:off x="8517523" y="466101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6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 bwMode="auto">
          <a:xfrm rot="10800000" flipH="1">
            <a:off x="3754000" y="3255964"/>
            <a:ext cx="1612690" cy="673100"/>
            <a:chOff x="1652259" y="4256917"/>
            <a:chExt cx="1206254" cy="36019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652259" y="4257767"/>
              <a:ext cx="0" cy="36019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reeform 5"/>
          <p:cNvSpPr/>
          <p:nvPr/>
        </p:nvSpPr>
        <p:spPr bwMode="auto">
          <a:xfrm flipH="1">
            <a:off x="3304797" y="2074863"/>
            <a:ext cx="944440" cy="109061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17" tIns="45709" rIns="91417" bIns="45709" anchor="ctr"/>
          <a:lstStyle/>
          <a:p>
            <a:pPr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57173" y="1935166"/>
            <a:ext cx="1419041" cy="101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>
              <a:defRPr/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Placeholder 32"/>
          <p:cNvSpPr txBox="1"/>
          <p:nvPr/>
        </p:nvSpPr>
        <p:spPr bwMode="auto">
          <a:xfrm>
            <a:off x="3158766" y="5399090"/>
            <a:ext cx="6209492" cy="67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5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分钟之内。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7" name="Group 16"/>
          <p:cNvGrpSpPr/>
          <p:nvPr/>
        </p:nvGrpSpPr>
        <p:grpSpPr bwMode="auto">
          <a:xfrm>
            <a:off x="5249232" y="2030414"/>
            <a:ext cx="4303153" cy="3238500"/>
            <a:chOff x="3200238" y="2031113"/>
            <a:chExt cx="4303307" cy="3238214"/>
          </a:xfrm>
        </p:grpSpPr>
        <p:grpSp>
          <p:nvGrpSpPr>
            <p:cNvPr id="108559" name="Group 3"/>
            <p:cNvGrpSpPr/>
            <p:nvPr/>
          </p:nvGrpSpPr>
          <p:grpSpPr bwMode="auto">
            <a:xfrm>
              <a:off x="3200238" y="2031113"/>
              <a:ext cx="4303307" cy="3238214"/>
              <a:chOff x="3366492" y="2204299"/>
              <a:chExt cx="4303307" cy="3238214"/>
            </a:xfrm>
          </p:grpSpPr>
          <p:sp>
            <p:nvSpPr>
              <p:cNvPr id="108563" name="AutoShape 3"/>
              <p:cNvSpPr>
                <a:spLocks noChangeAspect="1" noChangeArrowheads="1" noTextEdit="1"/>
              </p:cNvSpPr>
              <p:nvPr/>
            </p:nvSpPr>
            <p:spPr bwMode="auto">
              <a:xfrm rot="-5400000">
                <a:off x="3987896" y="1766574"/>
                <a:ext cx="3060500" cy="4117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 rot="16200000">
                <a:off x="5169718" y="4012303"/>
                <a:ext cx="1363543" cy="696847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4" y="183"/>
                      <a:pt x="364" y="2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 rot="16200000">
                <a:off x="6641191" y="4013891"/>
                <a:ext cx="1363543" cy="693673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 rot="16200000">
                <a:off x="6240388" y="4413114"/>
                <a:ext cx="693677" cy="1365121"/>
              </a:xfrm>
              <a:custGeom>
                <a:avLst/>
                <a:gdLst>
                  <a:gd name="T0" fmla="*/ 246 w 246"/>
                  <a:gd name="T1" fmla="*/ 118 h 483"/>
                  <a:gd name="T2" fmla="*/ 128 w 246"/>
                  <a:gd name="T3" fmla="*/ 0 h 483"/>
                  <a:gd name="T4" fmla="*/ 128 w 246"/>
                  <a:gd name="T5" fmla="*/ 483 h 483"/>
                  <a:gd name="T6" fmla="*/ 246 w 246"/>
                  <a:gd name="T7" fmla="*/ 365 h 483"/>
                  <a:gd name="T8" fmla="*/ 246 w 246"/>
                  <a:gd name="T9" fmla="*/ 118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3"/>
                    </a:cubicBezTo>
                    <a:cubicBezTo>
                      <a:pt x="246" y="365"/>
                      <a:pt x="246" y="365"/>
                      <a:pt x="246" y="365"/>
                    </a:cubicBezTo>
                    <a:cubicBezTo>
                      <a:pt x="183" y="295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 rot="16200000">
                <a:off x="6240388" y="2943219"/>
                <a:ext cx="693677" cy="1365121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 rot="16200000">
                <a:off x="3030764" y="4009923"/>
                <a:ext cx="1365129" cy="693673"/>
              </a:xfrm>
              <a:custGeom>
                <a:avLst/>
                <a:gdLst>
                  <a:gd name="T0" fmla="*/ 365 w 483"/>
                  <a:gd name="T1" fmla="*/ 246 h 246"/>
                  <a:gd name="T2" fmla="*/ 483 w 483"/>
                  <a:gd name="T3" fmla="*/ 128 h 246"/>
                  <a:gd name="T4" fmla="*/ 0 w 483"/>
                  <a:gd name="T5" fmla="*/ 128 h 246"/>
                  <a:gd name="T6" fmla="*/ 118 w 483"/>
                  <a:gd name="T7" fmla="*/ 246 h 246"/>
                  <a:gd name="T8" fmla="*/ 365 w 483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365" y="246"/>
                    </a:moveTo>
                    <a:cubicBezTo>
                      <a:pt x="483" y="128"/>
                      <a:pt x="483" y="128"/>
                      <a:pt x="483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5" y="183"/>
                      <a:pt x="365" y="2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 rot="16200000">
                <a:off x="4499063" y="4009923"/>
                <a:ext cx="1365129" cy="693672"/>
              </a:xfrm>
              <a:custGeom>
                <a:avLst/>
                <a:gdLst>
                  <a:gd name="T0" fmla="*/ 118 w 483"/>
                  <a:gd name="T1" fmla="*/ 0 h 246"/>
                  <a:gd name="T2" fmla="*/ 0 w 483"/>
                  <a:gd name="T3" fmla="*/ 118 h 246"/>
                  <a:gd name="T4" fmla="*/ 483 w 483"/>
                  <a:gd name="T5" fmla="*/ 118 h 246"/>
                  <a:gd name="T6" fmla="*/ 365 w 483"/>
                  <a:gd name="T7" fmla="*/ 0 h 246"/>
                  <a:gd name="T8" fmla="*/ 118 w 483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3" y="118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5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 rot="16200000">
                <a:off x="4099846" y="4410733"/>
                <a:ext cx="695264" cy="1361947"/>
              </a:xfrm>
              <a:custGeom>
                <a:avLst/>
                <a:gdLst>
                  <a:gd name="T0" fmla="*/ 246 w 246"/>
                  <a:gd name="T1" fmla="*/ 118 h 482"/>
                  <a:gd name="T2" fmla="*/ 128 w 246"/>
                  <a:gd name="T3" fmla="*/ 0 h 482"/>
                  <a:gd name="T4" fmla="*/ 128 w 246"/>
                  <a:gd name="T5" fmla="*/ 482 h 482"/>
                  <a:gd name="T6" fmla="*/ 246 w 246"/>
                  <a:gd name="T7" fmla="*/ 364 h 482"/>
                  <a:gd name="T8" fmla="*/ 246 w 246"/>
                  <a:gd name="T9" fmla="*/ 118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2"/>
                    </a:cubicBezTo>
                    <a:cubicBezTo>
                      <a:pt x="246" y="364"/>
                      <a:pt x="246" y="364"/>
                      <a:pt x="246" y="364"/>
                    </a:cubicBezTo>
                    <a:cubicBezTo>
                      <a:pt x="183" y="294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 rot="16200000">
                <a:off x="4099846" y="2939250"/>
                <a:ext cx="695264" cy="1361947"/>
              </a:xfrm>
              <a:custGeom>
                <a:avLst/>
                <a:gdLst>
                  <a:gd name="T0" fmla="*/ 118 w 246"/>
                  <a:gd name="T1" fmla="*/ 0 h 482"/>
                  <a:gd name="T2" fmla="*/ 0 w 246"/>
                  <a:gd name="T3" fmla="*/ 118 h 482"/>
                  <a:gd name="T4" fmla="*/ 0 w 246"/>
                  <a:gd name="T5" fmla="*/ 364 h 482"/>
                  <a:gd name="T6" fmla="*/ 118 w 246"/>
                  <a:gd name="T7" fmla="*/ 482 h 482"/>
                  <a:gd name="T8" fmla="*/ 118 w 246"/>
                  <a:gd name="T9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2" y="188"/>
                      <a:pt x="62" y="294"/>
                      <a:pt x="0" y="364"/>
                    </a:cubicBezTo>
                    <a:cubicBezTo>
                      <a:pt x="118" y="482"/>
                      <a:pt x="118" y="482"/>
                      <a:pt x="118" y="482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 rot="16200000">
                <a:off x="4096669" y="2939248"/>
                <a:ext cx="1361955" cy="695259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4"/>
                      <a:pt x="294" y="184"/>
                      <a:pt x="364" y="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 rot="16200000">
                <a:off x="5568143" y="2939248"/>
                <a:ext cx="1361955" cy="695259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 rot="16200000">
                <a:off x="5165751" y="1870165"/>
                <a:ext cx="695264" cy="1363533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8"/>
                      <a:pt x="246" y="136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34" name="Freeform 27"/>
            <p:cNvSpPr>
              <a:spLocks noChangeArrowheads="1"/>
            </p:cNvSpPr>
            <p:nvPr/>
          </p:nvSpPr>
          <p:spPr bwMode="auto">
            <a:xfrm>
              <a:off x="3987374" y="3936359"/>
              <a:ext cx="604682" cy="473227"/>
            </a:xfrm>
            <a:custGeom>
              <a:avLst/>
              <a:gdLst>
                <a:gd name="T0" fmla="*/ 518640 w 506"/>
                <a:gd name="T1" fmla="*/ 83022 h 399"/>
                <a:gd name="T2" fmla="*/ 518640 w 506"/>
                <a:gd name="T3" fmla="*/ 83022 h 399"/>
                <a:gd name="T4" fmla="*/ 200764 w 506"/>
                <a:gd name="T5" fmla="*/ 41511 h 399"/>
                <a:gd name="T6" fmla="*/ 10755 w 506"/>
                <a:gd name="T7" fmla="*/ 262113 h 399"/>
                <a:gd name="T8" fmla="*/ 233030 w 506"/>
                <a:gd name="T9" fmla="*/ 472041 h 399"/>
                <a:gd name="T10" fmla="*/ 455304 w 506"/>
                <a:gd name="T11" fmla="*/ 367670 h 399"/>
                <a:gd name="T12" fmla="*/ 433794 w 506"/>
                <a:gd name="T13" fmla="*/ 251439 h 399"/>
                <a:gd name="T14" fmla="*/ 560466 w 506"/>
                <a:gd name="T15" fmla="*/ 240765 h 399"/>
                <a:gd name="T16" fmla="*/ 518640 w 506"/>
                <a:gd name="T17" fmla="*/ 83022 h 399"/>
                <a:gd name="T18" fmla="*/ 327436 w 506"/>
                <a:gd name="T19" fmla="*/ 356996 h 399"/>
                <a:gd name="T20" fmla="*/ 327436 w 506"/>
                <a:gd name="T21" fmla="*/ 356996 h 399"/>
                <a:gd name="T22" fmla="*/ 285611 w 506"/>
                <a:gd name="T23" fmla="*/ 314299 h 399"/>
                <a:gd name="T24" fmla="*/ 327436 w 506"/>
                <a:gd name="T25" fmla="*/ 272787 h 399"/>
                <a:gd name="T26" fmla="*/ 369262 w 506"/>
                <a:gd name="T27" fmla="*/ 314299 h 399"/>
                <a:gd name="T28" fmla="*/ 327436 w 506"/>
                <a:gd name="T29" fmla="*/ 356996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Freeform 97"/>
            <p:cNvSpPr>
              <a:spLocks noChangeArrowheads="1"/>
            </p:cNvSpPr>
            <p:nvPr/>
          </p:nvSpPr>
          <p:spPr bwMode="auto">
            <a:xfrm>
              <a:off x="5071610" y="2885136"/>
              <a:ext cx="556310" cy="477540"/>
            </a:xfrm>
            <a:custGeom>
              <a:avLst/>
              <a:gdLst>
                <a:gd name="T0" fmla="*/ 257447 w 497"/>
                <a:gd name="T1" fmla="*/ 258948 h 426"/>
                <a:gd name="T2" fmla="*/ 257447 w 497"/>
                <a:gd name="T3" fmla="*/ 258948 h 426"/>
                <a:gd name="T4" fmla="*/ 306698 w 497"/>
                <a:gd name="T5" fmla="*/ 258948 h 426"/>
                <a:gd name="T6" fmla="*/ 306698 w 497"/>
                <a:gd name="T7" fmla="*/ 308271 h 426"/>
                <a:gd name="T8" fmla="*/ 555191 w 497"/>
                <a:gd name="T9" fmla="*/ 308271 h 426"/>
                <a:gd name="T10" fmla="*/ 545117 w 497"/>
                <a:gd name="T11" fmla="*/ 149091 h 426"/>
                <a:gd name="T12" fmla="*/ 495866 w 497"/>
                <a:gd name="T13" fmla="*/ 89679 h 426"/>
                <a:gd name="T14" fmla="*/ 406319 w 497"/>
                <a:gd name="T15" fmla="*/ 89679 h 426"/>
                <a:gd name="T16" fmla="*/ 377216 w 497"/>
                <a:gd name="T17" fmla="*/ 30267 h 426"/>
                <a:gd name="T18" fmla="*/ 335801 w 497"/>
                <a:gd name="T19" fmla="*/ 0 h 426"/>
                <a:gd name="T20" fmla="*/ 217151 w 497"/>
                <a:gd name="T21" fmla="*/ 0 h 426"/>
                <a:gd name="T22" fmla="*/ 188048 w 497"/>
                <a:gd name="T23" fmla="*/ 30267 h 426"/>
                <a:gd name="T24" fmla="*/ 148872 w 497"/>
                <a:gd name="T25" fmla="*/ 89679 h 426"/>
                <a:gd name="T26" fmla="*/ 59325 w 497"/>
                <a:gd name="T27" fmla="*/ 89679 h 426"/>
                <a:gd name="T28" fmla="*/ 10074 w 497"/>
                <a:gd name="T29" fmla="*/ 149091 h 426"/>
                <a:gd name="T30" fmla="*/ 0 w 497"/>
                <a:gd name="T31" fmla="*/ 308271 h 426"/>
                <a:gd name="T32" fmla="*/ 257447 w 497"/>
                <a:gd name="T33" fmla="*/ 308271 h 426"/>
                <a:gd name="T34" fmla="*/ 257447 w 497"/>
                <a:gd name="T35" fmla="*/ 258948 h 426"/>
                <a:gd name="T36" fmla="*/ 208196 w 497"/>
                <a:gd name="T37" fmla="*/ 59412 h 426"/>
                <a:gd name="T38" fmla="*/ 208196 w 497"/>
                <a:gd name="T39" fmla="*/ 59412 h 426"/>
                <a:gd name="T40" fmla="*/ 237299 w 497"/>
                <a:gd name="T41" fmla="*/ 40355 h 426"/>
                <a:gd name="T42" fmla="*/ 317891 w 497"/>
                <a:gd name="T43" fmla="*/ 40355 h 426"/>
                <a:gd name="T44" fmla="*/ 345875 w 497"/>
                <a:gd name="T45" fmla="*/ 59412 h 426"/>
                <a:gd name="T46" fmla="*/ 357068 w 497"/>
                <a:gd name="T47" fmla="*/ 89679 h 426"/>
                <a:gd name="T48" fmla="*/ 198122 w 497"/>
                <a:gd name="T49" fmla="*/ 89679 h 426"/>
                <a:gd name="T50" fmla="*/ 208196 w 497"/>
                <a:gd name="T51" fmla="*/ 59412 h 426"/>
                <a:gd name="T52" fmla="*/ 306698 w 497"/>
                <a:gd name="T53" fmla="*/ 397950 h 426"/>
                <a:gd name="T54" fmla="*/ 306698 w 497"/>
                <a:gd name="T55" fmla="*/ 397950 h 426"/>
                <a:gd name="T56" fmla="*/ 257447 w 497"/>
                <a:gd name="T57" fmla="*/ 397950 h 426"/>
                <a:gd name="T58" fmla="*/ 257447 w 497"/>
                <a:gd name="T59" fmla="*/ 338538 h 426"/>
                <a:gd name="T60" fmla="*/ 10074 w 497"/>
                <a:gd name="T61" fmla="*/ 338538 h 426"/>
                <a:gd name="T62" fmla="*/ 19029 w 497"/>
                <a:gd name="T63" fmla="*/ 427096 h 426"/>
                <a:gd name="T64" fmla="*/ 69399 w 497"/>
                <a:gd name="T65" fmla="*/ 476419 h 426"/>
                <a:gd name="T66" fmla="*/ 485792 w 497"/>
                <a:gd name="T67" fmla="*/ 476419 h 426"/>
                <a:gd name="T68" fmla="*/ 535043 w 497"/>
                <a:gd name="T69" fmla="*/ 427096 h 426"/>
                <a:gd name="T70" fmla="*/ 545117 w 497"/>
                <a:gd name="T71" fmla="*/ 338538 h 426"/>
                <a:gd name="T72" fmla="*/ 306698 w 497"/>
                <a:gd name="T73" fmla="*/ 338538 h 426"/>
                <a:gd name="T74" fmla="*/ 306698 w 497"/>
                <a:gd name="T75" fmla="*/ 397950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Freeform 116"/>
            <p:cNvSpPr>
              <a:spLocks noChangeArrowheads="1"/>
            </p:cNvSpPr>
            <p:nvPr/>
          </p:nvSpPr>
          <p:spPr bwMode="auto">
            <a:xfrm>
              <a:off x="6194390" y="3947764"/>
              <a:ext cx="433260" cy="450415"/>
            </a:xfrm>
            <a:custGeom>
              <a:avLst/>
              <a:gdLst>
                <a:gd name="T0" fmla="*/ 389447 w 445"/>
                <a:gd name="T1" fmla="*/ 155013 h 462"/>
                <a:gd name="T2" fmla="*/ 389447 w 445"/>
                <a:gd name="T3" fmla="*/ 155013 h 462"/>
                <a:gd name="T4" fmla="*/ 258982 w 445"/>
                <a:gd name="T5" fmla="*/ 7799 h 462"/>
                <a:gd name="T6" fmla="*/ 35050 w 445"/>
                <a:gd name="T7" fmla="*/ 241781 h 462"/>
                <a:gd name="T8" fmla="*/ 8763 w 445"/>
                <a:gd name="T9" fmla="*/ 311001 h 462"/>
                <a:gd name="T10" fmla="*/ 78863 w 445"/>
                <a:gd name="T11" fmla="*/ 346098 h 462"/>
                <a:gd name="T12" fmla="*/ 95415 w 445"/>
                <a:gd name="T13" fmla="*/ 337324 h 462"/>
                <a:gd name="T14" fmla="*/ 130465 w 445"/>
                <a:gd name="T15" fmla="*/ 362672 h 462"/>
                <a:gd name="T16" fmla="*/ 155779 w 445"/>
                <a:gd name="T17" fmla="*/ 423117 h 462"/>
                <a:gd name="T18" fmla="*/ 182067 w 445"/>
                <a:gd name="T19" fmla="*/ 440666 h 462"/>
                <a:gd name="T20" fmla="*/ 233668 w 445"/>
                <a:gd name="T21" fmla="*/ 423117 h 462"/>
                <a:gd name="T22" fmla="*/ 242431 w 445"/>
                <a:gd name="T23" fmla="*/ 405568 h 462"/>
                <a:gd name="T24" fmla="*/ 224906 w 445"/>
                <a:gd name="T25" fmla="*/ 380220 h 462"/>
                <a:gd name="T26" fmla="*/ 198618 w 445"/>
                <a:gd name="T27" fmla="*/ 328549 h 462"/>
                <a:gd name="T28" fmla="*/ 224906 w 445"/>
                <a:gd name="T29" fmla="*/ 302227 h 462"/>
                <a:gd name="T30" fmla="*/ 405999 w 445"/>
                <a:gd name="T31" fmla="*/ 346098 h 462"/>
                <a:gd name="T32" fmla="*/ 389447 w 445"/>
                <a:gd name="T33" fmla="*/ 155013 h 462"/>
                <a:gd name="T34" fmla="*/ 379711 w 445"/>
                <a:gd name="T35" fmla="*/ 302227 h 462"/>
                <a:gd name="T36" fmla="*/ 379711 w 445"/>
                <a:gd name="T37" fmla="*/ 302227 h 462"/>
                <a:gd name="T38" fmla="*/ 294033 w 445"/>
                <a:gd name="T39" fmla="*/ 198885 h 462"/>
                <a:gd name="T40" fmla="*/ 276508 w 445"/>
                <a:gd name="T41" fmla="*/ 60445 h 462"/>
                <a:gd name="T42" fmla="*/ 354397 w 445"/>
                <a:gd name="T43" fmla="*/ 172562 h 462"/>
                <a:gd name="T44" fmla="*/ 379711 w 445"/>
                <a:gd name="T45" fmla="*/ 30222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7" name="Freeform 27"/>
          <p:cNvSpPr>
            <a:spLocks noChangeArrowheads="1"/>
          </p:cNvSpPr>
          <p:nvPr/>
        </p:nvSpPr>
        <p:spPr bwMode="auto">
          <a:xfrm>
            <a:off x="3503208" y="2363790"/>
            <a:ext cx="604760" cy="473075"/>
          </a:xfrm>
          <a:custGeom>
            <a:avLst/>
            <a:gdLst>
              <a:gd name="T0" fmla="*/ 518640 w 506"/>
              <a:gd name="T1" fmla="*/ 83022 h 399"/>
              <a:gd name="T2" fmla="*/ 518640 w 506"/>
              <a:gd name="T3" fmla="*/ 83022 h 399"/>
              <a:gd name="T4" fmla="*/ 200764 w 506"/>
              <a:gd name="T5" fmla="*/ 41511 h 399"/>
              <a:gd name="T6" fmla="*/ 10755 w 506"/>
              <a:gd name="T7" fmla="*/ 262113 h 399"/>
              <a:gd name="T8" fmla="*/ 233030 w 506"/>
              <a:gd name="T9" fmla="*/ 472041 h 399"/>
              <a:gd name="T10" fmla="*/ 455304 w 506"/>
              <a:gd name="T11" fmla="*/ 367670 h 399"/>
              <a:gd name="T12" fmla="*/ 433794 w 506"/>
              <a:gd name="T13" fmla="*/ 251439 h 399"/>
              <a:gd name="T14" fmla="*/ 560466 w 506"/>
              <a:gd name="T15" fmla="*/ 240765 h 399"/>
              <a:gd name="T16" fmla="*/ 518640 w 506"/>
              <a:gd name="T17" fmla="*/ 83022 h 399"/>
              <a:gd name="T18" fmla="*/ 327436 w 506"/>
              <a:gd name="T19" fmla="*/ 356996 h 399"/>
              <a:gd name="T20" fmla="*/ 327436 w 506"/>
              <a:gd name="T21" fmla="*/ 356996 h 399"/>
              <a:gd name="T22" fmla="*/ 285611 w 506"/>
              <a:gd name="T23" fmla="*/ 314299 h 399"/>
              <a:gd name="T24" fmla="*/ 327436 w 506"/>
              <a:gd name="T25" fmla="*/ 272787 h 399"/>
              <a:gd name="T26" fmla="*/ 369262 w 506"/>
              <a:gd name="T27" fmla="*/ 314299 h 399"/>
              <a:gd name="T28" fmla="*/ 327436 w 506"/>
              <a:gd name="T29" fmla="*/ 356996 h 3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4327016" y="1693864"/>
            <a:ext cx="2314273" cy="381000"/>
          </a:xfrm>
          <a:prstGeom prst="rect">
            <a:avLst/>
          </a:prstGeom>
        </p:spPr>
        <p:txBody>
          <a:bodyPr lIns="91417" tIns="45709" rIns="91417" bIns="45709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8965"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请在这里输入标题</a:t>
            </a:r>
            <a:endParaRPr lang="en-AU" altLang="zh-CN" sz="19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/>
          <p:nvPr/>
        </p:nvGrpSpPr>
        <p:grpSpPr>
          <a:xfrm rot="2700000" flipV="1">
            <a:off x="4744510" y="1800518"/>
            <a:ext cx="321494" cy="1652597"/>
            <a:chOff x="2476500" y="2038350"/>
            <a:chExt cx="571500" cy="1828800"/>
          </a:xfrm>
          <a:solidFill>
            <a:schemeClr val="accent1"/>
          </a:solidFill>
        </p:grpSpPr>
        <p:sp>
          <p:nvSpPr>
            <p:cNvPr id="6" name="Bent Arrow 5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" name="Group 18"/>
          <p:cNvGrpSpPr/>
          <p:nvPr/>
        </p:nvGrpSpPr>
        <p:grpSpPr>
          <a:xfrm rot="18900000" flipV="1">
            <a:off x="4722791" y="4159584"/>
            <a:ext cx="321451" cy="1652812"/>
            <a:chOff x="2476500" y="2038350"/>
            <a:chExt cx="571500" cy="1828800"/>
          </a:xfrm>
          <a:solidFill>
            <a:schemeClr val="accent4"/>
          </a:solidFill>
        </p:grpSpPr>
        <p:sp>
          <p:nvSpPr>
            <p:cNvPr id="9" name="Bent Arrow 8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1" name="Group 21"/>
          <p:cNvGrpSpPr/>
          <p:nvPr/>
        </p:nvGrpSpPr>
        <p:grpSpPr>
          <a:xfrm rot="18900000" flipH="1">
            <a:off x="7092157" y="1789908"/>
            <a:ext cx="321451" cy="1652812"/>
            <a:chOff x="2476500" y="2038350"/>
            <a:chExt cx="571500" cy="1828800"/>
          </a:xfrm>
          <a:solidFill>
            <a:schemeClr val="accent2"/>
          </a:solidFill>
        </p:grpSpPr>
        <p:sp>
          <p:nvSpPr>
            <p:cNvPr id="12" name="Bent Arrow 11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24"/>
          <p:cNvGrpSpPr/>
          <p:nvPr/>
        </p:nvGrpSpPr>
        <p:grpSpPr>
          <a:xfrm rot="2700000" flipH="1">
            <a:off x="7125119" y="4181436"/>
            <a:ext cx="321494" cy="1652597"/>
            <a:chOff x="2476500" y="2038350"/>
            <a:chExt cx="571500" cy="1828800"/>
          </a:xfrm>
          <a:solidFill>
            <a:schemeClr val="accent3"/>
          </a:solidFill>
        </p:grpSpPr>
        <p:sp>
          <p:nvSpPr>
            <p:cNvPr id="15" name="Bent Arrow 14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913765">
                <a:defRPr/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 bwMode="auto">
          <a:xfrm>
            <a:off x="8286465" y="1927228"/>
            <a:ext cx="2953954" cy="1263055"/>
            <a:chOff x="1603804" y="2220559"/>
            <a:chExt cx="2955174" cy="1263085"/>
          </a:xfrm>
        </p:grpSpPr>
        <p:sp>
          <p:nvSpPr>
            <p:cNvPr id="61" name="Text Placeholder 2"/>
            <p:cNvSpPr txBox="1"/>
            <p:nvPr/>
          </p:nvSpPr>
          <p:spPr>
            <a:xfrm>
              <a:off x="1603804" y="2220559"/>
              <a:ext cx="2013520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80026" y="2560292"/>
              <a:ext cx="2878952" cy="92335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5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分钟之内。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3" name="Group 62"/>
          <p:cNvGrpSpPr/>
          <p:nvPr/>
        </p:nvGrpSpPr>
        <p:grpSpPr bwMode="auto">
          <a:xfrm>
            <a:off x="8286465" y="4525964"/>
            <a:ext cx="2953954" cy="1263055"/>
            <a:chOff x="1603804" y="2220559"/>
            <a:chExt cx="2955174" cy="1263085"/>
          </a:xfrm>
        </p:grpSpPr>
        <p:sp>
          <p:nvSpPr>
            <p:cNvPr id="64" name="Text Placeholder 2"/>
            <p:cNvSpPr txBox="1"/>
            <p:nvPr/>
          </p:nvSpPr>
          <p:spPr>
            <a:xfrm>
              <a:off x="1603804" y="2220559"/>
              <a:ext cx="2013520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80026" y="2560292"/>
              <a:ext cx="2878952" cy="92335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5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分钟之内。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6" name="Group 65"/>
          <p:cNvGrpSpPr/>
          <p:nvPr/>
        </p:nvGrpSpPr>
        <p:grpSpPr bwMode="auto">
          <a:xfrm>
            <a:off x="930949" y="4525964"/>
            <a:ext cx="2958715" cy="1263055"/>
            <a:chOff x="1679271" y="2220559"/>
            <a:chExt cx="2959965" cy="1263085"/>
          </a:xfrm>
        </p:grpSpPr>
        <p:sp>
          <p:nvSpPr>
            <p:cNvPr id="67" name="Text Placeholder 2"/>
            <p:cNvSpPr txBox="1"/>
            <p:nvPr/>
          </p:nvSpPr>
          <p:spPr>
            <a:xfrm>
              <a:off x="2625698" y="2220559"/>
              <a:ext cx="2013538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79271" y="2560292"/>
              <a:ext cx="2878979" cy="92335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5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分钟之内。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9" name="Group 68"/>
          <p:cNvGrpSpPr/>
          <p:nvPr/>
        </p:nvGrpSpPr>
        <p:grpSpPr bwMode="auto">
          <a:xfrm>
            <a:off x="930949" y="1927229"/>
            <a:ext cx="2958715" cy="1263057"/>
            <a:chOff x="1679271" y="2220559"/>
            <a:chExt cx="2959965" cy="1263085"/>
          </a:xfrm>
        </p:grpSpPr>
        <p:sp>
          <p:nvSpPr>
            <p:cNvPr id="70" name="Text Placeholder 2"/>
            <p:cNvSpPr txBox="1"/>
            <p:nvPr/>
          </p:nvSpPr>
          <p:spPr>
            <a:xfrm>
              <a:off x="2625698" y="2220559"/>
              <a:ext cx="2013538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defRPr/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79271" y="2560293"/>
              <a:ext cx="2878979" cy="92335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5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分钟之内。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" name="Group 1"/>
          <p:cNvGrpSpPr/>
          <p:nvPr/>
        </p:nvGrpSpPr>
        <p:grpSpPr bwMode="auto">
          <a:xfrm>
            <a:off x="6456317" y="3074989"/>
            <a:ext cx="1484119" cy="1485900"/>
            <a:chOff x="6455778" y="3074438"/>
            <a:chExt cx="1485674" cy="1485674"/>
          </a:xfrm>
        </p:grpSpPr>
        <p:sp>
          <p:nvSpPr>
            <p:cNvPr id="21" name="Rounded Rectangle 20"/>
            <p:cNvSpPr/>
            <p:nvPr/>
          </p:nvSpPr>
          <p:spPr bwMode="auto">
            <a:xfrm rot="18900000" flipV="1">
              <a:off x="6455778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880423" y="3544610"/>
              <a:ext cx="613402" cy="593867"/>
              <a:chOff x="2339975" y="3200401"/>
              <a:chExt cx="249238" cy="241301"/>
            </a:xfrm>
            <a:solidFill>
              <a:schemeClr val="bg1"/>
            </a:solidFill>
          </p:grpSpPr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3765">
                  <a:defRPr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 bwMode="auto">
          <a:xfrm>
            <a:off x="5353149" y="4176714"/>
            <a:ext cx="1485707" cy="1485900"/>
            <a:chOff x="5352721" y="4177495"/>
            <a:chExt cx="1485674" cy="1485674"/>
          </a:xfrm>
        </p:grpSpPr>
        <p:sp>
          <p:nvSpPr>
            <p:cNvPr id="18" name="Rounded Rectangle 17"/>
            <p:cNvSpPr/>
            <p:nvPr/>
          </p:nvSpPr>
          <p:spPr bwMode="auto">
            <a:xfrm rot="18900000" flipV="1">
              <a:off x="5352721" y="4177495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5800" name="Shape 719"/>
            <p:cNvSpPr/>
            <p:nvPr/>
          </p:nvSpPr>
          <p:spPr bwMode="auto">
            <a:xfrm>
              <a:off x="5801694" y="4639527"/>
              <a:ext cx="587506" cy="505264"/>
            </a:xfrm>
            <a:custGeom>
              <a:avLst/>
              <a:gdLst>
                <a:gd name="T0" fmla="*/ 293753 w 21332"/>
                <a:gd name="T1" fmla="*/ 252632 h 21446"/>
                <a:gd name="T2" fmla="*/ 293753 w 21332"/>
                <a:gd name="T3" fmla="*/ 252632 h 21446"/>
                <a:gd name="T4" fmla="*/ 293753 w 21332"/>
                <a:gd name="T5" fmla="*/ 252632 h 21446"/>
                <a:gd name="T6" fmla="*/ 293753 w 21332"/>
                <a:gd name="T7" fmla="*/ 252632 h 214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4249981" y="3074989"/>
            <a:ext cx="1485707" cy="1485900"/>
            <a:chOff x="4249665" y="3074438"/>
            <a:chExt cx="1485674" cy="1485674"/>
          </a:xfrm>
        </p:grpSpPr>
        <p:sp>
          <p:nvSpPr>
            <p:cNvPr id="24" name="Rounded Rectangle 23"/>
            <p:cNvSpPr/>
            <p:nvPr/>
          </p:nvSpPr>
          <p:spPr bwMode="auto">
            <a:xfrm rot="18900000" flipV="1">
              <a:off x="4249665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5798" name="Shape 2102"/>
            <p:cNvSpPr/>
            <p:nvPr/>
          </p:nvSpPr>
          <p:spPr bwMode="auto">
            <a:xfrm>
              <a:off x="4622339" y="3522435"/>
              <a:ext cx="720330" cy="576242"/>
            </a:xfrm>
            <a:custGeom>
              <a:avLst/>
              <a:gdLst>
                <a:gd name="T0" fmla="*/ 360165 w 21600"/>
                <a:gd name="T1" fmla="*/ 288121 h 21600"/>
                <a:gd name="T2" fmla="*/ 360165 w 21600"/>
                <a:gd name="T3" fmla="*/ 288121 h 21600"/>
                <a:gd name="T4" fmla="*/ 360165 w 21600"/>
                <a:gd name="T5" fmla="*/ 288121 h 21600"/>
                <a:gd name="T6" fmla="*/ 360165 w 21600"/>
                <a:gd name="T7" fmla="*/ 28812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 bwMode="auto">
          <a:xfrm>
            <a:off x="5353149" y="1971676"/>
            <a:ext cx="1485707" cy="1485900"/>
            <a:chOff x="5352721" y="1971381"/>
            <a:chExt cx="1485674" cy="1485674"/>
          </a:xfrm>
        </p:grpSpPr>
        <p:sp>
          <p:nvSpPr>
            <p:cNvPr id="27" name="Rounded Rectangle 26"/>
            <p:cNvSpPr/>
            <p:nvPr/>
          </p:nvSpPr>
          <p:spPr bwMode="auto">
            <a:xfrm rot="18900000" flipV="1">
              <a:off x="5352721" y="1971381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5796" name="Freeform 56"/>
            <p:cNvSpPr/>
            <p:nvPr/>
          </p:nvSpPr>
          <p:spPr bwMode="auto">
            <a:xfrm>
              <a:off x="5802898" y="2468253"/>
              <a:ext cx="664971" cy="542729"/>
            </a:xfrm>
            <a:custGeom>
              <a:avLst/>
              <a:gdLst>
                <a:gd name="T0" fmla="*/ 534414 w 382"/>
                <a:gd name="T1" fmla="*/ 234835 h 312"/>
                <a:gd name="T2" fmla="*/ 630156 w 382"/>
                <a:gd name="T3" fmla="*/ 123506 h 312"/>
                <a:gd name="T4" fmla="*/ 414301 w 382"/>
                <a:gd name="T5" fmla="*/ 43488 h 312"/>
                <a:gd name="T6" fmla="*/ 398634 w 382"/>
                <a:gd name="T7" fmla="*/ 33051 h 312"/>
                <a:gd name="T8" fmla="*/ 398634 w 382"/>
                <a:gd name="T9" fmla="*/ 233095 h 312"/>
                <a:gd name="T10" fmla="*/ 313337 w 382"/>
                <a:gd name="T11" fmla="*/ 372256 h 312"/>
                <a:gd name="T12" fmla="*/ 149706 w 382"/>
                <a:gd name="T13" fmla="*/ 328769 h 312"/>
                <a:gd name="T14" fmla="*/ 224558 w 382"/>
                <a:gd name="T15" fmla="*/ 168733 h 312"/>
                <a:gd name="T16" fmla="*/ 330745 w 382"/>
                <a:gd name="T17" fmla="*/ 161775 h 312"/>
                <a:gd name="T18" fmla="*/ 330745 w 382"/>
                <a:gd name="T19" fmla="*/ 6958 h 312"/>
                <a:gd name="T20" fmla="*/ 268077 w 382"/>
                <a:gd name="T21" fmla="*/ 0 h 312"/>
                <a:gd name="T22" fmla="*/ 0 w 382"/>
                <a:gd name="T23" fmla="*/ 271365 h 312"/>
                <a:gd name="T24" fmla="*/ 268077 w 382"/>
                <a:gd name="T25" fmla="*/ 542729 h 312"/>
                <a:gd name="T26" fmla="*/ 536155 w 382"/>
                <a:gd name="T27" fmla="*/ 271365 h 312"/>
                <a:gd name="T28" fmla="*/ 534414 w 382"/>
                <a:gd name="T29" fmla="*/ 234835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0"/>
          <p:cNvCxnSpPr/>
          <p:nvPr/>
        </p:nvCxnSpPr>
        <p:spPr>
          <a:xfrm>
            <a:off x="5343932" y="1976810"/>
            <a:ext cx="5282512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17"/>
          <p:cNvSpPr/>
          <p:nvPr/>
        </p:nvSpPr>
        <p:spPr>
          <a:xfrm>
            <a:off x="4226478" y="1556312"/>
            <a:ext cx="870344" cy="8409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r>
              <a:rPr lang="en-US" sz="2100" dirty="0">
                <a:latin typeface="+mj-ea"/>
                <a:ea typeface="+mj-ea"/>
                <a:cs typeface="Open Sans" panose="020B0606030504020204" pitchFamily="34" charset="0"/>
              </a:rPr>
              <a:t>90%</a:t>
            </a:r>
            <a:endParaRPr lang="en-US" sz="2100" dirty="0"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5" name="Rounded Rectangle 18"/>
          <p:cNvSpPr/>
          <p:nvPr/>
        </p:nvSpPr>
        <p:spPr>
          <a:xfrm>
            <a:off x="4226478" y="2695904"/>
            <a:ext cx="870344" cy="8409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r>
              <a:rPr lang="en-US" sz="2100" dirty="0">
                <a:latin typeface="+mj-ea"/>
                <a:ea typeface="+mj-ea"/>
                <a:cs typeface="Open Sans" panose="020B0606030504020204" pitchFamily="34" charset="0"/>
              </a:rPr>
              <a:t>70%</a:t>
            </a:r>
            <a:endParaRPr lang="en-US" sz="2100" dirty="0"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6" name="Rounded Rectangle 19"/>
          <p:cNvSpPr/>
          <p:nvPr/>
        </p:nvSpPr>
        <p:spPr>
          <a:xfrm>
            <a:off x="4226478" y="3863943"/>
            <a:ext cx="870344" cy="8409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r>
              <a:rPr lang="en-US" sz="2100">
                <a:latin typeface="+mj-ea"/>
                <a:ea typeface="+mj-ea"/>
                <a:cs typeface="Open Sans" panose="020B0606030504020204" pitchFamily="34" charset="0"/>
              </a:rPr>
              <a:t>85%</a:t>
            </a:r>
            <a:endParaRPr lang="en-US" sz="2100"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7" name="Rounded Rectangle 20"/>
          <p:cNvSpPr/>
          <p:nvPr/>
        </p:nvSpPr>
        <p:spPr>
          <a:xfrm>
            <a:off x="4226478" y="5009646"/>
            <a:ext cx="870344" cy="84099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r>
              <a:rPr lang="en-US" sz="2100" dirty="0">
                <a:latin typeface="+mj-ea"/>
                <a:ea typeface="+mj-ea"/>
                <a:cs typeface="Open Sans" panose="020B0606030504020204" pitchFamily="34" charset="0"/>
              </a:rPr>
              <a:t>45%</a:t>
            </a:r>
            <a:endParaRPr lang="en-US" sz="2100" dirty="0"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8" name="Rectangle 21"/>
          <p:cNvSpPr/>
          <p:nvPr/>
        </p:nvSpPr>
        <p:spPr>
          <a:xfrm>
            <a:off x="975702" y="1556312"/>
            <a:ext cx="2989953" cy="1230727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zh-CN" alt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Rectangle 22"/>
          <p:cNvSpPr/>
          <p:nvPr/>
        </p:nvSpPr>
        <p:spPr>
          <a:xfrm>
            <a:off x="975702" y="2695905"/>
            <a:ext cx="2989953" cy="1230727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zh-CN" alt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Rectangle 23"/>
          <p:cNvSpPr/>
          <p:nvPr/>
        </p:nvSpPr>
        <p:spPr>
          <a:xfrm>
            <a:off x="975702" y="3863944"/>
            <a:ext cx="2989953" cy="1230727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zh-CN" alt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" name="Rectangle 24"/>
          <p:cNvSpPr/>
          <p:nvPr/>
        </p:nvSpPr>
        <p:spPr>
          <a:xfrm>
            <a:off x="975702" y="5009646"/>
            <a:ext cx="2989953" cy="1230727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zh-CN" alt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13" name="Straight Connector 34"/>
          <p:cNvCxnSpPr/>
          <p:nvPr/>
        </p:nvCxnSpPr>
        <p:spPr>
          <a:xfrm>
            <a:off x="5343932" y="3116402"/>
            <a:ext cx="4165058" cy="0"/>
          </a:xfrm>
          <a:prstGeom prst="line">
            <a:avLst/>
          </a:prstGeom>
          <a:ln w="254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6"/>
          <p:cNvCxnSpPr/>
          <p:nvPr/>
        </p:nvCxnSpPr>
        <p:spPr>
          <a:xfrm>
            <a:off x="5343932" y="4284441"/>
            <a:ext cx="4977752" cy="0"/>
          </a:xfrm>
          <a:prstGeom prst="line">
            <a:avLst/>
          </a:prstGeom>
          <a:ln w="254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8"/>
          <p:cNvCxnSpPr/>
          <p:nvPr/>
        </p:nvCxnSpPr>
        <p:spPr>
          <a:xfrm>
            <a:off x="5343932" y="5430144"/>
            <a:ext cx="2946016" cy="0"/>
          </a:xfrm>
          <a:prstGeom prst="line">
            <a:avLst/>
          </a:prstGeom>
          <a:ln w="254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_组合 42"/>
          <p:cNvGrpSpPr/>
          <p:nvPr>
            <p:custDataLst>
              <p:tags r:id="rId1"/>
            </p:custDataLst>
          </p:nvPr>
        </p:nvGrpSpPr>
        <p:grpSpPr>
          <a:xfrm>
            <a:off x="4303917" y="1787908"/>
            <a:ext cx="1412345" cy="1412856"/>
            <a:chOff x="5309025" y="2094564"/>
            <a:chExt cx="1461661" cy="1461661"/>
          </a:xfrm>
        </p:grpSpPr>
        <p:sp>
          <p:nvSpPr>
            <p:cNvPr id="8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endParaRPr>
            </a:p>
          </p:txBody>
        </p:sp>
      </p:grpSp>
      <p:grpSp>
        <p:nvGrpSpPr>
          <p:cNvPr id="10" name="PA_组合 45"/>
          <p:cNvGrpSpPr/>
          <p:nvPr>
            <p:custDataLst>
              <p:tags r:id="rId2"/>
            </p:custDataLst>
          </p:nvPr>
        </p:nvGrpSpPr>
        <p:grpSpPr>
          <a:xfrm>
            <a:off x="5962069" y="1776574"/>
            <a:ext cx="1412345" cy="1412856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endParaRPr>
            </a:p>
          </p:txBody>
        </p:sp>
      </p:grpSp>
      <p:grpSp>
        <p:nvGrpSpPr>
          <p:cNvPr id="13" name="PA_组合 48"/>
          <p:cNvGrpSpPr/>
          <p:nvPr>
            <p:custDataLst>
              <p:tags r:id="rId3"/>
            </p:custDataLst>
          </p:nvPr>
        </p:nvGrpSpPr>
        <p:grpSpPr>
          <a:xfrm>
            <a:off x="7786008" y="1748556"/>
            <a:ext cx="1412345" cy="1412856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endParaRPr>
            </a:p>
          </p:txBody>
        </p:sp>
      </p:grpSp>
      <p:grpSp>
        <p:nvGrpSpPr>
          <p:cNvPr id="16" name="PA_组合 51"/>
          <p:cNvGrpSpPr/>
          <p:nvPr>
            <p:custDataLst>
              <p:tags r:id="rId4"/>
            </p:custDataLst>
          </p:nvPr>
        </p:nvGrpSpPr>
        <p:grpSpPr>
          <a:xfrm>
            <a:off x="9464038" y="1733390"/>
            <a:ext cx="1412345" cy="1412856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endParaRPr>
            </a:p>
          </p:txBody>
        </p:sp>
      </p:grpSp>
      <p:sp>
        <p:nvSpPr>
          <p:cNvPr id="19" name="PA_文本框 26"/>
          <p:cNvSpPr txBox="1"/>
          <p:nvPr>
            <p:custDataLst>
              <p:tags r:id="rId5"/>
            </p:custDataLst>
          </p:nvPr>
        </p:nvSpPr>
        <p:spPr>
          <a:xfrm>
            <a:off x="4541963" y="1973988"/>
            <a:ext cx="931747" cy="1025922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/>
            <a:r>
              <a:rPr lang="zh-CN" altLang="en-US" sz="5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谢</a:t>
            </a:r>
            <a:endParaRPr lang="zh-CN" altLang="en-US" sz="5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sp>
        <p:nvSpPr>
          <p:cNvPr id="20" name="PA_文本框 26"/>
          <p:cNvSpPr txBox="1"/>
          <p:nvPr>
            <p:custDataLst>
              <p:tags r:id="rId6"/>
            </p:custDataLst>
          </p:nvPr>
        </p:nvSpPr>
        <p:spPr>
          <a:xfrm>
            <a:off x="6202368" y="1970040"/>
            <a:ext cx="931747" cy="1025922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ctr"/>
            <a:r>
              <a:rPr lang="zh-CN" altLang="en-US" sz="5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谢</a:t>
            </a:r>
            <a:endParaRPr lang="zh-CN" altLang="en-US" sz="5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sp>
        <p:nvSpPr>
          <p:cNvPr id="21" name="PA_矩形 56"/>
          <p:cNvSpPr/>
          <p:nvPr>
            <p:custDataLst>
              <p:tags r:id="rId7"/>
            </p:custDataLst>
          </p:nvPr>
        </p:nvSpPr>
        <p:spPr>
          <a:xfrm>
            <a:off x="7962445" y="1942023"/>
            <a:ext cx="998204" cy="1025922"/>
          </a:xfrm>
          <a:prstGeom prst="rect">
            <a:avLst/>
          </a:prstGeom>
        </p:spPr>
        <p:txBody>
          <a:bodyPr wrap="none" lIns="121889" tIns="60944" rIns="121889" bIns="60944">
            <a:spAutoFit/>
          </a:bodyPr>
          <a:lstStyle/>
          <a:p>
            <a:pPr algn="ctr"/>
            <a:r>
              <a:rPr lang="zh-CN" altLang="en-US" sz="5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观</a:t>
            </a:r>
            <a:endParaRPr lang="zh-CN" altLang="en-US" sz="5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sp>
        <p:nvSpPr>
          <p:cNvPr id="22" name="PA_矩形 57"/>
          <p:cNvSpPr/>
          <p:nvPr>
            <p:custDataLst>
              <p:tags r:id="rId8"/>
            </p:custDataLst>
          </p:nvPr>
        </p:nvSpPr>
        <p:spPr>
          <a:xfrm>
            <a:off x="9656187" y="1926857"/>
            <a:ext cx="998204" cy="1025922"/>
          </a:xfrm>
          <a:prstGeom prst="rect">
            <a:avLst/>
          </a:prstGeom>
        </p:spPr>
        <p:txBody>
          <a:bodyPr wrap="none" lIns="121889" tIns="60944" rIns="121889" bIns="60944">
            <a:spAutoFit/>
          </a:bodyPr>
          <a:lstStyle/>
          <a:p>
            <a:pPr algn="ctr"/>
            <a:r>
              <a:rPr lang="zh-CN" altLang="en-US" sz="5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锐字锐线怒放黑简1.0" panose="02010604000000000000" pitchFamily="2" charset="-122"/>
                <a:ea typeface="锐字锐线怒放黑简1.0" panose="02010604000000000000" pitchFamily="2" charset="-122"/>
              </a:rPr>
              <a:t>看</a:t>
            </a:r>
            <a:endParaRPr lang="zh-CN" altLang="en-US" sz="5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锐字锐线怒放黑简1.0" panose="02010604000000000000" pitchFamily="2" charset="-122"/>
              <a:ea typeface="锐字锐线怒放黑简1.0" panose="02010604000000000000" pitchFamily="2" charset="-122"/>
            </a:endParaRPr>
          </a:p>
        </p:txBody>
      </p:sp>
      <p:sp>
        <p:nvSpPr>
          <p:cNvPr id="23" name="PA_文本框 58"/>
          <p:cNvSpPr txBox="1"/>
          <p:nvPr>
            <p:custDataLst>
              <p:tags r:id="rId9"/>
            </p:custDataLst>
          </p:nvPr>
        </p:nvSpPr>
        <p:spPr>
          <a:xfrm>
            <a:off x="5072835" y="982675"/>
            <a:ext cx="4975284" cy="533450"/>
          </a:xfrm>
          <a:prstGeom prst="rect">
            <a:avLst/>
          </a:prstGeom>
          <a:noFill/>
        </p:spPr>
        <p:txBody>
          <a:bodyPr wrap="square" lIns="121857" tIns="60930" rIns="121857" bIns="60930" rtlCol="0">
            <a:spAutoFit/>
          </a:bodyPr>
          <a:lstStyle/>
          <a:p>
            <a:pPr algn="ctr"/>
            <a:r>
              <a:rPr lang="en-US" altLang="zh-CN" sz="2700" b="1">
                <a:gradFill flip="none" rotWithShape="1">
                  <a:gsLst>
                    <a:gs pos="9000">
                      <a:srgbClr val="0194A3"/>
                    </a:gs>
                    <a:gs pos="42000">
                      <a:srgbClr val="FF9A05"/>
                    </a:gs>
                    <a:gs pos="67000">
                      <a:srgbClr val="71B96F"/>
                    </a:gs>
                    <a:gs pos="92000">
                      <a:srgbClr val="D3443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700" b="1">
                <a:gradFill flip="none" rotWithShape="1">
                  <a:gsLst>
                    <a:gs pos="9000">
                      <a:srgbClr val="0194A3"/>
                    </a:gs>
                    <a:gs pos="42000">
                      <a:srgbClr val="FF9A05"/>
                    </a:gs>
                    <a:gs pos="67000">
                      <a:srgbClr val="71B96F"/>
                    </a:gs>
                    <a:gs pos="92000">
                      <a:srgbClr val="D3443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课程名称</a:t>
            </a:r>
            <a:r>
              <a:rPr lang="en-US" altLang="zh-CN" sz="2700" b="1">
                <a:gradFill flip="none" rotWithShape="1">
                  <a:gsLst>
                    <a:gs pos="9000">
                      <a:srgbClr val="0194A3"/>
                    </a:gs>
                    <a:gs pos="42000">
                      <a:srgbClr val="FF9A05"/>
                    </a:gs>
                    <a:gs pos="67000">
                      <a:srgbClr val="71B96F"/>
                    </a:gs>
                    <a:gs pos="92000">
                      <a:srgbClr val="D3443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》.</a:t>
            </a:r>
            <a:r>
              <a:rPr lang="zh-CN" altLang="en-US" sz="2700" b="1">
                <a:gradFill flip="none" rotWithShape="1">
                  <a:gsLst>
                    <a:gs pos="9000">
                      <a:srgbClr val="0194A3"/>
                    </a:gs>
                    <a:gs pos="42000">
                      <a:srgbClr val="FF9A05"/>
                    </a:gs>
                    <a:gs pos="67000">
                      <a:srgbClr val="71B96F"/>
                    </a:gs>
                    <a:gs pos="92000">
                      <a:srgbClr val="D3443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副标题</a:t>
            </a:r>
            <a:endParaRPr lang="zh-CN" altLang="en-US" sz="2700" b="1" dirty="0">
              <a:gradFill flip="none" rotWithShape="1">
                <a:gsLst>
                  <a:gs pos="9000">
                    <a:srgbClr val="0194A3"/>
                  </a:gs>
                  <a:gs pos="42000">
                    <a:srgbClr val="FF9A05"/>
                  </a:gs>
                  <a:gs pos="67000">
                    <a:srgbClr val="71B96F"/>
                  </a:gs>
                  <a:gs pos="92000">
                    <a:srgbClr val="D3443C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PA_文本框 59"/>
          <p:cNvSpPr txBox="1"/>
          <p:nvPr>
            <p:custDataLst>
              <p:tags r:id="rId10"/>
            </p:custDataLst>
          </p:nvPr>
        </p:nvSpPr>
        <p:spPr>
          <a:xfrm>
            <a:off x="4897722" y="3368417"/>
            <a:ext cx="5651433" cy="369215"/>
          </a:xfrm>
          <a:prstGeom prst="rect">
            <a:avLst/>
          </a:prstGeom>
          <a:noFill/>
        </p:spPr>
        <p:txBody>
          <a:bodyPr wrap="square" lIns="121857" tIns="60930" rIns="121857" bIns="60930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适用于教师竞聘、教学设计、教育教学培训、信息化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1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7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9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AutoShape 5"/>
          <p:cNvSpPr/>
          <p:nvPr/>
        </p:nvSpPr>
        <p:spPr bwMode="auto">
          <a:xfrm>
            <a:off x="1355551" y="1947533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41990" name="Group 6"/>
          <p:cNvGrpSpPr/>
          <p:nvPr/>
        </p:nvGrpSpPr>
        <p:grpSpPr bwMode="auto">
          <a:xfrm>
            <a:off x="6838856" y="2823834"/>
            <a:ext cx="4279343" cy="3956844"/>
            <a:chOff x="0" y="0"/>
            <a:chExt cx="8559803" cy="7913482"/>
          </a:xfrm>
        </p:grpSpPr>
        <p:pic>
          <p:nvPicPr>
            <p:cNvPr id="41991" name="Picture 7" descr="mockup_0018_iMac-_FRONT.png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559803" cy="7913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1992" name="Picture 8" descr="bigstock-High-angle-view-of-an-artist-d-56171129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" t="7834" b="7617"/>
            <a:stretch>
              <a:fillRect/>
            </a:stretch>
          </p:blipFill>
          <p:spPr bwMode="auto">
            <a:xfrm>
              <a:off x="358775" y="334953"/>
              <a:ext cx="7874003" cy="4441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41993" name="AutoShape 9"/>
          <p:cNvSpPr/>
          <p:nvPr/>
        </p:nvSpPr>
        <p:spPr bwMode="auto">
          <a:xfrm>
            <a:off x="1359519" y="3005604"/>
            <a:ext cx="5002355" cy="6929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91246" y="5015378"/>
            <a:ext cx="532537" cy="532606"/>
            <a:chOff x="3743325" y="3762695"/>
            <a:chExt cx="399455" cy="399578"/>
          </a:xfrm>
        </p:grpSpPr>
        <p:sp>
          <p:nvSpPr>
            <p:cNvPr id="41996" name="AutoShape 12"/>
            <p:cNvSpPr/>
            <p:nvPr/>
          </p:nvSpPr>
          <p:spPr bwMode="auto">
            <a:xfrm>
              <a:off x="3743325" y="3762695"/>
              <a:ext cx="399455" cy="399578"/>
            </a:xfrm>
            <a:custGeom>
              <a:avLst/>
              <a:gdLst>
                <a:gd name="T0" fmla="*/ 532579 w 19679"/>
                <a:gd name="T1" fmla="*/ 584598 h 19679"/>
                <a:gd name="T2" fmla="*/ 532579 w 19679"/>
                <a:gd name="T3" fmla="*/ 584598 h 19679"/>
                <a:gd name="T4" fmla="*/ 532579 w 19679"/>
                <a:gd name="T5" fmla="*/ 584598 h 19679"/>
                <a:gd name="T6" fmla="*/ 532579 w 19679"/>
                <a:gd name="T7" fmla="*/ 58459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997" name="AutoShape 13"/>
            <p:cNvSpPr/>
            <p:nvPr/>
          </p:nvSpPr>
          <p:spPr bwMode="auto">
            <a:xfrm>
              <a:off x="3868341" y="3878816"/>
              <a:ext cx="156567" cy="156615"/>
            </a:xfrm>
            <a:custGeom>
              <a:avLst/>
              <a:gdLst>
                <a:gd name="T0" fmla="*/ 208757 w 21600"/>
                <a:gd name="T1" fmla="*/ 208756 h 21600"/>
                <a:gd name="T2" fmla="*/ 208757 w 21600"/>
                <a:gd name="T3" fmla="*/ 208756 h 21600"/>
                <a:gd name="T4" fmla="*/ 208757 w 21600"/>
                <a:gd name="T5" fmla="*/ 208756 h 21600"/>
                <a:gd name="T6" fmla="*/ 208757 w 21600"/>
                <a:gd name="T7" fmla="*/ 20875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7080" y="5513"/>
                  </a:moveTo>
                  <a:cubicBezTo>
                    <a:pt x="17129" y="6606"/>
                    <a:pt x="17242" y="7684"/>
                    <a:pt x="17416" y="8751"/>
                  </a:cubicBezTo>
                  <a:cubicBezTo>
                    <a:pt x="17593" y="9818"/>
                    <a:pt x="17852" y="10843"/>
                    <a:pt x="18196" y="11820"/>
                  </a:cubicBezTo>
                  <a:cubicBezTo>
                    <a:pt x="18539" y="12800"/>
                    <a:pt x="18988" y="13717"/>
                    <a:pt x="19540" y="14575"/>
                  </a:cubicBezTo>
                  <a:cubicBezTo>
                    <a:pt x="20094" y="15436"/>
                    <a:pt x="20779" y="16210"/>
                    <a:pt x="21599" y="16896"/>
                  </a:cubicBezTo>
                  <a:cubicBezTo>
                    <a:pt x="21564" y="17526"/>
                    <a:pt x="21335" y="18042"/>
                    <a:pt x="20910" y="18443"/>
                  </a:cubicBezTo>
                  <a:cubicBezTo>
                    <a:pt x="20486" y="18844"/>
                    <a:pt x="19994" y="19042"/>
                    <a:pt x="19437" y="19042"/>
                  </a:cubicBezTo>
                  <a:lnTo>
                    <a:pt x="13679" y="19042"/>
                  </a:lnTo>
                  <a:cubicBezTo>
                    <a:pt x="13530" y="19781"/>
                    <a:pt x="13194" y="20394"/>
                    <a:pt x="12666" y="20874"/>
                  </a:cubicBezTo>
                  <a:cubicBezTo>
                    <a:pt x="12137" y="21357"/>
                    <a:pt x="11519" y="21600"/>
                    <a:pt x="10816" y="21600"/>
                  </a:cubicBezTo>
                  <a:cubicBezTo>
                    <a:pt x="10113" y="21600"/>
                    <a:pt x="9493" y="21357"/>
                    <a:pt x="8957" y="20874"/>
                  </a:cubicBezTo>
                  <a:cubicBezTo>
                    <a:pt x="8420" y="20394"/>
                    <a:pt x="8074" y="19781"/>
                    <a:pt x="7920" y="19042"/>
                  </a:cubicBezTo>
                  <a:lnTo>
                    <a:pt x="2159" y="19042"/>
                  </a:lnTo>
                  <a:cubicBezTo>
                    <a:pt x="1603" y="19042"/>
                    <a:pt x="1113" y="18841"/>
                    <a:pt x="687" y="18438"/>
                  </a:cubicBezTo>
                  <a:cubicBezTo>
                    <a:pt x="261" y="18031"/>
                    <a:pt x="30" y="17514"/>
                    <a:pt x="0" y="16896"/>
                  </a:cubicBezTo>
                  <a:cubicBezTo>
                    <a:pt x="851" y="16193"/>
                    <a:pt x="1554" y="15414"/>
                    <a:pt x="2111" y="14564"/>
                  </a:cubicBezTo>
                  <a:cubicBezTo>
                    <a:pt x="2667" y="13712"/>
                    <a:pt x="3113" y="12805"/>
                    <a:pt x="3449" y="11848"/>
                  </a:cubicBezTo>
                  <a:cubicBezTo>
                    <a:pt x="3785" y="10888"/>
                    <a:pt x="4029" y="9878"/>
                    <a:pt x="4186" y="8819"/>
                  </a:cubicBezTo>
                  <a:cubicBezTo>
                    <a:pt x="4342" y="7760"/>
                    <a:pt x="4457" y="6679"/>
                    <a:pt x="4529" y="5570"/>
                  </a:cubicBezTo>
                  <a:cubicBezTo>
                    <a:pt x="4578" y="4810"/>
                    <a:pt x="4809" y="4096"/>
                    <a:pt x="5217" y="3418"/>
                  </a:cubicBezTo>
                  <a:cubicBezTo>
                    <a:pt x="5627" y="2744"/>
                    <a:pt x="6143" y="2154"/>
                    <a:pt x="6763" y="1648"/>
                  </a:cubicBezTo>
                  <a:cubicBezTo>
                    <a:pt x="7387" y="1146"/>
                    <a:pt x="8054" y="745"/>
                    <a:pt x="8767" y="448"/>
                  </a:cubicBezTo>
                  <a:cubicBezTo>
                    <a:pt x="9480" y="149"/>
                    <a:pt x="10162" y="0"/>
                    <a:pt x="10816" y="0"/>
                  </a:cubicBezTo>
                  <a:cubicBezTo>
                    <a:pt x="11422" y="0"/>
                    <a:pt x="12091" y="149"/>
                    <a:pt x="12817" y="448"/>
                  </a:cubicBezTo>
                  <a:cubicBezTo>
                    <a:pt x="13545" y="745"/>
                    <a:pt x="14225" y="1143"/>
                    <a:pt x="14851" y="1634"/>
                  </a:cubicBezTo>
                  <a:cubicBezTo>
                    <a:pt x="15477" y="2131"/>
                    <a:pt x="16005" y="2713"/>
                    <a:pt x="16434" y="3382"/>
                  </a:cubicBezTo>
                  <a:cubicBezTo>
                    <a:pt x="16864" y="4045"/>
                    <a:pt x="17080" y="4759"/>
                    <a:pt x="17080" y="5513"/>
                  </a:cubicBezTo>
                  <a:moveTo>
                    <a:pt x="18688" y="16899"/>
                  </a:moveTo>
                  <a:cubicBezTo>
                    <a:pt x="18050" y="16123"/>
                    <a:pt x="17519" y="15295"/>
                    <a:pt x="17098" y="14417"/>
                  </a:cubicBezTo>
                  <a:cubicBezTo>
                    <a:pt x="16677" y="13537"/>
                    <a:pt x="16331" y="12630"/>
                    <a:pt x="16067" y="11687"/>
                  </a:cubicBezTo>
                  <a:cubicBezTo>
                    <a:pt x="15800" y="10747"/>
                    <a:pt x="15595" y="9782"/>
                    <a:pt x="15451" y="8796"/>
                  </a:cubicBezTo>
                  <a:cubicBezTo>
                    <a:pt x="15308" y="7808"/>
                    <a:pt x="15205" y="6806"/>
                    <a:pt x="15138" y="5787"/>
                  </a:cubicBezTo>
                  <a:cubicBezTo>
                    <a:pt x="15105" y="5293"/>
                    <a:pt x="14938" y="4824"/>
                    <a:pt x="14635" y="4381"/>
                  </a:cubicBezTo>
                  <a:cubicBezTo>
                    <a:pt x="14333" y="3941"/>
                    <a:pt x="13969" y="3554"/>
                    <a:pt x="13543" y="3221"/>
                  </a:cubicBezTo>
                  <a:cubicBezTo>
                    <a:pt x="13117" y="2888"/>
                    <a:pt x="12660" y="2628"/>
                    <a:pt x="12173" y="2444"/>
                  </a:cubicBezTo>
                  <a:cubicBezTo>
                    <a:pt x="11686" y="2258"/>
                    <a:pt x="11234" y="2168"/>
                    <a:pt x="10816" y="2168"/>
                  </a:cubicBezTo>
                  <a:cubicBezTo>
                    <a:pt x="10431" y="2168"/>
                    <a:pt x="9993" y="2264"/>
                    <a:pt x="9495" y="2456"/>
                  </a:cubicBezTo>
                  <a:cubicBezTo>
                    <a:pt x="9000" y="2650"/>
                    <a:pt x="8533" y="2907"/>
                    <a:pt x="8097" y="3221"/>
                  </a:cubicBezTo>
                  <a:cubicBezTo>
                    <a:pt x="7659" y="3534"/>
                    <a:pt x="7284" y="3910"/>
                    <a:pt x="6974" y="4342"/>
                  </a:cubicBezTo>
                  <a:cubicBezTo>
                    <a:pt x="6661" y="4776"/>
                    <a:pt x="6499" y="5220"/>
                    <a:pt x="6481" y="5680"/>
                  </a:cubicBezTo>
                  <a:cubicBezTo>
                    <a:pt x="6433" y="6682"/>
                    <a:pt x="6335" y="7681"/>
                    <a:pt x="6194" y="8689"/>
                  </a:cubicBezTo>
                  <a:cubicBezTo>
                    <a:pt x="6050" y="9691"/>
                    <a:pt x="5843" y="10674"/>
                    <a:pt x="5568" y="11631"/>
                  </a:cubicBezTo>
                  <a:cubicBezTo>
                    <a:pt x="5294" y="12594"/>
                    <a:pt x="4937" y="13514"/>
                    <a:pt x="4499" y="14403"/>
                  </a:cubicBezTo>
                  <a:cubicBezTo>
                    <a:pt x="4060" y="15290"/>
                    <a:pt x="3534" y="16123"/>
                    <a:pt x="2921" y="16899"/>
                  </a:cubicBezTo>
                  <a:lnTo>
                    <a:pt x="18688" y="16899"/>
                  </a:lnTo>
                  <a:close/>
                  <a:moveTo>
                    <a:pt x="10816" y="20625"/>
                  </a:moveTo>
                  <a:cubicBezTo>
                    <a:pt x="10965" y="20625"/>
                    <a:pt x="11037" y="20535"/>
                    <a:pt x="11037" y="20354"/>
                  </a:cubicBezTo>
                  <a:cubicBezTo>
                    <a:pt x="11037" y="20174"/>
                    <a:pt x="10965" y="20081"/>
                    <a:pt x="10816" y="20072"/>
                  </a:cubicBezTo>
                  <a:cubicBezTo>
                    <a:pt x="10383" y="20072"/>
                    <a:pt x="10011" y="19903"/>
                    <a:pt x="9698" y="19570"/>
                  </a:cubicBezTo>
                  <a:cubicBezTo>
                    <a:pt x="9387" y="19236"/>
                    <a:pt x="9234" y="18833"/>
                    <a:pt x="9234" y="18353"/>
                  </a:cubicBezTo>
                  <a:cubicBezTo>
                    <a:pt x="9234" y="18175"/>
                    <a:pt x="9154" y="18085"/>
                    <a:pt x="9000" y="18085"/>
                  </a:cubicBezTo>
                  <a:cubicBezTo>
                    <a:pt x="8836" y="18085"/>
                    <a:pt x="8754" y="18175"/>
                    <a:pt x="8754" y="18353"/>
                  </a:cubicBezTo>
                  <a:cubicBezTo>
                    <a:pt x="8754" y="18985"/>
                    <a:pt x="8954" y="19522"/>
                    <a:pt x="9357" y="19965"/>
                  </a:cubicBezTo>
                  <a:cubicBezTo>
                    <a:pt x="9757" y="20405"/>
                    <a:pt x="10244" y="20625"/>
                    <a:pt x="10816" y="206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59519" y="5015378"/>
            <a:ext cx="532537" cy="532606"/>
            <a:chOff x="1019175" y="3762695"/>
            <a:chExt cx="399455" cy="399578"/>
          </a:xfrm>
        </p:grpSpPr>
        <p:sp>
          <p:nvSpPr>
            <p:cNvPr id="41994" name="AutoShape 10"/>
            <p:cNvSpPr/>
            <p:nvPr/>
          </p:nvSpPr>
          <p:spPr bwMode="auto">
            <a:xfrm>
              <a:off x="1019175" y="3762695"/>
              <a:ext cx="399455" cy="399578"/>
            </a:xfrm>
            <a:custGeom>
              <a:avLst/>
              <a:gdLst>
                <a:gd name="T0" fmla="*/ 532579 w 19679"/>
                <a:gd name="T1" fmla="*/ 584598 h 19679"/>
                <a:gd name="T2" fmla="*/ 532579 w 19679"/>
                <a:gd name="T3" fmla="*/ 584598 h 19679"/>
                <a:gd name="T4" fmla="*/ 532579 w 19679"/>
                <a:gd name="T5" fmla="*/ 584598 h 19679"/>
                <a:gd name="T6" fmla="*/ 532579 w 19679"/>
                <a:gd name="T7" fmla="*/ 58459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998" name="AutoShape 14"/>
            <p:cNvSpPr/>
            <p:nvPr/>
          </p:nvSpPr>
          <p:spPr bwMode="auto">
            <a:xfrm>
              <a:off x="1145977" y="3871670"/>
              <a:ext cx="156567" cy="156615"/>
            </a:xfrm>
            <a:custGeom>
              <a:avLst/>
              <a:gdLst>
                <a:gd name="T0" fmla="*/ 208756 w 21600"/>
                <a:gd name="T1" fmla="*/ 209569 h 21558"/>
                <a:gd name="T2" fmla="*/ 208756 w 21600"/>
                <a:gd name="T3" fmla="*/ 209569 h 21558"/>
                <a:gd name="T4" fmla="*/ 208756 w 21600"/>
                <a:gd name="T5" fmla="*/ 209569 h 21558"/>
                <a:gd name="T6" fmla="*/ 208756 w 21600"/>
                <a:gd name="T7" fmla="*/ 209569 h 215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58">
                  <a:moveTo>
                    <a:pt x="18076" y="8547"/>
                  </a:moveTo>
                  <a:cubicBezTo>
                    <a:pt x="19181" y="9499"/>
                    <a:pt x="20046" y="10569"/>
                    <a:pt x="20670" y="11749"/>
                  </a:cubicBezTo>
                  <a:cubicBezTo>
                    <a:pt x="21291" y="12932"/>
                    <a:pt x="21599" y="14075"/>
                    <a:pt x="21599" y="15179"/>
                  </a:cubicBezTo>
                  <a:cubicBezTo>
                    <a:pt x="21599" y="16159"/>
                    <a:pt x="21344" y="17040"/>
                    <a:pt x="20832" y="17815"/>
                  </a:cubicBezTo>
                  <a:cubicBezTo>
                    <a:pt x="20320" y="18592"/>
                    <a:pt x="19593" y="19260"/>
                    <a:pt x="18660" y="19812"/>
                  </a:cubicBezTo>
                  <a:cubicBezTo>
                    <a:pt x="17724" y="20363"/>
                    <a:pt x="16585" y="20794"/>
                    <a:pt x="15252" y="21098"/>
                  </a:cubicBezTo>
                  <a:cubicBezTo>
                    <a:pt x="13917" y="21403"/>
                    <a:pt x="12435" y="21557"/>
                    <a:pt x="10800" y="21557"/>
                  </a:cubicBezTo>
                  <a:cubicBezTo>
                    <a:pt x="9168" y="21557"/>
                    <a:pt x="7682" y="21403"/>
                    <a:pt x="6350" y="21098"/>
                  </a:cubicBezTo>
                  <a:cubicBezTo>
                    <a:pt x="5014" y="20794"/>
                    <a:pt x="3878" y="20363"/>
                    <a:pt x="2936" y="19812"/>
                  </a:cubicBezTo>
                  <a:cubicBezTo>
                    <a:pt x="1993" y="19260"/>
                    <a:pt x="1270" y="18589"/>
                    <a:pt x="761" y="17809"/>
                  </a:cubicBezTo>
                  <a:cubicBezTo>
                    <a:pt x="255" y="17029"/>
                    <a:pt x="0" y="16150"/>
                    <a:pt x="0" y="15179"/>
                  </a:cubicBezTo>
                  <a:cubicBezTo>
                    <a:pt x="0" y="14075"/>
                    <a:pt x="318" y="12934"/>
                    <a:pt x="948" y="11757"/>
                  </a:cubicBezTo>
                  <a:cubicBezTo>
                    <a:pt x="1582" y="10580"/>
                    <a:pt x="2449" y="9510"/>
                    <a:pt x="3557" y="8547"/>
                  </a:cubicBezTo>
                  <a:cubicBezTo>
                    <a:pt x="3654" y="8403"/>
                    <a:pt x="3822" y="8344"/>
                    <a:pt x="4056" y="8369"/>
                  </a:cubicBezTo>
                  <a:cubicBezTo>
                    <a:pt x="4290" y="8398"/>
                    <a:pt x="4446" y="8491"/>
                    <a:pt x="4527" y="8654"/>
                  </a:cubicBezTo>
                  <a:cubicBezTo>
                    <a:pt x="4565" y="8800"/>
                    <a:pt x="4565" y="8930"/>
                    <a:pt x="4527" y="9045"/>
                  </a:cubicBezTo>
                  <a:cubicBezTo>
                    <a:pt x="4446" y="9361"/>
                    <a:pt x="4378" y="9738"/>
                    <a:pt x="4318" y="10177"/>
                  </a:cubicBezTo>
                  <a:cubicBezTo>
                    <a:pt x="4259" y="10617"/>
                    <a:pt x="4237" y="11073"/>
                    <a:pt x="4259" y="11546"/>
                  </a:cubicBezTo>
                  <a:cubicBezTo>
                    <a:pt x="4278" y="12016"/>
                    <a:pt x="4343" y="12475"/>
                    <a:pt x="4452" y="12915"/>
                  </a:cubicBezTo>
                  <a:cubicBezTo>
                    <a:pt x="4562" y="13354"/>
                    <a:pt x="4749" y="13734"/>
                    <a:pt x="5020" y="14047"/>
                  </a:cubicBezTo>
                  <a:cubicBezTo>
                    <a:pt x="5329" y="14379"/>
                    <a:pt x="5716" y="14599"/>
                    <a:pt x="6184" y="14709"/>
                  </a:cubicBezTo>
                  <a:cubicBezTo>
                    <a:pt x="5698" y="13323"/>
                    <a:pt x="5498" y="12008"/>
                    <a:pt x="5588" y="10757"/>
                  </a:cubicBezTo>
                  <a:cubicBezTo>
                    <a:pt x="5676" y="9510"/>
                    <a:pt x="5919" y="8344"/>
                    <a:pt x="6318" y="7265"/>
                  </a:cubicBezTo>
                  <a:cubicBezTo>
                    <a:pt x="6718" y="6187"/>
                    <a:pt x="7223" y="5212"/>
                    <a:pt x="7835" y="4339"/>
                  </a:cubicBezTo>
                  <a:cubicBezTo>
                    <a:pt x="8450" y="3469"/>
                    <a:pt x="9040" y="2720"/>
                    <a:pt x="9607" y="2089"/>
                  </a:cubicBezTo>
                  <a:cubicBezTo>
                    <a:pt x="10172" y="1459"/>
                    <a:pt x="10662" y="980"/>
                    <a:pt x="11068" y="653"/>
                  </a:cubicBezTo>
                  <a:cubicBezTo>
                    <a:pt x="11477" y="326"/>
                    <a:pt x="11692" y="149"/>
                    <a:pt x="11711" y="124"/>
                  </a:cubicBezTo>
                  <a:cubicBezTo>
                    <a:pt x="11960" y="-42"/>
                    <a:pt x="12194" y="-42"/>
                    <a:pt x="12416" y="124"/>
                  </a:cubicBezTo>
                  <a:cubicBezTo>
                    <a:pt x="12513" y="191"/>
                    <a:pt x="12581" y="293"/>
                    <a:pt x="12616" y="414"/>
                  </a:cubicBezTo>
                  <a:cubicBezTo>
                    <a:pt x="12650" y="535"/>
                    <a:pt x="12647" y="645"/>
                    <a:pt x="12609" y="746"/>
                  </a:cubicBezTo>
                  <a:cubicBezTo>
                    <a:pt x="12609" y="760"/>
                    <a:pt x="12531" y="954"/>
                    <a:pt x="12375" y="1318"/>
                  </a:cubicBezTo>
                  <a:cubicBezTo>
                    <a:pt x="12222" y="1681"/>
                    <a:pt x="12116" y="2140"/>
                    <a:pt x="12057" y="2692"/>
                  </a:cubicBezTo>
                  <a:cubicBezTo>
                    <a:pt x="11995" y="3244"/>
                    <a:pt x="12029" y="3849"/>
                    <a:pt x="12160" y="4503"/>
                  </a:cubicBezTo>
                  <a:cubicBezTo>
                    <a:pt x="12291" y="5162"/>
                    <a:pt x="12644" y="5773"/>
                    <a:pt x="13221" y="6339"/>
                  </a:cubicBezTo>
                  <a:cubicBezTo>
                    <a:pt x="13589" y="6728"/>
                    <a:pt x="13926" y="7108"/>
                    <a:pt x="14229" y="7485"/>
                  </a:cubicBezTo>
                  <a:cubicBezTo>
                    <a:pt x="14532" y="7862"/>
                    <a:pt x="14791" y="8282"/>
                    <a:pt x="15006" y="8744"/>
                  </a:cubicBezTo>
                  <a:cubicBezTo>
                    <a:pt x="15218" y="9209"/>
                    <a:pt x="15390" y="9749"/>
                    <a:pt x="15515" y="10363"/>
                  </a:cubicBezTo>
                  <a:cubicBezTo>
                    <a:pt x="15639" y="10977"/>
                    <a:pt x="15702" y="11709"/>
                    <a:pt x="15702" y="12554"/>
                  </a:cubicBezTo>
                  <a:cubicBezTo>
                    <a:pt x="15702" y="12850"/>
                    <a:pt x="15546" y="13027"/>
                    <a:pt x="15237" y="13078"/>
                  </a:cubicBezTo>
                  <a:cubicBezTo>
                    <a:pt x="15118" y="13098"/>
                    <a:pt x="14997" y="13078"/>
                    <a:pt x="14872" y="13027"/>
                  </a:cubicBezTo>
                  <a:cubicBezTo>
                    <a:pt x="14747" y="12971"/>
                    <a:pt x="14666" y="12886"/>
                    <a:pt x="14625" y="12768"/>
                  </a:cubicBezTo>
                  <a:cubicBezTo>
                    <a:pt x="14485" y="12489"/>
                    <a:pt x="14276" y="12270"/>
                    <a:pt x="13998" y="12109"/>
                  </a:cubicBezTo>
                  <a:cubicBezTo>
                    <a:pt x="13720" y="11946"/>
                    <a:pt x="13405" y="11867"/>
                    <a:pt x="13056" y="11867"/>
                  </a:cubicBezTo>
                  <a:cubicBezTo>
                    <a:pt x="12588" y="11867"/>
                    <a:pt x="12191" y="12016"/>
                    <a:pt x="11870" y="12318"/>
                  </a:cubicBezTo>
                  <a:cubicBezTo>
                    <a:pt x="11545" y="12619"/>
                    <a:pt x="11383" y="12985"/>
                    <a:pt x="11383" y="13419"/>
                  </a:cubicBezTo>
                  <a:cubicBezTo>
                    <a:pt x="11383" y="14503"/>
                    <a:pt x="12160" y="15044"/>
                    <a:pt x="13714" y="15035"/>
                  </a:cubicBezTo>
                  <a:cubicBezTo>
                    <a:pt x="14691" y="15035"/>
                    <a:pt x="15452" y="14751"/>
                    <a:pt x="15998" y="14185"/>
                  </a:cubicBezTo>
                  <a:cubicBezTo>
                    <a:pt x="16370" y="13799"/>
                    <a:pt x="16635" y="13343"/>
                    <a:pt x="16797" y="12819"/>
                  </a:cubicBezTo>
                  <a:cubicBezTo>
                    <a:pt x="16963" y="12290"/>
                    <a:pt x="17065" y="11777"/>
                    <a:pt x="17103" y="11273"/>
                  </a:cubicBezTo>
                  <a:cubicBezTo>
                    <a:pt x="17143" y="10769"/>
                    <a:pt x="17156" y="10310"/>
                    <a:pt x="17134" y="9893"/>
                  </a:cubicBezTo>
                  <a:cubicBezTo>
                    <a:pt x="17115" y="9473"/>
                    <a:pt x="17097" y="9195"/>
                    <a:pt x="17075" y="9048"/>
                  </a:cubicBezTo>
                  <a:cubicBezTo>
                    <a:pt x="17016" y="8941"/>
                    <a:pt x="17016" y="8812"/>
                    <a:pt x="17075" y="8657"/>
                  </a:cubicBezTo>
                  <a:cubicBezTo>
                    <a:pt x="17156" y="8493"/>
                    <a:pt x="17312" y="8400"/>
                    <a:pt x="17546" y="8372"/>
                  </a:cubicBezTo>
                  <a:cubicBezTo>
                    <a:pt x="17780" y="8347"/>
                    <a:pt x="17955" y="8403"/>
                    <a:pt x="18076" y="85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88081" y="5015378"/>
            <a:ext cx="532537" cy="532606"/>
            <a:chOff x="2390775" y="3762695"/>
            <a:chExt cx="399455" cy="399578"/>
          </a:xfrm>
        </p:grpSpPr>
        <p:sp>
          <p:nvSpPr>
            <p:cNvPr id="41995" name="AutoShape 11"/>
            <p:cNvSpPr/>
            <p:nvPr/>
          </p:nvSpPr>
          <p:spPr bwMode="auto">
            <a:xfrm>
              <a:off x="2390775" y="3762695"/>
              <a:ext cx="399455" cy="399578"/>
            </a:xfrm>
            <a:custGeom>
              <a:avLst/>
              <a:gdLst>
                <a:gd name="T0" fmla="*/ 532579 w 19679"/>
                <a:gd name="T1" fmla="*/ 584598 h 19679"/>
                <a:gd name="T2" fmla="*/ 532579 w 19679"/>
                <a:gd name="T3" fmla="*/ 584598 h 19679"/>
                <a:gd name="T4" fmla="*/ 532579 w 19679"/>
                <a:gd name="T5" fmla="*/ 584598 h 19679"/>
                <a:gd name="T6" fmla="*/ 532579 w 19679"/>
                <a:gd name="T7" fmla="*/ 58459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999" name="AutoShape 15"/>
            <p:cNvSpPr/>
            <p:nvPr/>
          </p:nvSpPr>
          <p:spPr bwMode="auto">
            <a:xfrm>
              <a:off x="2514600" y="3881794"/>
              <a:ext cx="156567" cy="156616"/>
            </a:xfrm>
            <a:custGeom>
              <a:avLst/>
              <a:gdLst>
                <a:gd name="T0" fmla="*/ 208757 w 21600"/>
                <a:gd name="T1" fmla="*/ 208757 h 21588"/>
                <a:gd name="T2" fmla="*/ 208757 w 21600"/>
                <a:gd name="T3" fmla="*/ 208757 h 21588"/>
                <a:gd name="T4" fmla="*/ 208757 w 21600"/>
                <a:gd name="T5" fmla="*/ 208757 h 21588"/>
                <a:gd name="T6" fmla="*/ 208757 w 21600"/>
                <a:gd name="T7" fmla="*/ 208757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599" y="8156"/>
                    <a:pt x="21599" y="9468"/>
                  </a:cubicBezTo>
                  <a:cubicBezTo>
                    <a:pt x="21599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600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2000" name="AutoShape 16"/>
          <p:cNvSpPr/>
          <p:nvPr/>
        </p:nvSpPr>
        <p:spPr bwMode="auto">
          <a:xfrm>
            <a:off x="1359519" y="3894604"/>
            <a:ext cx="5002355" cy="6929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2001" name="AutoShape 17"/>
          <p:cNvSpPr/>
          <p:nvPr/>
        </p:nvSpPr>
        <p:spPr bwMode="auto">
          <a:xfrm>
            <a:off x="1975387" y="5145553"/>
            <a:ext cx="1129360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42002" name="AutoShape 18"/>
          <p:cNvSpPr/>
          <p:nvPr/>
        </p:nvSpPr>
        <p:spPr bwMode="auto">
          <a:xfrm>
            <a:off x="3835695" y="5126503"/>
            <a:ext cx="1129360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42003" name="AutoShape 19"/>
          <p:cNvSpPr/>
          <p:nvPr/>
        </p:nvSpPr>
        <p:spPr bwMode="auto">
          <a:xfrm>
            <a:off x="5648385" y="5126503"/>
            <a:ext cx="1128565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42004" name="AutoShape 20"/>
          <p:cNvSpPr/>
          <p:nvPr/>
        </p:nvSpPr>
        <p:spPr bwMode="auto">
          <a:xfrm>
            <a:off x="1352376" y="2667466"/>
            <a:ext cx="2508319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3" grpId="0" autoUpdateAnimBg="0"/>
      <p:bldP spid="42000" grpId="0" autoUpdateAnimBg="0"/>
      <p:bldP spid="42001" grpId="0" autoUpdateAnimBg="0"/>
      <p:bldP spid="42002" grpId="0" autoUpdateAnimBg="0"/>
      <p:bldP spid="42003" grpId="0" autoUpdateAnimBg="0"/>
      <p:bldP spid="420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/>
          <p:nvPr/>
        </p:nvSpPr>
        <p:spPr bwMode="auto">
          <a:xfrm>
            <a:off x="1355551" y="2082006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7414" name="AutoShape 6"/>
          <p:cNvSpPr/>
          <p:nvPr/>
        </p:nvSpPr>
        <p:spPr bwMode="auto">
          <a:xfrm>
            <a:off x="2119831" y="3151121"/>
            <a:ext cx="661109" cy="661195"/>
          </a:xfrm>
          <a:custGeom>
            <a:avLst/>
            <a:gdLst>
              <a:gd name="T0" fmla="*/ 661160 w 19679"/>
              <a:gd name="T1" fmla="*/ 725738 h 19679"/>
              <a:gd name="T2" fmla="*/ 661160 w 19679"/>
              <a:gd name="T3" fmla="*/ 725738 h 19679"/>
              <a:gd name="T4" fmla="*/ 661160 w 19679"/>
              <a:gd name="T5" fmla="*/ 725738 h 19679"/>
              <a:gd name="T6" fmla="*/ 661160 w 19679"/>
              <a:gd name="T7" fmla="*/ 7257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15" name="AutoShape 7"/>
          <p:cNvSpPr/>
          <p:nvPr/>
        </p:nvSpPr>
        <p:spPr bwMode="auto">
          <a:xfrm>
            <a:off x="6844412" y="3157471"/>
            <a:ext cx="661107" cy="661195"/>
          </a:xfrm>
          <a:custGeom>
            <a:avLst/>
            <a:gdLst>
              <a:gd name="T0" fmla="*/ 661160 w 19679"/>
              <a:gd name="T1" fmla="*/ 725738 h 19679"/>
              <a:gd name="T2" fmla="*/ 661160 w 19679"/>
              <a:gd name="T3" fmla="*/ 725738 h 19679"/>
              <a:gd name="T4" fmla="*/ 661160 w 19679"/>
              <a:gd name="T5" fmla="*/ 725738 h 19679"/>
              <a:gd name="T6" fmla="*/ 661160 w 19679"/>
              <a:gd name="T7" fmla="*/ 7257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16" name="AutoShape 8"/>
          <p:cNvSpPr/>
          <p:nvPr/>
        </p:nvSpPr>
        <p:spPr bwMode="auto">
          <a:xfrm>
            <a:off x="4481723" y="3151121"/>
            <a:ext cx="661109" cy="661195"/>
          </a:xfrm>
          <a:custGeom>
            <a:avLst/>
            <a:gdLst>
              <a:gd name="T0" fmla="*/ 661160 w 19679"/>
              <a:gd name="T1" fmla="*/ 725738 h 19679"/>
              <a:gd name="T2" fmla="*/ 661160 w 19679"/>
              <a:gd name="T3" fmla="*/ 725738 h 19679"/>
              <a:gd name="T4" fmla="*/ 661160 w 19679"/>
              <a:gd name="T5" fmla="*/ 725738 h 19679"/>
              <a:gd name="T6" fmla="*/ 661160 w 19679"/>
              <a:gd name="T7" fmla="*/ 7257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17" name="AutoShape 9"/>
          <p:cNvSpPr/>
          <p:nvPr/>
        </p:nvSpPr>
        <p:spPr bwMode="auto">
          <a:xfrm>
            <a:off x="9320589" y="3187633"/>
            <a:ext cx="661107" cy="661195"/>
          </a:xfrm>
          <a:custGeom>
            <a:avLst/>
            <a:gdLst>
              <a:gd name="T0" fmla="*/ 661160 w 19679"/>
              <a:gd name="T1" fmla="*/ 725738 h 19679"/>
              <a:gd name="T2" fmla="*/ 661160 w 19679"/>
              <a:gd name="T3" fmla="*/ 725738 h 19679"/>
              <a:gd name="T4" fmla="*/ 661160 w 19679"/>
              <a:gd name="T5" fmla="*/ 725738 h 19679"/>
              <a:gd name="T6" fmla="*/ 661160 w 19679"/>
              <a:gd name="T7" fmla="*/ 72573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18" name="AutoShape 10"/>
          <p:cNvSpPr/>
          <p:nvPr/>
        </p:nvSpPr>
        <p:spPr bwMode="auto">
          <a:xfrm>
            <a:off x="7060283" y="3372577"/>
            <a:ext cx="239681" cy="240506"/>
          </a:xfrm>
          <a:custGeom>
            <a:avLst/>
            <a:gdLst>
              <a:gd name="T0" fmla="*/ 239713 w 21600"/>
              <a:gd name="T1" fmla="*/ 240506 h 21600"/>
              <a:gd name="T2" fmla="*/ 239713 w 21600"/>
              <a:gd name="T3" fmla="*/ 240506 h 21600"/>
              <a:gd name="T4" fmla="*/ 239713 w 21600"/>
              <a:gd name="T5" fmla="*/ 240506 h 21600"/>
              <a:gd name="T6" fmla="*/ 239713 w 21600"/>
              <a:gd name="T7" fmla="*/ 2405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600"/>
                  <a:pt x="10798" y="21600"/>
                </a:cubicBezTo>
                <a:cubicBezTo>
                  <a:pt x="10553" y="21600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19" name="AutoShape 11"/>
          <p:cNvSpPr/>
          <p:nvPr/>
        </p:nvSpPr>
        <p:spPr bwMode="auto">
          <a:xfrm>
            <a:off x="9530905" y="3417028"/>
            <a:ext cx="240475" cy="198437"/>
          </a:xfrm>
          <a:custGeom>
            <a:avLst/>
            <a:gdLst>
              <a:gd name="T0" fmla="*/ 240507 w 21600"/>
              <a:gd name="T1" fmla="*/ 198438 h 21600"/>
              <a:gd name="T2" fmla="*/ 240507 w 21600"/>
              <a:gd name="T3" fmla="*/ 198438 h 21600"/>
              <a:gd name="T4" fmla="*/ 240507 w 21600"/>
              <a:gd name="T5" fmla="*/ 198438 h 21600"/>
              <a:gd name="T6" fmla="*/ 240507 w 21600"/>
              <a:gd name="T7" fmla="*/ 19843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lnTo>
                  <a:pt x="6791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0" name="AutoShape 12"/>
          <p:cNvSpPr/>
          <p:nvPr/>
        </p:nvSpPr>
        <p:spPr bwMode="auto">
          <a:xfrm>
            <a:off x="2339672" y="3346383"/>
            <a:ext cx="240475" cy="240507"/>
          </a:xfrm>
          <a:custGeom>
            <a:avLst/>
            <a:gdLst>
              <a:gd name="T0" fmla="*/ 240506 w 21376"/>
              <a:gd name="T1" fmla="*/ 240507 h 21600"/>
              <a:gd name="T2" fmla="*/ 240506 w 21376"/>
              <a:gd name="T3" fmla="*/ 240507 h 21600"/>
              <a:gd name="T4" fmla="*/ 240506 w 21376"/>
              <a:gd name="T5" fmla="*/ 240507 h 21600"/>
              <a:gd name="T6" fmla="*/ 240506 w 21376"/>
              <a:gd name="T7" fmla="*/ 2405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600"/>
                  <a:pt x="19455" y="21600"/>
                </a:cubicBezTo>
                <a:lnTo>
                  <a:pt x="1928" y="21600"/>
                </a:lnTo>
                <a:cubicBezTo>
                  <a:pt x="1585" y="21600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1" name="AutoShape 13"/>
          <p:cNvSpPr/>
          <p:nvPr/>
        </p:nvSpPr>
        <p:spPr bwMode="auto">
          <a:xfrm>
            <a:off x="4706327" y="3346383"/>
            <a:ext cx="240475" cy="240507"/>
          </a:xfrm>
          <a:custGeom>
            <a:avLst/>
            <a:gdLst>
              <a:gd name="T0" fmla="*/ 240495 w 21591"/>
              <a:gd name="T1" fmla="*/ 241625 h 21498"/>
              <a:gd name="T2" fmla="*/ 240495 w 21591"/>
              <a:gd name="T3" fmla="*/ 241625 h 21498"/>
              <a:gd name="T4" fmla="*/ 240495 w 21591"/>
              <a:gd name="T5" fmla="*/ 241625 h 21498"/>
              <a:gd name="T6" fmla="*/ 240495 w 21591"/>
              <a:gd name="T7" fmla="*/ 241625 h 214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4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7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3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600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2" name="AutoShape 14"/>
          <p:cNvSpPr/>
          <p:nvPr/>
        </p:nvSpPr>
        <p:spPr bwMode="auto">
          <a:xfrm>
            <a:off x="1350788" y="3923439"/>
            <a:ext cx="2199988" cy="484188"/>
          </a:xfrm>
          <a:custGeom>
            <a:avLst/>
            <a:gdLst>
              <a:gd name="T0" fmla="*/ 2200275 w 21600"/>
              <a:gd name="T1" fmla="*/ 484188 h 21600"/>
              <a:gd name="T2" fmla="*/ 2200275 w 21600"/>
              <a:gd name="T3" fmla="*/ 484188 h 21600"/>
              <a:gd name="T4" fmla="*/ 2200275 w 21600"/>
              <a:gd name="T5" fmla="*/ 484188 h 21600"/>
              <a:gd name="T6" fmla="*/ 2200275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3" name="AutoShape 15"/>
          <p:cNvSpPr/>
          <p:nvPr/>
        </p:nvSpPr>
        <p:spPr bwMode="auto">
          <a:xfrm>
            <a:off x="3724584" y="3923439"/>
            <a:ext cx="2199988" cy="484188"/>
          </a:xfrm>
          <a:custGeom>
            <a:avLst/>
            <a:gdLst>
              <a:gd name="T0" fmla="*/ 2200275 w 21600"/>
              <a:gd name="T1" fmla="*/ 484188 h 21600"/>
              <a:gd name="T2" fmla="*/ 2200275 w 21600"/>
              <a:gd name="T3" fmla="*/ 484188 h 21600"/>
              <a:gd name="T4" fmla="*/ 2200275 w 21600"/>
              <a:gd name="T5" fmla="*/ 484188 h 21600"/>
              <a:gd name="T6" fmla="*/ 2200275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4" name="AutoShape 16"/>
          <p:cNvSpPr/>
          <p:nvPr/>
        </p:nvSpPr>
        <p:spPr bwMode="auto">
          <a:xfrm>
            <a:off x="8557099" y="3923439"/>
            <a:ext cx="2199988" cy="484188"/>
          </a:xfrm>
          <a:custGeom>
            <a:avLst/>
            <a:gdLst>
              <a:gd name="T0" fmla="*/ 2200275 w 21600"/>
              <a:gd name="T1" fmla="*/ 484188 h 21600"/>
              <a:gd name="T2" fmla="*/ 2200275 w 21600"/>
              <a:gd name="T3" fmla="*/ 484188 h 21600"/>
              <a:gd name="T4" fmla="*/ 2200275 w 21600"/>
              <a:gd name="T5" fmla="*/ 484188 h 21600"/>
              <a:gd name="T6" fmla="*/ 2200275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5" name="AutoShape 17"/>
          <p:cNvSpPr/>
          <p:nvPr/>
        </p:nvSpPr>
        <p:spPr bwMode="auto">
          <a:xfrm>
            <a:off x="6080921" y="3923439"/>
            <a:ext cx="2199988" cy="484188"/>
          </a:xfrm>
          <a:custGeom>
            <a:avLst/>
            <a:gdLst>
              <a:gd name="T0" fmla="*/ 2200275 w 21600"/>
              <a:gd name="T1" fmla="*/ 484188 h 21600"/>
              <a:gd name="T2" fmla="*/ 2200275 w 21600"/>
              <a:gd name="T3" fmla="*/ 484188 h 21600"/>
              <a:gd name="T4" fmla="*/ 2200275 w 21600"/>
              <a:gd name="T5" fmla="*/ 484188 h 21600"/>
              <a:gd name="T6" fmla="*/ 2200275 w 21600"/>
              <a:gd name="T7" fmla="*/ 484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40" y="0"/>
                </a:moveTo>
                <a:lnTo>
                  <a:pt x="9637" y="4975"/>
                </a:lnTo>
                <a:lnTo>
                  <a:pt x="1180" y="4975"/>
                </a:lnTo>
                <a:cubicBezTo>
                  <a:pt x="528" y="4975"/>
                  <a:pt x="0" y="7377"/>
                  <a:pt x="0" y="10339"/>
                </a:cubicBezTo>
                <a:lnTo>
                  <a:pt x="0" y="16235"/>
                </a:lnTo>
                <a:cubicBezTo>
                  <a:pt x="0" y="19197"/>
                  <a:pt x="528" y="21599"/>
                  <a:pt x="1180" y="21599"/>
                </a:cubicBezTo>
                <a:lnTo>
                  <a:pt x="20419" y="21599"/>
                </a:lnTo>
                <a:cubicBezTo>
                  <a:pt x="21071" y="21599"/>
                  <a:pt x="21599" y="19197"/>
                  <a:pt x="21599" y="16235"/>
                </a:cubicBezTo>
                <a:lnTo>
                  <a:pt x="21599" y="10339"/>
                </a:lnTo>
                <a:cubicBezTo>
                  <a:pt x="21599" y="7377"/>
                  <a:pt x="21071" y="4975"/>
                  <a:pt x="20419" y="4975"/>
                </a:cubicBezTo>
                <a:lnTo>
                  <a:pt x="11845" y="4975"/>
                </a:lnTo>
                <a:lnTo>
                  <a:pt x="10740" y="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6" name="AutoShape 18"/>
          <p:cNvSpPr/>
          <p:nvPr/>
        </p:nvSpPr>
        <p:spPr bwMode="auto">
          <a:xfrm>
            <a:off x="8605513" y="4731454"/>
            <a:ext cx="2109513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427" name="AutoShape 19"/>
          <p:cNvSpPr/>
          <p:nvPr/>
        </p:nvSpPr>
        <p:spPr bwMode="auto">
          <a:xfrm>
            <a:off x="6122986" y="4731454"/>
            <a:ext cx="2110307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428" name="AutoShape 20"/>
          <p:cNvSpPr/>
          <p:nvPr/>
        </p:nvSpPr>
        <p:spPr bwMode="auto">
          <a:xfrm>
            <a:off x="3761094" y="4731454"/>
            <a:ext cx="2109513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429" name="AutoShape 21"/>
          <p:cNvSpPr/>
          <p:nvPr/>
        </p:nvSpPr>
        <p:spPr bwMode="auto">
          <a:xfrm>
            <a:off x="1386502" y="4731454"/>
            <a:ext cx="2110307" cy="133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25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25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25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5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2" grpId="1" animBg="1"/>
      <p:bldP spid="17423" grpId="0" animBg="1"/>
      <p:bldP spid="17423" grpId="1" animBg="1"/>
      <p:bldP spid="17424" grpId="0" animBg="1"/>
      <p:bldP spid="17424" grpId="1" animBg="1"/>
      <p:bldP spid="17425" grpId="0" animBg="1"/>
      <p:bldP spid="17425" grpId="1" animBg="1"/>
      <p:bldP spid="17426" grpId="0"/>
      <p:bldP spid="17427" grpId="0"/>
      <p:bldP spid="17428" grpId="0"/>
      <p:bldP spid="174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AutoShape 5"/>
          <p:cNvSpPr/>
          <p:nvPr/>
        </p:nvSpPr>
        <p:spPr bwMode="auto">
          <a:xfrm>
            <a:off x="1355551" y="1933416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7654" name="AutoShape 6"/>
          <p:cNvSpPr/>
          <p:nvPr/>
        </p:nvSpPr>
        <p:spPr bwMode="auto">
          <a:xfrm>
            <a:off x="8024562" y="29565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655" name="AutoShape 7"/>
          <p:cNvSpPr/>
          <p:nvPr/>
        </p:nvSpPr>
        <p:spPr bwMode="auto">
          <a:xfrm>
            <a:off x="6428539" y="29565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656" name="AutoShape 8"/>
          <p:cNvSpPr/>
          <p:nvPr/>
        </p:nvSpPr>
        <p:spPr bwMode="auto">
          <a:xfrm>
            <a:off x="4846801" y="29565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657" name="AutoShape 9"/>
          <p:cNvSpPr/>
          <p:nvPr/>
        </p:nvSpPr>
        <p:spPr bwMode="auto">
          <a:xfrm>
            <a:off x="3250779" y="29565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658" name="AutoShape 10"/>
          <p:cNvSpPr/>
          <p:nvPr/>
        </p:nvSpPr>
        <p:spPr bwMode="auto">
          <a:xfrm>
            <a:off x="1742849" y="29565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659" name="AutoShape 11"/>
          <p:cNvSpPr/>
          <p:nvPr/>
        </p:nvSpPr>
        <p:spPr bwMode="auto">
          <a:xfrm>
            <a:off x="1986500" y="3064511"/>
            <a:ext cx="1352375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27660" name="AutoShape 12"/>
          <p:cNvSpPr/>
          <p:nvPr/>
        </p:nvSpPr>
        <p:spPr bwMode="auto">
          <a:xfrm>
            <a:off x="3763473" y="3064511"/>
            <a:ext cx="1119836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27661" name="AutoShape 13"/>
          <p:cNvSpPr/>
          <p:nvPr/>
        </p:nvSpPr>
        <p:spPr bwMode="auto">
          <a:xfrm>
            <a:off x="5307911" y="3064511"/>
            <a:ext cx="1120629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27662" name="AutoShape 14"/>
          <p:cNvSpPr/>
          <p:nvPr/>
        </p:nvSpPr>
        <p:spPr bwMode="auto">
          <a:xfrm>
            <a:off x="6867427" y="3064511"/>
            <a:ext cx="1120629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27663" name="AutoShape 15"/>
          <p:cNvSpPr/>
          <p:nvPr/>
        </p:nvSpPr>
        <p:spPr bwMode="auto">
          <a:xfrm>
            <a:off x="8485671" y="3064511"/>
            <a:ext cx="1119836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27666" name="AutoShape 18"/>
          <p:cNvSpPr/>
          <p:nvPr/>
        </p:nvSpPr>
        <p:spPr bwMode="auto">
          <a:xfrm>
            <a:off x="8024562" y="48234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667" name="AutoShape 19"/>
          <p:cNvSpPr/>
          <p:nvPr/>
        </p:nvSpPr>
        <p:spPr bwMode="auto">
          <a:xfrm>
            <a:off x="6428539" y="48234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668" name="AutoShape 20"/>
          <p:cNvSpPr/>
          <p:nvPr/>
        </p:nvSpPr>
        <p:spPr bwMode="auto">
          <a:xfrm>
            <a:off x="4846801" y="48234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669" name="AutoShape 21"/>
          <p:cNvSpPr/>
          <p:nvPr/>
        </p:nvSpPr>
        <p:spPr bwMode="auto">
          <a:xfrm>
            <a:off x="3250779" y="48234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670" name="AutoShape 22"/>
          <p:cNvSpPr/>
          <p:nvPr/>
        </p:nvSpPr>
        <p:spPr bwMode="auto">
          <a:xfrm>
            <a:off x="1742849" y="4823460"/>
            <a:ext cx="1944435" cy="481806"/>
          </a:xfrm>
          <a:prstGeom prst="rightArrow">
            <a:avLst>
              <a:gd name="adj1" fmla="val 100000"/>
              <a:gd name="adj2" fmla="val 43165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673" name="AutoShape 25"/>
          <p:cNvSpPr/>
          <p:nvPr/>
        </p:nvSpPr>
        <p:spPr bwMode="auto">
          <a:xfrm>
            <a:off x="1986500" y="4931410"/>
            <a:ext cx="1352375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27674" name="AutoShape 26"/>
          <p:cNvSpPr/>
          <p:nvPr/>
        </p:nvSpPr>
        <p:spPr bwMode="auto">
          <a:xfrm>
            <a:off x="3763473" y="4931410"/>
            <a:ext cx="1119836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27675" name="AutoShape 27"/>
          <p:cNvSpPr/>
          <p:nvPr/>
        </p:nvSpPr>
        <p:spPr bwMode="auto">
          <a:xfrm>
            <a:off x="5307911" y="4931410"/>
            <a:ext cx="1120629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27676" name="AutoShape 28"/>
          <p:cNvSpPr/>
          <p:nvPr/>
        </p:nvSpPr>
        <p:spPr bwMode="auto">
          <a:xfrm>
            <a:off x="6867427" y="4931410"/>
            <a:ext cx="1120629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27677" name="AutoShape 29"/>
          <p:cNvSpPr/>
          <p:nvPr/>
        </p:nvSpPr>
        <p:spPr bwMode="auto">
          <a:xfrm>
            <a:off x="8485671" y="4931410"/>
            <a:ext cx="1119836" cy="266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175344" y="2784316"/>
            <a:ext cx="812694" cy="812800"/>
            <a:chOff x="7631906" y="2088882"/>
            <a:chExt cx="609600" cy="609788"/>
          </a:xfrm>
        </p:grpSpPr>
        <p:sp>
          <p:nvSpPr>
            <p:cNvPr id="27665" name="AutoShape 17"/>
            <p:cNvSpPr/>
            <p:nvPr/>
          </p:nvSpPr>
          <p:spPr bwMode="auto">
            <a:xfrm>
              <a:off x="7631906" y="2088882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678" name="AutoShape 30"/>
            <p:cNvSpPr/>
            <p:nvPr/>
          </p:nvSpPr>
          <p:spPr bwMode="auto">
            <a:xfrm>
              <a:off x="7808119" y="2262171"/>
              <a:ext cx="261938" cy="276310"/>
            </a:xfrm>
            <a:custGeom>
              <a:avLst/>
              <a:gdLst>
                <a:gd name="T0" fmla="*/ 349250 w 21600"/>
                <a:gd name="T1" fmla="*/ 368300 h 21600"/>
                <a:gd name="T2" fmla="*/ 349250 w 21600"/>
                <a:gd name="T3" fmla="*/ 368300 h 21600"/>
                <a:gd name="T4" fmla="*/ 349250 w 21600"/>
                <a:gd name="T5" fmla="*/ 368300 h 21600"/>
                <a:gd name="T6" fmla="*/ 349250 w 21600"/>
                <a:gd name="T7" fmla="*/ 3683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7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29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202329" y="4657566"/>
            <a:ext cx="812694" cy="812800"/>
            <a:chOff x="7652147" y="3494253"/>
            <a:chExt cx="609600" cy="609788"/>
          </a:xfrm>
        </p:grpSpPr>
        <p:sp>
          <p:nvSpPr>
            <p:cNvPr id="27672" name="AutoShape 24"/>
            <p:cNvSpPr/>
            <p:nvPr/>
          </p:nvSpPr>
          <p:spPr bwMode="auto">
            <a:xfrm>
              <a:off x="7652147" y="3494253"/>
              <a:ext cx="609600" cy="609788"/>
            </a:xfrm>
            <a:custGeom>
              <a:avLst/>
              <a:gdLst>
                <a:gd name="T0" fmla="*/ 812759 w 19679"/>
                <a:gd name="T1" fmla="*/ 892143 h 19679"/>
                <a:gd name="T2" fmla="*/ 812759 w 19679"/>
                <a:gd name="T3" fmla="*/ 892143 h 19679"/>
                <a:gd name="T4" fmla="*/ 812759 w 19679"/>
                <a:gd name="T5" fmla="*/ 892143 h 19679"/>
                <a:gd name="T6" fmla="*/ 812759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679" name="AutoShape 31"/>
            <p:cNvSpPr/>
            <p:nvPr/>
          </p:nvSpPr>
          <p:spPr bwMode="auto">
            <a:xfrm>
              <a:off x="7806928" y="3692553"/>
              <a:ext cx="280988" cy="200087"/>
            </a:xfrm>
            <a:custGeom>
              <a:avLst/>
              <a:gdLst>
                <a:gd name="T0" fmla="*/ 374650 w 21600"/>
                <a:gd name="T1" fmla="*/ 266700 h 21600"/>
                <a:gd name="T2" fmla="*/ 374650 w 21600"/>
                <a:gd name="T3" fmla="*/ 266700 h 21600"/>
                <a:gd name="T4" fmla="*/ 374650 w 21600"/>
                <a:gd name="T5" fmla="*/ 266700 h 21600"/>
                <a:gd name="T6" fmla="*/ 374650 w 21600"/>
                <a:gd name="T7" fmla="*/ 2667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611" y="9346"/>
                  </a:moveTo>
                  <a:cubicBezTo>
                    <a:pt x="19507" y="9887"/>
                    <a:pt x="20229" y="10667"/>
                    <a:pt x="20776" y="11686"/>
                  </a:cubicBezTo>
                  <a:cubicBezTo>
                    <a:pt x="21324" y="12708"/>
                    <a:pt x="21599" y="13846"/>
                    <a:pt x="21599" y="15107"/>
                  </a:cubicBezTo>
                  <a:cubicBezTo>
                    <a:pt x="21599" y="16005"/>
                    <a:pt x="21458" y="16846"/>
                    <a:pt x="21172" y="17629"/>
                  </a:cubicBezTo>
                  <a:cubicBezTo>
                    <a:pt x="20889" y="18409"/>
                    <a:pt x="20503" y="19097"/>
                    <a:pt x="20008" y="19690"/>
                  </a:cubicBezTo>
                  <a:cubicBezTo>
                    <a:pt x="19511" y="20281"/>
                    <a:pt x="18940" y="20747"/>
                    <a:pt x="18290" y="21090"/>
                  </a:cubicBezTo>
                  <a:cubicBezTo>
                    <a:pt x="17639" y="21427"/>
                    <a:pt x="16939" y="21599"/>
                    <a:pt x="16187" y="21599"/>
                  </a:cubicBezTo>
                  <a:lnTo>
                    <a:pt x="4490" y="21599"/>
                  </a:lnTo>
                  <a:cubicBezTo>
                    <a:pt x="3878" y="21599"/>
                    <a:pt x="3297" y="21458"/>
                    <a:pt x="2750" y="21176"/>
                  </a:cubicBezTo>
                  <a:cubicBezTo>
                    <a:pt x="2203" y="20900"/>
                    <a:pt x="1723" y="20511"/>
                    <a:pt x="1312" y="20022"/>
                  </a:cubicBezTo>
                  <a:cubicBezTo>
                    <a:pt x="904" y="19527"/>
                    <a:pt x="583" y="18954"/>
                    <a:pt x="350" y="18294"/>
                  </a:cubicBezTo>
                  <a:cubicBezTo>
                    <a:pt x="115" y="17641"/>
                    <a:pt x="0" y="16947"/>
                    <a:pt x="0" y="16210"/>
                  </a:cubicBezTo>
                  <a:cubicBezTo>
                    <a:pt x="0" y="15565"/>
                    <a:pt x="88" y="14957"/>
                    <a:pt x="268" y="14381"/>
                  </a:cubicBezTo>
                  <a:cubicBezTo>
                    <a:pt x="448" y="13809"/>
                    <a:pt x="696" y="13287"/>
                    <a:pt x="1010" y="12818"/>
                  </a:cubicBezTo>
                  <a:cubicBezTo>
                    <a:pt x="1324" y="12351"/>
                    <a:pt x="1694" y="11954"/>
                    <a:pt x="2119" y="11632"/>
                  </a:cubicBezTo>
                  <a:cubicBezTo>
                    <a:pt x="2544" y="11312"/>
                    <a:pt x="3004" y="11079"/>
                    <a:pt x="3503" y="10929"/>
                  </a:cubicBezTo>
                  <a:cubicBezTo>
                    <a:pt x="3249" y="10552"/>
                    <a:pt x="3055" y="10140"/>
                    <a:pt x="2916" y="9688"/>
                  </a:cubicBezTo>
                  <a:cubicBezTo>
                    <a:pt x="2779" y="9239"/>
                    <a:pt x="2712" y="8758"/>
                    <a:pt x="2712" y="8240"/>
                  </a:cubicBezTo>
                  <a:cubicBezTo>
                    <a:pt x="2712" y="7635"/>
                    <a:pt x="2805" y="7071"/>
                    <a:pt x="2992" y="6547"/>
                  </a:cubicBezTo>
                  <a:cubicBezTo>
                    <a:pt x="3179" y="6023"/>
                    <a:pt x="3434" y="5568"/>
                    <a:pt x="3755" y="5182"/>
                  </a:cubicBezTo>
                  <a:cubicBezTo>
                    <a:pt x="4077" y="4796"/>
                    <a:pt x="4456" y="4488"/>
                    <a:pt x="4893" y="4264"/>
                  </a:cubicBezTo>
                  <a:cubicBezTo>
                    <a:pt x="5330" y="4039"/>
                    <a:pt x="5800" y="3927"/>
                    <a:pt x="6307" y="3927"/>
                  </a:cubicBezTo>
                  <a:cubicBezTo>
                    <a:pt x="7171" y="3927"/>
                    <a:pt x="7922" y="4258"/>
                    <a:pt x="8558" y="4920"/>
                  </a:cubicBezTo>
                  <a:cubicBezTo>
                    <a:pt x="8697" y="4223"/>
                    <a:pt x="8932" y="3573"/>
                    <a:pt x="9264" y="2971"/>
                  </a:cubicBezTo>
                  <a:cubicBezTo>
                    <a:pt x="9597" y="2369"/>
                    <a:pt x="9993" y="1848"/>
                    <a:pt x="10449" y="1404"/>
                  </a:cubicBezTo>
                  <a:cubicBezTo>
                    <a:pt x="10905" y="964"/>
                    <a:pt x="11412" y="621"/>
                    <a:pt x="11976" y="374"/>
                  </a:cubicBezTo>
                  <a:cubicBezTo>
                    <a:pt x="12540" y="123"/>
                    <a:pt x="13142" y="0"/>
                    <a:pt x="13785" y="0"/>
                  </a:cubicBezTo>
                  <a:cubicBezTo>
                    <a:pt x="14519" y="0"/>
                    <a:pt x="15218" y="169"/>
                    <a:pt x="15875" y="509"/>
                  </a:cubicBezTo>
                  <a:cubicBezTo>
                    <a:pt x="16535" y="852"/>
                    <a:pt x="17109" y="1312"/>
                    <a:pt x="17594" y="1894"/>
                  </a:cubicBezTo>
                  <a:cubicBezTo>
                    <a:pt x="18081" y="2476"/>
                    <a:pt x="18465" y="3167"/>
                    <a:pt x="18748" y="3956"/>
                  </a:cubicBezTo>
                  <a:cubicBezTo>
                    <a:pt x="19031" y="4744"/>
                    <a:pt x="19173" y="5580"/>
                    <a:pt x="19173" y="6463"/>
                  </a:cubicBezTo>
                  <a:cubicBezTo>
                    <a:pt x="19173" y="6987"/>
                    <a:pt x="19125" y="7491"/>
                    <a:pt x="19024" y="7972"/>
                  </a:cubicBezTo>
                  <a:cubicBezTo>
                    <a:pt x="18923" y="8453"/>
                    <a:pt x="18784" y="8914"/>
                    <a:pt x="18611" y="93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5393" y="2784316"/>
            <a:ext cx="793647" cy="812800"/>
            <a:chOff x="843558" y="2088882"/>
            <a:chExt cx="595313" cy="609788"/>
          </a:xfrm>
        </p:grpSpPr>
        <p:sp>
          <p:nvSpPr>
            <p:cNvPr id="27664" name="AutoShape 16"/>
            <p:cNvSpPr/>
            <p:nvPr/>
          </p:nvSpPr>
          <p:spPr bwMode="auto">
            <a:xfrm>
              <a:off x="843558" y="2088882"/>
              <a:ext cx="595313" cy="609788"/>
            </a:xfrm>
            <a:custGeom>
              <a:avLst/>
              <a:gdLst>
                <a:gd name="T0" fmla="*/ 793710 w 19679"/>
                <a:gd name="T1" fmla="*/ 892143 h 19679"/>
                <a:gd name="T2" fmla="*/ 793710 w 19679"/>
                <a:gd name="T3" fmla="*/ 892143 h 19679"/>
                <a:gd name="T4" fmla="*/ 793710 w 19679"/>
                <a:gd name="T5" fmla="*/ 892143 h 19679"/>
                <a:gd name="T6" fmla="*/ 793710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680" name="AutoShape 32"/>
            <p:cNvSpPr/>
            <p:nvPr/>
          </p:nvSpPr>
          <p:spPr bwMode="auto">
            <a:xfrm>
              <a:off x="1029890" y="2275272"/>
              <a:ext cx="261938" cy="214379"/>
            </a:xfrm>
            <a:custGeom>
              <a:avLst/>
              <a:gdLst>
                <a:gd name="T0" fmla="*/ 349250 w 21600"/>
                <a:gd name="T1" fmla="*/ 285750 h 21600"/>
                <a:gd name="T2" fmla="*/ 349250 w 21600"/>
                <a:gd name="T3" fmla="*/ 285750 h 21600"/>
                <a:gd name="T4" fmla="*/ 349250 w 21600"/>
                <a:gd name="T5" fmla="*/ 285750 h 21600"/>
                <a:gd name="T6" fmla="*/ 349250 w 21600"/>
                <a:gd name="T7" fmla="*/ 2857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600"/>
                    <a:pt x="20708" y="21600"/>
                  </a:cubicBezTo>
                  <a:lnTo>
                    <a:pt x="16197" y="21600"/>
                  </a:lnTo>
                  <a:cubicBezTo>
                    <a:pt x="15940" y="21600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600"/>
                    <a:pt x="5402" y="21600"/>
                  </a:cubicBezTo>
                  <a:lnTo>
                    <a:pt x="913" y="21600"/>
                  </a:lnTo>
                  <a:cubicBezTo>
                    <a:pt x="658" y="21600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8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8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53964" y="4657566"/>
            <a:ext cx="793647" cy="812800"/>
            <a:chOff x="864989" y="3494253"/>
            <a:chExt cx="595313" cy="609788"/>
          </a:xfrm>
        </p:grpSpPr>
        <p:sp>
          <p:nvSpPr>
            <p:cNvPr id="27671" name="AutoShape 23"/>
            <p:cNvSpPr/>
            <p:nvPr/>
          </p:nvSpPr>
          <p:spPr bwMode="auto">
            <a:xfrm>
              <a:off x="864989" y="3494253"/>
              <a:ext cx="595313" cy="609788"/>
            </a:xfrm>
            <a:custGeom>
              <a:avLst/>
              <a:gdLst>
                <a:gd name="T0" fmla="*/ 793710 w 19679"/>
                <a:gd name="T1" fmla="*/ 892143 h 19679"/>
                <a:gd name="T2" fmla="*/ 793710 w 19679"/>
                <a:gd name="T3" fmla="*/ 892143 h 19679"/>
                <a:gd name="T4" fmla="*/ 793710 w 19679"/>
                <a:gd name="T5" fmla="*/ 892143 h 19679"/>
                <a:gd name="T6" fmla="*/ 793710 w 19679"/>
                <a:gd name="T7" fmla="*/ 89214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681" name="AutoShape 33"/>
            <p:cNvSpPr/>
            <p:nvPr/>
          </p:nvSpPr>
          <p:spPr bwMode="auto">
            <a:xfrm>
              <a:off x="1029295" y="3672902"/>
              <a:ext cx="261938" cy="262018"/>
            </a:xfrm>
            <a:custGeom>
              <a:avLst/>
              <a:gdLst>
                <a:gd name="T0" fmla="*/ 349250 w 21564"/>
                <a:gd name="T1" fmla="*/ 349250 h 21600"/>
                <a:gd name="T2" fmla="*/ 349250 w 21564"/>
                <a:gd name="T3" fmla="*/ 349250 h 21600"/>
                <a:gd name="T4" fmla="*/ 349250 w 21564"/>
                <a:gd name="T5" fmla="*/ 349250 h 21600"/>
                <a:gd name="T6" fmla="*/ 349250 w 21564"/>
                <a:gd name="T7" fmla="*/ 3492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4" h="21600">
                  <a:moveTo>
                    <a:pt x="20680" y="3130"/>
                  </a:moveTo>
                  <a:cubicBezTo>
                    <a:pt x="20952" y="3130"/>
                    <a:pt x="21179" y="3257"/>
                    <a:pt x="21357" y="3515"/>
                  </a:cubicBezTo>
                  <a:cubicBezTo>
                    <a:pt x="21536" y="3767"/>
                    <a:pt x="21600" y="4044"/>
                    <a:pt x="21543" y="4340"/>
                  </a:cubicBezTo>
                  <a:lnTo>
                    <a:pt x="20279" y="12471"/>
                  </a:lnTo>
                  <a:cubicBezTo>
                    <a:pt x="20230" y="12706"/>
                    <a:pt x="20128" y="12899"/>
                    <a:pt x="19969" y="13061"/>
                  </a:cubicBezTo>
                  <a:cubicBezTo>
                    <a:pt x="19810" y="13222"/>
                    <a:pt x="19614" y="13296"/>
                    <a:pt x="19389" y="13296"/>
                  </a:cubicBezTo>
                  <a:lnTo>
                    <a:pt x="6706" y="13296"/>
                  </a:lnTo>
                  <a:lnTo>
                    <a:pt x="7114" y="15660"/>
                  </a:lnTo>
                  <a:cubicBezTo>
                    <a:pt x="7146" y="15810"/>
                    <a:pt x="7214" y="15936"/>
                    <a:pt x="7319" y="16033"/>
                  </a:cubicBezTo>
                  <a:cubicBezTo>
                    <a:pt x="7424" y="16130"/>
                    <a:pt x="7539" y="16183"/>
                    <a:pt x="7666" y="16183"/>
                  </a:cubicBezTo>
                  <a:lnTo>
                    <a:pt x="17685" y="16183"/>
                  </a:lnTo>
                  <a:cubicBezTo>
                    <a:pt x="17810" y="16183"/>
                    <a:pt x="17918" y="16236"/>
                    <a:pt x="18008" y="16345"/>
                  </a:cubicBezTo>
                  <a:cubicBezTo>
                    <a:pt x="18096" y="16453"/>
                    <a:pt x="18143" y="16580"/>
                    <a:pt x="18143" y="16735"/>
                  </a:cubicBezTo>
                  <a:lnTo>
                    <a:pt x="18143" y="17831"/>
                  </a:lnTo>
                  <a:cubicBezTo>
                    <a:pt x="18143" y="17981"/>
                    <a:pt x="18099" y="18107"/>
                    <a:pt x="18013" y="18204"/>
                  </a:cubicBezTo>
                  <a:cubicBezTo>
                    <a:pt x="17927" y="18301"/>
                    <a:pt x="17817" y="18348"/>
                    <a:pt x="17685" y="18348"/>
                  </a:cubicBezTo>
                  <a:lnTo>
                    <a:pt x="15776" y="18348"/>
                  </a:lnTo>
                  <a:lnTo>
                    <a:pt x="8146" y="18348"/>
                  </a:lnTo>
                  <a:lnTo>
                    <a:pt x="6928" y="18348"/>
                  </a:lnTo>
                  <a:cubicBezTo>
                    <a:pt x="6801" y="18348"/>
                    <a:pt x="6662" y="18336"/>
                    <a:pt x="6500" y="18301"/>
                  </a:cubicBezTo>
                  <a:cubicBezTo>
                    <a:pt x="6339" y="18266"/>
                    <a:pt x="6202" y="18222"/>
                    <a:pt x="6085" y="18169"/>
                  </a:cubicBezTo>
                  <a:cubicBezTo>
                    <a:pt x="6036" y="18145"/>
                    <a:pt x="5982" y="18090"/>
                    <a:pt x="5921" y="17987"/>
                  </a:cubicBezTo>
                  <a:cubicBezTo>
                    <a:pt x="5860" y="17884"/>
                    <a:pt x="5799" y="17769"/>
                    <a:pt x="5740" y="17643"/>
                  </a:cubicBezTo>
                  <a:cubicBezTo>
                    <a:pt x="5684" y="17517"/>
                    <a:pt x="5632" y="17391"/>
                    <a:pt x="5593" y="17258"/>
                  </a:cubicBezTo>
                  <a:cubicBezTo>
                    <a:pt x="5552" y="17132"/>
                    <a:pt x="5527" y="17035"/>
                    <a:pt x="5513" y="16959"/>
                  </a:cubicBezTo>
                  <a:lnTo>
                    <a:pt x="2997" y="2669"/>
                  </a:lnTo>
                  <a:cubicBezTo>
                    <a:pt x="2965" y="2519"/>
                    <a:pt x="2897" y="2399"/>
                    <a:pt x="2791" y="2308"/>
                  </a:cubicBezTo>
                  <a:cubicBezTo>
                    <a:pt x="2686" y="2211"/>
                    <a:pt x="2569" y="2164"/>
                    <a:pt x="2444" y="2164"/>
                  </a:cubicBezTo>
                  <a:lnTo>
                    <a:pt x="457" y="2164"/>
                  </a:lnTo>
                  <a:cubicBezTo>
                    <a:pt x="151" y="2164"/>
                    <a:pt x="0" y="1982"/>
                    <a:pt x="0" y="1618"/>
                  </a:cubicBezTo>
                  <a:lnTo>
                    <a:pt x="0" y="546"/>
                  </a:lnTo>
                  <a:cubicBezTo>
                    <a:pt x="0" y="185"/>
                    <a:pt x="151" y="0"/>
                    <a:pt x="457" y="0"/>
                  </a:cubicBezTo>
                  <a:lnTo>
                    <a:pt x="3158" y="0"/>
                  </a:lnTo>
                  <a:cubicBezTo>
                    <a:pt x="3285" y="0"/>
                    <a:pt x="3432" y="17"/>
                    <a:pt x="3606" y="58"/>
                  </a:cubicBezTo>
                  <a:cubicBezTo>
                    <a:pt x="3774" y="94"/>
                    <a:pt x="3916" y="132"/>
                    <a:pt x="4026" y="167"/>
                  </a:cubicBezTo>
                  <a:cubicBezTo>
                    <a:pt x="4075" y="208"/>
                    <a:pt x="4129" y="276"/>
                    <a:pt x="4192" y="373"/>
                  </a:cubicBezTo>
                  <a:cubicBezTo>
                    <a:pt x="4261" y="470"/>
                    <a:pt x="4322" y="584"/>
                    <a:pt x="4376" y="704"/>
                  </a:cubicBezTo>
                  <a:cubicBezTo>
                    <a:pt x="4429" y="825"/>
                    <a:pt x="4478" y="951"/>
                    <a:pt x="4518" y="1072"/>
                  </a:cubicBezTo>
                  <a:cubicBezTo>
                    <a:pt x="4557" y="1198"/>
                    <a:pt x="4584" y="1301"/>
                    <a:pt x="4598" y="1377"/>
                  </a:cubicBezTo>
                  <a:lnTo>
                    <a:pt x="4916" y="3134"/>
                  </a:lnTo>
                  <a:lnTo>
                    <a:pt x="20680" y="3134"/>
                  </a:lnTo>
                  <a:lnTo>
                    <a:pt x="20680" y="3130"/>
                  </a:lnTo>
                  <a:close/>
                  <a:moveTo>
                    <a:pt x="6811" y="19981"/>
                  </a:moveTo>
                  <a:cubicBezTo>
                    <a:pt x="6811" y="19540"/>
                    <a:pt x="6940" y="19156"/>
                    <a:pt x="7202" y="18833"/>
                  </a:cubicBezTo>
                  <a:cubicBezTo>
                    <a:pt x="7461" y="18512"/>
                    <a:pt x="7776" y="18345"/>
                    <a:pt x="8146" y="18345"/>
                  </a:cubicBezTo>
                  <a:cubicBezTo>
                    <a:pt x="8527" y="18345"/>
                    <a:pt x="8850" y="18512"/>
                    <a:pt x="9114" y="18833"/>
                  </a:cubicBezTo>
                  <a:cubicBezTo>
                    <a:pt x="9380" y="19153"/>
                    <a:pt x="9512" y="19538"/>
                    <a:pt x="9512" y="19981"/>
                  </a:cubicBezTo>
                  <a:cubicBezTo>
                    <a:pt x="9512" y="20425"/>
                    <a:pt x="9380" y="20800"/>
                    <a:pt x="9114" y="21118"/>
                  </a:cubicBezTo>
                  <a:cubicBezTo>
                    <a:pt x="8850" y="21438"/>
                    <a:pt x="8527" y="21599"/>
                    <a:pt x="8146" y="21599"/>
                  </a:cubicBezTo>
                  <a:cubicBezTo>
                    <a:pt x="7779" y="21599"/>
                    <a:pt x="7464" y="21438"/>
                    <a:pt x="7202" y="21118"/>
                  </a:cubicBezTo>
                  <a:cubicBezTo>
                    <a:pt x="6940" y="20800"/>
                    <a:pt x="6811" y="20421"/>
                    <a:pt x="6811" y="19981"/>
                  </a:cubicBezTo>
                  <a:moveTo>
                    <a:pt x="14431" y="19981"/>
                  </a:moveTo>
                  <a:cubicBezTo>
                    <a:pt x="14431" y="19540"/>
                    <a:pt x="14563" y="19156"/>
                    <a:pt x="14822" y="18833"/>
                  </a:cubicBezTo>
                  <a:cubicBezTo>
                    <a:pt x="15084" y="18512"/>
                    <a:pt x="15399" y="18345"/>
                    <a:pt x="15778" y="18345"/>
                  </a:cubicBezTo>
                  <a:cubicBezTo>
                    <a:pt x="16143" y="18345"/>
                    <a:pt x="16458" y="18512"/>
                    <a:pt x="16720" y="18833"/>
                  </a:cubicBezTo>
                  <a:cubicBezTo>
                    <a:pt x="16981" y="19153"/>
                    <a:pt x="17113" y="19538"/>
                    <a:pt x="17113" y="19981"/>
                  </a:cubicBezTo>
                  <a:cubicBezTo>
                    <a:pt x="17113" y="20425"/>
                    <a:pt x="16981" y="20800"/>
                    <a:pt x="16720" y="21118"/>
                  </a:cubicBezTo>
                  <a:cubicBezTo>
                    <a:pt x="16460" y="21438"/>
                    <a:pt x="16145" y="21599"/>
                    <a:pt x="15778" y="21599"/>
                  </a:cubicBezTo>
                  <a:cubicBezTo>
                    <a:pt x="15412" y="21599"/>
                    <a:pt x="15094" y="21438"/>
                    <a:pt x="14830" y="21118"/>
                  </a:cubicBezTo>
                  <a:cubicBezTo>
                    <a:pt x="14563" y="20800"/>
                    <a:pt x="14431" y="20421"/>
                    <a:pt x="14431" y="199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7682" name="AutoShape 34"/>
          <p:cNvSpPr/>
          <p:nvPr/>
        </p:nvSpPr>
        <p:spPr bwMode="auto">
          <a:xfrm>
            <a:off x="1061107" y="5796597"/>
            <a:ext cx="9955504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683" name="AutoShape 35"/>
          <p:cNvSpPr/>
          <p:nvPr/>
        </p:nvSpPr>
        <p:spPr bwMode="auto">
          <a:xfrm>
            <a:off x="4622993" y="5521960"/>
            <a:ext cx="2812684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输入小标题</a:t>
            </a:r>
            <a:endParaRPr lang="es-ES" altLang="zh-CN" sz="15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684" name="AutoShape 36"/>
          <p:cNvSpPr/>
          <p:nvPr/>
        </p:nvSpPr>
        <p:spPr bwMode="auto">
          <a:xfrm>
            <a:off x="1061107" y="3906770"/>
            <a:ext cx="9955504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685" name="AutoShape 37"/>
          <p:cNvSpPr/>
          <p:nvPr/>
        </p:nvSpPr>
        <p:spPr bwMode="auto">
          <a:xfrm>
            <a:off x="4622993" y="3632133"/>
            <a:ext cx="2812684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spcBef>
                <a:spcPts val="850"/>
              </a:spcBef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输入小标题</a:t>
            </a:r>
            <a:endParaRPr lang="es-ES" altLang="zh-CN" sz="15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 animBg="1" autoUpdateAnimBg="0"/>
      <p:bldP spid="27655" grpId="0" animBg="1" autoUpdateAnimBg="0"/>
      <p:bldP spid="27656" grpId="0" animBg="1" autoUpdateAnimBg="0"/>
      <p:bldP spid="27657" grpId="0" animBg="1" autoUpdateAnimBg="0"/>
      <p:bldP spid="27658" grpId="0" animBg="1" autoUpdateAnimBg="0"/>
      <p:bldP spid="27659" grpId="0" autoUpdateAnimBg="0"/>
      <p:bldP spid="27660" grpId="0" autoUpdateAnimBg="0"/>
      <p:bldP spid="27661" grpId="0" autoUpdateAnimBg="0"/>
      <p:bldP spid="27662" grpId="0" autoUpdateAnimBg="0"/>
      <p:bldP spid="27663" grpId="0" autoUpdateAnimBg="0"/>
      <p:bldP spid="27666" grpId="0" animBg="1" autoUpdateAnimBg="0"/>
      <p:bldP spid="27667" grpId="0" animBg="1" autoUpdateAnimBg="0"/>
      <p:bldP spid="27668" grpId="0" animBg="1" autoUpdateAnimBg="0"/>
      <p:bldP spid="27669" grpId="0" animBg="1" autoUpdateAnimBg="0"/>
      <p:bldP spid="27670" grpId="0" animBg="1" autoUpdateAnimBg="0"/>
      <p:bldP spid="27673" grpId="0" autoUpdateAnimBg="0"/>
      <p:bldP spid="27674" grpId="0" autoUpdateAnimBg="0"/>
      <p:bldP spid="27675" grpId="0" autoUpdateAnimBg="0"/>
      <p:bldP spid="27676" grpId="0" autoUpdateAnimBg="0"/>
      <p:bldP spid="27677" grpId="0" autoUpdateAnimBg="0"/>
      <p:bldP spid="27682" grpId="0" autoUpdateAnimBg="0"/>
      <p:bldP spid="27683" grpId="0" autoUpdateAnimBg="0"/>
      <p:bldP spid="27684" grpId="0" autoUpdateAnimBg="0"/>
      <p:bldP spid="2768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1"/>
          <p:cNvSpPr/>
          <p:nvPr/>
        </p:nvSpPr>
        <p:spPr bwMode="auto">
          <a:xfrm>
            <a:off x="1234121" y="2711293"/>
            <a:ext cx="2253957" cy="2255837"/>
          </a:xfrm>
          <a:custGeom>
            <a:avLst/>
            <a:gdLst>
              <a:gd name="T0" fmla="*/ 2254135 w 19679"/>
              <a:gd name="T1" fmla="*/ 2476045 h 19679"/>
              <a:gd name="T2" fmla="*/ 2254135 w 19679"/>
              <a:gd name="T3" fmla="*/ 2476045 h 19679"/>
              <a:gd name="T4" fmla="*/ 2254135 w 19679"/>
              <a:gd name="T5" fmla="*/ 2476045 h 19679"/>
              <a:gd name="T6" fmla="*/ 2254135 w 19679"/>
              <a:gd name="T7" fmla="*/ 247604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0722" name="AutoShape 2"/>
          <p:cNvSpPr/>
          <p:nvPr/>
        </p:nvSpPr>
        <p:spPr bwMode="auto">
          <a:xfrm>
            <a:off x="1734914" y="3208973"/>
            <a:ext cx="1240469" cy="7556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pPr defTabSz="456565"/>
            <a:r>
              <a:rPr lang="es-ES" altLang="zh-CN" sz="3100" dirty="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70%</a:t>
            </a:r>
            <a:endParaRPr lang="es-ES" altLang="zh-CN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0723" name="AutoShape 3"/>
          <p:cNvSpPr/>
          <p:nvPr/>
        </p:nvSpPr>
        <p:spPr bwMode="auto">
          <a:xfrm>
            <a:off x="1726976" y="3825717"/>
            <a:ext cx="1239676" cy="561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30724" name="AutoShape 4"/>
          <p:cNvSpPr/>
          <p:nvPr/>
        </p:nvSpPr>
        <p:spPr bwMode="auto">
          <a:xfrm>
            <a:off x="3801570" y="2704149"/>
            <a:ext cx="2253957" cy="2255837"/>
          </a:xfrm>
          <a:custGeom>
            <a:avLst/>
            <a:gdLst>
              <a:gd name="T0" fmla="*/ 2254135 w 19679"/>
              <a:gd name="T1" fmla="*/ 2476045 h 19679"/>
              <a:gd name="T2" fmla="*/ 2254135 w 19679"/>
              <a:gd name="T3" fmla="*/ 2476045 h 19679"/>
              <a:gd name="T4" fmla="*/ 2254135 w 19679"/>
              <a:gd name="T5" fmla="*/ 2476045 h 19679"/>
              <a:gd name="T6" fmla="*/ 2254135 w 19679"/>
              <a:gd name="T7" fmla="*/ 247604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0725" name="AutoShape 5"/>
          <p:cNvSpPr/>
          <p:nvPr/>
        </p:nvSpPr>
        <p:spPr bwMode="auto">
          <a:xfrm>
            <a:off x="4320613" y="3205004"/>
            <a:ext cx="1239676" cy="756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pPr defTabSz="456565"/>
            <a:r>
              <a:rPr lang="es-ES" altLang="zh-CN" sz="3100" dirty="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80%</a:t>
            </a:r>
            <a:endParaRPr lang="es-ES" altLang="zh-CN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0726" name="AutoShape 6"/>
          <p:cNvSpPr/>
          <p:nvPr/>
        </p:nvSpPr>
        <p:spPr bwMode="auto">
          <a:xfrm>
            <a:off x="4311883" y="3825717"/>
            <a:ext cx="1239676" cy="5611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30727" name="AutoShape 7"/>
          <p:cNvSpPr/>
          <p:nvPr/>
        </p:nvSpPr>
        <p:spPr bwMode="auto">
          <a:xfrm>
            <a:off x="6348381" y="2697004"/>
            <a:ext cx="2253957" cy="2256631"/>
          </a:xfrm>
          <a:custGeom>
            <a:avLst/>
            <a:gdLst>
              <a:gd name="T0" fmla="*/ 2254135 w 19679"/>
              <a:gd name="T1" fmla="*/ 2476916 h 19679"/>
              <a:gd name="T2" fmla="*/ 2254135 w 19679"/>
              <a:gd name="T3" fmla="*/ 2476916 h 19679"/>
              <a:gd name="T4" fmla="*/ 2254135 w 19679"/>
              <a:gd name="T5" fmla="*/ 2476916 h 19679"/>
              <a:gd name="T6" fmla="*/ 2254135 w 19679"/>
              <a:gd name="T7" fmla="*/ 247691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0728" name="AutoShape 8"/>
          <p:cNvSpPr/>
          <p:nvPr/>
        </p:nvSpPr>
        <p:spPr bwMode="auto">
          <a:xfrm>
            <a:off x="6867426" y="3205004"/>
            <a:ext cx="1240471" cy="756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pPr defTabSz="456565"/>
            <a:r>
              <a:rPr lang="es-ES" altLang="zh-CN" sz="3100" dirty="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90%</a:t>
            </a:r>
            <a:endParaRPr lang="es-ES" altLang="zh-CN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0729" name="AutoShape 9"/>
          <p:cNvSpPr/>
          <p:nvPr/>
        </p:nvSpPr>
        <p:spPr bwMode="auto">
          <a:xfrm>
            <a:off x="6859489" y="3824923"/>
            <a:ext cx="1239676" cy="5619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sp>
        <p:nvSpPr>
          <p:cNvPr id="30730" name="AutoShape 10"/>
          <p:cNvSpPr/>
          <p:nvPr/>
        </p:nvSpPr>
        <p:spPr bwMode="auto">
          <a:xfrm>
            <a:off x="8692813" y="2690656"/>
            <a:ext cx="2253957" cy="2255837"/>
          </a:xfrm>
          <a:custGeom>
            <a:avLst/>
            <a:gdLst>
              <a:gd name="T0" fmla="*/ 2254135 w 19679"/>
              <a:gd name="T1" fmla="*/ 2476045 h 19679"/>
              <a:gd name="T2" fmla="*/ 2254135 w 19679"/>
              <a:gd name="T3" fmla="*/ 2476045 h 19679"/>
              <a:gd name="T4" fmla="*/ 2254135 w 19679"/>
              <a:gd name="T5" fmla="*/ 2476045 h 19679"/>
              <a:gd name="T6" fmla="*/ 2254135 w 19679"/>
              <a:gd name="T7" fmla="*/ 247604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 anchor="ctr"/>
          <a:lstStyle/>
          <a:p>
            <a:endParaRPr lang="zh-CN" altLang="en-US"/>
          </a:p>
        </p:txBody>
      </p:sp>
      <p:sp>
        <p:nvSpPr>
          <p:cNvPr id="30731" name="AutoShape 11"/>
          <p:cNvSpPr/>
          <p:nvPr/>
        </p:nvSpPr>
        <p:spPr bwMode="auto">
          <a:xfrm>
            <a:off x="9211858" y="3205004"/>
            <a:ext cx="1240471" cy="756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54" tIns="22854" rIns="22854" bIns="22854"/>
          <a:lstStyle/>
          <a:p>
            <a:pPr defTabSz="456565"/>
            <a:r>
              <a:rPr lang="es-ES" altLang="zh-CN" sz="3100" dirty="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99%</a:t>
            </a:r>
            <a:endParaRPr lang="es-ES" altLang="zh-CN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0732" name="AutoShape 12"/>
          <p:cNvSpPr/>
          <p:nvPr/>
        </p:nvSpPr>
        <p:spPr bwMode="auto">
          <a:xfrm>
            <a:off x="9203921" y="3824923"/>
            <a:ext cx="1239676" cy="5619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dirty="0">
                <a:solidFill>
                  <a:schemeClr val="bg1"/>
                </a:solidFill>
              </a:rPr>
              <a:t>添加文字</a:t>
            </a:r>
            <a:endParaRPr lang="es-ES" altLang="zh-CN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64244" y="3344705"/>
            <a:ext cx="895234" cy="893763"/>
            <a:chOff x="6123384" y="2509302"/>
            <a:chExt cx="671513" cy="670529"/>
          </a:xfrm>
        </p:grpSpPr>
        <p:sp>
          <p:nvSpPr>
            <p:cNvPr id="30733" name="AutoShape 13"/>
            <p:cNvSpPr/>
            <p:nvPr/>
          </p:nvSpPr>
          <p:spPr bwMode="auto">
            <a:xfrm>
              <a:off x="6123384" y="2509302"/>
              <a:ext cx="671513" cy="670529"/>
            </a:xfrm>
            <a:custGeom>
              <a:avLst/>
              <a:gdLst>
                <a:gd name="T0" fmla="*/ 895305 w 19679"/>
                <a:gd name="T1" fmla="*/ 981009 h 19679"/>
                <a:gd name="T2" fmla="*/ 895305 w 19679"/>
                <a:gd name="T3" fmla="*/ 981009 h 19679"/>
                <a:gd name="T4" fmla="*/ 895305 w 19679"/>
                <a:gd name="T5" fmla="*/ 981009 h 19679"/>
                <a:gd name="T6" fmla="*/ 895305 w 19679"/>
                <a:gd name="T7" fmla="*/ 98100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30734" name="AutoShape 14"/>
            <p:cNvSpPr/>
            <p:nvPr/>
          </p:nvSpPr>
          <p:spPr bwMode="auto">
            <a:xfrm>
              <a:off x="6361509" y="2740950"/>
              <a:ext cx="206574" cy="172099"/>
            </a:xfrm>
            <a:custGeom>
              <a:avLst/>
              <a:gdLst>
                <a:gd name="T0" fmla="*/ 275432 w 21600"/>
                <a:gd name="T1" fmla="*/ 229394 h 21600"/>
                <a:gd name="T2" fmla="*/ 275432 w 21600"/>
                <a:gd name="T3" fmla="*/ 229394 h 21600"/>
                <a:gd name="T4" fmla="*/ 275432 w 21600"/>
                <a:gd name="T5" fmla="*/ 229394 h 21600"/>
                <a:gd name="T6" fmla="*/ 275432 w 21600"/>
                <a:gd name="T7" fmla="*/ 2293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94415" y="3351846"/>
            <a:ext cx="895234" cy="892970"/>
            <a:chOff x="4345781" y="2514661"/>
            <a:chExt cx="671513" cy="669934"/>
          </a:xfrm>
        </p:grpSpPr>
        <p:sp>
          <p:nvSpPr>
            <p:cNvPr id="30735" name="AutoShape 15"/>
            <p:cNvSpPr/>
            <p:nvPr/>
          </p:nvSpPr>
          <p:spPr bwMode="auto">
            <a:xfrm>
              <a:off x="4345781" y="2514661"/>
              <a:ext cx="671513" cy="669934"/>
            </a:xfrm>
            <a:custGeom>
              <a:avLst/>
              <a:gdLst>
                <a:gd name="T0" fmla="*/ 895305 w 19679"/>
                <a:gd name="T1" fmla="*/ 980138 h 19679"/>
                <a:gd name="T2" fmla="*/ 895305 w 19679"/>
                <a:gd name="T3" fmla="*/ 980138 h 19679"/>
                <a:gd name="T4" fmla="*/ 895305 w 19679"/>
                <a:gd name="T5" fmla="*/ 980138 h 19679"/>
                <a:gd name="T6" fmla="*/ 895305 w 19679"/>
                <a:gd name="T7" fmla="*/ 9801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30736" name="AutoShape 16"/>
            <p:cNvSpPr/>
            <p:nvPr/>
          </p:nvSpPr>
          <p:spPr bwMode="auto">
            <a:xfrm>
              <a:off x="4579144" y="2745714"/>
              <a:ext cx="205383" cy="205446"/>
            </a:xfrm>
            <a:custGeom>
              <a:avLst/>
              <a:gdLst>
                <a:gd name="T0" fmla="*/ 273844 w 21600"/>
                <a:gd name="T1" fmla="*/ 273844 h 21600"/>
                <a:gd name="T2" fmla="*/ 273844 w 21600"/>
                <a:gd name="T3" fmla="*/ 273844 h 21600"/>
                <a:gd name="T4" fmla="*/ 273844 w 21600"/>
                <a:gd name="T5" fmla="*/ 273844 h 21600"/>
                <a:gd name="T6" fmla="*/ 273844 w 21600"/>
                <a:gd name="T7" fmla="*/ 273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97" y="0"/>
                  </a:moveTo>
                  <a:cubicBezTo>
                    <a:pt x="19649" y="0"/>
                    <a:pt x="20287" y="264"/>
                    <a:pt x="20812" y="796"/>
                  </a:cubicBezTo>
                  <a:cubicBezTo>
                    <a:pt x="21335" y="1321"/>
                    <a:pt x="21600" y="1962"/>
                    <a:pt x="21600" y="2711"/>
                  </a:cubicBezTo>
                  <a:lnTo>
                    <a:pt x="21600" y="18882"/>
                  </a:lnTo>
                  <a:cubicBezTo>
                    <a:pt x="21600" y="19267"/>
                    <a:pt x="21526" y="19623"/>
                    <a:pt x="21382" y="19952"/>
                  </a:cubicBezTo>
                  <a:cubicBezTo>
                    <a:pt x="21235" y="20281"/>
                    <a:pt x="21041" y="20563"/>
                    <a:pt x="20803" y="20804"/>
                  </a:cubicBezTo>
                  <a:cubicBezTo>
                    <a:pt x="20566" y="21042"/>
                    <a:pt x="20278" y="21232"/>
                    <a:pt x="19940" y="21376"/>
                  </a:cubicBezTo>
                  <a:cubicBezTo>
                    <a:pt x="19602" y="21523"/>
                    <a:pt x="19256" y="21594"/>
                    <a:pt x="18897" y="21594"/>
                  </a:cubicBezTo>
                  <a:lnTo>
                    <a:pt x="12065" y="21594"/>
                  </a:lnTo>
                  <a:lnTo>
                    <a:pt x="12065" y="12552"/>
                  </a:lnTo>
                  <a:lnTo>
                    <a:pt x="14486" y="12552"/>
                  </a:lnTo>
                  <a:cubicBezTo>
                    <a:pt x="14594" y="12552"/>
                    <a:pt x="14697" y="12516"/>
                    <a:pt x="14788" y="12440"/>
                  </a:cubicBezTo>
                  <a:cubicBezTo>
                    <a:pt x="14876" y="12367"/>
                    <a:pt x="14920" y="12267"/>
                    <a:pt x="14920" y="12143"/>
                  </a:cubicBezTo>
                  <a:lnTo>
                    <a:pt x="15088" y="9779"/>
                  </a:lnTo>
                  <a:cubicBezTo>
                    <a:pt x="15088" y="9649"/>
                    <a:pt x="15050" y="9538"/>
                    <a:pt x="14976" y="9444"/>
                  </a:cubicBezTo>
                  <a:cubicBezTo>
                    <a:pt x="14882" y="9350"/>
                    <a:pt x="14773" y="9303"/>
                    <a:pt x="14653" y="9303"/>
                  </a:cubicBezTo>
                  <a:lnTo>
                    <a:pt x="12065" y="9303"/>
                  </a:lnTo>
                  <a:lnTo>
                    <a:pt x="12065" y="8263"/>
                  </a:lnTo>
                  <a:cubicBezTo>
                    <a:pt x="12065" y="7878"/>
                    <a:pt x="12115" y="7622"/>
                    <a:pt x="12215" y="7496"/>
                  </a:cubicBezTo>
                  <a:cubicBezTo>
                    <a:pt x="12312" y="7370"/>
                    <a:pt x="12565" y="7308"/>
                    <a:pt x="12964" y="7308"/>
                  </a:cubicBezTo>
                  <a:cubicBezTo>
                    <a:pt x="13202" y="7308"/>
                    <a:pt x="13458" y="7326"/>
                    <a:pt x="13745" y="7367"/>
                  </a:cubicBezTo>
                  <a:cubicBezTo>
                    <a:pt x="14033" y="7405"/>
                    <a:pt x="14306" y="7455"/>
                    <a:pt x="14568" y="7520"/>
                  </a:cubicBezTo>
                  <a:cubicBezTo>
                    <a:pt x="14624" y="7520"/>
                    <a:pt x="14685" y="7514"/>
                    <a:pt x="14759" y="7499"/>
                  </a:cubicBezTo>
                  <a:cubicBezTo>
                    <a:pt x="14829" y="7484"/>
                    <a:pt x="14882" y="7458"/>
                    <a:pt x="14920" y="7423"/>
                  </a:cubicBezTo>
                  <a:cubicBezTo>
                    <a:pt x="15014" y="7367"/>
                    <a:pt x="15079" y="7264"/>
                    <a:pt x="15117" y="7114"/>
                  </a:cubicBezTo>
                  <a:lnTo>
                    <a:pt x="15437" y="4837"/>
                  </a:lnTo>
                  <a:cubicBezTo>
                    <a:pt x="15478" y="4564"/>
                    <a:pt x="15361" y="4403"/>
                    <a:pt x="15088" y="4347"/>
                  </a:cubicBezTo>
                  <a:cubicBezTo>
                    <a:pt x="14245" y="4112"/>
                    <a:pt x="13364" y="4000"/>
                    <a:pt x="12444" y="4009"/>
                  </a:cubicBezTo>
                  <a:cubicBezTo>
                    <a:pt x="9625" y="4009"/>
                    <a:pt x="8212" y="5384"/>
                    <a:pt x="8212" y="8128"/>
                  </a:cubicBezTo>
                  <a:lnTo>
                    <a:pt x="8212" y="9308"/>
                  </a:lnTo>
                  <a:lnTo>
                    <a:pt x="6764" y="9308"/>
                  </a:lnTo>
                  <a:cubicBezTo>
                    <a:pt x="6455" y="9308"/>
                    <a:pt x="6306" y="9458"/>
                    <a:pt x="6317" y="9758"/>
                  </a:cubicBezTo>
                  <a:lnTo>
                    <a:pt x="6317" y="12120"/>
                  </a:lnTo>
                  <a:cubicBezTo>
                    <a:pt x="6317" y="12234"/>
                    <a:pt x="6356" y="12334"/>
                    <a:pt x="6444" y="12425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600"/>
                  </a:lnTo>
                  <a:lnTo>
                    <a:pt x="2684" y="21600"/>
                  </a:lnTo>
                  <a:cubicBezTo>
                    <a:pt x="2320" y="21600"/>
                    <a:pt x="1973" y="21529"/>
                    <a:pt x="1647" y="21382"/>
                  </a:cubicBezTo>
                  <a:cubicBezTo>
                    <a:pt x="1321" y="21238"/>
                    <a:pt x="1033" y="21047"/>
                    <a:pt x="795" y="20809"/>
                  </a:cubicBezTo>
                  <a:cubicBezTo>
                    <a:pt x="558" y="20569"/>
                    <a:pt x="364" y="20287"/>
                    <a:pt x="220" y="19957"/>
                  </a:cubicBezTo>
                  <a:cubicBezTo>
                    <a:pt x="76" y="19628"/>
                    <a:pt x="0" y="19273"/>
                    <a:pt x="0" y="18888"/>
                  </a:cubicBezTo>
                  <a:lnTo>
                    <a:pt x="0" y="2717"/>
                  </a:lnTo>
                  <a:cubicBezTo>
                    <a:pt x="0" y="2352"/>
                    <a:pt x="76" y="2000"/>
                    <a:pt x="220" y="1662"/>
                  </a:cubicBezTo>
                  <a:cubicBezTo>
                    <a:pt x="364" y="1327"/>
                    <a:pt x="558" y="1036"/>
                    <a:pt x="795" y="801"/>
                  </a:cubicBezTo>
                  <a:cubicBezTo>
                    <a:pt x="1033" y="557"/>
                    <a:pt x="1321" y="369"/>
                    <a:pt x="1647" y="222"/>
                  </a:cubicBezTo>
                  <a:cubicBezTo>
                    <a:pt x="1973" y="75"/>
                    <a:pt x="2320" y="5"/>
                    <a:pt x="2684" y="5"/>
                  </a:cubicBezTo>
                  <a:lnTo>
                    <a:pt x="18897" y="5"/>
                  </a:lnTo>
                  <a:lnTo>
                    <a:pt x="18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190461" y="3358198"/>
            <a:ext cx="895234" cy="893763"/>
            <a:chOff x="2392561" y="2519425"/>
            <a:chExt cx="671513" cy="670529"/>
          </a:xfrm>
        </p:grpSpPr>
        <p:sp>
          <p:nvSpPr>
            <p:cNvPr id="30737" name="AutoShape 17"/>
            <p:cNvSpPr/>
            <p:nvPr/>
          </p:nvSpPr>
          <p:spPr bwMode="auto">
            <a:xfrm>
              <a:off x="2392561" y="2519425"/>
              <a:ext cx="671513" cy="670529"/>
            </a:xfrm>
            <a:custGeom>
              <a:avLst/>
              <a:gdLst>
                <a:gd name="T0" fmla="*/ 895305 w 19679"/>
                <a:gd name="T1" fmla="*/ 981009 h 19679"/>
                <a:gd name="T2" fmla="*/ 895305 w 19679"/>
                <a:gd name="T3" fmla="*/ 981009 h 19679"/>
                <a:gd name="T4" fmla="*/ 895305 w 19679"/>
                <a:gd name="T5" fmla="*/ 981009 h 19679"/>
                <a:gd name="T6" fmla="*/ 895305 w 19679"/>
                <a:gd name="T7" fmla="*/ 98100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30738" name="AutoShape 18"/>
            <p:cNvSpPr/>
            <p:nvPr/>
          </p:nvSpPr>
          <p:spPr bwMode="auto">
            <a:xfrm>
              <a:off x="2637234" y="2730827"/>
              <a:ext cx="206574" cy="206637"/>
            </a:xfrm>
            <a:custGeom>
              <a:avLst/>
              <a:gdLst>
                <a:gd name="T0" fmla="*/ 275432 w 21600"/>
                <a:gd name="T1" fmla="*/ 275431 h 21600"/>
                <a:gd name="T2" fmla="*/ 275432 w 21600"/>
                <a:gd name="T3" fmla="*/ 275431 h 21600"/>
                <a:gd name="T4" fmla="*/ 275432 w 21600"/>
                <a:gd name="T5" fmla="*/ 275431 h 21600"/>
                <a:gd name="T6" fmla="*/ 275432 w 21600"/>
                <a:gd name="T7" fmla="*/ 27543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1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3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7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1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endParaRPr lang="zh-CN" altLang="en-US">
                <a:solidFill>
                  <a:schemeClr val="tx1">
                    <a:lumMod val="10000"/>
                    <a:lumOff val="90000"/>
                  </a:schemeClr>
                </a:solidFill>
              </a:endParaRPr>
            </a:p>
          </p:txBody>
        </p:sp>
      </p:grpSp>
      <p:sp>
        <p:nvSpPr>
          <p:cNvPr id="30739" name="AutoShape 19"/>
          <p:cNvSpPr/>
          <p:nvPr/>
        </p:nvSpPr>
        <p:spPr bwMode="auto">
          <a:xfrm>
            <a:off x="1361899" y="1877855"/>
            <a:ext cx="9406301" cy="4746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0744" name="AutoShape 24"/>
          <p:cNvSpPr/>
          <p:nvPr/>
        </p:nvSpPr>
        <p:spPr bwMode="auto">
          <a:xfrm>
            <a:off x="1361899" y="5797391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在此输入您的图表说明文字，在此输入您的图表说明文字，在此输入您的图表说明文字在此输入您的图表说明文字，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0745" name="AutoShape 25"/>
          <p:cNvSpPr/>
          <p:nvPr/>
        </p:nvSpPr>
        <p:spPr bwMode="auto">
          <a:xfrm>
            <a:off x="1365072" y="5488623"/>
            <a:ext cx="6236476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在这里输入标题</a:t>
            </a:r>
            <a:endParaRPr lang="es-ES" altLang="zh-CN" sz="16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  <p:bldP spid="30722" grpId="0"/>
      <p:bldP spid="30723" grpId="0"/>
      <p:bldP spid="30724" grpId="0" animBg="1"/>
      <p:bldP spid="30725" grpId="0"/>
      <p:bldP spid="30726" grpId="0"/>
      <p:bldP spid="30727" grpId="0" animBg="1"/>
      <p:bldP spid="30728" grpId="0"/>
      <p:bldP spid="30729" grpId="0"/>
      <p:bldP spid="30730" grpId="0" animBg="1"/>
      <p:bldP spid="30731" grpId="0"/>
      <p:bldP spid="30732" grpId="0"/>
      <p:bldP spid="30739" grpId="0"/>
      <p:bldP spid="30744" grpId="0"/>
      <p:bldP spid="3074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/>
          <p:cNvSpPr/>
          <p:nvPr/>
        </p:nvSpPr>
        <p:spPr bwMode="auto">
          <a:xfrm>
            <a:off x="1355551" y="1905566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888885" y="5859235"/>
            <a:ext cx="5938064" cy="0"/>
          </a:xfrm>
          <a:prstGeom prst="line">
            <a:avLst/>
          </a:prstGeom>
          <a:noFill/>
          <a:ln w="38100" cap="flat" cmpd="sng">
            <a:solidFill>
              <a:srgbClr val="929292"/>
            </a:solidFill>
            <a:prstDash val="dash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7965">
              <a:defRPr/>
            </a:pPr>
            <a:endParaRPr lang="es-ES" sz="7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charset="0"/>
              <a:ea typeface="MS PGothic" panose="020B0600070205080204" charset="-128"/>
              <a:cs typeface="Helvetica" panose="020B0604020202020204" charset="0"/>
              <a:sym typeface="Helvetica" panose="020B0604020202020204" charset="0"/>
            </a:endParaRPr>
          </a:p>
        </p:txBody>
      </p:sp>
      <p:sp>
        <p:nvSpPr>
          <p:cNvPr id="37895" name="AutoShape 7"/>
          <p:cNvSpPr/>
          <p:nvPr/>
        </p:nvSpPr>
        <p:spPr bwMode="auto">
          <a:xfrm>
            <a:off x="2138085" y="2893787"/>
            <a:ext cx="476189" cy="34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80%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896" name="AutoShape 8"/>
          <p:cNvSpPr/>
          <p:nvPr/>
        </p:nvSpPr>
        <p:spPr bwMode="auto">
          <a:xfrm>
            <a:off x="1349994" y="3690712"/>
            <a:ext cx="475394" cy="34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45%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897" name="AutoShape 9"/>
          <p:cNvSpPr/>
          <p:nvPr/>
        </p:nvSpPr>
        <p:spPr bwMode="auto">
          <a:xfrm>
            <a:off x="2926970" y="4178869"/>
            <a:ext cx="476189" cy="34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25%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898" name="AutoShape 10"/>
          <p:cNvSpPr/>
          <p:nvPr/>
        </p:nvSpPr>
        <p:spPr bwMode="auto">
          <a:xfrm>
            <a:off x="3775378" y="3264469"/>
            <a:ext cx="476189" cy="3452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70%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899" name="AutoShape 11"/>
          <p:cNvSpPr/>
          <p:nvPr/>
        </p:nvSpPr>
        <p:spPr bwMode="auto">
          <a:xfrm>
            <a:off x="4503946" y="3754212"/>
            <a:ext cx="476189" cy="34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35%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900" name="AutoShape 12"/>
          <p:cNvSpPr/>
          <p:nvPr/>
        </p:nvSpPr>
        <p:spPr bwMode="auto">
          <a:xfrm>
            <a:off x="2034117" y="6134667"/>
            <a:ext cx="669838" cy="245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901" name="AutoShape 13"/>
          <p:cNvSpPr/>
          <p:nvPr/>
        </p:nvSpPr>
        <p:spPr bwMode="auto">
          <a:xfrm>
            <a:off x="1257930" y="6134667"/>
            <a:ext cx="669838" cy="245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902" name="AutoShape 14"/>
          <p:cNvSpPr/>
          <p:nvPr/>
        </p:nvSpPr>
        <p:spPr bwMode="auto">
          <a:xfrm>
            <a:off x="2822208" y="6134667"/>
            <a:ext cx="669838" cy="245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903" name="AutoShape 15"/>
          <p:cNvSpPr/>
          <p:nvPr/>
        </p:nvSpPr>
        <p:spPr bwMode="auto">
          <a:xfrm>
            <a:off x="3607125" y="6134667"/>
            <a:ext cx="669838" cy="245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904" name="AutoShape 16"/>
          <p:cNvSpPr/>
          <p:nvPr/>
        </p:nvSpPr>
        <p:spPr bwMode="auto">
          <a:xfrm>
            <a:off x="4399977" y="6134667"/>
            <a:ext cx="669838" cy="245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905" name="AutoShape 17"/>
          <p:cNvSpPr/>
          <p:nvPr/>
        </p:nvSpPr>
        <p:spPr bwMode="auto">
          <a:xfrm>
            <a:off x="5251561" y="3261293"/>
            <a:ext cx="476189" cy="34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70%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906" name="AutoShape 18"/>
          <p:cNvSpPr/>
          <p:nvPr/>
        </p:nvSpPr>
        <p:spPr bwMode="auto">
          <a:xfrm>
            <a:off x="5171402" y="6130697"/>
            <a:ext cx="669044" cy="245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907" name="AutoShape 19"/>
          <p:cNvSpPr/>
          <p:nvPr/>
        </p:nvSpPr>
        <p:spPr bwMode="auto">
          <a:xfrm>
            <a:off x="1380154" y="4139178"/>
            <a:ext cx="411902" cy="186928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7908" name="AutoShape 20"/>
          <p:cNvSpPr/>
          <p:nvPr/>
        </p:nvSpPr>
        <p:spPr bwMode="auto">
          <a:xfrm>
            <a:off x="2169038" y="3233510"/>
            <a:ext cx="411902" cy="27749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7909" name="AutoShape 21"/>
          <p:cNvSpPr/>
          <p:nvPr/>
        </p:nvSpPr>
        <p:spPr bwMode="auto">
          <a:xfrm>
            <a:off x="2957923" y="4626542"/>
            <a:ext cx="411902" cy="13819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 sz="20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7910" name="AutoShape 22"/>
          <p:cNvSpPr/>
          <p:nvPr/>
        </p:nvSpPr>
        <p:spPr bwMode="auto">
          <a:xfrm>
            <a:off x="3746807" y="3685947"/>
            <a:ext cx="411902" cy="23225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7911" name="AutoShape 23"/>
          <p:cNvSpPr/>
          <p:nvPr/>
        </p:nvSpPr>
        <p:spPr bwMode="auto">
          <a:xfrm>
            <a:off x="4536486" y="4139178"/>
            <a:ext cx="411109" cy="186928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7912" name="AutoShape 24"/>
          <p:cNvSpPr/>
          <p:nvPr/>
        </p:nvSpPr>
        <p:spPr bwMode="auto">
          <a:xfrm>
            <a:off x="5285688" y="3674042"/>
            <a:ext cx="411109" cy="23225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7913" name="AutoShape 25"/>
          <p:cNvSpPr/>
          <p:nvPr/>
        </p:nvSpPr>
        <p:spPr bwMode="auto">
          <a:xfrm>
            <a:off x="6149969" y="4139178"/>
            <a:ext cx="411109" cy="186928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91465"/>
            <a:endParaRPr lang="zh-CN" altLang="zh-CN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7914" name="AutoShape 26"/>
          <p:cNvSpPr/>
          <p:nvPr/>
        </p:nvSpPr>
        <p:spPr bwMode="auto">
          <a:xfrm>
            <a:off x="6116636" y="3754212"/>
            <a:ext cx="476189" cy="34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15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35%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915" name="AutoShape 27"/>
          <p:cNvSpPr/>
          <p:nvPr/>
        </p:nvSpPr>
        <p:spPr bwMode="auto">
          <a:xfrm>
            <a:off x="6034890" y="6130697"/>
            <a:ext cx="669044" cy="245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s-ES" altLang="zh-CN" sz="900" b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charset="0"/>
                <a:sym typeface="Lato" panose="020F0502020204030203" charset="0"/>
              </a:rPr>
              <a:t>Data Here</a:t>
            </a:r>
            <a:endParaRPr lang="es-ES" alt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7916" name="Group 28"/>
          <p:cNvGrpSpPr/>
          <p:nvPr/>
        </p:nvGrpSpPr>
        <p:grpSpPr bwMode="auto">
          <a:xfrm>
            <a:off x="7057901" y="2819604"/>
            <a:ext cx="3781726" cy="3265488"/>
            <a:chOff x="0" y="0"/>
            <a:chExt cx="7565081" cy="6530302"/>
          </a:xfrm>
        </p:grpSpPr>
        <p:sp>
          <p:nvSpPr>
            <p:cNvPr id="37917" name="AutoShape 29"/>
            <p:cNvSpPr/>
            <p:nvPr/>
          </p:nvSpPr>
          <p:spPr bwMode="auto">
            <a:xfrm>
              <a:off x="0" y="666681"/>
              <a:ext cx="7557142" cy="58636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在此输入您的图表说明文字，在此输入您的图表说明文字，在此输入您的图表说明文字在此输入您的图表说明文字，在此输入您的图表说明文字，在此输入您的图表说明文字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spcAft>
                  <a:spcPts val="800"/>
                </a:spcAft>
              </a:pP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918" name="AutoShape 30"/>
            <p:cNvSpPr/>
            <p:nvPr/>
          </p:nvSpPr>
          <p:spPr bwMode="auto">
            <a:xfrm>
              <a:off x="7939" y="0"/>
              <a:ext cx="7557142" cy="5762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7093" tIns="27093" rIns="27093" bIns="27093" anchor="ctr"/>
            <a:lstStyle/>
            <a:p>
              <a:pPr defTabSz="309245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输入标题</a:t>
              </a:r>
              <a:endParaRPr lang="es-E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5" grpId="0" autoUpdateAnimBg="0"/>
      <p:bldP spid="37896" grpId="0" autoUpdateAnimBg="0"/>
      <p:bldP spid="37897" grpId="0" autoUpdateAnimBg="0"/>
      <p:bldP spid="37898" grpId="0" autoUpdateAnimBg="0"/>
      <p:bldP spid="37899" grpId="0" autoUpdateAnimBg="0"/>
      <p:bldP spid="37900" grpId="0" autoUpdateAnimBg="0"/>
      <p:bldP spid="37901" grpId="0" autoUpdateAnimBg="0"/>
      <p:bldP spid="37902" grpId="0" autoUpdateAnimBg="0"/>
      <p:bldP spid="37903" grpId="0" autoUpdateAnimBg="0"/>
      <p:bldP spid="37904" grpId="0" autoUpdateAnimBg="0"/>
      <p:bldP spid="37905" grpId="0" autoUpdateAnimBg="0"/>
      <p:bldP spid="37906" grpId="0" autoUpdateAnimBg="0"/>
      <p:bldP spid="37907" grpId="0" animBg="1" autoUpdateAnimBg="0"/>
      <p:bldP spid="37908" grpId="0" animBg="1" autoUpdateAnimBg="0"/>
      <p:bldP spid="37909" grpId="0" animBg="1" autoUpdateAnimBg="0"/>
      <p:bldP spid="37910" grpId="0" animBg="1" autoUpdateAnimBg="0"/>
      <p:bldP spid="37911" grpId="0" animBg="1" autoUpdateAnimBg="0"/>
      <p:bldP spid="37912" grpId="0" animBg="1" autoUpdateAnimBg="0"/>
      <p:bldP spid="37913" grpId="0" animBg="1" autoUpdateAnimBg="0"/>
      <p:bldP spid="37914" grpId="0" autoUpdateAnimBg="0"/>
      <p:bldP spid="379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AutoShape 5"/>
          <p:cNvSpPr/>
          <p:nvPr/>
        </p:nvSpPr>
        <p:spPr bwMode="auto">
          <a:xfrm>
            <a:off x="1514236" y="1362144"/>
            <a:ext cx="9406301" cy="475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8918" name="AutoShape 6"/>
          <p:cNvSpPr/>
          <p:nvPr/>
        </p:nvSpPr>
        <p:spPr bwMode="auto">
          <a:xfrm flipH="1">
            <a:off x="7576902" y="4232299"/>
            <a:ext cx="1826181" cy="1824831"/>
          </a:xfrm>
          <a:custGeom>
            <a:avLst/>
            <a:gdLst>
              <a:gd name="T0" fmla="*/ 1826419 w 21600"/>
              <a:gd name="T1" fmla="*/ 1824832 h 21600"/>
              <a:gd name="T2" fmla="*/ 1826419 w 21600"/>
              <a:gd name="T3" fmla="*/ 1824832 h 21600"/>
              <a:gd name="T4" fmla="*/ 1826419 w 21600"/>
              <a:gd name="T5" fmla="*/ 1824832 h 21600"/>
              <a:gd name="T6" fmla="*/ 1826419 w 21600"/>
              <a:gd name="T7" fmla="*/ 18248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06" y="6511"/>
                </a:moveTo>
                <a:cubicBezTo>
                  <a:pt x="5261" y="14770"/>
                  <a:pt x="12461" y="20845"/>
                  <a:pt x="21125" y="21600"/>
                </a:cubicBezTo>
                <a:cubicBezTo>
                  <a:pt x="21600" y="15922"/>
                  <a:pt x="21600" y="15922"/>
                  <a:pt x="21600" y="15922"/>
                </a:cubicBezTo>
                <a:cubicBezTo>
                  <a:pt x="15349" y="15405"/>
                  <a:pt x="10325" y="11117"/>
                  <a:pt x="8545" y="5479"/>
                </a:cubicBezTo>
                <a:cubicBezTo>
                  <a:pt x="11907" y="4844"/>
                  <a:pt x="11907" y="4844"/>
                  <a:pt x="11907" y="4844"/>
                </a:cubicBezTo>
                <a:cubicBezTo>
                  <a:pt x="4826" y="0"/>
                  <a:pt x="4826" y="0"/>
                  <a:pt x="4826" y="0"/>
                </a:cubicBezTo>
                <a:cubicBezTo>
                  <a:pt x="0" y="7107"/>
                  <a:pt x="0" y="7107"/>
                  <a:pt x="0" y="7107"/>
                </a:cubicBezTo>
                <a:lnTo>
                  <a:pt x="3006" y="651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19" name="AutoShape 7"/>
          <p:cNvSpPr/>
          <p:nvPr/>
        </p:nvSpPr>
        <p:spPr bwMode="auto">
          <a:xfrm flipH="1">
            <a:off x="7627697" y="2162199"/>
            <a:ext cx="1696023" cy="1885950"/>
          </a:xfrm>
          <a:custGeom>
            <a:avLst/>
            <a:gdLst>
              <a:gd name="T0" fmla="*/ 1696244 w 21600"/>
              <a:gd name="T1" fmla="*/ 1885950 h 21600"/>
              <a:gd name="T2" fmla="*/ 1696244 w 21600"/>
              <a:gd name="T3" fmla="*/ 1885950 h 21600"/>
              <a:gd name="T4" fmla="*/ 1696244 w 21600"/>
              <a:gd name="T5" fmla="*/ 1885950 h 21600"/>
              <a:gd name="T6" fmla="*/ 1696244 w 21600"/>
              <a:gd name="T7" fmla="*/ 1885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4485" y="2877"/>
                </a:moveTo>
                <a:cubicBezTo>
                  <a:pt x="5836" y="5754"/>
                  <a:pt x="0" y="13197"/>
                  <a:pt x="0" y="21599"/>
                </a:cubicBezTo>
                <a:cubicBezTo>
                  <a:pt x="6049" y="21599"/>
                  <a:pt x="6049" y="21599"/>
                  <a:pt x="6049" y="21599"/>
                </a:cubicBezTo>
                <a:cubicBezTo>
                  <a:pt x="6049" y="15538"/>
                  <a:pt x="10224" y="10320"/>
                  <a:pt x="16104" y="8171"/>
                </a:cubicBezTo>
                <a:cubicBezTo>
                  <a:pt x="17084" y="11356"/>
                  <a:pt x="17084" y="11356"/>
                  <a:pt x="17084" y="11356"/>
                </a:cubicBezTo>
                <a:cubicBezTo>
                  <a:pt x="21599" y="4105"/>
                  <a:pt x="21599" y="4105"/>
                  <a:pt x="21599" y="4105"/>
                </a:cubicBezTo>
                <a:cubicBezTo>
                  <a:pt x="13590" y="0"/>
                  <a:pt x="13590" y="0"/>
                  <a:pt x="13590" y="0"/>
                </a:cubicBezTo>
                <a:lnTo>
                  <a:pt x="14485" y="28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0" name="AutoShape 8"/>
          <p:cNvSpPr/>
          <p:nvPr/>
        </p:nvSpPr>
        <p:spPr bwMode="auto">
          <a:xfrm flipH="1">
            <a:off x="5694372" y="4232298"/>
            <a:ext cx="1696023" cy="1888332"/>
          </a:xfrm>
          <a:custGeom>
            <a:avLst/>
            <a:gdLst>
              <a:gd name="T0" fmla="*/ 1696244 w 21600"/>
              <a:gd name="T1" fmla="*/ 1888332 h 21600"/>
              <a:gd name="T2" fmla="*/ 1696244 w 21600"/>
              <a:gd name="T3" fmla="*/ 1888332 h 21600"/>
              <a:gd name="T4" fmla="*/ 1696244 w 21600"/>
              <a:gd name="T5" fmla="*/ 1888332 h 21600"/>
              <a:gd name="T6" fmla="*/ 1696244 w 21600"/>
              <a:gd name="T7" fmla="*/ 18883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7114" y="18722"/>
                </a:moveTo>
                <a:cubicBezTo>
                  <a:pt x="15763" y="15845"/>
                  <a:pt x="21599" y="8402"/>
                  <a:pt x="21599" y="0"/>
                </a:cubicBezTo>
                <a:cubicBezTo>
                  <a:pt x="15507" y="0"/>
                  <a:pt x="15507" y="0"/>
                  <a:pt x="15507" y="0"/>
                </a:cubicBezTo>
                <a:cubicBezTo>
                  <a:pt x="15507" y="6061"/>
                  <a:pt x="11375" y="11279"/>
                  <a:pt x="5495" y="13428"/>
                </a:cubicBezTo>
                <a:cubicBezTo>
                  <a:pt x="4515" y="10282"/>
                  <a:pt x="4515" y="10282"/>
                  <a:pt x="4515" y="10282"/>
                </a:cubicBezTo>
                <a:cubicBezTo>
                  <a:pt x="0" y="17494"/>
                  <a:pt x="0" y="17494"/>
                  <a:pt x="0" y="17494"/>
                </a:cubicBezTo>
                <a:cubicBezTo>
                  <a:pt x="8009" y="21600"/>
                  <a:pt x="8009" y="21600"/>
                  <a:pt x="8009" y="21600"/>
                </a:cubicBezTo>
                <a:lnTo>
                  <a:pt x="7114" y="187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1" name="AutoShape 9"/>
          <p:cNvSpPr/>
          <p:nvPr/>
        </p:nvSpPr>
        <p:spPr bwMode="auto">
          <a:xfrm flipH="1">
            <a:off x="4426124" y="2217762"/>
            <a:ext cx="1882530" cy="1830387"/>
          </a:xfrm>
          <a:custGeom>
            <a:avLst/>
            <a:gdLst>
              <a:gd name="T0" fmla="*/ 1882775 w 21600"/>
              <a:gd name="T1" fmla="*/ 1887972 h 21265"/>
              <a:gd name="T2" fmla="*/ 1882775 w 21600"/>
              <a:gd name="T3" fmla="*/ 1887972 h 21265"/>
              <a:gd name="T4" fmla="*/ 1882775 w 21600"/>
              <a:gd name="T5" fmla="*/ 1887972 h 21265"/>
              <a:gd name="T6" fmla="*/ 1882775 w 21600"/>
              <a:gd name="T7" fmla="*/ 1887972 h 212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65">
                <a:moveTo>
                  <a:pt x="2762" y="13987"/>
                </a:moveTo>
                <a:cubicBezTo>
                  <a:pt x="5908" y="5308"/>
                  <a:pt x="13389" y="-335"/>
                  <a:pt x="21599" y="15"/>
                </a:cubicBezTo>
                <a:cubicBezTo>
                  <a:pt x="21369" y="6164"/>
                  <a:pt x="21369" y="6164"/>
                  <a:pt x="21369" y="6164"/>
                </a:cubicBezTo>
                <a:cubicBezTo>
                  <a:pt x="15461" y="5930"/>
                  <a:pt x="10205" y="9939"/>
                  <a:pt x="7865" y="15816"/>
                </a:cubicBezTo>
                <a:cubicBezTo>
                  <a:pt x="10934" y="16944"/>
                  <a:pt x="10934" y="16944"/>
                  <a:pt x="10934" y="16944"/>
                </a:cubicBezTo>
                <a:cubicBezTo>
                  <a:pt x="3683" y="21264"/>
                  <a:pt x="3683" y="21264"/>
                  <a:pt x="3683" y="21264"/>
                </a:cubicBezTo>
                <a:cubicBezTo>
                  <a:pt x="0" y="12975"/>
                  <a:pt x="0" y="12975"/>
                  <a:pt x="0" y="12975"/>
                </a:cubicBezTo>
                <a:lnTo>
                  <a:pt x="2762" y="139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2" name="AutoShape 10"/>
          <p:cNvSpPr/>
          <p:nvPr/>
        </p:nvSpPr>
        <p:spPr bwMode="auto">
          <a:xfrm flipH="1">
            <a:off x="2358674" y="2209031"/>
            <a:ext cx="1886498" cy="1839119"/>
          </a:xfrm>
          <a:custGeom>
            <a:avLst/>
            <a:gdLst>
              <a:gd name="T0" fmla="*/ 1886744 w 21600"/>
              <a:gd name="T1" fmla="*/ 1839119 h 21600"/>
              <a:gd name="T2" fmla="*/ 1886744 w 21600"/>
              <a:gd name="T3" fmla="*/ 1839119 h 21600"/>
              <a:gd name="T4" fmla="*/ 1886744 w 21600"/>
              <a:gd name="T5" fmla="*/ 1839119 h 21600"/>
              <a:gd name="T6" fmla="*/ 1886744 w 21600"/>
              <a:gd name="T7" fmla="*/ 18391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7161" y="2832"/>
                </a:moveTo>
                <a:cubicBezTo>
                  <a:pt x="15778" y="5744"/>
                  <a:pt x="21600" y="13180"/>
                  <a:pt x="21600" y="21600"/>
                </a:cubicBezTo>
                <a:cubicBezTo>
                  <a:pt x="15548" y="21600"/>
                  <a:pt x="15548" y="21600"/>
                  <a:pt x="15548" y="21600"/>
                </a:cubicBezTo>
                <a:cubicBezTo>
                  <a:pt x="15510" y="15540"/>
                  <a:pt x="11374" y="10308"/>
                  <a:pt x="5514" y="8144"/>
                </a:cubicBezTo>
                <a:cubicBezTo>
                  <a:pt x="4557" y="11331"/>
                  <a:pt x="4557" y="11331"/>
                  <a:pt x="4557" y="11331"/>
                </a:cubicBezTo>
                <a:cubicBezTo>
                  <a:pt x="0" y="4091"/>
                  <a:pt x="0" y="4091"/>
                  <a:pt x="0" y="4091"/>
                </a:cubicBezTo>
                <a:cubicBezTo>
                  <a:pt x="8004" y="0"/>
                  <a:pt x="8004" y="0"/>
                  <a:pt x="8004" y="0"/>
                </a:cubicBezTo>
                <a:lnTo>
                  <a:pt x="7161" y="28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3" name="AutoShape 11"/>
          <p:cNvSpPr/>
          <p:nvPr/>
        </p:nvSpPr>
        <p:spPr bwMode="auto">
          <a:xfrm flipH="1">
            <a:off x="2178518" y="4232299"/>
            <a:ext cx="1837293" cy="1892300"/>
          </a:xfrm>
          <a:custGeom>
            <a:avLst/>
            <a:gdLst>
              <a:gd name="T0" fmla="*/ 1837532 w 21600"/>
              <a:gd name="T1" fmla="*/ 1892300 h 21600"/>
              <a:gd name="T2" fmla="*/ 1837532 w 21600"/>
              <a:gd name="T3" fmla="*/ 1892300 h 21600"/>
              <a:gd name="T4" fmla="*/ 1837532 w 21600"/>
              <a:gd name="T5" fmla="*/ 1892300 h 21600"/>
              <a:gd name="T6" fmla="*/ 1837532 w 21600"/>
              <a:gd name="T7" fmla="*/ 18923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767" y="7123"/>
                </a:moveTo>
                <a:cubicBezTo>
                  <a:pt x="15895" y="15778"/>
                  <a:pt x="8419" y="21600"/>
                  <a:pt x="0" y="21600"/>
                </a:cubicBezTo>
                <a:cubicBezTo>
                  <a:pt x="0" y="15510"/>
                  <a:pt x="0" y="15510"/>
                  <a:pt x="0" y="15510"/>
                </a:cubicBezTo>
                <a:cubicBezTo>
                  <a:pt x="6059" y="15510"/>
                  <a:pt x="11291" y="11374"/>
                  <a:pt x="13455" y="5514"/>
                </a:cubicBezTo>
                <a:cubicBezTo>
                  <a:pt x="10268" y="4557"/>
                  <a:pt x="10268" y="4557"/>
                  <a:pt x="10268" y="4557"/>
                </a:cubicBezTo>
                <a:cubicBezTo>
                  <a:pt x="17508" y="0"/>
                  <a:pt x="17508" y="0"/>
                  <a:pt x="17508" y="0"/>
                </a:cubicBezTo>
                <a:cubicBezTo>
                  <a:pt x="21599" y="8004"/>
                  <a:pt x="21599" y="8004"/>
                  <a:pt x="21599" y="8004"/>
                </a:cubicBezTo>
                <a:lnTo>
                  <a:pt x="18767" y="71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4" name="AutoShape 12"/>
          <p:cNvSpPr/>
          <p:nvPr/>
        </p:nvSpPr>
        <p:spPr bwMode="auto">
          <a:xfrm>
            <a:off x="3492794" y="3987825"/>
            <a:ext cx="1695230" cy="5587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925" name="AutoShape 13"/>
          <p:cNvSpPr/>
          <p:nvPr/>
        </p:nvSpPr>
        <p:spPr bwMode="auto">
          <a:xfrm>
            <a:off x="6515001" y="4025923"/>
            <a:ext cx="1739674" cy="419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在此输入您的图表说明文字，在此输入您的图表说明文字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926" name="AutoShape 14"/>
          <p:cNvSpPr/>
          <p:nvPr/>
        </p:nvSpPr>
        <p:spPr bwMode="auto">
          <a:xfrm>
            <a:off x="4295967" y="5602312"/>
            <a:ext cx="634917" cy="635000"/>
          </a:xfrm>
          <a:custGeom>
            <a:avLst/>
            <a:gdLst>
              <a:gd name="T0" fmla="*/ 635000 w 21600"/>
              <a:gd name="T1" fmla="*/ 635000 h 21600"/>
              <a:gd name="T2" fmla="*/ 635000 w 21600"/>
              <a:gd name="T3" fmla="*/ 635000 h 21600"/>
              <a:gd name="T4" fmla="*/ 635000 w 21600"/>
              <a:gd name="T5" fmla="*/ 635000 h 21600"/>
              <a:gd name="T6" fmla="*/ 635000 w 21600"/>
              <a:gd name="T7" fmla="*/ 635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600" y="19177"/>
                  <a:pt x="21600" y="19436"/>
                </a:cubicBezTo>
                <a:cubicBezTo>
                  <a:pt x="21600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600"/>
                  <a:pt x="19447" y="21600"/>
                </a:cubicBezTo>
                <a:cubicBezTo>
                  <a:pt x="19189" y="21600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7" name="AutoShape 15"/>
          <p:cNvSpPr/>
          <p:nvPr/>
        </p:nvSpPr>
        <p:spPr bwMode="auto">
          <a:xfrm>
            <a:off x="6784843" y="2216175"/>
            <a:ext cx="634917" cy="529431"/>
          </a:xfrm>
          <a:custGeom>
            <a:avLst/>
            <a:gdLst>
              <a:gd name="T0" fmla="*/ 635000 w 21600"/>
              <a:gd name="T1" fmla="*/ 529407 h 21579"/>
              <a:gd name="T2" fmla="*/ 635000 w 21600"/>
              <a:gd name="T3" fmla="*/ 529407 h 21579"/>
              <a:gd name="T4" fmla="*/ 635000 w 21600"/>
              <a:gd name="T5" fmla="*/ 529407 h 21579"/>
              <a:gd name="T6" fmla="*/ 635000 w 21600"/>
              <a:gd name="T7" fmla="*/ 529407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8" name="AutoShape 16"/>
          <p:cNvSpPr/>
          <p:nvPr/>
        </p:nvSpPr>
        <p:spPr bwMode="auto">
          <a:xfrm>
            <a:off x="3161846" y="3570244"/>
            <a:ext cx="2201576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标题</a:t>
            </a:r>
            <a:endParaRPr lang="es-ES" altLang="zh-CN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929" name="AutoShape 17"/>
          <p:cNvSpPr/>
          <p:nvPr/>
        </p:nvSpPr>
        <p:spPr bwMode="auto">
          <a:xfrm>
            <a:off x="6336433" y="3570244"/>
            <a:ext cx="2201576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标题</a:t>
            </a:r>
            <a:endParaRPr lang="es-ES" altLang="zh-CN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utoUpdateAnimBg="0"/>
      <p:bldP spid="38925" grpId="0" autoUpdateAnimBg="0"/>
      <p:bldP spid="38926" grpId="0" animBg="1"/>
      <p:bldP spid="38927" grpId="0" animBg="1"/>
      <p:bldP spid="38928" grpId="0" autoUpdateAnimBg="0"/>
      <p:bldP spid="38929" grpId="0" autoUpdateAnimBg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02">
      <a:dk1>
        <a:sysClr val="windowText" lastClr="000000"/>
      </a:dk1>
      <a:lt1>
        <a:sysClr val="window" lastClr="FFFFFF"/>
      </a:lt1>
      <a:dk2>
        <a:srgbClr val="7CB554"/>
      </a:dk2>
      <a:lt2>
        <a:srgbClr val="D9D9D9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F0000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99">
      <a:dk1>
        <a:srgbClr val="000000"/>
      </a:dk1>
      <a:lt1>
        <a:srgbClr val="FFFFFF"/>
      </a:lt1>
      <a:dk2>
        <a:srgbClr val="323232"/>
      </a:dk2>
      <a:lt2>
        <a:srgbClr val="E7DEDA"/>
      </a:lt2>
      <a:accent1>
        <a:srgbClr val="A5300F"/>
      </a:accent1>
      <a:accent2>
        <a:srgbClr val="E19825"/>
      </a:accent2>
      <a:accent3>
        <a:srgbClr val="D55816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自定义 99">
      <a:dk1>
        <a:srgbClr val="000000"/>
      </a:dk1>
      <a:lt1>
        <a:srgbClr val="FFFFFF"/>
      </a:lt1>
      <a:dk2>
        <a:srgbClr val="323232"/>
      </a:dk2>
      <a:lt2>
        <a:srgbClr val="E7DEDA"/>
      </a:lt2>
      <a:accent1>
        <a:srgbClr val="A5300F"/>
      </a:accent1>
      <a:accent2>
        <a:srgbClr val="E19825"/>
      </a:accent2>
      <a:accent3>
        <a:srgbClr val="D55816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8961</Words>
  <Application>WPS 演示</Application>
  <PresentationFormat>宽屏</PresentationFormat>
  <Paragraphs>840</Paragraphs>
  <Slides>36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69" baseType="lpstr">
      <vt:lpstr>Arial</vt:lpstr>
      <vt:lpstr>宋体</vt:lpstr>
      <vt:lpstr>Wingdings</vt:lpstr>
      <vt:lpstr>锐字锐线怒放黑简1.0</vt:lpstr>
      <vt:lpstr>微软雅黑</vt:lpstr>
      <vt:lpstr>Calibri</vt:lpstr>
      <vt:lpstr>Roboto Condensed</vt:lpstr>
      <vt:lpstr>Verdana</vt:lpstr>
      <vt:lpstr>Arial</vt:lpstr>
      <vt:lpstr>Gill Sans</vt:lpstr>
      <vt:lpstr>Lato</vt:lpstr>
      <vt:lpstr>Helvetica</vt:lpstr>
      <vt:lpstr>MS PGothic</vt:lpstr>
      <vt:lpstr>Helvetica</vt:lpstr>
      <vt:lpstr>Gill Sans</vt:lpstr>
      <vt:lpstr>Segoe Print</vt:lpstr>
      <vt:lpstr>Arial Unicode MS</vt:lpstr>
      <vt:lpstr>Arial Black</vt:lpstr>
      <vt:lpstr>Neris Thin</vt:lpstr>
      <vt:lpstr>388-CAI978</vt:lpstr>
      <vt:lpstr>Juice ITC</vt:lpstr>
      <vt:lpstr>DFPYeaSong-B5</vt:lpstr>
      <vt:lpstr>Fira Sans SemiBold Italic</vt:lpstr>
      <vt:lpstr>Clear Sans</vt:lpstr>
      <vt:lpstr>Open Sans</vt:lpstr>
      <vt:lpstr>FontAwesome</vt:lpstr>
      <vt:lpstr>Roboto condensed</vt:lpstr>
      <vt:lpstr>NumberOnly</vt:lpstr>
      <vt:lpstr>Calibri Light</vt:lpstr>
      <vt:lpstr>MingLiU-ExtB</vt:lpstr>
      <vt:lpstr>Office 主题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15</cp:revision>
  <dcterms:created xsi:type="dcterms:W3CDTF">2015-05-05T08:02:00Z</dcterms:created>
  <dcterms:modified xsi:type="dcterms:W3CDTF">2024-05-29T18:09:48Z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306EEB9439DF48D9A060A604E4C44FD8_13</vt:lpwstr>
  </property>
</Properties>
</file>