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9" r:id="rId6"/>
    <p:sldId id="275" r:id="rId7"/>
    <p:sldId id="279" r:id="rId8"/>
    <p:sldId id="280" r:id="rId9"/>
    <p:sldId id="281" r:id="rId10"/>
    <p:sldId id="261" r:id="rId11"/>
    <p:sldId id="265" r:id="rId12"/>
    <p:sldId id="266" r:id="rId13"/>
    <p:sldId id="268" r:id="rId14"/>
    <p:sldId id="262" r:id="rId15"/>
    <p:sldId id="270" r:id="rId16"/>
    <p:sldId id="271" r:id="rId17"/>
    <p:sldId id="273" r:id="rId18"/>
    <p:sldId id="263" r:id="rId19"/>
    <p:sldId id="276" r:id="rId20"/>
    <p:sldId id="278" r:id="rId21"/>
    <p:sldId id="277" r:id="rId22"/>
    <p:sldId id="264" r:id="rId23"/>
    <p:sldId id="260" r:id="rId24"/>
    <p:sldId id="269" r:id="rId25"/>
    <p:sldId id="274" r:id="rId26"/>
    <p:sldId id="272" r:id="rId27"/>
    <p:sldId id="299"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B4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94660"/>
  </p:normalViewPr>
  <p:slideViewPr>
    <p:cSldViewPr snapToGrid="0">
      <p:cViewPr varScale="1">
        <p:scale>
          <a:sx n="108" d="100"/>
          <a:sy n="108" d="100"/>
        </p:scale>
        <p:origin x="618" y="9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8.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solidFill>
                    <a:latin typeface="站酷快乐体" panose="02010600030101010101" pitchFamily="2" charset="-122"/>
                    <a:ea typeface="站酷快乐体" panose="02010600030101010101" pitchFamily="2" charset="-122"/>
                    <a:cs typeface="+mn-cs"/>
                    <a:sym typeface="站酷快乐体" panose="02010600030101010101" pitchFamily="2"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solidFill>
                    <a:latin typeface="站酷快乐体" panose="02010600030101010101" pitchFamily="2" charset="-122"/>
                    <a:ea typeface="站酷快乐体" panose="02010600030101010101" pitchFamily="2" charset="-122"/>
                    <a:cs typeface="+mn-cs"/>
                    <a:sym typeface="站酷快乐体" panose="02010600030101010101" pitchFamily="2"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Series 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lstStyle/>
              <a:p>
                <a:pPr>
                  <a:defRPr lang="zh-CN" sz="1195" b="0" i="0" u="none" strike="noStrike" kern="1200" baseline="0">
                    <a:solidFill>
                      <a:schemeClr val="tx1"/>
                    </a:solidFill>
                    <a:latin typeface="站酷快乐体" panose="02010600030101010101" pitchFamily="2" charset="-122"/>
                    <a:ea typeface="站酷快乐体" panose="02010600030101010101" pitchFamily="2" charset="-122"/>
                    <a:cs typeface="+mn-cs"/>
                    <a:sym typeface="站酷快乐体" panose="02010600030101010101" pitchFamily="2"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1"/>
          <c:showCatName val="0"/>
          <c:showSerName val="0"/>
          <c:showPercent val="0"/>
          <c:showBubbleSize val="0"/>
        </c:dLbls>
        <c:gapWidth val="150"/>
        <c:overlap val="-25"/>
        <c:axId val="2084941632"/>
        <c:axId val="2084943808"/>
      </c:barChart>
      <c:catAx>
        <c:axId val="208494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站酷快乐体" panose="02010600030101010101" pitchFamily="2" charset="-122"/>
                <a:ea typeface="站酷快乐体" panose="02010600030101010101" pitchFamily="2" charset="-122"/>
                <a:cs typeface="+mn-cs"/>
                <a:sym typeface="站酷快乐体" panose="02010600030101010101" pitchFamily="2" charset="-122"/>
              </a:defRPr>
            </a:pPr>
          </a:p>
        </c:txPr>
        <c:crossAx val="2084943808"/>
        <c:crosses val="autoZero"/>
        <c:auto val="1"/>
        <c:lblAlgn val="ctr"/>
        <c:lblOffset val="100"/>
        <c:noMultiLvlLbl val="0"/>
      </c:catAx>
      <c:valAx>
        <c:axId val="2084943808"/>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solidFill>
                <a:latin typeface="站酷快乐体" panose="02010600030101010101" pitchFamily="2" charset="-122"/>
                <a:ea typeface="站酷快乐体" panose="02010600030101010101" pitchFamily="2" charset="-122"/>
                <a:cs typeface="+mn-cs"/>
                <a:sym typeface="站酷快乐体" panose="02010600030101010101" pitchFamily="2" charset="-122"/>
              </a:defRPr>
            </a:pPr>
          </a:p>
        </c:txPr>
        <c:crossAx val="2084941632"/>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tx1"/>
          </a:solidFill>
          <a:latin typeface="站酷快乐体" panose="02010600030101010101" pitchFamily="2" charset="-122"/>
          <a:ea typeface="站酷快乐体" panose="02010600030101010101" pitchFamily="2" charset="-122"/>
          <a:sym typeface="站酷快乐体" panose="02010600030101010101" pitchFamily="2"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站酷快乐体" panose="02010600030101010101" pitchFamily="2" charset="-122"/>
                <a:ea typeface="站酷快乐体" panose="0201060003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站酷快乐体" panose="02010600030101010101" pitchFamily="2" charset="-122"/>
                <a:ea typeface="站酷快乐体" panose="02010600030101010101" pitchFamily="2" charset="-122"/>
              </a:defRPr>
            </a:lvl1pPr>
          </a:lstStyle>
          <a:p>
            <a:fld id="{0596F0B9-F23F-48A1-AC1D-BA75675344F7}"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站酷快乐体" panose="02010600030101010101" pitchFamily="2" charset="-122"/>
                <a:ea typeface="站酷快乐体" panose="0201060003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站酷快乐体" panose="02010600030101010101" pitchFamily="2" charset="-122"/>
                <a:ea typeface="站酷快乐体" panose="02010600030101010101" pitchFamily="2" charset="-122"/>
              </a:defRPr>
            </a:lvl1pPr>
          </a:lstStyle>
          <a:p>
            <a:fld id="{33900D06-08E0-48A7-A490-1F28B9548B8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站酷快乐体" panose="02010600030101010101" pitchFamily="2" charset="-122"/>
        <a:ea typeface="站酷快乐体" panose="02010600030101010101" pitchFamily="2" charset="-122"/>
        <a:cs typeface="+mn-cs"/>
      </a:defRPr>
    </a:lvl1pPr>
    <a:lvl2pPr marL="457200" algn="l" defTabSz="914400" rtl="0" eaLnBrk="1" latinLnBrk="0" hangingPunct="1">
      <a:defRPr sz="1200" kern="1200">
        <a:solidFill>
          <a:schemeClr val="tx1"/>
        </a:solidFill>
        <a:latin typeface="站酷快乐体" panose="02010600030101010101" pitchFamily="2" charset="-122"/>
        <a:ea typeface="站酷快乐体" panose="02010600030101010101" pitchFamily="2" charset="-122"/>
        <a:cs typeface="+mn-cs"/>
      </a:defRPr>
    </a:lvl2pPr>
    <a:lvl3pPr marL="914400" algn="l" defTabSz="914400" rtl="0" eaLnBrk="1" latinLnBrk="0" hangingPunct="1">
      <a:defRPr sz="1200" kern="1200">
        <a:solidFill>
          <a:schemeClr val="tx1"/>
        </a:solidFill>
        <a:latin typeface="站酷快乐体" panose="02010600030101010101" pitchFamily="2" charset="-122"/>
        <a:ea typeface="站酷快乐体" panose="02010600030101010101" pitchFamily="2" charset="-122"/>
        <a:cs typeface="+mn-cs"/>
      </a:defRPr>
    </a:lvl3pPr>
    <a:lvl4pPr marL="1371600" algn="l" defTabSz="914400" rtl="0" eaLnBrk="1" latinLnBrk="0" hangingPunct="1">
      <a:defRPr sz="1200" kern="1200">
        <a:solidFill>
          <a:schemeClr val="tx1"/>
        </a:solidFill>
        <a:latin typeface="站酷快乐体" panose="02010600030101010101" pitchFamily="2" charset="-122"/>
        <a:ea typeface="站酷快乐体" panose="02010600030101010101" pitchFamily="2" charset="-122"/>
        <a:cs typeface="+mn-cs"/>
      </a:defRPr>
    </a:lvl4pPr>
    <a:lvl5pPr marL="1828800" algn="l" defTabSz="914400" rtl="0" eaLnBrk="1" latinLnBrk="0" hangingPunct="1">
      <a:defRPr sz="1200" kern="1200">
        <a:solidFill>
          <a:schemeClr val="tx1"/>
        </a:solidFill>
        <a:latin typeface="站酷快乐体" panose="02010600030101010101" pitchFamily="2" charset="-122"/>
        <a:ea typeface="站酷快乐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900D06-08E0-48A7-A490-1F28B9548B86}"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9" Type="http://schemas.openxmlformats.org/officeDocument/2006/relationships/image" Target="../media/image98.png"/><Relationship Id="rId98" Type="http://schemas.openxmlformats.org/officeDocument/2006/relationships/image" Target="../media/image97.png"/><Relationship Id="rId97" Type="http://schemas.openxmlformats.org/officeDocument/2006/relationships/image" Target="../media/image96.png"/><Relationship Id="rId96" Type="http://schemas.openxmlformats.org/officeDocument/2006/relationships/image" Target="../media/image95.png"/><Relationship Id="rId95" Type="http://schemas.openxmlformats.org/officeDocument/2006/relationships/image" Target="../media/image94.png"/><Relationship Id="rId94" Type="http://schemas.openxmlformats.org/officeDocument/2006/relationships/image" Target="../media/image93.png"/><Relationship Id="rId93" Type="http://schemas.openxmlformats.org/officeDocument/2006/relationships/image" Target="../media/image92.png"/><Relationship Id="rId92" Type="http://schemas.openxmlformats.org/officeDocument/2006/relationships/image" Target="../media/image91.png"/><Relationship Id="rId91" Type="http://schemas.openxmlformats.org/officeDocument/2006/relationships/image" Target="../media/image90.png"/><Relationship Id="rId90" Type="http://schemas.openxmlformats.org/officeDocument/2006/relationships/image" Target="../media/image89.png"/><Relationship Id="rId9" Type="http://schemas.openxmlformats.org/officeDocument/2006/relationships/image" Target="../media/image8.png"/><Relationship Id="rId89" Type="http://schemas.openxmlformats.org/officeDocument/2006/relationships/image" Target="../media/image88.png"/><Relationship Id="rId88" Type="http://schemas.openxmlformats.org/officeDocument/2006/relationships/image" Target="../media/image87.png"/><Relationship Id="rId87" Type="http://schemas.openxmlformats.org/officeDocument/2006/relationships/image" Target="../media/image86.png"/><Relationship Id="rId86" Type="http://schemas.openxmlformats.org/officeDocument/2006/relationships/image" Target="../media/image85.png"/><Relationship Id="rId85" Type="http://schemas.openxmlformats.org/officeDocument/2006/relationships/image" Target="../media/image84.png"/><Relationship Id="rId84" Type="http://schemas.openxmlformats.org/officeDocument/2006/relationships/image" Target="../media/image83.png"/><Relationship Id="rId83" Type="http://schemas.openxmlformats.org/officeDocument/2006/relationships/image" Target="../media/image82.png"/><Relationship Id="rId82" Type="http://schemas.openxmlformats.org/officeDocument/2006/relationships/image" Target="../media/image81.png"/><Relationship Id="rId81" Type="http://schemas.openxmlformats.org/officeDocument/2006/relationships/image" Target="../media/image80.png"/><Relationship Id="rId80" Type="http://schemas.openxmlformats.org/officeDocument/2006/relationships/image" Target="../media/image79.png"/><Relationship Id="rId8" Type="http://schemas.openxmlformats.org/officeDocument/2006/relationships/image" Target="../media/image7.png"/><Relationship Id="rId79" Type="http://schemas.openxmlformats.org/officeDocument/2006/relationships/image" Target="../media/image78.png"/><Relationship Id="rId78" Type="http://schemas.openxmlformats.org/officeDocument/2006/relationships/image" Target="../media/image77.png"/><Relationship Id="rId77" Type="http://schemas.openxmlformats.org/officeDocument/2006/relationships/image" Target="../media/image76.png"/><Relationship Id="rId76" Type="http://schemas.openxmlformats.org/officeDocument/2006/relationships/image" Target="../media/image75.png"/><Relationship Id="rId75" Type="http://schemas.openxmlformats.org/officeDocument/2006/relationships/image" Target="../media/image74.png"/><Relationship Id="rId74" Type="http://schemas.openxmlformats.org/officeDocument/2006/relationships/image" Target="../media/image73.png"/><Relationship Id="rId73" Type="http://schemas.openxmlformats.org/officeDocument/2006/relationships/image" Target="../media/image72.png"/><Relationship Id="rId72" Type="http://schemas.openxmlformats.org/officeDocument/2006/relationships/image" Target="../media/image71.png"/><Relationship Id="rId71" Type="http://schemas.openxmlformats.org/officeDocument/2006/relationships/image" Target="../media/image70.png"/><Relationship Id="rId70" Type="http://schemas.openxmlformats.org/officeDocument/2006/relationships/image" Target="../media/image69.png"/><Relationship Id="rId7" Type="http://schemas.openxmlformats.org/officeDocument/2006/relationships/image" Target="../media/image6.png"/><Relationship Id="rId69" Type="http://schemas.openxmlformats.org/officeDocument/2006/relationships/image" Target="../media/image68.png"/><Relationship Id="rId68" Type="http://schemas.openxmlformats.org/officeDocument/2006/relationships/image" Target="../media/image67.png"/><Relationship Id="rId67" Type="http://schemas.openxmlformats.org/officeDocument/2006/relationships/image" Target="../media/image66.png"/><Relationship Id="rId66" Type="http://schemas.openxmlformats.org/officeDocument/2006/relationships/image" Target="../media/image65.png"/><Relationship Id="rId65" Type="http://schemas.openxmlformats.org/officeDocument/2006/relationships/image" Target="../media/image64.png"/><Relationship Id="rId64" Type="http://schemas.openxmlformats.org/officeDocument/2006/relationships/image" Target="../media/image63.png"/><Relationship Id="rId63" Type="http://schemas.openxmlformats.org/officeDocument/2006/relationships/image" Target="../media/image62.png"/><Relationship Id="rId62" Type="http://schemas.openxmlformats.org/officeDocument/2006/relationships/image" Target="../media/image61.png"/><Relationship Id="rId61" Type="http://schemas.openxmlformats.org/officeDocument/2006/relationships/image" Target="../media/image60.png"/><Relationship Id="rId60" Type="http://schemas.openxmlformats.org/officeDocument/2006/relationships/image" Target="../media/image59.png"/><Relationship Id="rId6" Type="http://schemas.openxmlformats.org/officeDocument/2006/relationships/image" Target="../media/image5.png"/><Relationship Id="rId59" Type="http://schemas.openxmlformats.org/officeDocument/2006/relationships/image" Target="../media/image58.png"/><Relationship Id="rId58" Type="http://schemas.openxmlformats.org/officeDocument/2006/relationships/image" Target="../media/image57.png"/><Relationship Id="rId57" Type="http://schemas.openxmlformats.org/officeDocument/2006/relationships/image" Target="../media/image56.png"/><Relationship Id="rId56" Type="http://schemas.openxmlformats.org/officeDocument/2006/relationships/image" Target="../media/image55.png"/><Relationship Id="rId55" Type="http://schemas.openxmlformats.org/officeDocument/2006/relationships/image" Target="../media/image54.png"/><Relationship Id="rId54" Type="http://schemas.openxmlformats.org/officeDocument/2006/relationships/image" Target="../media/image53.png"/><Relationship Id="rId53" Type="http://schemas.openxmlformats.org/officeDocument/2006/relationships/image" Target="../media/image52.png"/><Relationship Id="rId52" Type="http://schemas.openxmlformats.org/officeDocument/2006/relationships/image" Target="../media/image51.png"/><Relationship Id="rId51" Type="http://schemas.openxmlformats.org/officeDocument/2006/relationships/image" Target="../media/image50.png"/><Relationship Id="rId50" Type="http://schemas.openxmlformats.org/officeDocument/2006/relationships/image" Target="../media/image49.png"/><Relationship Id="rId5" Type="http://schemas.openxmlformats.org/officeDocument/2006/relationships/image" Target="../media/image4.png"/><Relationship Id="rId49" Type="http://schemas.openxmlformats.org/officeDocument/2006/relationships/image" Target="../media/image48.png"/><Relationship Id="rId48" Type="http://schemas.openxmlformats.org/officeDocument/2006/relationships/image" Target="../media/image47.png"/><Relationship Id="rId47" Type="http://schemas.openxmlformats.org/officeDocument/2006/relationships/image" Target="../media/image46.png"/><Relationship Id="rId46" Type="http://schemas.openxmlformats.org/officeDocument/2006/relationships/image" Target="../media/image45.png"/><Relationship Id="rId45" Type="http://schemas.openxmlformats.org/officeDocument/2006/relationships/image" Target="../media/image44.png"/><Relationship Id="rId44" Type="http://schemas.openxmlformats.org/officeDocument/2006/relationships/image" Target="../media/image43.png"/><Relationship Id="rId43" Type="http://schemas.openxmlformats.org/officeDocument/2006/relationships/image" Target="../media/image42.png"/><Relationship Id="rId42" Type="http://schemas.openxmlformats.org/officeDocument/2006/relationships/image" Target="../media/image41.png"/><Relationship Id="rId41" Type="http://schemas.openxmlformats.org/officeDocument/2006/relationships/image" Target="../media/image40.png"/><Relationship Id="rId40" Type="http://schemas.openxmlformats.org/officeDocument/2006/relationships/image" Target="../media/image39.png"/><Relationship Id="rId4" Type="http://schemas.openxmlformats.org/officeDocument/2006/relationships/image" Target="../media/image3.png"/><Relationship Id="rId39" Type="http://schemas.openxmlformats.org/officeDocument/2006/relationships/image" Target="../media/image38.png"/><Relationship Id="rId38" Type="http://schemas.openxmlformats.org/officeDocument/2006/relationships/image" Target="../media/image37.png"/><Relationship Id="rId37" Type="http://schemas.openxmlformats.org/officeDocument/2006/relationships/image" Target="../media/image36.png"/><Relationship Id="rId36" Type="http://schemas.openxmlformats.org/officeDocument/2006/relationships/image" Target="../media/image35.png"/><Relationship Id="rId35" Type="http://schemas.openxmlformats.org/officeDocument/2006/relationships/image" Target="../media/image34.png"/><Relationship Id="rId34" Type="http://schemas.openxmlformats.org/officeDocument/2006/relationships/image" Target="../media/image33.png"/><Relationship Id="rId33" Type="http://schemas.openxmlformats.org/officeDocument/2006/relationships/image" Target="../media/image32.png"/><Relationship Id="rId32" Type="http://schemas.openxmlformats.org/officeDocument/2006/relationships/image" Target="../media/image31.png"/><Relationship Id="rId31" Type="http://schemas.openxmlformats.org/officeDocument/2006/relationships/image" Target="../media/image30.png"/><Relationship Id="rId30" Type="http://schemas.openxmlformats.org/officeDocument/2006/relationships/image" Target="../media/image29.png"/><Relationship Id="rId3" Type="http://schemas.openxmlformats.org/officeDocument/2006/relationships/image" Target="../media/image2.png"/><Relationship Id="rId29" Type="http://schemas.openxmlformats.org/officeDocument/2006/relationships/image" Target="../media/image28.png"/><Relationship Id="rId28" Type="http://schemas.openxmlformats.org/officeDocument/2006/relationships/image" Target="../media/image27.png"/><Relationship Id="rId27" Type="http://schemas.openxmlformats.org/officeDocument/2006/relationships/image" Target="../media/image26.png"/><Relationship Id="rId26" Type="http://schemas.openxmlformats.org/officeDocument/2006/relationships/image" Target="../media/image25.png"/><Relationship Id="rId25" Type="http://schemas.openxmlformats.org/officeDocument/2006/relationships/image" Target="../media/image24.png"/><Relationship Id="rId24" Type="http://schemas.openxmlformats.org/officeDocument/2006/relationships/image" Target="../media/image23.png"/><Relationship Id="rId23" Type="http://schemas.openxmlformats.org/officeDocument/2006/relationships/image" Target="../media/image22.png"/><Relationship Id="rId22" Type="http://schemas.openxmlformats.org/officeDocument/2006/relationships/image" Target="../media/image21.png"/><Relationship Id="rId21" Type="http://schemas.openxmlformats.org/officeDocument/2006/relationships/image" Target="../media/image20.png"/><Relationship Id="rId20" Type="http://schemas.openxmlformats.org/officeDocument/2006/relationships/image" Target="../media/image19.png"/><Relationship Id="rId2" Type="http://schemas.openxmlformats.org/officeDocument/2006/relationships/image" Target="../media/image1.png"/><Relationship Id="rId19" Type="http://schemas.openxmlformats.org/officeDocument/2006/relationships/image" Target="../media/image18.png"/><Relationship Id="rId18" Type="http://schemas.openxmlformats.org/officeDocument/2006/relationships/image" Target="../media/image17.png"/><Relationship Id="rId17" Type="http://schemas.openxmlformats.org/officeDocument/2006/relationships/image" Target="../media/image16.png"/><Relationship Id="rId165" Type="http://schemas.openxmlformats.org/officeDocument/2006/relationships/image" Target="../media/image164.png"/><Relationship Id="rId164" Type="http://schemas.openxmlformats.org/officeDocument/2006/relationships/image" Target="../media/image163.png"/><Relationship Id="rId163" Type="http://schemas.openxmlformats.org/officeDocument/2006/relationships/image" Target="../media/image162.png"/><Relationship Id="rId162" Type="http://schemas.openxmlformats.org/officeDocument/2006/relationships/image" Target="../media/image161.png"/><Relationship Id="rId161" Type="http://schemas.openxmlformats.org/officeDocument/2006/relationships/image" Target="../media/image160.png"/><Relationship Id="rId160" Type="http://schemas.openxmlformats.org/officeDocument/2006/relationships/image" Target="../media/image159.png"/><Relationship Id="rId16" Type="http://schemas.openxmlformats.org/officeDocument/2006/relationships/image" Target="../media/image15.png"/><Relationship Id="rId159" Type="http://schemas.openxmlformats.org/officeDocument/2006/relationships/image" Target="../media/image158.png"/><Relationship Id="rId158" Type="http://schemas.openxmlformats.org/officeDocument/2006/relationships/image" Target="../media/image157.png"/><Relationship Id="rId157" Type="http://schemas.openxmlformats.org/officeDocument/2006/relationships/image" Target="../media/image156.png"/><Relationship Id="rId156" Type="http://schemas.openxmlformats.org/officeDocument/2006/relationships/image" Target="../media/image155.png"/><Relationship Id="rId155" Type="http://schemas.openxmlformats.org/officeDocument/2006/relationships/image" Target="../media/image154.png"/><Relationship Id="rId154" Type="http://schemas.openxmlformats.org/officeDocument/2006/relationships/image" Target="../media/image153.png"/><Relationship Id="rId153" Type="http://schemas.openxmlformats.org/officeDocument/2006/relationships/image" Target="../media/image152.png"/><Relationship Id="rId152" Type="http://schemas.openxmlformats.org/officeDocument/2006/relationships/image" Target="../media/image151.png"/><Relationship Id="rId151" Type="http://schemas.openxmlformats.org/officeDocument/2006/relationships/image" Target="../media/image150.png"/><Relationship Id="rId150" Type="http://schemas.openxmlformats.org/officeDocument/2006/relationships/image" Target="../media/image149.png"/><Relationship Id="rId15" Type="http://schemas.openxmlformats.org/officeDocument/2006/relationships/image" Target="../media/image14.png"/><Relationship Id="rId149" Type="http://schemas.openxmlformats.org/officeDocument/2006/relationships/image" Target="../media/image148.png"/><Relationship Id="rId148" Type="http://schemas.openxmlformats.org/officeDocument/2006/relationships/image" Target="../media/image147.png"/><Relationship Id="rId147" Type="http://schemas.openxmlformats.org/officeDocument/2006/relationships/image" Target="../media/image146.png"/><Relationship Id="rId146" Type="http://schemas.openxmlformats.org/officeDocument/2006/relationships/image" Target="../media/image145.png"/><Relationship Id="rId145" Type="http://schemas.openxmlformats.org/officeDocument/2006/relationships/image" Target="../media/image144.png"/><Relationship Id="rId144" Type="http://schemas.openxmlformats.org/officeDocument/2006/relationships/image" Target="../media/image143.png"/><Relationship Id="rId143" Type="http://schemas.openxmlformats.org/officeDocument/2006/relationships/image" Target="../media/image142.png"/><Relationship Id="rId142" Type="http://schemas.openxmlformats.org/officeDocument/2006/relationships/image" Target="../media/image141.png"/><Relationship Id="rId141" Type="http://schemas.openxmlformats.org/officeDocument/2006/relationships/image" Target="../media/image140.png"/><Relationship Id="rId140" Type="http://schemas.openxmlformats.org/officeDocument/2006/relationships/image" Target="../media/image139.png"/><Relationship Id="rId14" Type="http://schemas.openxmlformats.org/officeDocument/2006/relationships/image" Target="../media/image13.png"/><Relationship Id="rId139" Type="http://schemas.openxmlformats.org/officeDocument/2006/relationships/image" Target="../media/image138.png"/><Relationship Id="rId138" Type="http://schemas.openxmlformats.org/officeDocument/2006/relationships/image" Target="../media/image137.png"/><Relationship Id="rId137" Type="http://schemas.openxmlformats.org/officeDocument/2006/relationships/image" Target="../media/image136.png"/><Relationship Id="rId136" Type="http://schemas.openxmlformats.org/officeDocument/2006/relationships/image" Target="../media/image135.png"/><Relationship Id="rId135" Type="http://schemas.openxmlformats.org/officeDocument/2006/relationships/image" Target="../media/image134.png"/><Relationship Id="rId134" Type="http://schemas.openxmlformats.org/officeDocument/2006/relationships/image" Target="../media/image133.png"/><Relationship Id="rId133" Type="http://schemas.openxmlformats.org/officeDocument/2006/relationships/image" Target="../media/image132.png"/><Relationship Id="rId132" Type="http://schemas.openxmlformats.org/officeDocument/2006/relationships/image" Target="../media/image131.png"/><Relationship Id="rId131" Type="http://schemas.openxmlformats.org/officeDocument/2006/relationships/image" Target="../media/image130.png"/><Relationship Id="rId130" Type="http://schemas.openxmlformats.org/officeDocument/2006/relationships/image" Target="../media/image129.png"/><Relationship Id="rId13" Type="http://schemas.openxmlformats.org/officeDocument/2006/relationships/image" Target="../media/image12.png"/><Relationship Id="rId129" Type="http://schemas.openxmlformats.org/officeDocument/2006/relationships/image" Target="../media/image128.png"/><Relationship Id="rId128" Type="http://schemas.openxmlformats.org/officeDocument/2006/relationships/image" Target="../media/image127.png"/><Relationship Id="rId127" Type="http://schemas.openxmlformats.org/officeDocument/2006/relationships/image" Target="../media/image126.png"/><Relationship Id="rId126" Type="http://schemas.openxmlformats.org/officeDocument/2006/relationships/image" Target="../media/image125.png"/><Relationship Id="rId125" Type="http://schemas.openxmlformats.org/officeDocument/2006/relationships/image" Target="../media/image124.png"/><Relationship Id="rId124" Type="http://schemas.openxmlformats.org/officeDocument/2006/relationships/image" Target="../media/image123.png"/><Relationship Id="rId123" Type="http://schemas.openxmlformats.org/officeDocument/2006/relationships/image" Target="../media/image122.png"/><Relationship Id="rId122" Type="http://schemas.openxmlformats.org/officeDocument/2006/relationships/image" Target="../media/image121.png"/><Relationship Id="rId121" Type="http://schemas.openxmlformats.org/officeDocument/2006/relationships/image" Target="../media/image120.png"/><Relationship Id="rId120" Type="http://schemas.openxmlformats.org/officeDocument/2006/relationships/image" Target="../media/image119.png"/><Relationship Id="rId12" Type="http://schemas.openxmlformats.org/officeDocument/2006/relationships/image" Target="../media/image11.png"/><Relationship Id="rId119" Type="http://schemas.openxmlformats.org/officeDocument/2006/relationships/image" Target="../media/image118.png"/><Relationship Id="rId118" Type="http://schemas.openxmlformats.org/officeDocument/2006/relationships/image" Target="../media/image117.png"/><Relationship Id="rId117" Type="http://schemas.openxmlformats.org/officeDocument/2006/relationships/image" Target="../media/image116.png"/><Relationship Id="rId116" Type="http://schemas.openxmlformats.org/officeDocument/2006/relationships/image" Target="../media/image115.png"/><Relationship Id="rId115" Type="http://schemas.openxmlformats.org/officeDocument/2006/relationships/image" Target="../media/image114.png"/><Relationship Id="rId114" Type="http://schemas.openxmlformats.org/officeDocument/2006/relationships/image" Target="../media/image113.png"/><Relationship Id="rId113" Type="http://schemas.openxmlformats.org/officeDocument/2006/relationships/image" Target="../media/image112.png"/><Relationship Id="rId112" Type="http://schemas.openxmlformats.org/officeDocument/2006/relationships/image" Target="../media/image111.png"/><Relationship Id="rId111" Type="http://schemas.openxmlformats.org/officeDocument/2006/relationships/image" Target="../media/image110.png"/><Relationship Id="rId110" Type="http://schemas.openxmlformats.org/officeDocument/2006/relationships/image" Target="../media/image109.png"/><Relationship Id="rId11" Type="http://schemas.openxmlformats.org/officeDocument/2006/relationships/image" Target="../media/image10.png"/><Relationship Id="rId109" Type="http://schemas.openxmlformats.org/officeDocument/2006/relationships/image" Target="../media/image108.png"/><Relationship Id="rId108" Type="http://schemas.openxmlformats.org/officeDocument/2006/relationships/image" Target="../media/image107.png"/><Relationship Id="rId107" Type="http://schemas.openxmlformats.org/officeDocument/2006/relationships/image" Target="../media/image106.png"/><Relationship Id="rId106" Type="http://schemas.openxmlformats.org/officeDocument/2006/relationships/image" Target="../media/image105.png"/><Relationship Id="rId105" Type="http://schemas.openxmlformats.org/officeDocument/2006/relationships/image" Target="../media/image104.png"/><Relationship Id="rId104" Type="http://schemas.openxmlformats.org/officeDocument/2006/relationships/image" Target="../media/image103.png"/><Relationship Id="rId103" Type="http://schemas.openxmlformats.org/officeDocument/2006/relationships/image" Target="../media/image102.png"/><Relationship Id="rId102" Type="http://schemas.openxmlformats.org/officeDocument/2006/relationships/image" Target="../media/image101.png"/><Relationship Id="rId101" Type="http://schemas.openxmlformats.org/officeDocument/2006/relationships/image" Target="../media/image100.png"/><Relationship Id="rId100" Type="http://schemas.openxmlformats.org/officeDocument/2006/relationships/image" Target="../media/image99.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317087" y="598685"/>
            <a:ext cx="9557826" cy="5660631"/>
            <a:chOff x="-3875088" y="-2006601"/>
            <a:chExt cx="19954876" cy="10871202"/>
          </a:xfrm>
        </p:grpSpPr>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763" y="-1565275"/>
              <a:ext cx="19496088" cy="9996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Freeform 6"/>
            <p:cNvSpPr>
              <a:spLocks noEditPoints="1"/>
            </p:cNvSpPr>
            <p:nvPr/>
          </p:nvSpPr>
          <p:spPr bwMode="auto">
            <a:xfrm>
              <a:off x="-3659188" y="-1857375"/>
              <a:ext cx="19515138" cy="10577513"/>
            </a:xfrm>
            <a:custGeom>
              <a:avLst/>
              <a:gdLst>
                <a:gd name="T0" fmla="*/ 4606 w 4606"/>
                <a:gd name="T1" fmla="*/ 2494 h 2495"/>
                <a:gd name="T2" fmla="*/ 4604 w 4606"/>
                <a:gd name="T3" fmla="*/ 2495 h 2495"/>
                <a:gd name="T4" fmla="*/ 4606 w 4606"/>
                <a:gd name="T5" fmla="*/ 2495 h 2495"/>
                <a:gd name="T6" fmla="*/ 4606 w 4606"/>
                <a:gd name="T7" fmla="*/ 2494 h 2495"/>
                <a:gd name="T8" fmla="*/ 0 w 4606"/>
                <a:gd name="T9" fmla="*/ 2494 h 2495"/>
                <a:gd name="T10" fmla="*/ 0 w 4606"/>
                <a:gd name="T11" fmla="*/ 2495 h 2495"/>
                <a:gd name="T12" fmla="*/ 2 w 4606"/>
                <a:gd name="T13" fmla="*/ 2495 h 2495"/>
                <a:gd name="T14" fmla="*/ 0 w 4606"/>
                <a:gd name="T15" fmla="*/ 2494 h 2495"/>
                <a:gd name="T16" fmla="*/ 2 w 4606"/>
                <a:gd name="T17" fmla="*/ 0 h 2495"/>
                <a:gd name="T18" fmla="*/ 0 w 4606"/>
                <a:gd name="T19" fmla="*/ 0 h 2495"/>
                <a:gd name="T20" fmla="*/ 0 w 4606"/>
                <a:gd name="T21" fmla="*/ 2 h 2495"/>
                <a:gd name="T22" fmla="*/ 2 w 4606"/>
                <a:gd name="T23" fmla="*/ 0 h 2495"/>
                <a:gd name="T24" fmla="*/ 4606 w 4606"/>
                <a:gd name="T25" fmla="*/ 0 h 2495"/>
                <a:gd name="T26" fmla="*/ 4604 w 4606"/>
                <a:gd name="T27" fmla="*/ 0 h 2495"/>
                <a:gd name="T28" fmla="*/ 4606 w 4606"/>
                <a:gd name="T29" fmla="*/ 2 h 2495"/>
                <a:gd name="T30" fmla="*/ 4606 w 4606"/>
                <a:gd name="T31"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06" h="2495">
                  <a:moveTo>
                    <a:pt x="4606" y="2494"/>
                  </a:moveTo>
                  <a:cubicBezTo>
                    <a:pt x="4606" y="2494"/>
                    <a:pt x="4605" y="2495"/>
                    <a:pt x="4604" y="2495"/>
                  </a:cubicBezTo>
                  <a:cubicBezTo>
                    <a:pt x="4606" y="2495"/>
                    <a:pt x="4606" y="2495"/>
                    <a:pt x="4606" y="2495"/>
                  </a:cubicBezTo>
                  <a:cubicBezTo>
                    <a:pt x="4606" y="2494"/>
                    <a:pt x="4606" y="2494"/>
                    <a:pt x="4606" y="2494"/>
                  </a:cubicBezTo>
                  <a:moveTo>
                    <a:pt x="0" y="2494"/>
                  </a:moveTo>
                  <a:cubicBezTo>
                    <a:pt x="0" y="2495"/>
                    <a:pt x="0" y="2495"/>
                    <a:pt x="0" y="2495"/>
                  </a:cubicBezTo>
                  <a:cubicBezTo>
                    <a:pt x="2" y="2495"/>
                    <a:pt x="2" y="2495"/>
                    <a:pt x="2" y="2495"/>
                  </a:cubicBezTo>
                  <a:cubicBezTo>
                    <a:pt x="1" y="2495"/>
                    <a:pt x="1" y="2494"/>
                    <a:pt x="0" y="2494"/>
                  </a:cubicBezTo>
                  <a:moveTo>
                    <a:pt x="2" y="0"/>
                  </a:moveTo>
                  <a:cubicBezTo>
                    <a:pt x="0" y="0"/>
                    <a:pt x="0" y="0"/>
                    <a:pt x="0" y="0"/>
                  </a:cubicBezTo>
                  <a:cubicBezTo>
                    <a:pt x="0" y="2"/>
                    <a:pt x="0" y="2"/>
                    <a:pt x="0" y="2"/>
                  </a:cubicBezTo>
                  <a:cubicBezTo>
                    <a:pt x="1" y="1"/>
                    <a:pt x="1" y="0"/>
                    <a:pt x="2" y="0"/>
                  </a:cubicBezTo>
                  <a:moveTo>
                    <a:pt x="4606" y="0"/>
                  </a:moveTo>
                  <a:cubicBezTo>
                    <a:pt x="4604" y="0"/>
                    <a:pt x="4604" y="0"/>
                    <a:pt x="4604" y="0"/>
                  </a:cubicBezTo>
                  <a:cubicBezTo>
                    <a:pt x="4605" y="0"/>
                    <a:pt x="4606" y="1"/>
                    <a:pt x="4606" y="2"/>
                  </a:cubicBezTo>
                  <a:cubicBezTo>
                    <a:pt x="4606" y="0"/>
                    <a:pt x="4606" y="0"/>
                    <a:pt x="4606" y="0"/>
                  </a:cubicBezTo>
                </a:path>
              </a:pathLst>
            </a:custGeom>
            <a:solidFill>
              <a:srgbClr val="B8C4C0"/>
            </a:solidFill>
            <a:ln w="9525">
              <a:noFill/>
              <a:round/>
            </a:ln>
          </p:spPr>
          <p:txBody>
            <a:bodyPr vert="horz" wrap="square" lIns="91440" tIns="45720" rIns="91440" bIns="45720" numCol="1" anchor="t" anchorCtr="0" compatLnSpc="1"/>
            <a:lstStyle/>
            <a:p>
              <a:endParaRPr lang="zh-CN" altLang="en-US">
                <a:solidFill>
                  <a:schemeClr val="bg2"/>
                </a:solidFill>
                <a:latin typeface="+mn-ea"/>
              </a:endParaRP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1552575"/>
              <a:ext cx="19015076" cy="9958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1" name="Freeform 8"/>
            <p:cNvSpPr>
              <a:spLocks noEditPoints="1"/>
            </p:cNvSpPr>
            <p:nvPr/>
          </p:nvSpPr>
          <p:spPr bwMode="auto">
            <a:xfrm>
              <a:off x="-3870325" y="-2001838"/>
              <a:ext cx="19942176" cy="10866439"/>
            </a:xfrm>
            <a:custGeom>
              <a:avLst/>
              <a:gdLst>
                <a:gd name="T0" fmla="*/ 4560 w 4707"/>
                <a:gd name="T1" fmla="*/ 2563 h 2563"/>
                <a:gd name="T2" fmla="*/ 146 w 4707"/>
                <a:gd name="T3" fmla="*/ 2563 h 2563"/>
                <a:gd name="T4" fmla="*/ 0 w 4707"/>
                <a:gd name="T5" fmla="*/ 2419 h 2563"/>
                <a:gd name="T6" fmla="*/ 0 w 4707"/>
                <a:gd name="T7" fmla="*/ 144 h 2563"/>
                <a:gd name="T8" fmla="*/ 146 w 4707"/>
                <a:gd name="T9" fmla="*/ 0 h 2563"/>
                <a:gd name="T10" fmla="*/ 4560 w 4707"/>
                <a:gd name="T11" fmla="*/ 0 h 2563"/>
                <a:gd name="T12" fmla="*/ 4707 w 4707"/>
                <a:gd name="T13" fmla="*/ 144 h 2563"/>
                <a:gd name="T14" fmla="*/ 4707 w 4707"/>
                <a:gd name="T15" fmla="*/ 2419 h 2563"/>
                <a:gd name="T16" fmla="*/ 4560 w 4707"/>
                <a:gd name="T17" fmla="*/ 2563 h 2563"/>
                <a:gd name="T18" fmla="*/ 146 w 4707"/>
                <a:gd name="T19" fmla="*/ 112 h 2563"/>
                <a:gd name="T20" fmla="*/ 113 w 4707"/>
                <a:gd name="T21" fmla="*/ 144 h 2563"/>
                <a:gd name="T22" fmla="*/ 113 w 4707"/>
                <a:gd name="T23" fmla="*/ 2419 h 2563"/>
                <a:gd name="T24" fmla="*/ 146 w 4707"/>
                <a:gd name="T25" fmla="*/ 2451 h 2563"/>
                <a:gd name="T26" fmla="*/ 4560 w 4707"/>
                <a:gd name="T27" fmla="*/ 2451 h 2563"/>
                <a:gd name="T28" fmla="*/ 4593 w 4707"/>
                <a:gd name="T29" fmla="*/ 2419 h 2563"/>
                <a:gd name="T30" fmla="*/ 4593 w 4707"/>
                <a:gd name="T31" fmla="*/ 144 h 2563"/>
                <a:gd name="T32" fmla="*/ 4560 w 4707"/>
                <a:gd name="T33" fmla="*/ 112 h 2563"/>
                <a:gd name="T34" fmla="*/ 146 w 4707"/>
                <a:gd name="T35" fmla="*/ 112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07" h="2563">
                  <a:moveTo>
                    <a:pt x="4560" y="2563"/>
                  </a:moveTo>
                  <a:cubicBezTo>
                    <a:pt x="146" y="2563"/>
                    <a:pt x="146" y="2563"/>
                    <a:pt x="146" y="2563"/>
                  </a:cubicBezTo>
                  <a:cubicBezTo>
                    <a:pt x="65" y="2563"/>
                    <a:pt x="0" y="2498"/>
                    <a:pt x="0" y="2419"/>
                  </a:cubicBezTo>
                  <a:cubicBezTo>
                    <a:pt x="0" y="144"/>
                    <a:pt x="0" y="144"/>
                    <a:pt x="0" y="144"/>
                  </a:cubicBezTo>
                  <a:cubicBezTo>
                    <a:pt x="0" y="65"/>
                    <a:pt x="65" y="0"/>
                    <a:pt x="146" y="0"/>
                  </a:cubicBezTo>
                  <a:cubicBezTo>
                    <a:pt x="4560" y="0"/>
                    <a:pt x="4560" y="0"/>
                    <a:pt x="4560" y="0"/>
                  </a:cubicBezTo>
                  <a:cubicBezTo>
                    <a:pt x="4641" y="0"/>
                    <a:pt x="4707" y="65"/>
                    <a:pt x="4707" y="144"/>
                  </a:cubicBezTo>
                  <a:cubicBezTo>
                    <a:pt x="4707" y="2419"/>
                    <a:pt x="4707" y="2419"/>
                    <a:pt x="4707" y="2419"/>
                  </a:cubicBezTo>
                  <a:cubicBezTo>
                    <a:pt x="4707" y="2498"/>
                    <a:pt x="4641" y="2563"/>
                    <a:pt x="4560" y="2563"/>
                  </a:cubicBezTo>
                  <a:moveTo>
                    <a:pt x="146" y="112"/>
                  </a:moveTo>
                  <a:cubicBezTo>
                    <a:pt x="128" y="112"/>
                    <a:pt x="113" y="126"/>
                    <a:pt x="113" y="144"/>
                  </a:cubicBezTo>
                  <a:cubicBezTo>
                    <a:pt x="113" y="2419"/>
                    <a:pt x="113" y="2419"/>
                    <a:pt x="113" y="2419"/>
                  </a:cubicBezTo>
                  <a:cubicBezTo>
                    <a:pt x="113" y="2437"/>
                    <a:pt x="128" y="2451"/>
                    <a:pt x="146" y="2451"/>
                  </a:cubicBezTo>
                  <a:cubicBezTo>
                    <a:pt x="4560" y="2451"/>
                    <a:pt x="4560" y="2451"/>
                    <a:pt x="4560" y="2451"/>
                  </a:cubicBezTo>
                  <a:cubicBezTo>
                    <a:pt x="4579" y="2451"/>
                    <a:pt x="4593" y="2437"/>
                    <a:pt x="4593" y="2419"/>
                  </a:cubicBezTo>
                  <a:cubicBezTo>
                    <a:pt x="4593" y="144"/>
                    <a:pt x="4593" y="144"/>
                    <a:pt x="4593" y="144"/>
                  </a:cubicBezTo>
                  <a:cubicBezTo>
                    <a:pt x="4593" y="126"/>
                    <a:pt x="4579" y="112"/>
                    <a:pt x="4560" y="112"/>
                  </a:cubicBezTo>
                  <a:cubicBezTo>
                    <a:pt x="146" y="112"/>
                    <a:pt x="146" y="112"/>
                    <a:pt x="146" y="112"/>
                  </a:cubicBezTo>
                </a:path>
              </a:pathLst>
            </a:custGeom>
            <a:solidFill>
              <a:srgbClr val="7A3A1F"/>
            </a:solidFill>
            <a:ln w="9525">
              <a:noFill/>
              <a:round/>
            </a:ln>
          </p:spPr>
          <p:txBody>
            <a:bodyPr vert="horz" wrap="square" lIns="91440" tIns="45720" rIns="91440" bIns="45720" numCol="1" anchor="t" anchorCtr="0" compatLnSpc="1"/>
            <a:lstStyle/>
            <a:p>
              <a:endParaRPr lang="zh-CN" altLang="en-US">
                <a:solidFill>
                  <a:schemeClr val="bg2"/>
                </a:solidFill>
                <a:latin typeface="+mn-ea"/>
              </a:endParaRPr>
            </a:p>
          </p:txBody>
        </p:sp>
        <p:pic>
          <p:nvPicPr>
            <p:cNvPr id="1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6763" y="8375650"/>
              <a:ext cx="6850063"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2038" y="8375650"/>
              <a:ext cx="16789401"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31963" y="8359775"/>
              <a:ext cx="1096963" cy="460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875" y="8350250"/>
              <a:ext cx="16446501" cy="509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050" y="8466138"/>
              <a:ext cx="15263813" cy="393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0812" y="8631238"/>
              <a:ext cx="14120813" cy="228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0675" y="8707438"/>
              <a:ext cx="12673013"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6763" y="8367713"/>
              <a:ext cx="4943475" cy="471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0"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6763" y="8375650"/>
              <a:ext cx="5235575"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6763" y="8372475"/>
              <a:ext cx="4067175" cy="393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763" y="8367713"/>
              <a:ext cx="2541588" cy="266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6763" y="8372475"/>
              <a:ext cx="2414588" cy="20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98825" y="8375650"/>
              <a:ext cx="860425" cy="3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06763" y="8362950"/>
              <a:ext cx="876300" cy="103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6" name="Picture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0412" y="-1993900"/>
              <a:ext cx="14565313"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7" name="Picture 2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28900" y="-1993900"/>
              <a:ext cx="16967201"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8" name="Picture 25"/>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98825" y="-1535113"/>
              <a:ext cx="63500" cy="28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9" name="Picture 2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06763" y="-1997075"/>
              <a:ext cx="8578850" cy="495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 name="Picture 27"/>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06763" y="-2001838"/>
              <a:ext cx="7408863" cy="381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1" name="Picture 2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06763" y="-2006601"/>
              <a:ext cx="6240463" cy="230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2" name="Picture 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06763" y="-1997075"/>
              <a:ext cx="4752975"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3" name="Picture 3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05100" y="-1993900"/>
              <a:ext cx="12836526"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4" name="Picture 3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25700" y="-1993900"/>
              <a:ext cx="13115926" cy="484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5" name="Picture 3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98862" y="-1917700"/>
              <a:ext cx="11934826" cy="407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6" name="Picture 3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19687" y="-1789113"/>
              <a:ext cx="10421938" cy="279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7" name="Picture 3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238750" y="-1725613"/>
              <a:ext cx="10294938" cy="215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8" name="Picture 35"/>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5440025" y="-1535113"/>
              <a:ext cx="63500" cy="28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9" name="Picture 36"/>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4414500" y="-1616075"/>
              <a:ext cx="1119188"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0" name="Picture 37"/>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5482888" y="-1527175"/>
              <a:ext cx="46038" cy="3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1" name="Picture 38"/>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478125" y="-1544638"/>
              <a:ext cx="63500" cy="5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2" name="Picture 3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5574963" y="-915988"/>
              <a:ext cx="496888" cy="92202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3" name="Picture 40"/>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011525" y="8266113"/>
              <a:ext cx="635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4" name="Picture 4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016288" y="8329613"/>
              <a:ext cx="508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5" name="Picture 4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5503525" y="-2001838"/>
              <a:ext cx="508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Picture 43"/>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503525" y="-2001838"/>
              <a:ext cx="50800" cy="38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7" name="Picture 4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503525" y="-1925638"/>
              <a:ext cx="635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8" name="Picture 4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503525" y="-1798638"/>
              <a:ext cx="635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9" name="Picture 46"/>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5503525" y="-1725613"/>
              <a:ext cx="762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0" name="Picture 47"/>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5503525" y="-1620838"/>
              <a:ext cx="762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 name="Picture 48"/>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15508288" y="-1519238"/>
              <a:ext cx="71438" cy="650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2" name="Picture 49"/>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15503525" y="-1544638"/>
              <a:ext cx="76200" cy="90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3" name="Picture 50"/>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5571788" y="-1438275"/>
              <a:ext cx="28575" cy="6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4" name="Picture 51"/>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5567025" y="-1450975"/>
              <a:ext cx="508000" cy="9361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5" name="Picture 52"/>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524163" y="-2001838"/>
              <a:ext cx="1651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6" name="Picture 53"/>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5524163" y="-1993900"/>
              <a:ext cx="63500" cy="25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7" name="Picture 54"/>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524163" y="-1930400"/>
              <a:ext cx="1651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8" name="Picture 55"/>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533688" y="-1811338"/>
              <a:ext cx="1651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9" name="Picture 56"/>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536863" y="-1743075"/>
              <a:ext cx="1651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0" name="Picture 57"/>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5541625" y="-1633538"/>
              <a:ext cx="1651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1" name="Picture 58"/>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5554325" y="-1479550"/>
              <a:ext cx="38100" cy="6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2" name="Picture 5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5546388" y="-1552575"/>
              <a:ext cx="1651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3" name="Picture 6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5676563" y="-1454150"/>
              <a:ext cx="395288" cy="79359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4" name="Picture 61"/>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5655925" y="-1976438"/>
              <a:ext cx="114300" cy="76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5" name="Picture 6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655925" y="-1938338"/>
              <a:ext cx="1524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6" name="Picture 63"/>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5660688" y="-1819275"/>
              <a:ext cx="1524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7" name="Picture 64"/>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663863" y="-1751013"/>
              <a:ext cx="153988"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8" name="Picture 65"/>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5668625" y="-1641475"/>
              <a:ext cx="1524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9" name="Picture 66"/>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5673388" y="-1552575"/>
              <a:ext cx="1524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0" name="Picture 67"/>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5706725" y="-1450975"/>
              <a:ext cx="114300" cy="38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1" name="Picture 68"/>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5792450" y="-1450975"/>
              <a:ext cx="279400" cy="40830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2" name="Picture 69"/>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5779750" y="-1908175"/>
              <a:ext cx="1397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3" name="Picture 70"/>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779750" y="-1827213"/>
              <a:ext cx="1651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4" name="Picture 71"/>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5782925" y="-1755775"/>
              <a:ext cx="1651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5" name="Picture 72"/>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5787688" y="-1649413"/>
              <a:ext cx="1524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6" name="Picture 73"/>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5787688" y="-1560513"/>
              <a:ext cx="1524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7" name="Picture 74"/>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5792450" y="-1463675"/>
              <a:ext cx="152400" cy="5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8" name="Picture 75"/>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5914688" y="-1454150"/>
              <a:ext cx="165100" cy="29114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9" name="Picture 76"/>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5906750" y="-1811338"/>
              <a:ext cx="76200" cy="88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0" name="Picture 77"/>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5906750" y="-1751013"/>
              <a:ext cx="1270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1" name="Picture 78"/>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5909925" y="-1658938"/>
              <a:ext cx="1270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2" name="Picture 79"/>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5909925" y="-1570038"/>
              <a:ext cx="127000" cy="141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3" name="Picture 80"/>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5914688" y="-1463675"/>
              <a:ext cx="127000" cy="5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4" name="Picture 81"/>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6003588" y="-1450975"/>
              <a:ext cx="76200" cy="1233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5" name="Picture 82"/>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5995650" y="-1671638"/>
              <a:ext cx="38100" cy="50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6" name="Picture 83"/>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5995650" y="-1649413"/>
              <a:ext cx="762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7" name="Picture 84"/>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15995650" y="-1573213"/>
              <a:ext cx="76200" cy="139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8" name="Picture 85"/>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5998825" y="-1476375"/>
              <a:ext cx="76200" cy="6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89" name="Picture 86"/>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15574963" y="1131887"/>
              <a:ext cx="420688" cy="71723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0" name="Picture 87"/>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5897225" y="8270875"/>
              <a:ext cx="1016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1" name="Picture 88"/>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15906750" y="8334375"/>
              <a:ext cx="1143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2" name="Picture 89"/>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15914688" y="8469313"/>
              <a:ext cx="1016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3" name="Picture 90"/>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15574963" y="927100"/>
              <a:ext cx="471488" cy="7377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4" name="Picture 91"/>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5960725" y="8266113"/>
              <a:ext cx="889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5" name="Picture 92"/>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15965488" y="8334375"/>
              <a:ext cx="889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6" name="Picture 93"/>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15978188" y="8461375"/>
              <a:ext cx="63500" cy="889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7" name="Picture 94"/>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15574963" y="2109787"/>
              <a:ext cx="357188" cy="61944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8" name="Picture 95"/>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15762288" y="8270875"/>
              <a:ext cx="1778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99" name="Picture 96"/>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15770225" y="8337550"/>
              <a:ext cx="1778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0" name="Picture 97"/>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5779750" y="8461375"/>
              <a:ext cx="177800" cy="20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1" name="Picture 98"/>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15795625" y="8631238"/>
              <a:ext cx="139700" cy="127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2" name="Picture 99"/>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15574963" y="6294438"/>
              <a:ext cx="217488" cy="2009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3" name="Picture 100"/>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15719425" y="8270875"/>
              <a:ext cx="762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4" name="Picture 101"/>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15724188" y="8337550"/>
              <a:ext cx="889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5" name="Picture 102"/>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15736888" y="8461375"/>
              <a:ext cx="101600" cy="20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6" name="Picture 103"/>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15744825" y="8639175"/>
              <a:ext cx="88900" cy="152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7" name="Picture 104"/>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15574963" y="6370638"/>
              <a:ext cx="177800" cy="19335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8" name="Picture 105"/>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5605125" y="8274050"/>
              <a:ext cx="1524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9" name="Picture 106"/>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15609888" y="8337550"/>
              <a:ext cx="1524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0" name="Picture 107"/>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15622588" y="8474075"/>
              <a:ext cx="1651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1" name="Picture 108"/>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15630525" y="8634413"/>
              <a:ext cx="152400" cy="179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2" name="Picture 109"/>
            <p:cNvPicPr>
              <a:picLocks noChangeAspect="1" noChangeArrowheads="1"/>
            </p:cNvPicPr>
            <p:nvPr/>
          </p:nvPicPr>
          <p:blipFill>
            <a:blip r:embed="rId104">
              <a:extLst>
                <a:ext uri="{28A0092B-C50C-407E-A947-70E740481C1C}">
                  <a14:useLocalDpi xmlns:a14="http://schemas.microsoft.com/office/drawing/2010/main" val="0"/>
                </a:ext>
              </a:extLst>
            </a:blip>
            <a:srcRect/>
            <a:stretch>
              <a:fillRect/>
            </a:stretch>
          </p:blipFill>
          <p:spPr bwMode="auto">
            <a:xfrm>
              <a:off x="15643225" y="8766175"/>
              <a:ext cx="101600" cy="76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3" name="Picture 110"/>
            <p:cNvPicPr>
              <a:picLocks noChangeAspect="1" noChangeArrowheads="1"/>
            </p:cNvPicPr>
            <p:nvPr/>
          </p:nvPicPr>
          <p:blipFill>
            <a:blip r:embed="rId105" cstate="print">
              <a:extLst>
                <a:ext uri="{28A0092B-C50C-407E-A947-70E740481C1C}">
                  <a14:useLocalDpi xmlns:a14="http://schemas.microsoft.com/office/drawing/2010/main" val="0"/>
                </a:ext>
              </a:extLst>
            </a:blip>
            <a:srcRect/>
            <a:stretch>
              <a:fillRect/>
            </a:stretch>
          </p:blipFill>
          <p:spPr bwMode="auto">
            <a:xfrm>
              <a:off x="15571788" y="8245475"/>
              <a:ext cx="28575" cy="53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4" name="Picture 111"/>
            <p:cNvPicPr>
              <a:picLocks noChangeAspect="1" noChangeArrowheads="1"/>
            </p:cNvPicPr>
            <p:nvPr/>
          </p:nvPicPr>
          <p:blipFill>
            <a:blip r:embed="rId106">
              <a:extLst>
                <a:ext uri="{28A0092B-C50C-407E-A947-70E740481C1C}">
                  <a14:useLocalDpi xmlns:a14="http://schemas.microsoft.com/office/drawing/2010/main" val="0"/>
                </a:ext>
              </a:extLst>
            </a:blip>
            <a:srcRect/>
            <a:stretch>
              <a:fillRect/>
            </a:stretch>
          </p:blipFill>
          <p:spPr bwMode="auto">
            <a:xfrm>
              <a:off x="15571788" y="7872413"/>
              <a:ext cx="63500" cy="4318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5" name="Picture 112"/>
            <p:cNvPicPr>
              <a:picLocks noChangeAspect="1" noChangeArrowheads="1"/>
            </p:cNvPicPr>
            <p:nvPr/>
          </p:nvPicPr>
          <p:blipFill>
            <a:blip r:embed="rId107" cstate="print">
              <a:extLst>
                <a:ext uri="{28A0092B-C50C-407E-A947-70E740481C1C}">
                  <a14:useLocalDpi xmlns:a14="http://schemas.microsoft.com/office/drawing/2010/main" val="0"/>
                </a:ext>
              </a:extLst>
            </a:blip>
            <a:srcRect/>
            <a:stretch>
              <a:fillRect/>
            </a:stretch>
          </p:blipFill>
          <p:spPr bwMode="auto">
            <a:xfrm>
              <a:off x="15520988" y="8274050"/>
              <a:ext cx="71438" cy="984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6" name="Picture 113"/>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5520988" y="8261350"/>
              <a:ext cx="1270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7" name="Picture 114"/>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15520988" y="8342313"/>
              <a:ext cx="1270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8" name="Picture 115"/>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15533688" y="8474075"/>
              <a:ext cx="1270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9" name="Picture 116"/>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15546388" y="8634413"/>
              <a:ext cx="1270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0" name="Picture 117"/>
            <p:cNvPicPr>
              <a:picLocks noChangeAspect="1" noChangeArrowheads="1"/>
            </p:cNvPicPr>
            <p:nvPr/>
          </p:nvPicPr>
          <p:blipFill>
            <a:blip r:embed="rId112">
              <a:extLst>
                <a:ext uri="{28A0092B-C50C-407E-A947-70E740481C1C}">
                  <a14:useLocalDpi xmlns:a14="http://schemas.microsoft.com/office/drawing/2010/main" val="0"/>
                </a:ext>
              </a:extLst>
            </a:blip>
            <a:srcRect/>
            <a:stretch>
              <a:fillRect/>
            </a:stretch>
          </p:blipFill>
          <p:spPr bwMode="auto">
            <a:xfrm>
              <a:off x="15554325" y="8758238"/>
              <a:ext cx="1270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1" name="Picture 118"/>
            <p:cNvPicPr>
              <a:picLocks noChangeAspect="1" noChangeArrowheads="1"/>
            </p:cNvPicPr>
            <p:nvPr/>
          </p:nvPicPr>
          <p:blipFill>
            <a:blip r:embed="rId113" cstate="print">
              <a:extLst>
                <a:ext uri="{28A0092B-C50C-407E-A947-70E740481C1C}">
                  <a14:useLocalDpi xmlns:a14="http://schemas.microsoft.com/office/drawing/2010/main" val="0"/>
                </a:ext>
              </a:extLst>
            </a:blip>
            <a:srcRect/>
            <a:stretch>
              <a:fillRect/>
            </a:stretch>
          </p:blipFill>
          <p:spPr bwMode="auto">
            <a:xfrm>
              <a:off x="15520988" y="8350250"/>
              <a:ext cx="20638" cy="22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2" name="Picture 119"/>
            <p:cNvPicPr>
              <a:picLocks noChangeAspect="1" noChangeArrowheads="1"/>
            </p:cNvPicPr>
            <p:nvPr/>
          </p:nvPicPr>
          <p:blipFill>
            <a:blip r:embed="rId114">
              <a:extLst>
                <a:ext uri="{28A0092B-C50C-407E-A947-70E740481C1C}">
                  <a14:useLocalDpi xmlns:a14="http://schemas.microsoft.com/office/drawing/2010/main" val="0"/>
                </a:ext>
              </a:extLst>
            </a:blip>
            <a:srcRect/>
            <a:stretch>
              <a:fillRect/>
            </a:stretch>
          </p:blipFill>
          <p:spPr bwMode="auto">
            <a:xfrm>
              <a:off x="15520988" y="8342313"/>
              <a:ext cx="38100" cy="38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3" name="Picture 120"/>
            <p:cNvPicPr>
              <a:picLocks noChangeAspect="1" noChangeArrowheads="1"/>
            </p:cNvPicPr>
            <p:nvPr/>
          </p:nvPicPr>
          <p:blipFill>
            <a:blip r:embed="rId115" cstate="print">
              <a:extLst>
                <a:ext uri="{28A0092B-C50C-407E-A947-70E740481C1C}">
                  <a14:useLocalDpi xmlns:a14="http://schemas.microsoft.com/office/drawing/2010/main" val="0"/>
                </a:ext>
              </a:extLst>
            </a:blip>
            <a:srcRect/>
            <a:stretch>
              <a:fillRect/>
            </a:stretch>
          </p:blipFill>
          <p:spPr bwMode="auto">
            <a:xfrm>
              <a:off x="15508288" y="8350250"/>
              <a:ext cx="38100" cy="3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4" name="Picture 121"/>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15503525" y="8342313"/>
              <a:ext cx="635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5" name="Picture 122"/>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15503525" y="8474075"/>
              <a:ext cx="762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6" name="Picture 123"/>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15503525" y="8634413"/>
              <a:ext cx="88900" cy="153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7" name="Picture 124"/>
            <p:cNvPicPr>
              <a:picLocks noChangeAspect="1" noChangeArrowheads="1"/>
            </p:cNvPicPr>
            <p:nvPr/>
          </p:nvPicPr>
          <p:blipFill>
            <a:blip r:embed="rId119">
              <a:extLst>
                <a:ext uri="{28A0092B-C50C-407E-A947-70E740481C1C}">
                  <a14:useLocalDpi xmlns:a14="http://schemas.microsoft.com/office/drawing/2010/main" val="0"/>
                </a:ext>
              </a:extLst>
            </a:blip>
            <a:srcRect/>
            <a:stretch>
              <a:fillRect/>
            </a:stretch>
          </p:blipFill>
          <p:spPr bwMode="auto">
            <a:xfrm>
              <a:off x="15503525" y="8745538"/>
              <a:ext cx="889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8" name="Picture 125"/>
            <p:cNvPicPr>
              <a:picLocks noChangeAspect="1" noChangeArrowheads="1"/>
            </p:cNvPicPr>
            <p:nvPr/>
          </p:nvPicPr>
          <p:blipFill>
            <a:blip r:embed="rId120" cstate="print">
              <a:extLst>
                <a:ext uri="{28A0092B-C50C-407E-A947-70E740481C1C}">
                  <a14:useLocalDpi xmlns:a14="http://schemas.microsoft.com/office/drawing/2010/main" val="0"/>
                </a:ext>
              </a:extLst>
            </a:blip>
            <a:srcRect/>
            <a:stretch>
              <a:fillRect/>
            </a:stretch>
          </p:blipFill>
          <p:spPr bwMode="auto">
            <a:xfrm>
              <a:off x="-3395663" y="7961313"/>
              <a:ext cx="20638" cy="338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9" name="Picture 126"/>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3870325" y="-738188"/>
              <a:ext cx="508000" cy="904240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0" name="Picture 127"/>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3870325" y="-1450975"/>
              <a:ext cx="495300" cy="9437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1" name="Picture 128"/>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3870325" y="-1514475"/>
              <a:ext cx="1143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2" name="Picture 129"/>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3870325" y="-1646238"/>
              <a:ext cx="1016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3" name="Picture 130"/>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3836988" y="-1712913"/>
              <a:ext cx="635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4" name="Picture 131"/>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3794125" y="-1446213"/>
              <a:ext cx="419100" cy="80121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5" name="Picture 132"/>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3798888" y="-1514475"/>
              <a:ext cx="1524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6" name="Picture 133"/>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3802063" y="-1646238"/>
              <a:ext cx="1524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7" name="Picture 134"/>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3802063" y="-1814513"/>
              <a:ext cx="152400" cy="203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8" name="Picture 135"/>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3730625" y="-1852613"/>
              <a:ext cx="76200" cy="76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9" name="Picture 136"/>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3675063" y="-1450975"/>
              <a:ext cx="304800" cy="41719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0" name="Picture 137"/>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3679825" y="-1514475"/>
              <a:ext cx="152400" cy="101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1" name="Picture 138"/>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3684588" y="-1649413"/>
              <a:ext cx="1651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2" name="Picture 139"/>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3687763" y="-1801813"/>
              <a:ext cx="1651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3" name="Picture 140"/>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3692525" y="-1943100"/>
              <a:ext cx="1651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4" name="Picture 141"/>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3570288" y="-1943100"/>
              <a:ext cx="38100" cy="38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5" name="Picture 142"/>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3557588" y="-1454150"/>
              <a:ext cx="190500" cy="30130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6" name="Picture 143"/>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3557588" y="-1527175"/>
              <a:ext cx="1270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7" name="Picture 144"/>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3560763" y="-1654175"/>
              <a:ext cx="1270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8" name="Picture 145"/>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3565525" y="-1806575"/>
              <a:ext cx="1270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9" name="Picture 146"/>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0" name="Picture 147"/>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1" name="Picture 148"/>
            <p:cNvPicPr>
              <a:picLocks noChangeAspect="1" noChangeArrowheads="1"/>
            </p:cNvPicPr>
            <p:nvPr/>
          </p:nvPicPr>
          <p:blipFill>
            <a:blip r:embed="rId143">
              <a:extLst>
                <a:ext uri="{28A0092B-C50C-407E-A947-70E740481C1C}">
                  <a14:useLocalDpi xmlns:a14="http://schemas.microsoft.com/office/drawing/2010/main" val="0"/>
                </a:ext>
              </a:extLst>
            </a:blip>
            <a:srcRect/>
            <a:stretch>
              <a:fillRect/>
            </a:stretch>
          </p:blipFill>
          <p:spPr bwMode="auto">
            <a:xfrm>
              <a:off x="-3570288" y="-1971675"/>
              <a:ext cx="114300" cy="762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2" name="Picture 149"/>
            <p:cNvPicPr>
              <a:picLocks noChangeAspect="1" noChangeArrowheads="1"/>
            </p:cNvPicPr>
            <p:nvPr/>
          </p:nvPicPr>
          <p:blipFill>
            <a:blip r:embed="rId144" cstate="print">
              <a:extLst>
                <a:ext uri="{28A0092B-C50C-407E-A947-70E740481C1C}">
                  <a14:useLocalDpi xmlns:a14="http://schemas.microsoft.com/office/drawing/2010/main" val="0"/>
                </a:ext>
              </a:extLst>
            </a:blip>
            <a:srcRect/>
            <a:stretch>
              <a:fillRect/>
            </a:stretch>
          </p:blipFill>
          <p:spPr bwMode="auto">
            <a:xfrm>
              <a:off x="-3395663" y="-1438275"/>
              <a:ext cx="20638" cy="63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3" name="Picture 150"/>
            <p:cNvPicPr>
              <a:picLocks noChangeAspect="1" noChangeArrowheads="1"/>
            </p:cNvPicPr>
            <p:nvPr/>
          </p:nvPicPr>
          <p:blipFill>
            <a:blip r:embed="rId145">
              <a:extLst>
                <a:ext uri="{28A0092B-C50C-407E-A947-70E740481C1C}">
                  <a14:useLocalDpi xmlns:a14="http://schemas.microsoft.com/office/drawing/2010/main" val="0"/>
                </a:ext>
              </a:extLst>
            </a:blip>
            <a:srcRect/>
            <a:stretch>
              <a:fillRect/>
            </a:stretch>
          </p:blipFill>
          <p:spPr bwMode="auto">
            <a:xfrm>
              <a:off x="-3468688" y="-1454150"/>
              <a:ext cx="101600" cy="1411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4" name="Picture 151"/>
            <p:cNvPicPr>
              <a:picLocks noChangeAspect="1" noChangeArrowheads="1"/>
            </p:cNvPicPr>
            <p:nvPr/>
          </p:nvPicPr>
          <p:blipFill>
            <a:blip r:embed="rId146" cstate="print">
              <a:extLst>
                <a:ext uri="{28A0092B-C50C-407E-A947-70E740481C1C}">
                  <a14:useLocalDpi xmlns:a14="http://schemas.microsoft.com/office/drawing/2010/main" val="0"/>
                </a:ext>
              </a:extLst>
            </a:blip>
            <a:srcRect/>
            <a:stretch>
              <a:fillRect/>
            </a:stretch>
          </p:blipFill>
          <p:spPr bwMode="auto">
            <a:xfrm>
              <a:off x="-3395663" y="-1514475"/>
              <a:ext cx="71438" cy="984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5" name="Picture 152"/>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3471863" y="-1527175"/>
              <a:ext cx="1524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6" name="Picture 153"/>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3476625" y="-1654175"/>
              <a:ext cx="1524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7" name="Picture 154"/>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3481388" y="-1806575"/>
              <a:ext cx="1651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8" name="Picture 155"/>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3484563" y="-1930400"/>
              <a:ext cx="165100" cy="1539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59" name="Picture 156"/>
            <p:cNvPicPr>
              <a:picLocks noChangeAspect="1" noChangeArrowheads="1"/>
            </p:cNvPicPr>
            <p:nvPr/>
          </p:nvPicPr>
          <p:blipFill>
            <a:blip r:embed="rId151">
              <a:extLst>
                <a:ext uri="{28A0092B-C50C-407E-A947-70E740481C1C}">
                  <a14:useLocalDpi xmlns:a14="http://schemas.microsoft.com/office/drawing/2010/main" val="0"/>
                </a:ext>
              </a:extLst>
            </a:blip>
            <a:srcRect/>
            <a:stretch>
              <a:fillRect/>
            </a:stretch>
          </p:blipFill>
          <p:spPr bwMode="auto">
            <a:xfrm>
              <a:off x="-3484563" y="-1997075"/>
              <a:ext cx="1651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0" name="Picture 157"/>
            <p:cNvPicPr>
              <a:picLocks noChangeAspect="1" noChangeArrowheads="1"/>
            </p:cNvPicPr>
            <p:nvPr/>
          </p:nvPicPr>
          <p:blipFill>
            <a:blip r:embed="rId152" cstate="print">
              <a:extLst>
                <a:ext uri="{28A0092B-C50C-407E-A947-70E740481C1C}">
                  <a14:useLocalDpi xmlns:a14="http://schemas.microsoft.com/office/drawing/2010/main" val="0"/>
                </a:ext>
              </a:extLst>
            </a:blip>
            <a:srcRect/>
            <a:stretch>
              <a:fillRect/>
            </a:stretch>
          </p:blipFill>
          <p:spPr bwMode="auto">
            <a:xfrm>
              <a:off x="-3349625" y="-1519238"/>
              <a:ext cx="38100" cy="3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1" name="Picture 158"/>
            <p:cNvPicPr>
              <a:picLocks noChangeAspect="1" noChangeArrowheads="1"/>
            </p:cNvPicPr>
            <p:nvPr/>
          </p:nvPicPr>
          <p:blipFill>
            <a:blip r:embed="rId153">
              <a:extLst>
                <a:ext uri="{28A0092B-C50C-407E-A947-70E740481C1C}">
                  <a14:useLocalDpi xmlns:a14="http://schemas.microsoft.com/office/drawing/2010/main" val="0"/>
                </a:ext>
              </a:extLst>
            </a:blip>
            <a:srcRect/>
            <a:stretch>
              <a:fillRect/>
            </a:stretch>
          </p:blipFill>
          <p:spPr bwMode="auto">
            <a:xfrm>
              <a:off x="-3349625" y="-1519238"/>
              <a:ext cx="50800" cy="396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2" name="Picture 159"/>
            <p:cNvPicPr>
              <a:picLocks noChangeAspect="1" noChangeArrowheads="1"/>
            </p:cNvPicPr>
            <p:nvPr/>
          </p:nvPicPr>
          <p:blipFill>
            <a:blip r:embed="rId154" cstate="print">
              <a:extLst>
                <a:ext uri="{28A0092B-C50C-407E-A947-70E740481C1C}">
                  <a14:useLocalDpi xmlns:a14="http://schemas.microsoft.com/office/drawing/2010/main" val="0"/>
                </a:ext>
              </a:extLst>
            </a:blip>
            <a:srcRect/>
            <a:stretch>
              <a:fillRect/>
            </a:stretch>
          </p:blipFill>
          <p:spPr bwMode="auto">
            <a:xfrm>
              <a:off x="-3332163" y="-1527175"/>
              <a:ext cx="53975" cy="3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3" name="Picture 160"/>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3354388" y="-1658938"/>
              <a:ext cx="76200" cy="1651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4" name="Picture 161"/>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3357563" y="-1811338"/>
              <a:ext cx="76200" cy="190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5" name="Picture 162"/>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3357563" y="-1917700"/>
              <a:ext cx="88900" cy="141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6" name="Picture 163"/>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3357563" y="-1993900"/>
              <a:ext cx="88900" cy="1143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7" name="Picture 164"/>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3870325" y="1271587"/>
              <a:ext cx="393700" cy="70326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8" name="Picture 165"/>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3870325" y="1041400"/>
              <a:ext cx="444500" cy="72628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69" name="Picture 166"/>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3870325" y="2212975"/>
              <a:ext cx="330200" cy="60912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0" name="Picture 167"/>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3870325" y="6396038"/>
              <a:ext cx="190500" cy="19081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1" name="Picture 168"/>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3870325" y="6484938"/>
              <a:ext cx="152400" cy="18192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2" name="Picture 169"/>
            <p:cNvPicPr>
              <a:picLocks noChangeAspect="1" noChangeArrowheads="1"/>
            </p:cNvPicPr>
            <p:nvPr/>
          </p:nvPicPr>
          <p:blipFill>
            <a:blip r:embed="rId164">
              <a:extLst>
                <a:ext uri="{28A0092B-C50C-407E-A947-70E740481C1C}">
                  <a14:useLocalDpi xmlns:a14="http://schemas.microsoft.com/office/drawing/2010/main" val="0"/>
                </a:ext>
              </a:extLst>
            </a:blip>
            <a:srcRect/>
            <a:stretch>
              <a:fillRect/>
            </a:stretch>
          </p:blipFill>
          <p:spPr bwMode="auto">
            <a:xfrm>
              <a:off x="-3870325" y="7986713"/>
              <a:ext cx="38100" cy="3175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3" name="Picture 170"/>
            <p:cNvPicPr>
              <a:picLocks noChangeAspect="1" noChangeArrowheads="1"/>
            </p:cNvPicPr>
            <p:nvPr/>
          </p:nvPicPr>
          <p:blipFill>
            <a:blip r:embed="rId165" cstate="print">
              <a:extLst>
                <a:ext uri="{28A0092B-C50C-407E-A947-70E740481C1C}">
                  <a14:useLocalDpi xmlns:a14="http://schemas.microsoft.com/office/drawing/2010/main" val="0"/>
                </a:ext>
              </a:extLst>
            </a:blip>
            <a:srcRect/>
            <a:stretch>
              <a:fillRect/>
            </a:stretch>
          </p:blipFill>
          <p:spPr bwMode="auto">
            <a:xfrm>
              <a:off x="-3875088" y="8278813"/>
              <a:ext cx="588963" cy="5857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554636" y="194713"/>
            <a:ext cx="11257616" cy="644736"/>
            <a:chOff x="449705" y="164733"/>
            <a:chExt cx="11257616" cy="644736"/>
          </a:xfrm>
        </p:grpSpPr>
        <p:grpSp>
          <p:nvGrpSpPr>
            <p:cNvPr id="8" name="组合 7"/>
            <p:cNvGrpSpPr/>
            <p:nvPr/>
          </p:nvGrpSpPr>
          <p:grpSpPr>
            <a:xfrm>
              <a:off x="10118362" y="344773"/>
              <a:ext cx="1588959" cy="344774"/>
              <a:chOff x="1858781" y="299803"/>
              <a:chExt cx="1588959" cy="344774"/>
            </a:xfrm>
          </p:grpSpPr>
          <p:sp>
            <p:nvSpPr>
              <p:cNvPr id="11" name="椭圆 10"/>
              <p:cNvSpPr/>
              <p:nvPr/>
            </p:nvSpPr>
            <p:spPr>
              <a:xfrm>
                <a:off x="1858781" y="299803"/>
                <a:ext cx="344774" cy="3447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3102966" y="299803"/>
                <a:ext cx="344774" cy="34477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480874" y="299803"/>
                <a:ext cx="344774" cy="3447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p:cNvCxnSpPr/>
            <p:nvPr/>
          </p:nvCxnSpPr>
          <p:spPr>
            <a:xfrm>
              <a:off x="449705" y="809469"/>
              <a:ext cx="1125761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49705" y="164733"/>
              <a:ext cx="2863121" cy="584775"/>
            </a:xfrm>
            <a:prstGeom prst="rect">
              <a:avLst/>
            </a:prstGeom>
            <a:noFill/>
          </p:spPr>
          <p:txBody>
            <a:bodyPr wrap="square" rtlCol="0">
              <a:spAutoFit/>
            </a:bodyPr>
            <a:lstStyle/>
            <a:p>
              <a:r>
                <a:rPr lang="zh-CN" altLang="en-US" sz="3200" dirty="0"/>
                <a:t>老师您辛苦啦</a:t>
              </a:r>
              <a:endParaRPr lang="zh-CN" altLang="en-US" sz="3200" dirty="0"/>
            </a:p>
          </p:txBody>
        </p:sp>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B4D57"/>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886F4-B388-4829-A176-8260882D3D0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8C7F3-B0CD-42BE-BA6C-B69A2B51ADD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image" Target="../media/image99.png"/><Relationship Id="rId98" Type="http://schemas.openxmlformats.org/officeDocument/2006/relationships/image" Target="../media/image98.png"/><Relationship Id="rId97" Type="http://schemas.openxmlformats.org/officeDocument/2006/relationships/image" Target="../media/image97.png"/><Relationship Id="rId96" Type="http://schemas.openxmlformats.org/officeDocument/2006/relationships/image" Target="../media/image96.png"/><Relationship Id="rId95" Type="http://schemas.openxmlformats.org/officeDocument/2006/relationships/image" Target="../media/image95.png"/><Relationship Id="rId94" Type="http://schemas.openxmlformats.org/officeDocument/2006/relationships/image" Target="../media/image94.png"/><Relationship Id="rId93" Type="http://schemas.openxmlformats.org/officeDocument/2006/relationships/image" Target="../media/image93.png"/><Relationship Id="rId92" Type="http://schemas.openxmlformats.org/officeDocument/2006/relationships/image" Target="../media/image92.png"/><Relationship Id="rId91" Type="http://schemas.openxmlformats.org/officeDocument/2006/relationships/image" Target="../media/image91.png"/><Relationship Id="rId90" Type="http://schemas.openxmlformats.org/officeDocument/2006/relationships/image" Target="../media/image90.png"/><Relationship Id="rId9" Type="http://schemas.openxmlformats.org/officeDocument/2006/relationships/image" Target="../media/image9.png"/><Relationship Id="rId89" Type="http://schemas.openxmlformats.org/officeDocument/2006/relationships/image" Target="../media/image89.png"/><Relationship Id="rId88" Type="http://schemas.openxmlformats.org/officeDocument/2006/relationships/image" Target="../media/image88.png"/><Relationship Id="rId87" Type="http://schemas.openxmlformats.org/officeDocument/2006/relationships/image" Target="../media/image87.png"/><Relationship Id="rId86" Type="http://schemas.openxmlformats.org/officeDocument/2006/relationships/image" Target="../media/image86.png"/><Relationship Id="rId85" Type="http://schemas.openxmlformats.org/officeDocument/2006/relationships/image" Target="../media/image85.png"/><Relationship Id="rId84" Type="http://schemas.openxmlformats.org/officeDocument/2006/relationships/image" Target="../media/image84.png"/><Relationship Id="rId83" Type="http://schemas.openxmlformats.org/officeDocument/2006/relationships/image" Target="../media/image83.png"/><Relationship Id="rId82" Type="http://schemas.openxmlformats.org/officeDocument/2006/relationships/image" Target="../media/image82.png"/><Relationship Id="rId81" Type="http://schemas.openxmlformats.org/officeDocument/2006/relationships/image" Target="../media/image81.png"/><Relationship Id="rId80" Type="http://schemas.openxmlformats.org/officeDocument/2006/relationships/image" Target="../media/image80.png"/><Relationship Id="rId8" Type="http://schemas.openxmlformats.org/officeDocument/2006/relationships/image" Target="../media/image8.png"/><Relationship Id="rId79" Type="http://schemas.openxmlformats.org/officeDocument/2006/relationships/image" Target="../media/image79.png"/><Relationship Id="rId78" Type="http://schemas.openxmlformats.org/officeDocument/2006/relationships/image" Target="../media/image78.png"/><Relationship Id="rId77" Type="http://schemas.openxmlformats.org/officeDocument/2006/relationships/image" Target="../media/image77.png"/><Relationship Id="rId76" Type="http://schemas.openxmlformats.org/officeDocument/2006/relationships/image" Target="../media/image76.png"/><Relationship Id="rId75" Type="http://schemas.openxmlformats.org/officeDocument/2006/relationships/image" Target="../media/image75.png"/><Relationship Id="rId74" Type="http://schemas.openxmlformats.org/officeDocument/2006/relationships/image" Target="../media/image74.png"/><Relationship Id="rId73" Type="http://schemas.openxmlformats.org/officeDocument/2006/relationships/image" Target="../media/image73.png"/><Relationship Id="rId72" Type="http://schemas.openxmlformats.org/officeDocument/2006/relationships/image" Target="../media/image72.png"/><Relationship Id="rId71" Type="http://schemas.openxmlformats.org/officeDocument/2006/relationships/image" Target="../media/image71.png"/><Relationship Id="rId70" Type="http://schemas.openxmlformats.org/officeDocument/2006/relationships/image" Target="../media/image70.png"/><Relationship Id="rId7" Type="http://schemas.openxmlformats.org/officeDocument/2006/relationships/image" Target="../media/image7.png"/><Relationship Id="rId69" Type="http://schemas.openxmlformats.org/officeDocument/2006/relationships/image" Target="../media/image69.png"/><Relationship Id="rId68" Type="http://schemas.openxmlformats.org/officeDocument/2006/relationships/image" Target="../media/image68.png"/><Relationship Id="rId67" Type="http://schemas.openxmlformats.org/officeDocument/2006/relationships/image" Target="../media/image67.png"/><Relationship Id="rId66" Type="http://schemas.openxmlformats.org/officeDocument/2006/relationships/image" Target="../media/image66.png"/><Relationship Id="rId65" Type="http://schemas.openxmlformats.org/officeDocument/2006/relationships/image" Target="../media/image65.png"/><Relationship Id="rId64" Type="http://schemas.openxmlformats.org/officeDocument/2006/relationships/image" Target="../media/image64.png"/><Relationship Id="rId63" Type="http://schemas.openxmlformats.org/officeDocument/2006/relationships/image" Target="../media/image63.png"/><Relationship Id="rId62" Type="http://schemas.openxmlformats.org/officeDocument/2006/relationships/image" Target="../media/image62.png"/><Relationship Id="rId61" Type="http://schemas.openxmlformats.org/officeDocument/2006/relationships/image" Target="../media/image61.png"/><Relationship Id="rId60" Type="http://schemas.openxmlformats.org/officeDocument/2006/relationships/image" Target="../media/image60.png"/><Relationship Id="rId6" Type="http://schemas.openxmlformats.org/officeDocument/2006/relationships/image" Target="../media/image6.png"/><Relationship Id="rId59" Type="http://schemas.openxmlformats.org/officeDocument/2006/relationships/image" Target="../media/image59.png"/><Relationship Id="rId58" Type="http://schemas.openxmlformats.org/officeDocument/2006/relationships/image" Target="../media/image58.png"/><Relationship Id="rId57" Type="http://schemas.openxmlformats.org/officeDocument/2006/relationships/image" Target="../media/image57.png"/><Relationship Id="rId56" Type="http://schemas.openxmlformats.org/officeDocument/2006/relationships/image" Target="../media/image56.png"/><Relationship Id="rId55" Type="http://schemas.openxmlformats.org/officeDocument/2006/relationships/image" Target="../media/image55.png"/><Relationship Id="rId54" Type="http://schemas.openxmlformats.org/officeDocument/2006/relationships/image" Target="../media/image54.png"/><Relationship Id="rId53" Type="http://schemas.openxmlformats.org/officeDocument/2006/relationships/image" Target="../media/image53.png"/><Relationship Id="rId52" Type="http://schemas.openxmlformats.org/officeDocument/2006/relationships/image" Target="../media/image52.png"/><Relationship Id="rId51" Type="http://schemas.openxmlformats.org/officeDocument/2006/relationships/image" Target="../media/image51.png"/><Relationship Id="rId50" Type="http://schemas.openxmlformats.org/officeDocument/2006/relationships/image" Target="../media/image50.png"/><Relationship Id="rId5" Type="http://schemas.openxmlformats.org/officeDocument/2006/relationships/image" Target="../media/image5.png"/><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image" Target="../media/image41.png"/><Relationship Id="rId40" Type="http://schemas.openxmlformats.org/officeDocument/2006/relationships/image" Target="../media/image40.png"/><Relationship Id="rId4" Type="http://schemas.openxmlformats.org/officeDocument/2006/relationships/image" Target="../media/image4.png"/><Relationship Id="rId39" Type="http://schemas.openxmlformats.org/officeDocument/2006/relationships/image" Target="../media/image39.png"/><Relationship Id="rId38" Type="http://schemas.openxmlformats.org/officeDocument/2006/relationships/image" Target="../media/image38.png"/><Relationship Id="rId37" Type="http://schemas.openxmlformats.org/officeDocument/2006/relationships/image" Target="../media/image37.png"/><Relationship Id="rId36" Type="http://schemas.openxmlformats.org/officeDocument/2006/relationships/image" Target="../media/image36.png"/><Relationship Id="rId35" Type="http://schemas.openxmlformats.org/officeDocument/2006/relationships/image" Target="../media/image35.png"/><Relationship Id="rId34" Type="http://schemas.openxmlformats.org/officeDocument/2006/relationships/image" Target="../media/image34.png"/><Relationship Id="rId33" Type="http://schemas.openxmlformats.org/officeDocument/2006/relationships/image" Target="../media/image33.png"/><Relationship Id="rId32" Type="http://schemas.openxmlformats.org/officeDocument/2006/relationships/image" Target="../media/image32.png"/><Relationship Id="rId31" Type="http://schemas.openxmlformats.org/officeDocument/2006/relationships/image" Target="../media/image31.png"/><Relationship Id="rId30" Type="http://schemas.openxmlformats.org/officeDocument/2006/relationships/image" Target="../media/image30.png"/><Relationship Id="rId3" Type="http://schemas.openxmlformats.org/officeDocument/2006/relationships/image" Target="../media/image3.png"/><Relationship Id="rId29" Type="http://schemas.openxmlformats.org/officeDocument/2006/relationships/image" Target="../media/image29.png"/><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png"/><Relationship Id="rId25" Type="http://schemas.openxmlformats.org/officeDocument/2006/relationships/image" Target="../media/image25.png"/><Relationship Id="rId24" Type="http://schemas.openxmlformats.org/officeDocument/2006/relationships/image" Target="../media/image24.png"/><Relationship Id="rId23" Type="http://schemas.openxmlformats.org/officeDocument/2006/relationships/image" Target="../media/image23.png"/><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image" Target="../media/image20.png"/><Relationship Id="rId2" Type="http://schemas.openxmlformats.org/officeDocument/2006/relationships/image" Target="../media/image2.png"/><Relationship Id="rId19" Type="http://schemas.openxmlformats.org/officeDocument/2006/relationships/image" Target="../media/image19.png"/><Relationship Id="rId18" Type="http://schemas.openxmlformats.org/officeDocument/2006/relationships/image" Target="../media/image18.png"/><Relationship Id="rId172" Type="http://schemas.openxmlformats.org/officeDocument/2006/relationships/notesSlide" Target="../notesSlides/notesSlide1.xml"/><Relationship Id="rId171" Type="http://schemas.openxmlformats.org/officeDocument/2006/relationships/slideLayout" Target="../slideLayouts/slideLayout3.xml"/><Relationship Id="rId170" Type="http://schemas.openxmlformats.org/officeDocument/2006/relationships/tags" Target="../tags/tag1.xml"/><Relationship Id="rId17" Type="http://schemas.openxmlformats.org/officeDocument/2006/relationships/image" Target="../media/image17.png"/><Relationship Id="rId169" Type="http://schemas.openxmlformats.org/officeDocument/2006/relationships/image" Target="../media/image167.png"/><Relationship Id="rId168" Type="http://schemas.microsoft.com/office/2007/relationships/media" Target="../media/media1.mp3"/><Relationship Id="rId167" Type="http://schemas.openxmlformats.org/officeDocument/2006/relationships/audio" Target="../media/media1.mp3"/><Relationship Id="rId166" Type="http://schemas.openxmlformats.org/officeDocument/2006/relationships/image" Target="../media/image166.emf"/><Relationship Id="rId165" Type="http://schemas.openxmlformats.org/officeDocument/2006/relationships/image" Target="../media/image165.png"/><Relationship Id="rId164" Type="http://schemas.openxmlformats.org/officeDocument/2006/relationships/image" Target="../media/image164.png"/><Relationship Id="rId163" Type="http://schemas.openxmlformats.org/officeDocument/2006/relationships/image" Target="../media/image163.png"/><Relationship Id="rId162" Type="http://schemas.openxmlformats.org/officeDocument/2006/relationships/image" Target="../media/image162.png"/><Relationship Id="rId161" Type="http://schemas.openxmlformats.org/officeDocument/2006/relationships/image" Target="../media/image161.png"/><Relationship Id="rId160" Type="http://schemas.openxmlformats.org/officeDocument/2006/relationships/image" Target="../media/image160.png"/><Relationship Id="rId16" Type="http://schemas.openxmlformats.org/officeDocument/2006/relationships/image" Target="../media/image16.png"/><Relationship Id="rId159" Type="http://schemas.openxmlformats.org/officeDocument/2006/relationships/image" Target="../media/image159.png"/><Relationship Id="rId158" Type="http://schemas.openxmlformats.org/officeDocument/2006/relationships/image" Target="../media/image158.png"/><Relationship Id="rId157" Type="http://schemas.openxmlformats.org/officeDocument/2006/relationships/image" Target="../media/image157.png"/><Relationship Id="rId156" Type="http://schemas.openxmlformats.org/officeDocument/2006/relationships/image" Target="../media/image156.png"/><Relationship Id="rId155" Type="http://schemas.openxmlformats.org/officeDocument/2006/relationships/image" Target="../media/image155.png"/><Relationship Id="rId154" Type="http://schemas.openxmlformats.org/officeDocument/2006/relationships/image" Target="../media/image154.png"/><Relationship Id="rId153" Type="http://schemas.openxmlformats.org/officeDocument/2006/relationships/image" Target="../media/image153.png"/><Relationship Id="rId152" Type="http://schemas.openxmlformats.org/officeDocument/2006/relationships/image" Target="../media/image152.png"/><Relationship Id="rId151" Type="http://schemas.openxmlformats.org/officeDocument/2006/relationships/image" Target="../media/image151.png"/><Relationship Id="rId150" Type="http://schemas.openxmlformats.org/officeDocument/2006/relationships/image" Target="../media/image150.png"/><Relationship Id="rId15" Type="http://schemas.openxmlformats.org/officeDocument/2006/relationships/image" Target="../media/image15.png"/><Relationship Id="rId149" Type="http://schemas.openxmlformats.org/officeDocument/2006/relationships/image" Target="../media/image149.png"/><Relationship Id="rId148" Type="http://schemas.openxmlformats.org/officeDocument/2006/relationships/image" Target="../media/image148.png"/><Relationship Id="rId147" Type="http://schemas.openxmlformats.org/officeDocument/2006/relationships/image" Target="../media/image147.png"/><Relationship Id="rId146" Type="http://schemas.openxmlformats.org/officeDocument/2006/relationships/image" Target="../media/image146.png"/><Relationship Id="rId145" Type="http://schemas.openxmlformats.org/officeDocument/2006/relationships/image" Target="../media/image145.png"/><Relationship Id="rId144" Type="http://schemas.openxmlformats.org/officeDocument/2006/relationships/image" Target="../media/image144.png"/><Relationship Id="rId143" Type="http://schemas.openxmlformats.org/officeDocument/2006/relationships/image" Target="../media/image143.png"/><Relationship Id="rId142" Type="http://schemas.openxmlformats.org/officeDocument/2006/relationships/image" Target="../media/image142.png"/><Relationship Id="rId141" Type="http://schemas.openxmlformats.org/officeDocument/2006/relationships/image" Target="../media/image141.png"/><Relationship Id="rId140" Type="http://schemas.openxmlformats.org/officeDocument/2006/relationships/image" Target="../media/image140.png"/><Relationship Id="rId14" Type="http://schemas.openxmlformats.org/officeDocument/2006/relationships/image" Target="../media/image14.png"/><Relationship Id="rId139" Type="http://schemas.openxmlformats.org/officeDocument/2006/relationships/image" Target="../media/image139.png"/><Relationship Id="rId138" Type="http://schemas.openxmlformats.org/officeDocument/2006/relationships/image" Target="../media/image138.png"/><Relationship Id="rId137" Type="http://schemas.openxmlformats.org/officeDocument/2006/relationships/image" Target="../media/image137.png"/><Relationship Id="rId136" Type="http://schemas.openxmlformats.org/officeDocument/2006/relationships/image" Target="../media/image136.png"/><Relationship Id="rId135" Type="http://schemas.openxmlformats.org/officeDocument/2006/relationships/image" Target="../media/image135.png"/><Relationship Id="rId134" Type="http://schemas.openxmlformats.org/officeDocument/2006/relationships/image" Target="../media/image134.png"/><Relationship Id="rId133" Type="http://schemas.openxmlformats.org/officeDocument/2006/relationships/image" Target="../media/image133.png"/><Relationship Id="rId132" Type="http://schemas.openxmlformats.org/officeDocument/2006/relationships/image" Target="../media/image132.png"/><Relationship Id="rId131" Type="http://schemas.openxmlformats.org/officeDocument/2006/relationships/image" Target="../media/image131.png"/><Relationship Id="rId130" Type="http://schemas.openxmlformats.org/officeDocument/2006/relationships/image" Target="../media/image130.png"/><Relationship Id="rId13" Type="http://schemas.openxmlformats.org/officeDocument/2006/relationships/image" Target="../media/image13.png"/><Relationship Id="rId129" Type="http://schemas.openxmlformats.org/officeDocument/2006/relationships/image" Target="../media/image129.png"/><Relationship Id="rId128" Type="http://schemas.openxmlformats.org/officeDocument/2006/relationships/image" Target="../media/image128.png"/><Relationship Id="rId127" Type="http://schemas.openxmlformats.org/officeDocument/2006/relationships/image" Target="../media/image127.png"/><Relationship Id="rId126" Type="http://schemas.openxmlformats.org/officeDocument/2006/relationships/image" Target="../media/image126.png"/><Relationship Id="rId125" Type="http://schemas.openxmlformats.org/officeDocument/2006/relationships/image" Target="../media/image125.png"/><Relationship Id="rId124" Type="http://schemas.openxmlformats.org/officeDocument/2006/relationships/image" Target="../media/image124.png"/><Relationship Id="rId123" Type="http://schemas.openxmlformats.org/officeDocument/2006/relationships/image" Target="../media/image123.png"/><Relationship Id="rId122" Type="http://schemas.openxmlformats.org/officeDocument/2006/relationships/image" Target="../media/image122.png"/><Relationship Id="rId121" Type="http://schemas.openxmlformats.org/officeDocument/2006/relationships/image" Target="../media/image121.png"/><Relationship Id="rId120" Type="http://schemas.openxmlformats.org/officeDocument/2006/relationships/image" Target="../media/image120.png"/><Relationship Id="rId12" Type="http://schemas.openxmlformats.org/officeDocument/2006/relationships/image" Target="../media/image12.png"/><Relationship Id="rId119" Type="http://schemas.openxmlformats.org/officeDocument/2006/relationships/image" Target="../media/image119.png"/><Relationship Id="rId118" Type="http://schemas.openxmlformats.org/officeDocument/2006/relationships/image" Target="../media/image118.png"/><Relationship Id="rId117" Type="http://schemas.openxmlformats.org/officeDocument/2006/relationships/image" Target="../media/image117.png"/><Relationship Id="rId116" Type="http://schemas.openxmlformats.org/officeDocument/2006/relationships/image" Target="../media/image116.png"/><Relationship Id="rId115" Type="http://schemas.openxmlformats.org/officeDocument/2006/relationships/image" Target="../media/image115.png"/><Relationship Id="rId114" Type="http://schemas.openxmlformats.org/officeDocument/2006/relationships/image" Target="../media/image114.png"/><Relationship Id="rId113" Type="http://schemas.openxmlformats.org/officeDocument/2006/relationships/image" Target="../media/image113.png"/><Relationship Id="rId112" Type="http://schemas.openxmlformats.org/officeDocument/2006/relationships/image" Target="../media/image112.png"/><Relationship Id="rId111" Type="http://schemas.openxmlformats.org/officeDocument/2006/relationships/image" Target="../media/image111.png"/><Relationship Id="rId110" Type="http://schemas.openxmlformats.org/officeDocument/2006/relationships/image" Target="../media/image110.png"/><Relationship Id="rId11" Type="http://schemas.openxmlformats.org/officeDocument/2006/relationships/image" Target="../media/image11.png"/><Relationship Id="rId109" Type="http://schemas.openxmlformats.org/officeDocument/2006/relationships/image" Target="../media/image109.png"/><Relationship Id="rId108" Type="http://schemas.openxmlformats.org/officeDocument/2006/relationships/image" Target="../media/image108.png"/><Relationship Id="rId107" Type="http://schemas.openxmlformats.org/officeDocument/2006/relationships/image" Target="../media/image107.png"/><Relationship Id="rId106" Type="http://schemas.openxmlformats.org/officeDocument/2006/relationships/image" Target="../media/image106.png"/><Relationship Id="rId105" Type="http://schemas.openxmlformats.org/officeDocument/2006/relationships/image" Target="../media/image105.png"/><Relationship Id="rId104" Type="http://schemas.openxmlformats.org/officeDocument/2006/relationships/image" Target="../media/image104.png"/><Relationship Id="rId103" Type="http://schemas.openxmlformats.org/officeDocument/2006/relationships/image" Target="../media/image103.png"/><Relationship Id="rId102" Type="http://schemas.openxmlformats.org/officeDocument/2006/relationships/image" Target="../media/image102.png"/><Relationship Id="rId101" Type="http://schemas.openxmlformats.org/officeDocument/2006/relationships/image" Target="../media/image101.png"/><Relationship Id="rId100" Type="http://schemas.openxmlformats.org/officeDocument/2006/relationships/image" Target="../media/image100.png"/><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hyperlink" Target="http://www.rapidesign.c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7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99" Type="http://schemas.openxmlformats.org/officeDocument/2006/relationships/image" Target="../media/image99.png"/><Relationship Id="rId98" Type="http://schemas.openxmlformats.org/officeDocument/2006/relationships/image" Target="../media/image98.png"/><Relationship Id="rId97" Type="http://schemas.openxmlformats.org/officeDocument/2006/relationships/image" Target="../media/image97.png"/><Relationship Id="rId96" Type="http://schemas.openxmlformats.org/officeDocument/2006/relationships/image" Target="../media/image96.png"/><Relationship Id="rId95" Type="http://schemas.openxmlformats.org/officeDocument/2006/relationships/image" Target="../media/image95.png"/><Relationship Id="rId94" Type="http://schemas.openxmlformats.org/officeDocument/2006/relationships/image" Target="../media/image94.png"/><Relationship Id="rId93" Type="http://schemas.openxmlformats.org/officeDocument/2006/relationships/image" Target="../media/image93.png"/><Relationship Id="rId92" Type="http://schemas.openxmlformats.org/officeDocument/2006/relationships/image" Target="../media/image92.png"/><Relationship Id="rId91" Type="http://schemas.openxmlformats.org/officeDocument/2006/relationships/image" Target="../media/image91.png"/><Relationship Id="rId90" Type="http://schemas.openxmlformats.org/officeDocument/2006/relationships/image" Target="../media/image90.png"/><Relationship Id="rId9" Type="http://schemas.openxmlformats.org/officeDocument/2006/relationships/image" Target="../media/image9.png"/><Relationship Id="rId89" Type="http://schemas.openxmlformats.org/officeDocument/2006/relationships/image" Target="../media/image89.png"/><Relationship Id="rId88" Type="http://schemas.openxmlformats.org/officeDocument/2006/relationships/image" Target="../media/image88.png"/><Relationship Id="rId87" Type="http://schemas.openxmlformats.org/officeDocument/2006/relationships/image" Target="../media/image87.png"/><Relationship Id="rId86" Type="http://schemas.openxmlformats.org/officeDocument/2006/relationships/image" Target="../media/image86.png"/><Relationship Id="rId85" Type="http://schemas.openxmlformats.org/officeDocument/2006/relationships/image" Target="../media/image85.png"/><Relationship Id="rId84" Type="http://schemas.openxmlformats.org/officeDocument/2006/relationships/image" Target="../media/image84.png"/><Relationship Id="rId83" Type="http://schemas.openxmlformats.org/officeDocument/2006/relationships/image" Target="../media/image83.png"/><Relationship Id="rId82" Type="http://schemas.openxmlformats.org/officeDocument/2006/relationships/image" Target="../media/image82.png"/><Relationship Id="rId81" Type="http://schemas.openxmlformats.org/officeDocument/2006/relationships/image" Target="../media/image81.png"/><Relationship Id="rId80" Type="http://schemas.openxmlformats.org/officeDocument/2006/relationships/image" Target="../media/image80.png"/><Relationship Id="rId8" Type="http://schemas.openxmlformats.org/officeDocument/2006/relationships/image" Target="../media/image8.png"/><Relationship Id="rId79" Type="http://schemas.openxmlformats.org/officeDocument/2006/relationships/image" Target="../media/image79.png"/><Relationship Id="rId78" Type="http://schemas.openxmlformats.org/officeDocument/2006/relationships/image" Target="../media/image78.png"/><Relationship Id="rId77" Type="http://schemas.openxmlformats.org/officeDocument/2006/relationships/image" Target="../media/image77.png"/><Relationship Id="rId76" Type="http://schemas.openxmlformats.org/officeDocument/2006/relationships/image" Target="../media/image76.png"/><Relationship Id="rId75" Type="http://schemas.openxmlformats.org/officeDocument/2006/relationships/image" Target="../media/image75.png"/><Relationship Id="rId74" Type="http://schemas.openxmlformats.org/officeDocument/2006/relationships/image" Target="../media/image74.png"/><Relationship Id="rId73" Type="http://schemas.openxmlformats.org/officeDocument/2006/relationships/image" Target="../media/image73.png"/><Relationship Id="rId72" Type="http://schemas.openxmlformats.org/officeDocument/2006/relationships/image" Target="../media/image72.png"/><Relationship Id="rId71" Type="http://schemas.openxmlformats.org/officeDocument/2006/relationships/image" Target="../media/image71.png"/><Relationship Id="rId70" Type="http://schemas.openxmlformats.org/officeDocument/2006/relationships/image" Target="../media/image70.png"/><Relationship Id="rId7" Type="http://schemas.openxmlformats.org/officeDocument/2006/relationships/image" Target="../media/image7.png"/><Relationship Id="rId69" Type="http://schemas.openxmlformats.org/officeDocument/2006/relationships/image" Target="../media/image69.png"/><Relationship Id="rId68" Type="http://schemas.openxmlformats.org/officeDocument/2006/relationships/image" Target="../media/image68.png"/><Relationship Id="rId67" Type="http://schemas.openxmlformats.org/officeDocument/2006/relationships/image" Target="../media/image67.png"/><Relationship Id="rId66" Type="http://schemas.openxmlformats.org/officeDocument/2006/relationships/image" Target="../media/image66.png"/><Relationship Id="rId65" Type="http://schemas.openxmlformats.org/officeDocument/2006/relationships/image" Target="../media/image65.png"/><Relationship Id="rId64" Type="http://schemas.openxmlformats.org/officeDocument/2006/relationships/image" Target="../media/image64.png"/><Relationship Id="rId63" Type="http://schemas.openxmlformats.org/officeDocument/2006/relationships/image" Target="../media/image63.png"/><Relationship Id="rId62" Type="http://schemas.openxmlformats.org/officeDocument/2006/relationships/image" Target="../media/image62.png"/><Relationship Id="rId61" Type="http://schemas.openxmlformats.org/officeDocument/2006/relationships/image" Target="../media/image61.png"/><Relationship Id="rId60" Type="http://schemas.openxmlformats.org/officeDocument/2006/relationships/image" Target="../media/image60.png"/><Relationship Id="rId6" Type="http://schemas.openxmlformats.org/officeDocument/2006/relationships/image" Target="../media/image6.png"/><Relationship Id="rId59" Type="http://schemas.openxmlformats.org/officeDocument/2006/relationships/image" Target="../media/image59.png"/><Relationship Id="rId58" Type="http://schemas.openxmlformats.org/officeDocument/2006/relationships/image" Target="../media/image58.png"/><Relationship Id="rId57" Type="http://schemas.openxmlformats.org/officeDocument/2006/relationships/image" Target="../media/image57.png"/><Relationship Id="rId56" Type="http://schemas.openxmlformats.org/officeDocument/2006/relationships/image" Target="../media/image56.png"/><Relationship Id="rId55" Type="http://schemas.openxmlformats.org/officeDocument/2006/relationships/image" Target="../media/image55.png"/><Relationship Id="rId54" Type="http://schemas.openxmlformats.org/officeDocument/2006/relationships/image" Target="../media/image54.png"/><Relationship Id="rId53" Type="http://schemas.openxmlformats.org/officeDocument/2006/relationships/image" Target="../media/image53.png"/><Relationship Id="rId52" Type="http://schemas.openxmlformats.org/officeDocument/2006/relationships/image" Target="../media/image52.png"/><Relationship Id="rId51" Type="http://schemas.openxmlformats.org/officeDocument/2006/relationships/image" Target="../media/image51.png"/><Relationship Id="rId50" Type="http://schemas.openxmlformats.org/officeDocument/2006/relationships/image" Target="../media/image50.png"/><Relationship Id="rId5" Type="http://schemas.openxmlformats.org/officeDocument/2006/relationships/image" Target="../media/image5.png"/><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image" Target="../media/image41.png"/><Relationship Id="rId40" Type="http://schemas.openxmlformats.org/officeDocument/2006/relationships/image" Target="../media/image40.png"/><Relationship Id="rId4" Type="http://schemas.openxmlformats.org/officeDocument/2006/relationships/image" Target="../media/image4.png"/><Relationship Id="rId39" Type="http://schemas.openxmlformats.org/officeDocument/2006/relationships/image" Target="../media/image39.png"/><Relationship Id="rId38" Type="http://schemas.openxmlformats.org/officeDocument/2006/relationships/image" Target="../media/image38.png"/><Relationship Id="rId37" Type="http://schemas.openxmlformats.org/officeDocument/2006/relationships/image" Target="../media/image37.png"/><Relationship Id="rId36" Type="http://schemas.openxmlformats.org/officeDocument/2006/relationships/image" Target="../media/image36.png"/><Relationship Id="rId35" Type="http://schemas.openxmlformats.org/officeDocument/2006/relationships/image" Target="../media/image35.png"/><Relationship Id="rId34" Type="http://schemas.openxmlformats.org/officeDocument/2006/relationships/image" Target="../media/image34.png"/><Relationship Id="rId33" Type="http://schemas.openxmlformats.org/officeDocument/2006/relationships/image" Target="../media/image33.png"/><Relationship Id="rId32" Type="http://schemas.openxmlformats.org/officeDocument/2006/relationships/image" Target="../media/image32.png"/><Relationship Id="rId31" Type="http://schemas.openxmlformats.org/officeDocument/2006/relationships/image" Target="../media/image31.png"/><Relationship Id="rId30" Type="http://schemas.openxmlformats.org/officeDocument/2006/relationships/image" Target="../media/image30.png"/><Relationship Id="rId3" Type="http://schemas.openxmlformats.org/officeDocument/2006/relationships/image" Target="../media/image3.png"/><Relationship Id="rId29" Type="http://schemas.openxmlformats.org/officeDocument/2006/relationships/image" Target="../media/image29.png"/><Relationship Id="rId28" Type="http://schemas.openxmlformats.org/officeDocument/2006/relationships/image" Target="../media/image28.png"/><Relationship Id="rId27" Type="http://schemas.openxmlformats.org/officeDocument/2006/relationships/image" Target="../media/image27.png"/><Relationship Id="rId26" Type="http://schemas.openxmlformats.org/officeDocument/2006/relationships/image" Target="../media/image26.png"/><Relationship Id="rId25" Type="http://schemas.openxmlformats.org/officeDocument/2006/relationships/image" Target="../media/image25.png"/><Relationship Id="rId24" Type="http://schemas.openxmlformats.org/officeDocument/2006/relationships/image" Target="../media/image24.png"/><Relationship Id="rId23" Type="http://schemas.openxmlformats.org/officeDocument/2006/relationships/image" Target="../media/image23.png"/><Relationship Id="rId22" Type="http://schemas.openxmlformats.org/officeDocument/2006/relationships/image" Target="../media/image22.png"/><Relationship Id="rId21" Type="http://schemas.openxmlformats.org/officeDocument/2006/relationships/image" Target="../media/image21.png"/><Relationship Id="rId20" Type="http://schemas.openxmlformats.org/officeDocument/2006/relationships/image" Target="../media/image20.png"/><Relationship Id="rId2" Type="http://schemas.openxmlformats.org/officeDocument/2006/relationships/image" Target="../media/image2.png"/><Relationship Id="rId19" Type="http://schemas.openxmlformats.org/officeDocument/2006/relationships/image" Target="../media/image19.png"/><Relationship Id="rId18" Type="http://schemas.openxmlformats.org/officeDocument/2006/relationships/image" Target="../media/image18.png"/><Relationship Id="rId17" Type="http://schemas.openxmlformats.org/officeDocument/2006/relationships/image" Target="../media/image17.png"/><Relationship Id="rId169" Type="http://schemas.openxmlformats.org/officeDocument/2006/relationships/notesSlide" Target="../notesSlides/notesSlide24.xml"/><Relationship Id="rId168" Type="http://schemas.openxmlformats.org/officeDocument/2006/relationships/slideLayout" Target="../slideLayouts/slideLayout3.xml"/><Relationship Id="rId167" Type="http://schemas.openxmlformats.org/officeDocument/2006/relationships/tags" Target="../tags/tag7.xml"/><Relationship Id="rId166" Type="http://schemas.openxmlformats.org/officeDocument/2006/relationships/image" Target="../media/image166.emf"/><Relationship Id="rId165" Type="http://schemas.openxmlformats.org/officeDocument/2006/relationships/image" Target="../media/image165.png"/><Relationship Id="rId164" Type="http://schemas.openxmlformats.org/officeDocument/2006/relationships/image" Target="../media/image164.png"/><Relationship Id="rId163" Type="http://schemas.openxmlformats.org/officeDocument/2006/relationships/image" Target="../media/image163.png"/><Relationship Id="rId162" Type="http://schemas.openxmlformats.org/officeDocument/2006/relationships/image" Target="../media/image162.png"/><Relationship Id="rId161" Type="http://schemas.openxmlformats.org/officeDocument/2006/relationships/image" Target="../media/image161.png"/><Relationship Id="rId160" Type="http://schemas.openxmlformats.org/officeDocument/2006/relationships/image" Target="../media/image160.png"/><Relationship Id="rId16" Type="http://schemas.openxmlformats.org/officeDocument/2006/relationships/image" Target="../media/image16.png"/><Relationship Id="rId159" Type="http://schemas.openxmlformats.org/officeDocument/2006/relationships/image" Target="../media/image159.png"/><Relationship Id="rId158" Type="http://schemas.openxmlformats.org/officeDocument/2006/relationships/image" Target="../media/image158.png"/><Relationship Id="rId157" Type="http://schemas.openxmlformats.org/officeDocument/2006/relationships/image" Target="../media/image157.png"/><Relationship Id="rId156" Type="http://schemas.openxmlformats.org/officeDocument/2006/relationships/image" Target="../media/image156.png"/><Relationship Id="rId155" Type="http://schemas.openxmlformats.org/officeDocument/2006/relationships/image" Target="../media/image155.png"/><Relationship Id="rId154" Type="http://schemas.openxmlformats.org/officeDocument/2006/relationships/image" Target="../media/image154.png"/><Relationship Id="rId153" Type="http://schemas.openxmlformats.org/officeDocument/2006/relationships/image" Target="../media/image153.png"/><Relationship Id="rId152" Type="http://schemas.openxmlformats.org/officeDocument/2006/relationships/image" Target="../media/image152.png"/><Relationship Id="rId151" Type="http://schemas.openxmlformats.org/officeDocument/2006/relationships/image" Target="../media/image151.png"/><Relationship Id="rId150" Type="http://schemas.openxmlformats.org/officeDocument/2006/relationships/image" Target="../media/image150.png"/><Relationship Id="rId15" Type="http://schemas.openxmlformats.org/officeDocument/2006/relationships/image" Target="../media/image15.png"/><Relationship Id="rId149" Type="http://schemas.openxmlformats.org/officeDocument/2006/relationships/image" Target="../media/image149.png"/><Relationship Id="rId148" Type="http://schemas.openxmlformats.org/officeDocument/2006/relationships/image" Target="../media/image148.png"/><Relationship Id="rId147" Type="http://schemas.openxmlformats.org/officeDocument/2006/relationships/image" Target="../media/image147.png"/><Relationship Id="rId146" Type="http://schemas.openxmlformats.org/officeDocument/2006/relationships/image" Target="../media/image146.png"/><Relationship Id="rId145" Type="http://schemas.openxmlformats.org/officeDocument/2006/relationships/image" Target="../media/image145.png"/><Relationship Id="rId144" Type="http://schemas.openxmlformats.org/officeDocument/2006/relationships/image" Target="../media/image144.png"/><Relationship Id="rId143" Type="http://schemas.openxmlformats.org/officeDocument/2006/relationships/image" Target="../media/image143.png"/><Relationship Id="rId142" Type="http://schemas.openxmlformats.org/officeDocument/2006/relationships/image" Target="../media/image142.png"/><Relationship Id="rId141" Type="http://schemas.openxmlformats.org/officeDocument/2006/relationships/image" Target="../media/image141.png"/><Relationship Id="rId140" Type="http://schemas.openxmlformats.org/officeDocument/2006/relationships/image" Target="../media/image140.png"/><Relationship Id="rId14" Type="http://schemas.openxmlformats.org/officeDocument/2006/relationships/image" Target="../media/image14.png"/><Relationship Id="rId139" Type="http://schemas.openxmlformats.org/officeDocument/2006/relationships/image" Target="../media/image139.png"/><Relationship Id="rId138" Type="http://schemas.openxmlformats.org/officeDocument/2006/relationships/image" Target="../media/image138.png"/><Relationship Id="rId137" Type="http://schemas.openxmlformats.org/officeDocument/2006/relationships/image" Target="../media/image137.png"/><Relationship Id="rId136" Type="http://schemas.openxmlformats.org/officeDocument/2006/relationships/image" Target="../media/image136.png"/><Relationship Id="rId135" Type="http://schemas.openxmlformats.org/officeDocument/2006/relationships/image" Target="../media/image135.png"/><Relationship Id="rId134" Type="http://schemas.openxmlformats.org/officeDocument/2006/relationships/image" Target="../media/image134.png"/><Relationship Id="rId133" Type="http://schemas.openxmlformats.org/officeDocument/2006/relationships/image" Target="../media/image133.png"/><Relationship Id="rId132" Type="http://schemas.openxmlformats.org/officeDocument/2006/relationships/image" Target="../media/image132.png"/><Relationship Id="rId131" Type="http://schemas.openxmlformats.org/officeDocument/2006/relationships/image" Target="../media/image131.png"/><Relationship Id="rId130" Type="http://schemas.openxmlformats.org/officeDocument/2006/relationships/image" Target="../media/image130.png"/><Relationship Id="rId13" Type="http://schemas.openxmlformats.org/officeDocument/2006/relationships/image" Target="../media/image13.png"/><Relationship Id="rId129" Type="http://schemas.openxmlformats.org/officeDocument/2006/relationships/image" Target="../media/image129.png"/><Relationship Id="rId128" Type="http://schemas.openxmlformats.org/officeDocument/2006/relationships/image" Target="../media/image128.png"/><Relationship Id="rId127" Type="http://schemas.openxmlformats.org/officeDocument/2006/relationships/image" Target="../media/image127.png"/><Relationship Id="rId126" Type="http://schemas.openxmlformats.org/officeDocument/2006/relationships/image" Target="../media/image126.png"/><Relationship Id="rId125" Type="http://schemas.openxmlformats.org/officeDocument/2006/relationships/image" Target="../media/image125.png"/><Relationship Id="rId124" Type="http://schemas.openxmlformats.org/officeDocument/2006/relationships/image" Target="../media/image124.png"/><Relationship Id="rId123" Type="http://schemas.openxmlformats.org/officeDocument/2006/relationships/image" Target="../media/image123.png"/><Relationship Id="rId122" Type="http://schemas.openxmlformats.org/officeDocument/2006/relationships/image" Target="../media/image122.png"/><Relationship Id="rId121" Type="http://schemas.openxmlformats.org/officeDocument/2006/relationships/image" Target="../media/image121.png"/><Relationship Id="rId120" Type="http://schemas.openxmlformats.org/officeDocument/2006/relationships/image" Target="../media/image120.png"/><Relationship Id="rId12" Type="http://schemas.openxmlformats.org/officeDocument/2006/relationships/image" Target="../media/image12.png"/><Relationship Id="rId119" Type="http://schemas.openxmlformats.org/officeDocument/2006/relationships/image" Target="../media/image119.png"/><Relationship Id="rId118" Type="http://schemas.openxmlformats.org/officeDocument/2006/relationships/image" Target="../media/image118.png"/><Relationship Id="rId117" Type="http://schemas.openxmlformats.org/officeDocument/2006/relationships/image" Target="../media/image117.png"/><Relationship Id="rId116" Type="http://schemas.openxmlformats.org/officeDocument/2006/relationships/image" Target="../media/image116.png"/><Relationship Id="rId115" Type="http://schemas.openxmlformats.org/officeDocument/2006/relationships/image" Target="../media/image115.png"/><Relationship Id="rId114" Type="http://schemas.openxmlformats.org/officeDocument/2006/relationships/image" Target="../media/image114.png"/><Relationship Id="rId113" Type="http://schemas.openxmlformats.org/officeDocument/2006/relationships/image" Target="../media/image113.png"/><Relationship Id="rId112" Type="http://schemas.openxmlformats.org/officeDocument/2006/relationships/image" Target="../media/image112.png"/><Relationship Id="rId111" Type="http://schemas.openxmlformats.org/officeDocument/2006/relationships/image" Target="../media/image111.png"/><Relationship Id="rId110" Type="http://schemas.openxmlformats.org/officeDocument/2006/relationships/image" Target="../media/image110.png"/><Relationship Id="rId11" Type="http://schemas.openxmlformats.org/officeDocument/2006/relationships/image" Target="../media/image11.png"/><Relationship Id="rId109" Type="http://schemas.openxmlformats.org/officeDocument/2006/relationships/image" Target="../media/image109.png"/><Relationship Id="rId108" Type="http://schemas.openxmlformats.org/officeDocument/2006/relationships/image" Target="../media/image108.png"/><Relationship Id="rId107" Type="http://schemas.openxmlformats.org/officeDocument/2006/relationships/image" Target="../media/image107.png"/><Relationship Id="rId106" Type="http://schemas.openxmlformats.org/officeDocument/2006/relationships/image" Target="../media/image106.png"/><Relationship Id="rId105" Type="http://schemas.openxmlformats.org/officeDocument/2006/relationships/image" Target="../media/image105.png"/><Relationship Id="rId104" Type="http://schemas.openxmlformats.org/officeDocument/2006/relationships/image" Target="../media/image104.png"/><Relationship Id="rId103" Type="http://schemas.openxmlformats.org/officeDocument/2006/relationships/image" Target="../media/image103.png"/><Relationship Id="rId102" Type="http://schemas.openxmlformats.org/officeDocument/2006/relationships/image" Target="../media/image102.png"/><Relationship Id="rId101" Type="http://schemas.openxmlformats.org/officeDocument/2006/relationships/image" Target="../media/image101.png"/><Relationship Id="rId100" Type="http://schemas.openxmlformats.org/officeDocument/2006/relationships/image" Target="../media/image100.png"/><Relationship Id="rId10" Type="http://schemas.openxmlformats.org/officeDocument/2006/relationships/image" Target="../media/image10.pn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hyperlink" Target="https://www.pptying.com" TargetMode="External"/><Relationship Id="rId1" Type="http://schemas.openxmlformats.org/officeDocument/2006/relationships/image" Target="../media/image17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6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openxmlformats.org/officeDocument/2006/relationships/image" Target="../media/image169.jpeg"/><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7" name="组合 876"/>
          <p:cNvGrpSpPr/>
          <p:nvPr/>
        </p:nvGrpSpPr>
        <p:grpSpPr>
          <a:xfrm>
            <a:off x="584617" y="423617"/>
            <a:ext cx="11287592" cy="5872401"/>
            <a:chOff x="-3875088" y="-2006601"/>
            <a:chExt cx="19954876" cy="10871202"/>
          </a:xfrm>
        </p:grpSpPr>
        <p:pic>
          <p:nvPicPr>
            <p:cNvPr id="87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7763" y="-1565275"/>
              <a:ext cx="19496088" cy="999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 name="Freeform 6"/>
            <p:cNvSpPr>
              <a:spLocks noEditPoints="1"/>
            </p:cNvSpPr>
            <p:nvPr/>
          </p:nvSpPr>
          <p:spPr bwMode="auto">
            <a:xfrm>
              <a:off x="-3659188" y="-1857375"/>
              <a:ext cx="19515138" cy="10577513"/>
            </a:xfrm>
            <a:custGeom>
              <a:avLst/>
              <a:gdLst>
                <a:gd name="T0" fmla="*/ 4606 w 4606"/>
                <a:gd name="T1" fmla="*/ 2494 h 2495"/>
                <a:gd name="T2" fmla="*/ 4604 w 4606"/>
                <a:gd name="T3" fmla="*/ 2495 h 2495"/>
                <a:gd name="T4" fmla="*/ 4606 w 4606"/>
                <a:gd name="T5" fmla="*/ 2495 h 2495"/>
                <a:gd name="T6" fmla="*/ 4606 w 4606"/>
                <a:gd name="T7" fmla="*/ 2494 h 2495"/>
                <a:gd name="T8" fmla="*/ 0 w 4606"/>
                <a:gd name="T9" fmla="*/ 2494 h 2495"/>
                <a:gd name="T10" fmla="*/ 0 w 4606"/>
                <a:gd name="T11" fmla="*/ 2495 h 2495"/>
                <a:gd name="T12" fmla="*/ 2 w 4606"/>
                <a:gd name="T13" fmla="*/ 2495 h 2495"/>
                <a:gd name="T14" fmla="*/ 0 w 4606"/>
                <a:gd name="T15" fmla="*/ 2494 h 2495"/>
                <a:gd name="T16" fmla="*/ 2 w 4606"/>
                <a:gd name="T17" fmla="*/ 0 h 2495"/>
                <a:gd name="T18" fmla="*/ 0 w 4606"/>
                <a:gd name="T19" fmla="*/ 0 h 2495"/>
                <a:gd name="T20" fmla="*/ 0 w 4606"/>
                <a:gd name="T21" fmla="*/ 2 h 2495"/>
                <a:gd name="T22" fmla="*/ 2 w 4606"/>
                <a:gd name="T23" fmla="*/ 0 h 2495"/>
                <a:gd name="T24" fmla="*/ 4606 w 4606"/>
                <a:gd name="T25" fmla="*/ 0 h 2495"/>
                <a:gd name="T26" fmla="*/ 4604 w 4606"/>
                <a:gd name="T27" fmla="*/ 0 h 2495"/>
                <a:gd name="T28" fmla="*/ 4606 w 4606"/>
                <a:gd name="T29" fmla="*/ 2 h 2495"/>
                <a:gd name="T30" fmla="*/ 4606 w 4606"/>
                <a:gd name="T31"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06" h="2495">
                  <a:moveTo>
                    <a:pt x="4606" y="2494"/>
                  </a:moveTo>
                  <a:cubicBezTo>
                    <a:pt x="4606" y="2494"/>
                    <a:pt x="4605" y="2495"/>
                    <a:pt x="4604" y="2495"/>
                  </a:cubicBezTo>
                  <a:cubicBezTo>
                    <a:pt x="4606" y="2495"/>
                    <a:pt x="4606" y="2495"/>
                    <a:pt x="4606" y="2495"/>
                  </a:cubicBezTo>
                  <a:cubicBezTo>
                    <a:pt x="4606" y="2494"/>
                    <a:pt x="4606" y="2494"/>
                    <a:pt x="4606" y="2494"/>
                  </a:cubicBezTo>
                  <a:moveTo>
                    <a:pt x="0" y="2494"/>
                  </a:moveTo>
                  <a:cubicBezTo>
                    <a:pt x="0" y="2495"/>
                    <a:pt x="0" y="2495"/>
                    <a:pt x="0" y="2495"/>
                  </a:cubicBezTo>
                  <a:cubicBezTo>
                    <a:pt x="2" y="2495"/>
                    <a:pt x="2" y="2495"/>
                    <a:pt x="2" y="2495"/>
                  </a:cubicBezTo>
                  <a:cubicBezTo>
                    <a:pt x="1" y="2495"/>
                    <a:pt x="1" y="2494"/>
                    <a:pt x="0" y="2494"/>
                  </a:cubicBezTo>
                  <a:moveTo>
                    <a:pt x="2" y="0"/>
                  </a:moveTo>
                  <a:cubicBezTo>
                    <a:pt x="0" y="0"/>
                    <a:pt x="0" y="0"/>
                    <a:pt x="0" y="0"/>
                  </a:cubicBezTo>
                  <a:cubicBezTo>
                    <a:pt x="0" y="2"/>
                    <a:pt x="0" y="2"/>
                    <a:pt x="0" y="2"/>
                  </a:cubicBezTo>
                  <a:cubicBezTo>
                    <a:pt x="1" y="1"/>
                    <a:pt x="1" y="0"/>
                    <a:pt x="2" y="0"/>
                  </a:cubicBezTo>
                  <a:moveTo>
                    <a:pt x="4606" y="0"/>
                  </a:moveTo>
                  <a:cubicBezTo>
                    <a:pt x="4604" y="0"/>
                    <a:pt x="4604" y="0"/>
                    <a:pt x="4604" y="0"/>
                  </a:cubicBezTo>
                  <a:cubicBezTo>
                    <a:pt x="4605" y="0"/>
                    <a:pt x="4606" y="1"/>
                    <a:pt x="4606" y="2"/>
                  </a:cubicBezTo>
                  <a:cubicBezTo>
                    <a:pt x="4606" y="0"/>
                    <a:pt x="4606" y="0"/>
                    <a:pt x="4606" y="0"/>
                  </a:cubicBezTo>
                </a:path>
              </a:pathLst>
            </a:custGeom>
            <a:solidFill>
              <a:srgbClr val="B8C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pic>
          <p:nvPicPr>
            <p:cNvPr id="88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1552575"/>
              <a:ext cx="19015076" cy="995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 name="Freeform 8"/>
            <p:cNvSpPr>
              <a:spLocks noEditPoints="1"/>
            </p:cNvSpPr>
            <p:nvPr/>
          </p:nvSpPr>
          <p:spPr bwMode="auto">
            <a:xfrm>
              <a:off x="-3870325" y="-2001838"/>
              <a:ext cx="19942176" cy="10866439"/>
            </a:xfrm>
            <a:custGeom>
              <a:avLst/>
              <a:gdLst>
                <a:gd name="T0" fmla="*/ 4560 w 4707"/>
                <a:gd name="T1" fmla="*/ 2563 h 2563"/>
                <a:gd name="T2" fmla="*/ 146 w 4707"/>
                <a:gd name="T3" fmla="*/ 2563 h 2563"/>
                <a:gd name="T4" fmla="*/ 0 w 4707"/>
                <a:gd name="T5" fmla="*/ 2419 h 2563"/>
                <a:gd name="T6" fmla="*/ 0 w 4707"/>
                <a:gd name="T7" fmla="*/ 144 h 2563"/>
                <a:gd name="T8" fmla="*/ 146 w 4707"/>
                <a:gd name="T9" fmla="*/ 0 h 2563"/>
                <a:gd name="T10" fmla="*/ 4560 w 4707"/>
                <a:gd name="T11" fmla="*/ 0 h 2563"/>
                <a:gd name="T12" fmla="*/ 4707 w 4707"/>
                <a:gd name="T13" fmla="*/ 144 h 2563"/>
                <a:gd name="T14" fmla="*/ 4707 w 4707"/>
                <a:gd name="T15" fmla="*/ 2419 h 2563"/>
                <a:gd name="T16" fmla="*/ 4560 w 4707"/>
                <a:gd name="T17" fmla="*/ 2563 h 2563"/>
                <a:gd name="T18" fmla="*/ 146 w 4707"/>
                <a:gd name="T19" fmla="*/ 112 h 2563"/>
                <a:gd name="T20" fmla="*/ 113 w 4707"/>
                <a:gd name="T21" fmla="*/ 144 h 2563"/>
                <a:gd name="T22" fmla="*/ 113 w 4707"/>
                <a:gd name="T23" fmla="*/ 2419 h 2563"/>
                <a:gd name="T24" fmla="*/ 146 w 4707"/>
                <a:gd name="T25" fmla="*/ 2451 h 2563"/>
                <a:gd name="T26" fmla="*/ 4560 w 4707"/>
                <a:gd name="T27" fmla="*/ 2451 h 2563"/>
                <a:gd name="T28" fmla="*/ 4593 w 4707"/>
                <a:gd name="T29" fmla="*/ 2419 h 2563"/>
                <a:gd name="T30" fmla="*/ 4593 w 4707"/>
                <a:gd name="T31" fmla="*/ 144 h 2563"/>
                <a:gd name="T32" fmla="*/ 4560 w 4707"/>
                <a:gd name="T33" fmla="*/ 112 h 2563"/>
                <a:gd name="T34" fmla="*/ 146 w 4707"/>
                <a:gd name="T35" fmla="*/ 112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07" h="2563">
                  <a:moveTo>
                    <a:pt x="4560" y="2563"/>
                  </a:moveTo>
                  <a:cubicBezTo>
                    <a:pt x="146" y="2563"/>
                    <a:pt x="146" y="2563"/>
                    <a:pt x="146" y="2563"/>
                  </a:cubicBezTo>
                  <a:cubicBezTo>
                    <a:pt x="65" y="2563"/>
                    <a:pt x="0" y="2498"/>
                    <a:pt x="0" y="2419"/>
                  </a:cubicBezTo>
                  <a:cubicBezTo>
                    <a:pt x="0" y="144"/>
                    <a:pt x="0" y="144"/>
                    <a:pt x="0" y="144"/>
                  </a:cubicBezTo>
                  <a:cubicBezTo>
                    <a:pt x="0" y="65"/>
                    <a:pt x="65" y="0"/>
                    <a:pt x="146" y="0"/>
                  </a:cubicBezTo>
                  <a:cubicBezTo>
                    <a:pt x="4560" y="0"/>
                    <a:pt x="4560" y="0"/>
                    <a:pt x="4560" y="0"/>
                  </a:cubicBezTo>
                  <a:cubicBezTo>
                    <a:pt x="4641" y="0"/>
                    <a:pt x="4707" y="65"/>
                    <a:pt x="4707" y="144"/>
                  </a:cubicBezTo>
                  <a:cubicBezTo>
                    <a:pt x="4707" y="2419"/>
                    <a:pt x="4707" y="2419"/>
                    <a:pt x="4707" y="2419"/>
                  </a:cubicBezTo>
                  <a:cubicBezTo>
                    <a:pt x="4707" y="2498"/>
                    <a:pt x="4641" y="2563"/>
                    <a:pt x="4560" y="2563"/>
                  </a:cubicBezTo>
                  <a:moveTo>
                    <a:pt x="146" y="112"/>
                  </a:moveTo>
                  <a:cubicBezTo>
                    <a:pt x="128" y="112"/>
                    <a:pt x="113" y="126"/>
                    <a:pt x="113" y="144"/>
                  </a:cubicBezTo>
                  <a:cubicBezTo>
                    <a:pt x="113" y="2419"/>
                    <a:pt x="113" y="2419"/>
                    <a:pt x="113" y="2419"/>
                  </a:cubicBezTo>
                  <a:cubicBezTo>
                    <a:pt x="113" y="2437"/>
                    <a:pt x="128" y="2451"/>
                    <a:pt x="146" y="2451"/>
                  </a:cubicBezTo>
                  <a:cubicBezTo>
                    <a:pt x="4560" y="2451"/>
                    <a:pt x="4560" y="2451"/>
                    <a:pt x="4560" y="2451"/>
                  </a:cubicBezTo>
                  <a:cubicBezTo>
                    <a:pt x="4579" y="2451"/>
                    <a:pt x="4593" y="2437"/>
                    <a:pt x="4593" y="2419"/>
                  </a:cubicBezTo>
                  <a:cubicBezTo>
                    <a:pt x="4593" y="144"/>
                    <a:pt x="4593" y="144"/>
                    <a:pt x="4593" y="144"/>
                  </a:cubicBezTo>
                  <a:cubicBezTo>
                    <a:pt x="4593" y="126"/>
                    <a:pt x="4579" y="112"/>
                    <a:pt x="4560" y="112"/>
                  </a:cubicBezTo>
                  <a:cubicBezTo>
                    <a:pt x="146" y="112"/>
                    <a:pt x="146" y="112"/>
                    <a:pt x="146" y="112"/>
                  </a:cubicBezTo>
                </a:path>
              </a:pathLst>
            </a:custGeom>
            <a:solidFill>
              <a:srgbClr val="7A3A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pic>
          <p:nvPicPr>
            <p:cNvPr id="8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8375650"/>
              <a:ext cx="68500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8375650"/>
              <a:ext cx="16789401"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31963" y="8359775"/>
              <a:ext cx="1096963"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8350250"/>
              <a:ext cx="16446501"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50" y="8466138"/>
              <a:ext cx="152638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812" y="8631238"/>
              <a:ext cx="14120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0675" y="8707438"/>
              <a:ext cx="12673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763" y="8367713"/>
              <a:ext cx="4943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6763" y="8375650"/>
              <a:ext cx="52355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6763" y="8372475"/>
              <a:ext cx="406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6763" y="8367713"/>
              <a:ext cx="25415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763" y="8372475"/>
              <a:ext cx="24145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4"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98825" y="8375650"/>
              <a:ext cx="86042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 name="Picture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763" y="8362950"/>
              <a:ext cx="8763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6" name="Picture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0412" y="-1993900"/>
              <a:ext cx="145653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 name="Picture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8900" y="-1993900"/>
              <a:ext cx="16967201"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8" name="Picture 2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8825" y="-1535113"/>
              <a:ext cx="635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9" name="Picture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6763" y="-1997075"/>
              <a:ext cx="8578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0" name="Picture 2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06763" y="-2001838"/>
              <a:ext cx="7408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 name="Picture 2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06763" y="-2006601"/>
              <a:ext cx="6240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 name="Picture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06763" y="-1997075"/>
              <a:ext cx="47529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3" name="Picture 3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05100" y="-1993900"/>
              <a:ext cx="1283652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4" name="Picture 3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25700" y="-1993900"/>
              <a:ext cx="1311592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5" name="Picture 3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98862" y="-1917700"/>
              <a:ext cx="11934826"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6" name="Picture 3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19687" y="-1789113"/>
              <a:ext cx="10421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7" name="Picture 3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38750" y="-1725613"/>
              <a:ext cx="10294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8" name="Picture 3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440025" y="-1535113"/>
              <a:ext cx="635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9" name="Picture 3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414500" y="-1616075"/>
              <a:ext cx="1119188"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0" name="Picture 3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482888" y="-1527175"/>
              <a:ext cx="46038"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 name="Picture 3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478125" y="-1544638"/>
              <a:ext cx="635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2" name="Picture 3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574963" y="-915988"/>
              <a:ext cx="496888" cy="922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3" name="Picture 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011525" y="8266113"/>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 name="Picture 4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016288" y="8329613"/>
              <a:ext cx="50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5" name="Picture 4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503525" y="-2001838"/>
              <a:ext cx="5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 name="Picture 4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5503525" y="-2001838"/>
              <a:ext cx="508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7" name="Picture 4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503525" y="-1925638"/>
              <a:ext cx="635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8" name="Picture 4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503525" y="-1798638"/>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9" name="Picture 4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503525" y="-1725613"/>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0" name="Picture 4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5503525" y="-162083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 name="Picture 48"/>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5508288" y="-1519238"/>
              <a:ext cx="714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 name="Picture 4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5503525" y="-1544638"/>
              <a:ext cx="762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 name="Picture 5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5571788" y="-1438275"/>
              <a:ext cx="285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 name="Picture 5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567025" y="-1450975"/>
              <a:ext cx="5080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 name="Picture 52"/>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5524163" y="-2001838"/>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 name="Picture 5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524163" y="-1993900"/>
              <a:ext cx="635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 name="Picture 5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5524163" y="-1930400"/>
              <a:ext cx="1651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55"/>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533688" y="-1811338"/>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536863" y="-17430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 name="Picture 57"/>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541625" y="-1633538"/>
              <a:ext cx="1651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 name="Picture 58"/>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554325" y="-1479550"/>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 name="Picture 5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5546388" y="-1552575"/>
              <a:ext cx="1651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 name="Picture 6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5676563" y="-1454150"/>
              <a:ext cx="395288" cy="793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 name="Picture 61"/>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5655925" y="-1976438"/>
              <a:ext cx="1143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5" name="Picture 6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5655925" y="-1938338"/>
              <a:ext cx="152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6" name="Picture 6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660688" y="-1819275"/>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7" name="Picture 6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5663863" y="-1751013"/>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8" name="Picture 6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668625" y="-1641475"/>
              <a:ext cx="152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9" name="Picture 66"/>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5673388" y="-1552575"/>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0" name="Picture 67"/>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5706725" y="-1450975"/>
              <a:ext cx="1143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1" name="Picture 6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5792450" y="-1450975"/>
              <a:ext cx="2794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 name="Picture 6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5779750" y="-1908175"/>
              <a:ext cx="1397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 name="Picture 70"/>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5779750" y="-1827213"/>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4" name="Picture 7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782925" y="-17557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5" name="Picture 72"/>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5787688" y="-1649413"/>
              <a:ext cx="152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6" name="Picture 7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5787688" y="-1560513"/>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7" name="Picture 7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5792450" y="-1463675"/>
              <a:ext cx="1524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8" name="Picture 7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5914688" y="-1454150"/>
              <a:ext cx="1651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 name="Picture 76"/>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5906750" y="-1811338"/>
              <a:ext cx="762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0" name="Picture 77"/>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5906750" y="-1751013"/>
              <a:ext cx="1270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1" name="Picture 78"/>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5909925" y="-165893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 name="Picture 79"/>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5909925" y="-1570038"/>
              <a:ext cx="1270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 name="Picture 8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5914688" y="-1463675"/>
              <a:ext cx="1270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4" name="Picture 81"/>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6003588" y="-1450975"/>
              <a:ext cx="762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5" name="Picture 82"/>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5995650" y="-1671638"/>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6" name="Picture 83"/>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5995650" y="-1649413"/>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7" name="Picture 84"/>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5995650" y="-1573213"/>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8" name="Picture 85"/>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15998825" y="-1476375"/>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9" name="Picture 86"/>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5574963" y="1131887"/>
              <a:ext cx="420688"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0" name="Picture 87"/>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15897225" y="8270875"/>
              <a:ext cx="1016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1" name="Picture 88"/>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5906750" y="833437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 name="Picture 89"/>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15914688" y="8469313"/>
              <a:ext cx="1016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 name="Picture 90"/>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15574963" y="927100"/>
              <a:ext cx="471488" cy="73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4" name="Picture 91"/>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15960725" y="82661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5" name="Picture 92"/>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5965488" y="8334375"/>
              <a:ext cx="889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6" name="Picture 93"/>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15978188" y="8461375"/>
              <a:ext cx="635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7" name="Picture 94"/>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15574963" y="2109787"/>
              <a:ext cx="357188" cy="619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8" name="Picture 95"/>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15762288" y="8270875"/>
              <a:ext cx="177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9" name="Picture 96"/>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15770225" y="8337550"/>
              <a:ext cx="1778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0" name="Picture 97"/>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15779750" y="8461375"/>
              <a:ext cx="177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1" name="Picture 98"/>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5795625" y="8631238"/>
              <a:ext cx="1397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 name="Picture 99"/>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15574963" y="6294438"/>
              <a:ext cx="2174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 name="Picture 100"/>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15719425" y="8270875"/>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 name="Picture 101"/>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15724188" y="8337550"/>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 name="Picture 102"/>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15736888" y="8461375"/>
              <a:ext cx="101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6" name="Picture 103"/>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15744825" y="8639175"/>
              <a:ext cx="88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7" name="Picture 104"/>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15574963" y="6370638"/>
              <a:ext cx="177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 name="Picture 105"/>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15605125" y="8274050"/>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9" name="Picture 106"/>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5609888" y="8337550"/>
              <a:ext cx="152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0" name="Picture 107"/>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15622588" y="8474075"/>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1" name="Picture 108"/>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15630525" y="8634413"/>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2" name="Picture 109"/>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15643225" y="8766175"/>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 name="Picture 110"/>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15571788" y="8245475"/>
              <a:ext cx="2857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4" name="Picture 111"/>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15571788" y="7872413"/>
              <a:ext cx="63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 name="Picture 112"/>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5520988" y="8274050"/>
              <a:ext cx="7143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6" name="Picture 113"/>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15520988" y="8261350"/>
              <a:ext cx="127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7" name="Picture 114"/>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5520988" y="8342313"/>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8" name="Picture 115"/>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15533688" y="8474075"/>
              <a:ext cx="127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9" name="Picture 116"/>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15546388" y="8634413"/>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0" name="Picture 117"/>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15554325" y="8758238"/>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 name="Picture 118"/>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15520988" y="8350250"/>
              <a:ext cx="20638"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2" name="Picture 119"/>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15520988" y="8342313"/>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 name="Picture 120"/>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15508288" y="8350250"/>
              <a:ext cx="381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4" name="Picture 121"/>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15503525" y="8342313"/>
              <a:ext cx="635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5" name="Picture 122"/>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15503525" y="8474075"/>
              <a:ext cx="76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6" name="Picture 123"/>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15503525" y="8634413"/>
              <a:ext cx="889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7" name="Picture 124"/>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15503525" y="8745538"/>
              <a:ext cx="88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8" name="Picture 125"/>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3395663" y="7961313"/>
              <a:ext cx="20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9" name="Picture 126"/>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3870325" y="-738188"/>
              <a:ext cx="508000" cy="90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0" name="Picture 127"/>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3870325" y="-1450975"/>
              <a:ext cx="495300" cy="943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1" name="Picture 128"/>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3870325" y="-1514475"/>
              <a:ext cx="1143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 name="Picture 129"/>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3870325" y="-1646238"/>
              <a:ext cx="1016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130"/>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3836988" y="-1712913"/>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 name="Picture 131"/>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3794125" y="-1446213"/>
              <a:ext cx="419100" cy="801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 name="Picture 132"/>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3798888" y="-1514475"/>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 name="Picture 133"/>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3802063" y="-1646238"/>
              <a:ext cx="152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7" name="Picture 134"/>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3802063" y="-1814513"/>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8" name="Picture 135"/>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3730625" y="-1852613"/>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9" name="Picture 136"/>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3675063" y="-1450975"/>
              <a:ext cx="304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0" name="Picture 137"/>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3679825" y="-1514475"/>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 name="Picture 138"/>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3684588" y="-1649413"/>
              <a:ext cx="165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2" name="Picture 139"/>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3687763" y="-1801813"/>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 name="Picture 140"/>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3692525" y="-1943100"/>
              <a:ext cx="1651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 name="Picture 141"/>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3570288" y="-1943100"/>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5" name="Picture 142"/>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3557588" y="-1454150"/>
              <a:ext cx="1905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143"/>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3557588" y="-1527175"/>
              <a:ext cx="127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7" name="Picture 144"/>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3560763" y="-1654175"/>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8" name="Picture 145"/>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3565525" y="-1806575"/>
              <a:ext cx="127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146"/>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0" name="Picture 147"/>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1" name="Picture 148"/>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3570288" y="-1971675"/>
              <a:ext cx="1143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2" name="Picture 149"/>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3395663" y="-1438275"/>
              <a:ext cx="20638"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3" name="Picture 150"/>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3468688" y="-1454150"/>
              <a:ext cx="1016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51"/>
            <p:cNvPicPr>
              <a:picLocks noChangeAspect="1" noChangeArrowheads="1"/>
            </p:cNvPicPr>
            <p:nvPr/>
          </p:nvPicPr>
          <p:blipFill>
            <a:blip r:embed="rId145" cstate="print">
              <a:extLst>
                <a:ext uri="{28A0092B-C50C-407E-A947-70E740481C1C}">
                  <a14:useLocalDpi xmlns:a14="http://schemas.microsoft.com/office/drawing/2010/main" val="0"/>
                </a:ext>
              </a:extLst>
            </a:blip>
            <a:srcRect/>
            <a:stretch>
              <a:fillRect/>
            </a:stretch>
          </p:blipFill>
          <p:spPr bwMode="auto">
            <a:xfrm>
              <a:off x="-3395663" y="-1514475"/>
              <a:ext cx="7143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 name="Picture 152"/>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3471863" y="-1527175"/>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53"/>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3476625" y="-1654175"/>
              <a:ext cx="152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4"/>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3481388" y="-1806575"/>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55"/>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3484563" y="-1930400"/>
              <a:ext cx="1651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56"/>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3484563" y="-1997075"/>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7"/>
            <p:cNvPicPr>
              <a:picLocks noChangeAspect="1" noChangeArrowheads="1"/>
            </p:cNvPicPr>
            <p:nvPr/>
          </p:nvPicPr>
          <p:blipFill>
            <a:blip r:embed="rId151" cstate="print">
              <a:extLst>
                <a:ext uri="{28A0092B-C50C-407E-A947-70E740481C1C}">
                  <a14:useLocalDpi xmlns:a14="http://schemas.microsoft.com/office/drawing/2010/main" val="0"/>
                </a:ext>
              </a:extLst>
            </a:blip>
            <a:srcRect/>
            <a:stretch>
              <a:fillRect/>
            </a:stretch>
          </p:blipFill>
          <p:spPr bwMode="auto">
            <a:xfrm>
              <a:off x="-3349625" y="-1519238"/>
              <a:ext cx="381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58"/>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3349625" y="-1519238"/>
              <a:ext cx="508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53" cstate="print">
              <a:extLst>
                <a:ext uri="{28A0092B-C50C-407E-A947-70E740481C1C}">
                  <a14:useLocalDpi xmlns:a14="http://schemas.microsoft.com/office/drawing/2010/main" val="0"/>
                </a:ext>
              </a:extLst>
            </a:blip>
            <a:srcRect/>
            <a:stretch>
              <a:fillRect/>
            </a:stretch>
          </p:blipFill>
          <p:spPr bwMode="auto">
            <a:xfrm>
              <a:off x="-3332163" y="-1527175"/>
              <a:ext cx="5397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0"/>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3354388" y="-1658938"/>
              <a:ext cx="762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61"/>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3357563" y="-1811338"/>
              <a:ext cx="76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62"/>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3357563" y="-1917700"/>
              <a:ext cx="889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3"/>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3357563" y="-1993900"/>
              <a:ext cx="88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4"/>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3870325" y="1271587"/>
              <a:ext cx="393700" cy="703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65"/>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3870325" y="1041400"/>
              <a:ext cx="44450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66"/>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3870325" y="2212975"/>
              <a:ext cx="3302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7"/>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3870325" y="6396038"/>
              <a:ext cx="1905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68"/>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3870325" y="6484938"/>
              <a:ext cx="152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69"/>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3870325" y="7986713"/>
              <a:ext cx="38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70"/>
            <p:cNvPicPr>
              <a:picLocks noChangeAspect="1" noChangeArrowheads="1"/>
            </p:cNvPicPr>
            <p:nvPr/>
          </p:nvPicPr>
          <p:blipFill>
            <a:blip r:embed="rId164" cstate="print">
              <a:extLst>
                <a:ext uri="{28A0092B-C50C-407E-A947-70E740481C1C}">
                  <a14:useLocalDpi xmlns:a14="http://schemas.microsoft.com/office/drawing/2010/main" val="0"/>
                </a:ext>
              </a:extLst>
            </a:blip>
            <a:srcRect/>
            <a:stretch>
              <a:fillRect/>
            </a:stretch>
          </p:blipFill>
          <p:spPr bwMode="auto">
            <a:xfrm>
              <a:off x="-3875088" y="8278813"/>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6" name="图片 2665"/>
          <p:cNvPicPr>
            <a:picLocks noChangeAspect="1"/>
          </p:cNvPicPr>
          <p:nvPr/>
        </p:nvPicPr>
        <p:blipFill rotWithShape="1">
          <a:blip r:embed="rId165" cstate="print">
            <a:extLst>
              <a:ext uri="{28A0092B-C50C-407E-A947-70E740481C1C}">
                <a14:useLocalDpi xmlns:a14="http://schemas.microsoft.com/office/drawing/2010/main" val="0"/>
              </a:ext>
            </a:extLst>
          </a:blip>
          <a:srcRect l="1005" t="84165" r="-1005" b="-3612"/>
          <a:stretch>
            <a:fillRect/>
          </a:stretch>
        </p:blipFill>
        <p:spPr>
          <a:xfrm>
            <a:off x="373007" y="-29087"/>
            <a:ext cx="11975553" cy="2202155"/>
          </a:xfrm>
          <a:prstGeom prst="rect">
            <a:avLst/>
          </a:prstGeom>
        </p:spPr>
      </p:pic>
      <p:pic>
        <p:nvPicPr>
          <p:cNvPr id="2660" name="图片 2659"/>
          <p:cNvPicPr>
            <a:picLocks noChangeAspect="1"/>
          </p:cNvPicPr>
          <p:nvPr/>
        </p:nvPicPr>
        <p:blipFill>
          <a:blip r:embed="rId166"/>
          <a:stretch>
            <a:fillRect/>
          </a:stretch>
        </p:blipFill>
        <p:spPr>
          <a:xfrm>
            <a:off x="1844279" y="4393601"/>
            <a:ext cx="8460054" cy="2642250"/>
          </a:xfrm>
          <a:prstGeom prst="rect">
            <a:avLst/>
          </a:prstGeom>
        </p:spPr>
      </p:pic>
      <p:sp>
        <p:nvSpPr>
          <p:cNvPr id="2661" name="文本框 2660"/>
          <p:cNvSpPr txBox="1"/>
          <p:nvPr/>
        </p:nvSpPr>
        <p:spPr>
          <a:xfrm>
            <a:off x="2875571" y="1637191"/>
            <a:ext cx="6970426" cy="1569660"/>
          </a:xfrm>
          <a:prstGeom prst="rect">
            <a:avLst/>
          </a:prstGeom>
          <a:noFill/>
        </p:spPr>
        <p:txBody>
          <a:bodyPr wrap="square" rtlCol="0">
            <a:spAutoFit/>
          </a:bodyPr>
          <a:lstStyle/>
          <a:p>
            <a:pPr algn="ctr"/>
            <a:r>
              <a:rPr lang="zh-CN" altLang="en-US" sz="96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感恩教师节</a:t>
            </a:r>
            <a:endParaRPr lang="zh-CN" altLang="en-US" sz="96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70" name="文本框 869"/>
          <p:cNvSpPr txBox="1"/>
          <p:nvPr/>
        </p:nvSpPr>
        <p:spPr>
          <a:xfrm>
            <a:off x="3055454" y="3170101"/>
            <a:ext cx="6970426" cy="923330"/>
          </a:xfrm>
          <a:prstGeom prst="rect">
            <a:avLst/>
          </a:prstGeom>
          <a:noFill/>
        </p:spPr>
        <p:txBody>
          <a:bodyPr wrap="square" rtlCol="0">
            <a:spAutoFit/>
          </a:bodyPr>
          <a:lstStyle/>
          <a:p>
            <a:pPr algn="ctr"/>
            <a:r>
              <a:rPr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老师您辛苦啦！</a:t>
            </a:r>
            <a:endParaRPr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75" name="文本框 874"/>
          <p:cNvSpPr txBox="1"/>
          <p:nvPr/>
        </p:nvSpPr>
        <p:spPr>
          <a:xfrm>
            <a:off x="6034289" y="4025435"/>
            <a:ext cx="4217697" cy="523220"/>
          </a:xfrm>
          <a:prstGeom prst="rect">
            <a:avLst/>
          </a:prstGeom>
          <a:noFill/>
        </p:spPr>
        <p:txBody>
          <a:bodyPr wrap="square" rtlCol="0">
            <a:spAutoFit/>
          </a:bodyPr>
          <a:lstStyle/>
          <a:p>
            <a:pPr algn="ctr"/>
            <a:r>
              <a:rPr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THEACHERS’DAY</a:t>
            </a:r>
            <a:endParaRPr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pic>
        <p:nvPicPr>
          <p:cNvPr id="5" name="Masetti - Our Own Heaven">
            <a:hlinkClick r:id="" action="ppaction://media"/>
          </p:cNvPr>
          <p:cNvPicPr>
            <a:picLocks noChangeAspect="1"/>
          </p:cNvPicPr>
          <p:nvPr>
            <a:audioFile r:link="rId167"/>
            <p:extLst>
              <p:ext uri="{DAA4B4D4-6D71-4841-9C94-3DE7FCFB9230}">
                <p14:media xmlns:p14="http://schemas.microsoft.com/office/powerpoint/2010/main" r:embed="rId168">
                  <p14:fade in="5000.000000" out="5000.000000"/>
                </p14:media>
              </p:ext>
            </p:extLst>
          </p:nvPr>
        </p:nvPicPr>
        <p:blipFill>
          <a:blip r:embed="rId169"/>
          <a:stretch>
            <a:fillRect/>
          </a:stretch>
        </p:blipFill>
        <p:spPr>
          <a:xfrm>
            <a:off x="6258584" y="8611545"/>
            <a:ext cx="609600" cy="609600"/>
          </a:xfrm>
          <a:prstGeom prst="rect">
            <a:avLst/>
          </a:prstGeom>
        </p:spPr>
      </p:pic>
    </p:spTree>
    <p:custDataLst>
      <p:tags r:id="rId170"/>
    </p:custDataLst>
  </p:cSld>
  <p:clrMapOvr>
    <a:masterClrMapping/>
  </p:clrMapOvr>
  <mc:AlternateContent xmlns:mc="http://schemas.openxmlformats.org/markup-compatibility/2006">
    <mc:Choice xmlns:p14="http://schemas.microsoft.com/office/powerpoint/2010/main" Requires="p14">
      <p:transition spd="slow" p14:dur="1500" advTm="8998">
        <p:split orient="vert"/>
      </p:transition>
    </mc:Choice>
    <mc:Fallback>
      <p:transition spd="slow" advTm="899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77"/>
                                        </p:tgtEl>
                                        <p:attrNameLst>
                                          <p:attrName>style.visibility</p:attrName>
                                        </p:attrNameLst>
                                      </p:cBhvr>
                                      <p:to>
                                        <p:strVal val="visible"/>
                                      </p:to>
                                    </p:set>
                                    <p:anim calcmode="lin" valueType="num">
                                      <p:cBhvr additive="base">
                                        <p:cTn id="10" dur="500" fill="hold"/>
                                        <p:tgtEl>
                                          <p:spTgt spid="877"/>
                                        </p:tgtEl>
                                        <p:attrNameLst>
                                          <p:attrName>ppt_x</p:attrName>
                                        </p:attrNameLst>
                                      </p:cBhvr>
                                      <p:tavLst>
                                        <p:tav tm="0">
                                          <p:val>
                                            <p:strVal val="#ppt_x"/>
                                          </p:val>
                                        </p:tav>
                                        <p:tav tm="100000">
                                          <p:val>
                                            <p:strVal val="#ppt_x"/>
                                          </p:val>
                                        </p:tav>
                                      </p:tavLst>
                                    </p:anim>
                                    <p:anim calcmode="lin" valueType="num">
                                      <p:cBhvr additive="base">
                                        <p:cTn id="11" dur="500" fill="hold"/>
                                        <p:tgtEl>
                                          <p:spTgt spid="877"/>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7" presetClass="entr" presetSubtype="0" fill="hold" nodeType="afterEffect">
                                  <p:stCondLst>
                                    <p:cond delay="0"/>
                                  </p:stCondLst>
                                  <p:childTnLst>
                                    <p:set>
                                      <p:cBhvr>
                                        <p:cTn id="14" dur="1" fill="hold">
                                          <p:stCondLst>
                                            <p:cond delay="0"/>
                                          </p:stCondLst>
                                        </p:cTn>
                                        <p:tgtEl>
                                          <p:spTgt spid="2666"/>
                                        </p:tgtEl>
                                        <p:attrNameLst>
                                          <p:attrName>style.visibility</p:attrName>
                                        </p:attrNameLst>
                                      </p:cBhvr>
                                      <p:to>
                                        <p:strVal val="visible"/>
                                      </p:to>
                                    </p:set>
                                    <p:animEffect transition="in" filter="fade">
                                      <p:cBhvr>
                                        <p:cTn id="15" dur="1000"/>
                                        <p:tgtEl>
                                          <p:spTgt spid="2666"/>
                                        </p:tgtEl>
                                      </p:cBhvr>
                                    </p:animEffect>
                                    <p:anim calcmode="lin" valueType="num">
                                      <p:cBhvr>
                                        <p:cTn id="16" dur="1000" fill="hold"/>
                                        <p:tgtEl>
                                          <p:spTgt spid="2666"/>
                                        </p:tgtEl>
                                        <p:attrNameLst>
                                          <p:attrName>ppt_x</p:attrName>
                                        </p:attrNameLst>
                                      </p:cBhvr>
                                      <p:tavLst>
                                        <p:tav tm="0">
                                          <p:val>
                                            <p:strVal val="#ppt_x"/>
                                          </p:val>
                                        </p:tav>
                                        <p:tav tm="100000">
                                          <p:val>
                                            <p:strVal val="#ppt_x"/>
                                          </p:val>
                                        </p:tav>
                                      </p:tavLst>
                                    </p:anim>
                                    <p:anim calcmode="lin" valueType="num">
                                      <p:cBhvr>
                                        <p:cTn id="17" dur="1000" fill="hold"/>
                                        <p:tgtEl>
                                          <p:spTgt spid="2666"/>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2660"/>
                                        </p:tgtEl>
                                        <p:attrNameLst>
                                          <p:attrName>style.visibility</p:attrName>
                                        </p:attrNameLst>
                                      </p:cBhvr>
                                      <p:to>
                                        <p:strVal val="visible"/>
                                      </p:to>
                                    </p:set>
                                    <p:animEffect transition="in" filter="fade">
                                      <p:cBhvr>
                                        <p:cTn id="21" dur="1000"/>
                                        <p:tgtEl>
                                          <p:spTgt spid="2660"/>
                                        </p:tgtEl>
                                      </p:cBhvr>
                                    </p:animEffect>
                                    <p:anim calcmode="lin" valueType="num">
                                      <p:cBhvr>
                                        <p:cTn id="22" dur="1000" fill="hold"/>
                                        <p:tgtEl>
                                          <p:spTgt spid="2660"/>
                                        </p:tgtEl>
                                        <p:attrNameLst>
                                          <p:attrName>ppt_x</p:attrName>
                                        </p:attrNameLst>
                                      </p:cBhvr>
                                      <p:tavLst>
                                        <p:tav tm="0">
                                          <p:val>
                                            <p:strVal val="#ppt_x"/>
                                          </p:val>
                                        </p:tav>
                                        <p:tav tm="100000">
                                          <p:val>
                                            <p:strVal val="#ppt_x"/>
                                          </p:val>
                                        </p:tav>
                                      </p:tavLst>
                                    </p:anim>
                                    <p:anim calcmode="lin" valueType="num">
                                      <p:cBhvr>
                                        <p:cTn id="23" dur="1000" fill="hold"/>
                                        <p:tgtEl>
                                          <p:spTgt spid="2660"/>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6" presetClass="entr" presetSubtype="0" fill="hold" grpId="0" nodeType="afterEffect">
                                  <p:stCondLst>
                                    <p:cond delay="0"/>
                                  </p:stCondLst>
                                  <p:childTnLst>
                                    <p:set>
                                      <p:cBhvr>
                                        <p:cTn id="26" dur="1" fill="hold">
                                          <p:stCondLst>
                                            <p:cond delay="0"/>
                                          </p:stCondLst>
                                        </p:cTn>
                                        <p:tgtEl>
                                          <p:spTgt spid="2661"/>
                                        </p:tgtEl>
                                        <p:attrNameLst>
                                          <p:attrName>style.visibility</p:attrName>
                                        </p:attrNameLst>
                                      </p:cBhvr>
                                      <p:to>
                                        <p:strVal val="visible"/>
                                      </p:to>
                                    </p:set>
                                    <p:animEffect transition="in" filter="wipe(down)">
                                      <p:cBhvr>
                                        <p:cTn id="27" dur="580">
                                          <p:stCondLst>
                                            <p:cond delay="0"/>
                                          </p:stCondLst>
                                        </p:cTn>
                                        <p:tgtEl>
                                          <p:spTgt spid="2661"/>
                                        </p:tgtEl>
                                      </p:cBhvr>
                                    </p:animEffect>
                                    <p:anim calcmode="lin" valueType="num">
                                      <p:cBhvr>
                                        <p:cTn id="28" dur="1822" tmFilter="0,0; 0.14,0.36; 0.43,0.73; 0.71,0.91; 1.0,1.0">
                                          <p:stCondLst>
                                            <p:cond delay="0"/>
                                          </p:stCondLst>
                                        </p:cTn>
                                        <p:tgtEl>
                                          <p:spTgt spid="266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66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66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66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661"/>
                                        </p:tgtEl>
                                        <p:attrNameLst>
                                          <p:attrName>ppt_y</p:attrName>
                                        </p:attrNameLst>
                                      </p:cBhvr>
                                      <p:tavLst>
                                        <p:tav tm="0" fmla="#ppt_y-sin(pi*$)/81">
                                          <p:val>
                                            <p:fltVal val="0"/>
                                          </p:val>
                                        </p:tav>
                                        <p:tav tm="100000">
                                          <p:val>
                                            <p:fltVal val="1"/>
                                          </p:val>
                                        </p:tav>
                                      </p:tavLst>
                                    </p:anim>
                                    <p:animScale>
                                      <p:cBhvr>
                                        <p:cTn id="33" dur="26">
                                          <p:stCondLst>
                                            <p:cond delay="650"/>
                                          </p:stCondLst>
                                        </p:cTn>
                                        <p:tgtEl>
                                          <p:spTgt spid="2661"/>
                                        </p:tgtEl>
                                      </p:cBhvr>
                                      <p:to x="100000" y="60000"/>
                                    </p:animScale>
                                    <p:animScale>
                                      <p:cBhvr>
                                        <p:cTn id="34" dur="166" decel="50000">
                                          <p:stCondLst>
                                            <p:cond delay="676"/>
                                          </p:stCondLst>
                                        </p:cTn>
                                        <p:tgtEl>
                                          <p:spTgt spid="2661"/>
                                        </p:tgtEl>
                                      </p:cBhvr>
                                      <p:to x="100000" y="100000"/>
                                    </p:animScale>
                                    <p:animScale>
                                      <p:cBhvr>
                                        <p:cTn id="35" dur="26">
                                          <p:stCondLst>
                                            <p:cond delay="1312"/>
                                          </p:stCondLst>
                                        </p:cTn>
                                        <p:tgtEl>
                                          <p:spTgt spid="2661"/>
                                        </p:tgtEl>
                                      </p:cBhvr>
                                      <p:to x="100000" y="80000"/>
                                    </p:animScale>
                                    <p:animScale>
                                      <p:cBhvr>
                                        <p:cTn id="36" dur="166" decel="50000">
                                          <p:stCondLst>
                                            <p:cond delay="1338"/>
                                          </p:stCondLst>
                                        </p:cTn>
                                        <p:tgtEl>
                                          <p:spTgt spid="2661"/>
                                        </p:tgtEl>
                                      </p:cBhvr>
                                      <p:to x="100000" y="100000"/>
                                    </p:animScale>
                                    <p:animScale>
                                      <p:cBhvr>
                                        <p:cTn id="37" dur="26">
                                          <p:stCondLst>
                                            <p:cond delay="1642"/>
                                          </p:stCondLst>
                                        </p:cTn>
                                        <p:tgtEl>
                                          <p:spTgt spid="2661"/>
                                        </p:tgtEl>
                                      </p:cBhvr>
                                      <p:to x="100000" y="90000"/>
                                    </p:animScale>
                                    <p:animScale>
                                      <p:cBhvr>
                                        <p:cTn id="38" dur="166" decel="50000">
                                          <p:stCondLst>
                                            <p:cond delay="1668"/>
                                          </p:stCondLst>
                                        </p:cTn>
                                        <p:tgtEl>
                                          <p:spTgt spid="2661"/>
                                        </p:tgtEl>
                                      </p:cBhvr>
                                      <p:to x="100000" y="100000"/>
                                    </p:animScale>
                                    <p:animScale>
                                      <p:cBhvr>
                                        <p:cTn id="39" dur="26">
                                          <p:stCondLst>
                                            <p:cond delay="1808"/>
                                          </p:stCondLst>
                                        </p:cTn>
                                        <p:tgtEl>
                                          <p:spTgt spid="2661"/>
                                        </p:tgtEl>
                                      </p:cBhvr>
                                      <p:to x="100000" y="95000"/>
                                    </p:animScale>
                                    <p:animScale>
                                      <p:cBhvr>
                                        <p:cTn id="40" dur="166" decel="50000">
                                          <p:stCondLst>
                                            <p:cond delay="1834"/>
                                          </p:stCondLst>
                                        </p:cTn>
                                        <p:tgtEl>
                                          <p:spTgt spid="266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1" presetClass="entr" presetSubtype="0" fill="hold" grpId="0" nodeType="clickEffect">
                                  <p:stCondLst>
                                    <p:cond delay="0"/>
                                  </p:stCondLst>
                                  <p:iterate type="lt">
                                    <p:tmPct val="10000"/>
                                  </p:iterate>
                                  <p:childTnLst>
                                    <p:set>
                                      <p:cBhvr>
                                        <p:cTn id="44" dur="1" fill="hold">
                                          <p:stCondLst>
                                            <p:cond delay="0"/>
                                          </p:stCondLst>
                                        </p:cTn>
                                        <p:tgtEl>
                                          <p:spTgt spid="870"/>
                                        </p:tgtEl>
                                        <p:attrNameLst>
                                          <p:attrName>style.visibility</p:attrName>
                                        </p:attrNameLst>
                                      </p:cBhvr>
                                      <p:to>
                                        <p:strVal val="visible"/>
                                      </p:to>
                                    </p:set>
                                    <p:anim calcmode="lin" valueType="num">
                                      <p:cBhvr>
                                        <p:cTn id="45" dur="500" fill="hold"/>
                                        <p:tgtEl>
                                          <p:spTgt spid="870"/>
                                        </p:tgtEl>
                                        <p:attrNameLst>
                                          <p:attrName>ppt_x</p:attrName>
                                        </p:attrNameLst>
                                      </p:cBhvr>
                                      <p:tavLst>
                                        <p:tav tm="0">
                                          <p:val>
                                            <p:strVal val="#ppt_x"/>
                                          </p:val>
                                        </p:tav>
                                        <p:tav tm="50000">
                                          <p:val>
                                            <p:strVal val="#ppt_x+.1"/>
                                          </p:val>
                                        </p:tav>
                                        <p:tav tm="100000">
                                          <p:val>
                                            <p:strVal val="#ppt_x"/>
                                          </p:val>
                                        </p:tav>
                                      </p:tavLst>
                                    </p:anim>
                                    <p:anim calcmode="lin" valueType="num">
                                      <p:cBhvr>
                                        <p:cTn id="46" dur="500" fill="hold"/>
                                        <p:tgtEl>
                                          <p:spTgt spid="870"/>
                                        </p:tgtEl>
                                        <p:attrNameLst>
                                          <p:attrName>ppt_y</p:attrName>
                                        </p:attrNameLst>
                                      </p:cBhvr>
                                      <p:tavLst>
                                        <p:tav tm="0">
                                          <p:val>
                                            <p:strVal val="#ppt_y"/>
                                          </p:val>
                                        </p:tav>
                                        <p:tav tm="100000">
                                          <p:val>
                                            <p:strVal val="#ppt_y"/>
                                          </p:val>
                                        </p:tav>
                                      </p:tavLst>
                                    </p:anim>
                                    <p:anim calcmode="lin" valueType="num">
                                      <p:cBhvr>
                                        <p:cTn id="47" dur="500" fill="hold"/>
                                        <p:tgtEl>
                                          <p:spTgt spid="870"/>
                                        </p:tgtEl>
                                        <p:attrNameLst>
                                          <p:attrName>ppt_h</p:attrName>
                                        </p:attrNameLst>
                                      </p:cBhvr>
                                      <p:tavLst>
                                        <p:tav tm="0">
                                          <p:val>
                                            <p:strVal val="#ppt_h/10"/>
                                          </p:val>
                                        </p:tav>
                                        <p:tav tm="50000">
                                          <p:val>
                                            <p:strVal val="#ppt_h+.01"/>
                                          </p:val>
                                        </p:tav>
                                        <p:tav tm="100000">
                                          <p:val>
                                            <p:strVal val="#ppt_h"/>
                                          </p:val>
                                        </p:tav>
                                      </p:tavLst>
                                    </p:anim>
                                    <p:anim calcmode="lin" valueType="num">
                                      <p:cBhvr>
                                        <p:cTn id="48" dur="500" fill="hold"/>
                                        <p:tgtEl>
                                          <p:spTgt spid="870"/>
                                        </p:tgtEl>
                                        <p:attrNameLst>
                                          <p:attrName>ppt_w</p:attrName>
                                        </p:attrNameLst>
                                      </p:cBhvr>
                                      <p:tavLst>
                                        <p:tav tm="0">
                                          <p:val>
                                            <p:strVal val="#ppt_w/10"/>
                                          </p:val>
                                        </p:tav>
                                        <p:tav tm="50000">
                                          <p:val>
                                            <p:strVal val="#ppt_w+.01"/>
                                          </p:val>
                                        </p:tav>
                                        <p:tav tm="100000">
                                          <p:val>
                                            <p:strVal val="#ppt_w"/>
                                          </p:val>
                                        </p:tav>
                                      </p:tavLst>
                                    </p:anim>
                                    <p:animEffect transition="in" filter="fade">
                                      <p:cBhvr>
                                        <p:cTn id="49" dur="500" tmFilter="0,0; .5, 1; 1, 1"/>
                                        <p:tgtEl>
                                          <p:spTgt spid="870"/>
                                        </p:tgtEl>
                                      </p:cBhvr>
                                    </p:animEffect>
                                  </p:childTnLst>
                                </p:cTn>
                              </p:par>
                            </p:childTnLst>
                          </p:cTn>
                        </p:par>
                        <p:par>
                          <p:cTn id="50" fill="hold">
                            <p:stCondLst>
                              <p:cond delay="800"/>
                            </p:stCondLst>
                            <p:childTnLst>
                              <p:par>
                                <p:cTn id="51" presetID="45" presetClass="entr" presetSubtype="0" fill="hold" grpId="0" nodeType="afterEffect">
                                  <p:stCondLst>
                                    <p:cond delay="0"/>
                                  </p:stCondLst>
                                  <p:childTnLst>
                                    <p:set>
                                      <p:cBhvr>
                                        <p:cTn id="52" dur="1" fill="hold">
                                          <p:stCondLst>
                                            <p:cond delay="0"/>
                                          </p:stCondLst>
                                        </p:cTn>
                                        <p:tgtEl>
                                          <p:spTgt spid="875"/>
                                        </p:tgtEl>
                                        <p:attrNameLst>
                                          <p:attrName>style.visibility</p:attrName>
                                        </p:attrNameLst>
                                      </p:cBhvr>
                                      <p:to>
                                        <p:strVal val="visible"/>
                                      </p:to>
                                    </p:set>
                                    <p:animEffect transition="in" filter="fade">
                                      <p:cBhvr>
                                        <p:cTn id="53" dur="2000"/>
                                        <p:tgtEl>
                                          <p:spTgt spid="875"/>
                                        </p:tgtEl>
                                      </p:cBhvr>
                                    </p:animEffect>
                                    <p:anim calcmode="lin" valueType="num">
                                      <p:cBhvr>
                                        <p:cTn id="54" dur="2000" fill="hold"/>
                                        <p:tgtEl>
                                          <p:spTgt spid="875"/>
                                        </p:tgtEl>
                                        <p:attrNameLst>
                                          <p:attrName>ppt_w</p:attrName>
                                        </p:attrNameLst>
                                      </p:cBhvr>
                                      <p:tavLst>
                                        <p:tav tm="0" fmla="#ppt_w*sin(2.5*pi*$)">
                                          <p:val>
                                            <p:fltVal val="0"/>
                                          </p:val>
                                        </p:tav>
                                        <p:tav tm="100000">
                                          <p:val>
                                            <p:fltVal val="1"/>
                                          </p:val>
                                        </p:tav>
                                      </p:tavLst>
                                    </p:anim>
                                    <p:anim calcmode="lin" valueType="num">
                                      <p:cBhvr>
                                        <p:cTn id="55" dur="2000" fill="hold"/>
                                        <p:tgtEl>
                                          <p:spTgt spid="8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6" repeatCount="indefinite" fill="hold" display="0">
                  <p:stCondLst>
                    <p:cond delay="indefinite"/>
                  </p:stCondLst>
                  <p:endCondLst>
                    <p:cond evt="onStopAudio" delay="0">
                      <p:tgtEl>
                        <p:sldTgt/>
                      </p:tgtEl>
                    </p:cond>
                  </p:endCondLst>
                </p:cTn>
                <p:tgtEl>
                  <p:spTgt spid="5"/>
                </p:tgtEl>
              </p:cMediaNode>
            </p:audio>
          </p:childTnLst>
        </p:cTn>
      </p:par>
    </p:tnLst>
    <p:bldLst>
      <p:bldP spid="2661" grpId="0"/>
      <p:bldP spid="870" grpId="0"/>
      <p:bldP spid="8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5"/>
          <p:cNvSpPr>
            <a:spLocks noChangeShapeType="1"/>
          </p:cNvSpPr>
          <p:nvPr/>
        </p:nvSpPr>
        <p:spPr bwMode="auto">
          <a:xfrm flipV="1">
            <a:off x="5797554" y="5289950"/>
            <a:ext cx="5581230" cy="0"/>
          </a:xfrm>
          <a:prstGeom prst="line">
            <a:avLst/>
          </a:prstGeom>
          <a:noFill/>
          <a:ln w="38100">
            <a:solidFill>
              <a:schemeClr val="bg1">
                <a:lumMod val="65000"/>
              </a:schemeClr>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lIns="0" tIns="0" rIns="0" bIns="0" anchor="ctr"/>
          <a:lstStyle/>
          <a:p>
            <a:pPr algn="ctr"/>
            <a:endParaRPr lang="zh-CN" altLang="en-US" sz="9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3" name="AutoShape 6"/>
          <p:cNvSpPr/>
          <p:nvPr/>
        </p:nvSpPr>
        <p:spPr bwMode="auto">
          <a:xfrm>
            <a:off x="6971685" y="2503065"/>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80%</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4" name="AutoShape 7"/>
          <p:cNvSpPr/>
          <p:nvPr/>
        </p:nvSpPr>
        <p:spPr bwMode="auto">
          <a:xfrm>
            <a:off x="6230953" y="3252004"/>
            <a:ext cx="446828" cy="323745"/>
          </a:xfrm>
          <a:custGeom>
            <a:avLst/>
            <a:gdLst>
              <a:gd name="T0" fmla="*/ 475457 w 21600"/>
              <a:gd name="T1" fmla="*/ 344488 h 21600"/>
              <a:gd name="T2" fmla="*/ 475457 w 21600"/>
              <a:gd name="T3" fmla="*/ 344488 h 21600"/>
              <a:gd name="T4" fmla="*/ 475457 w 21600"/>
              <a:gd name="T5" fmla="*/ 344488 h 21600"/>
              <a:gd name="T6" fmla="*/ 475457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45%</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5" name="AutoShape 8"/>
          <p:cNvSpPr/>
          <p:nvPr/>
        </p:nvSpPr>
        <p:spPr bwMode="auto">
          <a:xfrm>
            <a:off x="7713165" y="3710767"/>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25%</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6" name="AutoShape 9"/>
          <p:cNvSpPr/>
          <p:nvPr/>
        </p:nvSpPr>
        <p:spPr bwMode="auto">
          <a:xfrm>
            <a:off x="8510590" y="2851427"/>
            <a:ext cx="447572" cy="324490"/>
          </a:xfrm>
          <a:custGeom>
            <a:avLst/>
            <a:gdLst>
              <a:gd name="T0" fmla="*/ 476250 w 21600"/>
              <a:gd name="T1" fmla="*/ 345281 h 21600"/>
              <a:gd name="T2" fmla="*/ 476250 w 21600"/>
              <a:gd name="T3" fmla="*/ 345281 h 21600"/>
              <a:gd name="T4" fmla="*/ 476250 w 21600"/>
              <a:gd name="T5" fmla="*/ 345281 h 21600"/>
              <a:gd name="T6" fmla="*/ 476250 w 21600"/>
              <a:gd name="T7" fmla="*/ 345281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70%</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7" name="AutoShape 10"/>
          <p:cNvSpPr/>
          <p:nvPr/>
        </p:nvSpPr>
        <p:spPr bwMode="auto">
          <a:xfrm>
            <a:off x="9195375" y="3311680"/>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35%</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8" name="AutoShape 11"/>
          <p:cNvSpPr/>
          <p:nvPr/>
        </p:nvSpPr>
        <p:spPr bwMode="auto">
          <a:xfrm>
            <a:off x="6769229" y="5574104"/>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9" name="AutoShape 12"/>
          <p:cNvSpPr/>
          <p:nvPr/>
        </p:nvSpPr>
        <p:spPr bwMode="auto">
          <a:xfrm>
            <a:off x="6039685" y="5574104"/>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0" name="AutoShape 13"/>
          <p:cNvSpPr/>
          <p:nvPr/>
        </p:nvSpPr>
        <p:spPr bwMode="auto">
          <a:xfrm>
            <a:off x="7509962" y="5574104"/>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1" name="AutoShape 14"/>
          <p:cNvSpPr/>
          <p:nvPr/>
        </p:nvSpPr>
        <p:spPr bwMode="auto">
          <a:xfrm>
            <a:off x="8247710" y="5574104"/>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2" name="AutoShape 15"/>
          <p:cNvSpPr/>
          <p:nvPr/>
        </p:nvSpPr>
        <p:spPr bwMode="auto">
          <a:xfrm>
            <a:off x="8992919" y="5574104"/>
            <a:ext cx="839060" cy="179890"/>
          </a:xfrm>
          <a:custGeom>
            <a:avLst/>
            <a:gdLst>
              <a:gd name="T0" fmla="*/ 669925 w 21600"/>
              <a:gd name="T1" fmla="*/ 245269 h 21600"/>
              <a:gd name="T2" fmla="*/ 669925 w 21600"/>
              <a:gd name="T3" fmla="*/ 245269 h 21600"/>
              <a:gd name="T4" fmla="*/ 669925 w 21600"/>
              <a:gd name="T5" fmla="*/ 245269 h 21600"/>
              <a:gd name="T6" fmla="*/ 669925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3" name="AutoShape 16"/>
          <p:cNvSpPr/>
          <p:nvPr/>
        </p:nvSpPr>
        <p:spPr bwMode="auto">
          <a:xfrm>
            <a:off x="9898064" y="2848443"/>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70%</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4" name="AutoShape 17"/>
          <p:cNvSpPr/>
          <p:nvPr/>
        </p:nvSpPr>
        <p:spPr bwMode="auto">
          <a:xfrm>
            <a:off x="9718111" y="5570373"/>
            <a:ext cx="838065" cy="179890"/>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5" name="AutoShape 18"/>
          <p:cNvSpPr/>
          <p:nvPr/>
        </p:nvSpPr>
        <p:spPr bwMode="auto">
          <a:xfrm>
            <a:off x="6259301" y="3673470"/>
            <a:ext cx="387151" cy="1756721"/>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6" name="AutoShape 19"/>
          <p:cNvSpPr/>
          <p:nvPr/>
        </p:nvSpPr>
        <p:spPr bwMode="auto">
          <a:xfrm>
            <a:off x="7000779" y="2822335"/>
            <a:ext cx="387151" cy="2607855"/>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7" name="AutoShape 20"/>
          <p:cNvSpPr/>
          <p:nvPr/>
        </p:nvSpPr>
        <p:spPr bwMode="auto">
          <a:xfrm>
            <a:off x="7742257" y="4131486"/>
            <a:ext cx="387151" cy="1298706"/>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8" name="AutoShape 21"/>
          <p:cNvSpPr/>
          <p:nvPr/>
        </p:nvSpPr>
        <p:spPr bwMode="auto">
          <a:xfrm>
            <a:off x="8483734" y="3247529"/>
            <a:ext cx="387151" cy="2182663"/>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19" name="AutoShape 22"/>
          <p:cNvSpPr/>
          <p:nvPr/>
        </p:nvSpPr>
        <p:spPr bwMode="auto">
          <a:xfrm>
            <a:off x="9225961" y="3673470"/>
            <a:ext cx="386405" cy="1756721"/>
          </a:xfrm>
          <a:prstGeom prst="roundRect">
            <a:avLst>
              <a:gd name="adj" fmla="val 50000"/>
            </a:avLst>
          </a:prstGeom>
          <a:solidFill>
            <a:schemeClr val="accent2"/>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0" name="AutoShape 23"/>
          <p:cNvSpPr/>
          <p:nvPr/>
        </p:nvSpPr>
        <p:spPr bwMode="auto">
          <a:xfrm>
            <a:off x="9930141" y="3236340"/>
            <a:ext cx="386405" cy="2182663"/>
          </a:xfrm>
          <a:prstGeom prst="roundRect">
            <a:avLst>
              <a:gd name="adj" fmla="val 50000"/>
            </a:avLst>
          </a:prstGeom>
          <a:solidFill>
            <a:schemeClr val="accent1"/>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1" name="AutoShape 24"/>
          <p:cNvSpPr/>
          <p:nvPr/>
        </p:nvSpPr>
        <p:spPr bwMode="auto">
          <a:xfrm>
            <a:off x="10742485" y="3673470"/>
            <a:ext cx="386405" cy="1756721"/>
          </a:xfrm>
          <a:prstGeom prst="roundRect">
            <a:avLst>
              <a:gd name="adj" fmla="val 50000"/>
            </a:avLst>
          </a:prstGeom>
          <a:solidFill>
            <a:schemeClr val="accent3"/>
          </a:solidFill>
          <a:ln w="25400" cap="flat" cmpd="sng">
            <a:solidFill>
              <a:srgbClr val="000000">
                <a:alpha val="0"/>
              </a:srgbClr>
            </a:solidFill>
            <a:prstDash val="solid"/>
            <a:miter lim="0"/>
          </a:ln>
          <a:effectLst/>
        </p:spPr>
        <p:txBody>
          <a:bodyPr lIns="0" tIns="0" rIns="0" bIns="0" anchor="ctr"/>
          <a:lstStyle/>
          <a:p>
            <a:pPr algn="ctr" defTabSz="274320">
              <a:lnSpc>
                <a:spcPct val="120000"/>
              </a:lnSpc>
              <a:defRPr/>
            </a:pPr>
            <a:endParaRPr lang="es-ES" sz="800">
              <a:solidFill>
                <a:schemeClr val="bg1"/>
              </a:solidFill>
              <a:effectLst>
                <a:outerShdw blurRad="38100" dist="38100" dir="2700000" algn="tl">
                  <a:srgbClr val="000000"/>
                </a:outerShdw>
              </a:effectLst>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2" name="AutoShape 25"/>
          <p:cNvSpPr/>
          <p:nvPr/>
        </p:nvSpPr>
        <p:spPr bwMode="auto">
          <a:xfrm>
            <a:off x="10711154" y="3311680"/>
            <a:ext cx="447572" cy="323745"/>
          </a:xfrm>
          <a:custGeom>
            <a:avLst/>
            <a:gdLst>
              <a:gd name="T0" fmla="*/ 476250 w 21600"/>
              <a:gd name="T1" fmla="*/ 344488 h 21600"/>
              <a:gd name="T2" fmla="*/ 476250 w 21600"/>
              <a:gd name="T3" fmla="*/ 344488 h 21600"/>
              <a:gd name="T4" fmla="*/ 476250 w 21600"/>
              <a:gd name="T5" fmla="*/ 344488 h 21600"/>
              <a:gd name="T6" fmla="*/ 476250 w 21600"/>
              <a:gd name="T7" fmla="*/ 3444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35%</a:t>
            </a:r>
            <a:endParaRPr lang="es-ES" altLang="zh-CN" sz="140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3" name="AutoShape 26"/>
          <p:cNvSpPr/>
          <p:nvPr/>
        </p:nvSpPr>
        <p:spPr bwMode="auto">
          <a:xfrm>
            <a:off x="10529710" y="5570373"/>
            <a:ext cx="838065" cy="179890"/>
          </a:xfrm>
          <a:custGeom>
            <a:avLst/>
            <a:gdLst>
              <a:gd name="T0" fmla="*/ 669131 w 21600"/>
              <a:gd name="T1" fmla="*/ 245269 h 21600"/>
              <a:gd name="T2" fmla="*/ 669131 w 21600"/>
              <a:gd name="T3" fmla="*/ 245269 h 21600"/>
              <a:gd name="T4" fmla="*/ 669131 w 21600"/>
              <a:gd name="T5" fmla="*/ 245269 h 21600"/>
              <a:gd name="T6" fmla="*/ 669131 w 21600"/>
              <a:gd name="T7" fmla="*/ 2452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lnSpc>
                <a:spcPct val="12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文字内容</a:t>
            </a:r>
            <a:endParaRPr lang="es-ES"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4" name="Oval 1"/>
          <p:cNvSpPr/>
          <p:nvPr/>
        </p:nvSpPr>
        <p:spPr>
          <a:xfrm>
            <a:off x="1100900" y="2187344"/>
            <a:ext cx="769556" cy="769554"/>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5" name="Oval 2"/>
          <p:cNvSpPr/>
          <p:nvPr/>
        </p:nvSpPr>
        <p:spPr>
          <a:xfrm>
            <a:off x="1100900" y="3148064"/>
            <a:ext cx="769556" cy="769554"/>
          </a:xfrm>
          <a:prstGeom prst="ellipse">
            <a:avLst/>
          </a:prstGeom>
          <a:solidFill>
            <a:schemeClr val="accent2"/>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6" name="Oval 3"/>
          <p:cNvSpPr/>
          <p:nvPr/>
        </p:nvSpPr>
        <p:spPr>
          <a:xfrm>
            <a:off x="1100900" y="4074899"/>
            <a:ext cx="769556" cy="769554"/>
          </a:xfrm>
          <a:prstGeom prst="ellipse">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7" name="Oval 4"/>
          <p:cNvSpPr/>
          <p:nvPr/>
        </p:nvSpPr>
        <p:spPr>
          <a:xfrm>
            <a:off x="1100900" y="5082066"/>
            <a:ext cx="769556" cy="769554"/>
          </a:xfrm>
          <a:prstGeom prst="ellipse">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8" name="Subtitle 2"/>
          <p:cNvSpPr txBox="1"/>
          <p:nvPr/>
        </p:nvSpPr>
        <p:spPr>
          <a:xfrm>
            <a:off x="2068202" y="2132292"/>
            <a:ext cx="3149845" cy="741547"/>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添加标题</a:t>
            </a:r>
            <a:endParaRPr lang="en-US" sz="12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a:p>
            <a:pPr marL="0" indent="0">
              <a:buNone/>
            </a:pPr>
            <a:r>
              <a:rPr lang="zh-CN" alt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此处添加详细文本描述，建议与标题相关并符合整体语言风格，语言描述尽量简洁生动。</a:t>
            </a:r>
            <a:endParaRPr 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p:txBody>
      </p:sp>
      <p:sp>
        <p:nvSpPr>
          <p:cNvPr id="29" name="Subtitle 2"/>
          <p:cNvSpPr txBox="1"/>
          <p:nvPr/>
        </p:nvSpPr>
        <p:spPr>
          <a:xfrm>
            <a:off x="2068202" y="3147366"/>
            <a:ext cx="3149845" cy="741547"/>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添加标题</a:t>
            </a:r>
            <a:endParaRPr lang="en-US" sz="12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a:p>
            <a:pPr marL="0" indent="0">
              <a:buNone/>
            </a:pPr>
            <a:r>
              <a:rPr lang="zh-CN" alt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此处添加详细文本描述，建议与标题相关并符合整体语言风格，语言描述尽量简洁生动。</a:t>
            </a:r>
            <a:endParaRPr 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p:txBody>
      </p:sp>
      <p:sp>
        <p:nvSpPr>
          <p:cNvPr id="30" name="Subtitle 2"/>
          <p:cNvSpPr txBox="1"/>
          <p:nvPr/>
        </p:nvSpPr>
        <p:spPr>
          <a:xfrm>
            <a:off x="2068202" y="4077728"/>
            <a:ext cx="3149845" cy="741547"/>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添加标题</a:t>
            </a:r>
            <a:endParaRPr lang="en-US" sz="12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a:p>
            <a:pPr marL="0" indent="0">
              <a:buNone/>
            </a:pPr>
            <a:r>
              <a:rPr lang="zh-CN" alt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此处添加详细文本描述，建议与标题相关并符合整体语言风格，语言描述尽量简洁生动。</a:t>
            </a:r>
            <a:endParaRPr 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p:txBody>
      </p:sp>
      <p:sp>
        <p:nvSpPr>
          <p:cNvPr id="31" name="Subtitle 2"/>
          <p:cNvSpPr txBox="1"/>
          <p:nvPr/>
        </p:nvSpPr>
        <p:spPr>
          <a:xfrm>
            <a:off x="2068202" y="5063894"/>
            <a:ext cx="3149845" cy="741547"/>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18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添加标题</a:t>
            </a:r>
            <a:endParaRPr lang="en-US" sz="12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a:p>
            <a:pPr marL="0" indent="0">
              <a:buNone/>
            </a:pPr>
            <a:r>
              <a:rPr lang="zh-CN" alt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rPr>
              <a:t>此处添加详细文本描述，建议与标题相关并符合整体语言风格，语言描述尽量简洁生动。</a:t>
            </a:r>
            <a:endParaRPr lang="en-US" sz="1100" dirty="0">
              <a:solidFill>
                <a:schemeClr val="bg1"/>
              </a:solidFill>
              <a:latin typeface="站酷快乐体" panose="02010600030101010101" pitchFamily="2" charset="-122"/>
              <a:ea typeface="站酷快乐体" panose="02010600030101010101" pitchFamily="2" charset="-122"/>
              <a:cs typeface="Calibri" panose="020F0502020204030204"/>
              <a:sym typeface="站酷快乐体" panose="02010600030101010101" pitchFamily="2" charset="-122"/>
            </a:endParaRPr>
          </a:p>
        </p:txBody>
      </p:sp>
      <p:sp>
        <p:nvSpPr>
          <p:cNvPr id="32" name="Subtitle 2"/>
          <p:cNvSpPr txBox="1"/>
          <p:nvPr/>
        </p:nvSpPr>
        <p:spPr>
          <a:xfrm>
            <a:off x="1121449" y="2344580"/>
            <a:ext cx="755377" cy="369225"/>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rPr>
              <a:t>25%</a:t>
            </a:r>
            <a:endParaRPr lang="en-US" sz="11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endParaRPr>
          </a:p>
        </p:txBody>
      </p:sp>
      <p:sp>
        <p:nvSpPr>
          <p:cNvPr id="33" name="Subtitle 2"/>
          <p:cNvSpPr txBox="1"/>
          <p:nvPr/>
        </p:nvSpPr>
        <p:spPr>
          <a:xfrm>
            <a:off x="1112044" y="3309011"/>
            <a:ext cx="755377" cy="369225"/>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rPr>
              <a:t>55%</a:t>
            </a:r>
            <a:endParaRPr lang="en-US" sz="11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endParaRPr>
          </a:p>
        </p:txBody>
      </p:sp>
      <p:sp>
        <p:nvSpPr>
          <p:cNvPr id="34" name="Subtitle 2"/>
          <p:cNvSpPr txBox="1"/>
          <p:nvPr/>
        </p:nvSpPr>
        <p:spPr>
          <a:xfrm>
            <a:off x="1121449" y="4244764"/>
            <a:ext cx="755377" cy="369225"/>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rPr>
              <a:t>20%</a:t>
            </a:r>
            <a:endParaRPr lang="en-US" sz="11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endParaRPr>
          </a:p>
        </p:txBody>
      </p:sp>
      <p:sp>
        <p:nvSpPr>
          <p:cNvPr id="35" name="Subtitle 2"/>
          <p:cNvSpPr txBox="1"/>
          <p:nvPr/>
        </p:nvSpPr>
        <p:spPr>
          <a:xfrm>
            <a:off x="1121449" y="5241993"/>
            <a:ext cx="755377" cy="369225"/>
          </a:xfrm>
          <a:prstGeom prst="rect">
            <a:avLst/>
          </a:prstGeom>
        </p:spPr>
        <p:txBody>
          <a:bodyPr vert="horz" wrap="square" lIns="91399" tIns="45698" rIns="91399" bIns="45698"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rPr>
              <a:t>80%</a:t>
            </a:r>
            <a:endParaRPr lang="en-US" sz="1100" dirty="0">
              <a:solidFill>
                <a:schemeClr val="bg1"/>
              </a:solidFill>
              <a:latin typeface="站酷快乐体" panose="02010600030101010101" pitchFamily="2" charset="-122"/>
              <a:ea typeface="站酷快乐体" panose="02010600030101010101" pitchFamily="2" charset="-122"/>
              <a:cs typeface="Helvetica Neue"/>
              <a:sym typeface="站酷快乐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7263">
        <p:split orient="vert"/>
      </p:transition>
    </mc:Choice>
    <mc:Fallback>
      <p:transition spd="slow" advTm="726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25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250"/>
                                        <p:tgtEl>
                                          <p:spTgt spid="1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250"/>
                                        <p:tgtEl>
                                          <p:spTgt spid="1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250"/>
                                        <p:tgtEl>
                                          <p:spTgt spid="19"/>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250"/>
                                        <p:tgtEl>
                                          <p:spTgt spid="2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250"/>
                                        <p:tgtEl>
                                          <p:spTgt spid="21"/>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250"/>
                                        <p:tgtEl>
                                          <p:spTgt spid="17"/>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250"/>
                                        <p:tgtEl>
                                          <p:spTgt spid="2"/>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250"/>
                                        <p:tgtEl>
                                          <p:spTgt spid="8"/>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250"/>
                                        <p:tgtEl>
                                          <p:spTgt spid="9"/>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250"/>
                                        <p:tgtEl>
                                          <p:spTgt spid="10"/>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250"/>
                                        <p:tgtEl>
                                          <p:spTgt spid="11"/>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dissolve">
                                      <p:cBhvr>
                                        <p:cTn id="55" dur="250"/>
                                        <p:tgtEl>
                                          <p:spTgt spid="12"/>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dissolve">
                                      <p:cBhvr>
                                        <p:cTn id="59" dur="250"/>
                                        <p:tgtEl>
                                          <p:spTgt spid="14"/>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250"/>
                                        <p:tgtEl>
                                          <p:spTgt spid="23"/>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250"/>
                                        <p:tgtEl>
                                          <p:spTgt spid="3"/>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dissolve">
                                      <p:cBhvr>
                                        <p:cTn id="71" dur="250"/>
                                        <p:tgtEl>
                                          <p:spTgt spid="4"/>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dissolve">
                                      <p:cBhvr>
                                        <p:cTn id="75" dur="250"/>
                                        <p:tgtEl>
                                          <p:spTgt spid="5"/>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dissolve">
                                      <p:cBhvr>
                                        <p:cTn id="79" dur="250"/>
                                        <p:tgtEl>
                                          <p:spTgt spid="6"/>
                                        </p:tgtEl>
                                      </p:cBhvr>
                                    </p:animEffect>
                                  </p:child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dissolve">
                                      <p:cBhvr>
                                        <p:cTn id="83" dur="250"/>
                                        <p:tgtEl>
                                          <p:spTgt spid="7"/>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dissolve">
                                      <p:cBhvr>
                                        <p:cTn id="87" dur="250"/>
                                        <p:tgtEl>
                                          <p:spTgt spid="13"/>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dissolve">
                                      <p:cBhvr>
                                        <p:cTn id="91" dur="250"/>
                                        <p:tgtEl>
                                          <p:spTgt spid="2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fade">
                                      <p:cBhvr>
                                        <p:cTn id="106" dur="500"/>
                                        <p:tgtEl>
                                          <p:spTgt spid="3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fade">
                                      <p:cBhvr>
                                        <p:cTn id="112" dur="500"/>
                                        <p:tgtEl>
                                          <p:spTgt spid="25"/>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3"/>
                                        </p:tgtEl>
                                        <p:attrNameLst>
                                          <p:attrName>style.visibility</p:attrName>
                                        </p:attrNameLst>
                                      </p:cBhvr>
                                      <p:to>
                                        <p:strVal val="visible"/>
                                      </p:to>
                                    </p:set>
                                    <p:animEffect transition="in" filter="fade">
                                      <p:cBhvr>
                                        <p:cTn id="115" dur="500"/>
                                        <p:tgtEl>
                                          <p:spTgt spid="3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500"/>
                                        <p:tgtEl>
                                          <p:spTgt spid="29"/>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fade">
                                      <p:cBhvr>
                                        <p:cTn id="121" dur="500"/>
                                        <p:tgtEl>
                                          <p:spTgt spid="2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fade">
                                      <p:cBhvr>
                                        <p:cTn id="124" dur="500"/>
                                        <p:tgtEl>
                                          <p:spTgt spid="3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utoUpdateAnimBg="0"/>
      <p:bldP spid="4" grpId="0" autoUpdateAnimBg="0"/>
      <p:bldP spid="5" grpId="0" autoUpdateAnimBg="0"/>
      <p:bldP spid="6" grpId="0" autoUpdateAnimBg="0"/>
      <p:bldP spid="7" grpId="0" autoUpdateAnimBg="0"/>
      <p:bldP spid="8" grpId="0" autoUpdateAnimBg="0"/>
      <p:bldP spid="9" grpId="0" autoUpdateAnimBg="0"/>
      <p:bldP spid="10" grpId="0" autoUpdateAnimBg="0"/>
      <p:bldP spid="11" grpId="0" autoUpdateAnimBg="0"/>
      <p:bldP spid="12" grpId="0" autoUpdateAnimBg="0"/>
      <p:bldP spid="13" grpId="0" autoUpdateAnimBg="0"/>
      <p:bldP spid="14" grpId="0" autoUpdateAnimBg="0"/>
      <p:bldP spid="15" grpId="0" animBg="1" autoUpdateAnimBg="0"/>
      <p:bldP spid="16" grpId="0" animBg="1" autoUpdateAnimBg="0"/>
      <p:bldP spid="17" grpId="0" animBg="1" autoUpdateAnimBg="0"/>
      <p:bldP spid="18" grpId="0" animBg="1" autoUpdateAnimBg="0"/>
      <p:bldP spid="19" grpId="0" animBg="1" autoUpdateAnimBg="0"/>
      <p:bldP spid="20" grpId="0" animBg="1" autoUpdateAnimBg="0"/>
      <p:bldP spid="21" grpId="0" animBg="1" autoUpdateAnimBg="0"/>
      <p:bldP spid="22" grpId="0" autoUpdateAnimBg="0"/>
      <p:bldP spid="23" grpId="0" autoUpdateAnimBg="0"/>
      <p:bldP spid="24" grpId="0" animBg="1"/>
      <p:bldP spid="25" grpId="0" animBg="1"/>
      <p:bldP spid="26" grpId="0" animBg="1"/>
      <p:bldP spid="27" grpId="0" animBg="1"/>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283133" y="1955432"/>
            <a:ext cx="4875671" cy="3643101"/>
            <a:chOff x="6523264" y="2002971"/>
            <a:chExt cx="4051300" cy="3027131"/>
          </a:xfrm>
          <a:solidFill>
            <a:srgbClr val="DF7D0F"/>
          </a:solidFill>
        </p:grpSpPr>
        <p:sp>
          <p:nvSpPr>
            <p:cNvPr id="6" name="矩形 79"/>
            <p:cNvSpPr>
              <a:spLocks noChangeArrowheads="1"/>
            </p:cNvSpPr>
            <p:nvPr/>
          </p:nvSpPr>
          <p:spPr bwMode="auto">
            <a:xfrm>
              <a:off x="6523264" y="2002971"/>
              <a:ext cx="1431802" cy="3323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加入标题描述</a:t>
              </a:r>
              <a:endParaRPr lang="en-US" altLang="zh-CN" sz="2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8" name="组合 7"/>
            <p:cNvGrpSpPr/>
            <p:nvPr/>
          </p:nvGrpSpPr>
          <p:grpSpPr bwMode="auto">
            <a:xfrm>
              <a:off x="6608989" y="4449309"/>
              <a:ext cx="3965575" cy="580793"/>
              <a:chOff x="0" y="0"/>
              <a:chExt cx="3965344" cy="581168"/>
            </a:xfrm>
            <a:grpFill/>
          </p:grpSpPr>
          <p:sp>
            <p:nvSpPr>
              <p:cNvPr id="34" name="Freeform 10"/>
              <p:cNvSpPr>
                <a:spLocks noChangeArrowheads="1"/>
              </p:cNvSpPr>
              <p:nvPr/>
            </p:nvSpPr>
            <p:spPr bwMode="auto">
              <a:xfrm>
                <a:off x="0" y="43646"/>
                <a:ext cx="378867" cy="355907"/>
              </a:xfrm>
              <a:custGeom>
                <a:avLst/>
                <a:gdLst>
                  <a:gd name="T0" fmla="*/ 350440135 w 128"/>
                  <a:gd name="T1" fmla="*/ 1055581605 h 120"/>
                  <a:gd name="T2" fmla="*/ 105132633 w 128"/>
                  <a:gd name="T3" fmla="*/ 950022555 h 120"/>
                  <a:gd name="T4" fmla="*/ 0 w 128"/>
                  <a:gd name="T5" fmla="*/ 703720082 h 120"/>
                  <a:gd name="T6" fmla="*/ 105132633 w 128"/>
                  <a:gd name="T7" fmla="*/ 457417608 h 120"/>
                  <a:gd name="T8" fmla="*/ 508137604 w 128"/>
                  <a:gd name="T9" fmla="*/ 17593669 h 120"/>
                  <a:gd name="T10" fmla="*/ 560705401 w 128"/>
                  <a:gd name="T11" fmla="*/ 70371712 h 120"/>
                  <a:gd name="T12" fmla="*/ 148936170 w 128"/>
                  <a:gd name="T13" fmla="*/ 501401782 h 120"/>
                  <a:gd name="T14" fmla="*/ 70087435 w 128"/>
                  <a:gd name="T15" fmla="*/ 703720082 h 120"/>
                  <a:gd name="T16" fmla="*/ 148936170 w 128"/>
                  <a:gd name="T17" fmla="*/ 906041348 h 120"/>
                  <a:gd name="T18" fmla="*/ 350440135 w 128"/>
                  <a:gd name="T19" fmla="*/ 985209894 h 120"/>
                  <a:gd name="T20" fmla="*/ 551944101 w 128"/>
                  <a:gd name="T21" fmla="*/ 906041348 h 120"/>
                  <a:gd name="T22" fmla="*/ 989991311 w 128"/>
                  <a:gd name="T23" fmla="*/ 431030070 h 120"/>
                  <a:gd name="T24" fmla="*/ 1051320406 w 128"/>
                  <a:gd name="T25" fmla="*/ 281489812 h 120"/>
                  <a:gd name="T26" fmla="*/ 989991311 w 128"/>
                  <a:gd name="T27" fmla="*/ 131946588 h 120"/>
                  <a:gd name="T28" fmla="*/ 841055141 w 128"/>
                  <a:gd name="T29" fmla="*/ 70371712 h 120"/>
                  <a:gd name="T30" fmla="*/ 692118971 w 128"/>
                  <a:gd name="T31" fmla="*/ 131946588 h 120"/>
                  <a:gd name="T32" fmla="*/ 254068802 w 128"/>
                  <a:gd name="T33" fmla="*/ 606960832 h 120"/>
                  <a:gd name="T34" fmla="*/ 254068802 w 128"/>
                  <a:gd name="T35" fmla="*/ 800482297 h 120"/>
                  <a:gd name="T36" fmla="*/ 350440135 w 128"/>
                  <a:gd name="T37" fmla="*/ 844466471 h 120"/>
                  <a:gd name="T38" fmla="*/ 350440135 w 128"/>
                  <a:gd name="T39" fmla="*/ 844466471 h 120"/>
                  <a:gd name="T40" fmla="*/ 446811469 w 128"/>
                  <a:gd name="T41" fmla="*/ 800482297 h 120"/>
                  <a:gd name="T42" fmla="*/ 876100339 w 128"/>
                  <a:gd name="T43" fmla="*/ 360658358 h 120"/>
                  <a:gd name="T44" fmla="*/ 919903875 w 128"/>
                  <a:gd name="T45" fmla="*/ 413436401 h 120"/>
                  <a:gd name="T46" fmla="*/ 499376305 w 128"/>
                  <a:gd name="T47" fmla="*/ 853263305 h 120"/>
                  <a:gd name="T48" fmla="*/ 350440135 w 128"/>
                  <a:gd name="T49" fmla="*/ 914838182 h 120"/>
                  <a:gd name="T50" fmla="*/ 350440135 w 128"/>
                  <a:gd name="T51" fmla="*/ 914838182 h 120"/>
                  <a:gd name="T52" fmla="*/ 201503966 w 128"/>
                  <a:gd name="T53" fmla="*/ 853263305 h 120"/>
                  <a:gd name="T54" fmla="*/ 201503966 w 128"/>
                  <a:gd name="T55" fmla="*/ 554179824 h 120"/>
                  <a:gd name="T56" fmla="*/ 639554135 w 128"/>
                  <a:gd name="T57" fmla="*/ 79168546 h 120"/>
                  <a:gd name="T58" fmla="*/ 841055141 w 128"/>
                  <a:gd name="T59" fmla="*/ 0 h 120"/>
                  <a:gd name="T60" fmla="*/ 1042559107 w 128"/>
                  <a:gd name="T61" fmla="*/ 79168546 h 120"/>
                  <a:gd name="T62" fmla="*/ 1121407841 w 128"/>
                  <a:gd name="T63" fmla="*/ 281489812 h 120"/>
                  <a:gd name="T64" fmla="*/ 1042559107 w 128"/>
                  <a:gd name="T65" fmla="*/ 483808112 h 120"/>
                  <a:gd name="T66" fmla="*/ 595747638 w 128"/>
                  <a:gd name="T67" fmla="*/ 950022555 h 120"/>
                  <a:gd name="T68" fmla="*/ 350440135 w 128"/>
                  <a:gd name="T69" fmla="*/ 1055581605 h 1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120"/>
                  <a:gd name="T107" fmla="*/ 128 w 128"/>
                  <a:gd name="T108" fmla="*/ 120 h 1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120">
                    <a:moveTo>
                      <a:pt x="40" y="120"/>
                    </a:moveTo>
                    <a:cubicBezTo>
                      <a:pt x="29" y="120"/>
                      <a:pt x="19" y="116"/>
                      <a:pt x="12" y="108"/>
                    </a:cubicBezTo>
                    <a:cubicBezTo>
                      <a:pt x="4" y="101"/>
                      <a:pt x="0" y="91"/>
                      <a:pt x="0" y="80"/>
                    </a:cubicBezTo>
                    <a:cubicBezTo>
                      <a:pt x="0" y="69"/>
                      <a:pt x="4" y="59"/>
                      <a:pt x="12" y="52"/>
                    </a:cubicBezTo>
                    <a:cubicBezTo>
                      <a:pt x="58" y="2"/>
                      <a:pt x="58" y="2"/>
                      <a:pt x="58" y="2"/>
                    </a:cubicBezTo>
                    <a:cubicBezTo>
                      <a:pt x="64" y="8"/>
                      <a:pt x="64" y="8"/>
                      <a:pt x="64" y="8"/>
                    </a:cubicBezTo>
                    <a:cubicBezTo>
                      <a:pt x="17" y="57"/>
                      <a:pt x="17" y="57"/>
                      <a:pt x="17" y="57"/>
                    </a:cubicBezTo>
                    <a:cubicBezTo>
                      <a:pt x="11" y="63"/>
                      <a:pt x="8" y="71"/>
                      <a:pt x="8" y="80"/>
                    </a:cubicBezTo>
                    <a:cubicBezTo>
                      <a:pt x="8" y="89"/>
                      <a:pt x="11" y="97"/>
                      <a:pt x="17" y="103"/>
                    </a:cubicBezTo>
                    <a:cubicBezTo>
                      <a:pt x="23" y="109"/>
                      <a:pt x="31" y="112"/>
                      <a:pt x="40" y="112"/>
                    </a:cubicBezTo>
                    <a:cubicBezTo>
                      <a:pt x="49" y="112"/>
                      <a:pt x="57" y="109"/>
                      <a:pt x="63" y="103"/>
                    </a:cubicBezTo>
                    <a:cubicBezTo>
                      <a:pt x="113" y="49"/>
                      <a:pt x="113" y="49"/>
                      <a:pt x="113" y="49"/>
                    </a:cubicBezTo>
                    <a:cubicBezTo>
                      <a:pt x="118" y="44"/>
                      <a:pt x="120" y="38"/>
                      <a:pt x="120" y="32"/>
                    </a:cubicBezTo>
                    <a:cubicBezTo>
                      <a:pt x="120" y="26"/>
                      <a:pt x="118" y="20"/>
                      <a:pt x="113" y="15"/>
                    </a:cubicBezTo>
                    <a:cubicBezTo>
                      <a:pt x="108" y="10"/>
                      <a:pt x="102" y="8"/>
                      <a:pt x="96" y="8"/>
                    </a:cubicBezTo>
                    <a:cubicBezTo>
                      <a:pt x="90" y="8"/>
                      <a:pt x="84" y="10"/>
                      <a:pt x="79" y="15"/>
                    </a:cubicBezTo>
                    <a:cubicBezTo>
                      <a:pt x="29" y="69"/>
                      <a:pt x="29" y="69"/>
                      <a:pt x="29" y="69"/>
                    </a:cubicBezTo>
                    <a:cubicBezTo>
                      <a:pt x="22" y="75"/>
                      <a:pt x="22" y="85"/>
                      <a:pt x="29" y="91"/>
                    </a:cubicBezTo>
                    <a:cubicBezTo>
                      <a:pt x="32" y="94"/>
                      <a:pt x="36" y="96"/>
                      <a:pt x="40" y="96"/>
                    </a:cubicBezTo>
                    <a:cubicBezTo>
                      <a:pt x="40" y="96"/>
                      <a:pt x="40" y="96"/>
                      <a:pt x="40" y="96"/>
                    </a:cubicBezTo>
                    <a:cubicBezTo>
                      <a:pt x="44" y="96"/>
                      <a:pt x="48" y="94"/>
                      <a:pt x="51" y="91"/>
                    </a:cubicBezTo>
                    <a:cubicBezTo>
                      <a:pt x="100" y="41"/>
                      <a:pt x="100" y="41"/>
                      <a:pt x="100" y="41"/>
                    </a:cubicBezTo>
                    <a:cubicBezTo>
                      <a:pt x="105" y="47"/>
                      <a:pt x="105" y="47"/>
                      <a:pt x="105" y="47"/>
                    </a:cubicBezTo>
                    <a:cubicBezTo>
                      <a:pt x="57" y="97"/>
                      <a:pt x="57" y="97"/>
                      <a:pt x="57" y="97"/>
                    </a:cubicBezTo>
                    <a:cubicBezTo>
                      <a:pt x="52" y="102"/>
                      <a:pt x="46" y="104"/>
                      <a:pt x="40" y="104"/>
                    </a:cubicBezTo>
                    <a:cubicBezTo>
                      <a:pt x="40" y="104"/>
                      <a:pt x="40" y="104"/>
                      <a:pt x="40" y="104"/>
                    </a:cubicBezTo>
                    <a:cubicBezTo>
                      <a:pt x="34" y="104"/>
                      <a:pt x="28" y="102"/>
                      <a:pt x="23" y="97"/>
                    </a:cubicBezTo>
                    <a:cubicBezTo>
                      <a:pt x="14" y="88"/>
                      <a:pt x="14" y="72"/>
                      <a:pt x="23" y="63"/>
                    </a:cubicBezTo>
                    <a:cubicBezTo>
                      <a:pt x="73" y="9"/>
                      <a:pt x="73" y="9"/>
                      <a:pt x="73" y="9"/>
                    </a:cubicBezTo>
                    <a:cubicBezTo>
                      <a:pt x="79" y="3"/>
                      <a:pt x="87" y="0"/>
                      <a:pt x="96" y="0"/>
                    </a:cubicBezTo>
                    <a:cubicBezTo>
                      <a:pt x="105" y="0"/>
                      <a:pt x="113" y="3"/>
                      <a:pt x="119" y="9"/>
                    </a:cubicBezTo>
                    <a:cubicBezTo>
                      <a:pt x="125" y="15"/>
                      <a:pt x="128" y="23"/>
                      <a:pt x="128" y="32"/>
                    </a:cubicBezTo>
                    <a:cubicBezTo>
                      <a:pt x="128" y="41"/>
                      <a:pt x="125" y="49"/>
                      <a:pt x="119" y="55"/>
                    </a:cubicBezTo>
                    <a:cubicBezTo>
                      <a:pt x="68" y="108"/>
                      <a:pt x="68" y="108"/>
                      <a:pt x="68" y="108"/>
                    </a:cubicBezTo>
                    <a:cubicBezTo>
                      <a:pt x="61" y="116"/>
                      <a:pt x="51" y="120"/>
                      <a:pt x="40" y="120"/>
                    </a:cubicBezTo>
                  </a:path>
                </a:pathLst>
              </a:custGeom>
              <a:solidFill>
                <a:schemeClr val="accent2"/>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5" name="矩形 97"/>
              <p:cNvSpPr>
                <a:spLocks noChangeArrowheads="1"/>
              </p:cNvSpPr>
              <p:nvPr/>
            </p:nvSpPr>
            <p:spPr bwMode="auto">
              <a:xfrm>
                <a:off x="462233" y="0"/>
                <a:ext cx="3503111" cy="5811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30000"/>
                  </a:lnSpc>
                  <a:spcBef>
                    <a:spcPts val="0"/>
                  </a:spcBef>
                  <a:buNone/>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您的内容打在这里，或者通过复制您的文本后，在此框中选择粘贴。</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1" name="组合 99"/>
            <p:cNvGrpSpPr/>
            <p:nvPr/>
          </p:nvGrpSpPr>
          <p:grpSpPr bwMode="auto">
            <a:xfrm>
              <a:off x="6621689" y="3771446"/>
              <a:ext cx="3952875" cy="580792"/>
              <a:chOff x="0" y="0"/>
              <a:chExt cx="3952717" cy="579091"/>
            </a:xfrm>
            <a:grpFill/>
          </p:grpSpPr>
          <p:grpSp>
            <p:nvGrpSpPr>
              <p:cNvPr id="27" name="组合 108"/>
              <p:cNvGrpSpPr/>
              <p:nvPr/>
            </p:nvGrpSpPr>
            <p:grpSpPr bwMode="auto">
              <a:xfrm>
                <a:off x="0" y="53978"/>
                <a:ext cx="378868" cy="335242"/>
                <a:chOff x="0" y="0"/>
                <a:chExt cx="261938" cy="231776"/>
              </a:xfrm>
              <a:grpFill/>
            </p:grpSpPr>
            <p:sp>
              <p:nvSpPr>
                <p:cNvPr id="29" name="Freeform 11"/>
                <p:cNvSpPr>
                  <a:spLocks noChangeArrowheads="1"/>
                </p:cNvSpPr>
                <p:nvPr/>
              </p:nvSpPr>
              <p:spPr bwMode="auto">
                <a:xfrm>
                  <a:off x="66675" y="52388"/>
                  <a:ext cx="57150" cy="98425"/>
                </a:xfrm>
                <a:custGeom>
                  <a:avLst/>
                  <a:gdLst>
                    <a:gd name="T0" fmla="*/ 90725625 w 36"/>
                    <a:gd name="T1" fmla="*/ 156249688 h 62"/>
                    <a:gd name="T2" fmla="*/ 25201563 w 36"/>
                    <a:gd name="T3" fmla="*/ 156249688 h 62"/>
                    <a:gd name="T4" fmla="*/ 25201563 w 36"/>
                    <a:gd name="T5" fmla="*/ 131048125 h 62"/>
                    <a:gd name="T6" fmla="*/ 63003113 w 36"/>
                    <a:gd name="T7" fmla="*/ 131048125 h 62"/>
                    <a:gd name="T8" fmla="*/ 63003113 w 36"/>
                    <a:gd name="T9" fmla="*/ 25201563 h 62"/>
                    <a:gd name="T10" fmla="*/ 0 w 36"/>
                    <a:gd name="T11" fmla="*/ 25201563 h 62"/>
                    <a:gd name="T12" fmla="*/ 0 w 36"/>
                    <a:gd name="T13" fmla="*/ 0 h 62"/>
                    <a:gd name="T14" fmla="*/ 90725625 w 36"/>
                    <a:gd name="T15" fmla="*/ 0 h 62"/>
                    <a:gd name="T16" fmla="*/ 90725625 w 36"/>
                    <a:gd name="T17" fmla="*/ 156249688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62"/>
                    <a:gd name="T29" fmla="*/ 36 w 36"/>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62">
                      <a:moveTo>
                        <a:pt x="36" y="62"/>
                      </a:moveTo>
                      <a:lnTo>
                        <a:pt x="10" y="62"/>
                      </a:lnTo>
                      <a:lnTo>
                        <a:pt x="10" y="52"/>
                      </a:lnTo>
                      <a:lnTo>
                        <a:pt x="25" y="52"/>
                      </a:lnTo>
                      <a:lnTo>
                        <a:pt x="25" y="10"/>
                      </a:lnTo>
                      <a:lnTo>
                        <a:pt x="0" y="10"/>
                      </a:lnTo>
                      <a:lnTo>
                        <a:pt x="0" y="0"/>
                      </a:lnTo>
                      <a:lnTo>
                        <a:pt x="36" y="0"/>
                      </a:lnTo>
                      <a:lnTo>
                        <a:pt x="36" y="62"/>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0" name="Freeform 12"/>
                <p:cNvSpPr>
                  <a:spLocks noChangeArrowheads="1"/>
                </p:cNvSpPr>
                <p:nvPr/>
              </p:nvSpPr>
              <p:spPr bwMode="auto">
                <a:xfrm>
                  <a:off x="112713" y="0"/>
                  <a:ext cx="149225" cy="203200"/>
                </a:xfrm>
                <a:custGeom>
                  <a:avLst/>
                  <a:gdLst>
                    <a:gd name="T0" fmla="*/ 236894688 w 94"/>
                    <a:gd name="T1" fmla="*/ 322580000 h 128"/>
                    <a:gd name="T2" fmla="*/ 0 w 94"/>
                    <a:gd name="T3" fmla="*/ 239414050 h 128"/>
                    <a:gd name="T4" fmla="*/ 7559675 w 94"/>
                    <a:gd name="T5" fmla="*/ 214212488 h 128"/>
                    <a:gd name="T6" fmla="*/ 211693125 w 94"/>
                    <a:gd name="T7" fmla="*/ 284776863 h 128"/>
                    <a:gd name="T8" fmla="*/ 211693125 w 94"/>
                    <a:gd name="T9" fmla="*/ 37801550 h 128"/>
                    <a:gd name="T10" fmla="*/ 7559675 w 94"/>
                    <a:gd name="T11" fmla="*/ 108365925 h 128"/>
                    <a:gd name="T12" fmla="*/ 0 w 94"/>
                    <a:gd name="T13" fmla="*/ 83164363 h 128"/>
                    <a:gd name="T14" fmla="*/ 236894688 w 94"/>
                    <a:gd name="T15" fmla="*/ 0 h 128"/>
                    <a:gd name="T16" fmla="*/ 236894688 w 94"/>
                    <a:gd name="T17" fmla="*/ 322580000 h 1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128"/>
                    <a:gd name="T29" fmla="*/ 94 w 94"/>
                    <a:gd name="T30" fmla="*/ 128 h 1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128">
                      <a:moveTo>
                        <a:pt x="94" y="128"/>
                      </a:moveTo>
                      <a:lnTo>
                        <a:pt x="0" y="95"/>
                      </a:lnTo>
                      <a:lnTo>
                        <a:pt x="3" y="85"/>
                      </a:lnTo>
                      <a:lnTo>
                        <a:pt x="84" y="113"/>
                      </a:lnTo>
                      <a:lnTo>
                        <a:pt x="84" y="15"/>
                      </a:lnTo>
                      <a:lnTo>
                        <a:pt x="3" y="43"/>
                      </a:lnTo>
                      <a:lnTo>
                        <a:pt x="0" y="33"/>
                      </a:lnTo>
                      <a:lnTo>
                        <a:pt x="94" y="0"/>
                      </a:lnTo>
                      <a:lnTo>
                        <a:pt x="94" y="128"/>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1" name="Freeform 13"/>
                <p:cNvSpPr>
                  <a:spLocks noChangeArrowheads="1"/>
                </p:cNvSpPr>
                <p:nvPr/>
              </p:nvSpPr>
              <p:spPr bwMode="auto">
                <a:xfrm>
                  <a:off x="146050" y="50800"/>
                  <a:ext cx="77787" cy="42863"/>
                </a:xfrm>
                <a:custGeom>
                  <a:avLst/>
                  <a:gdLst>
                    <a:gd name="T0" fmla="*/ 5040280 w 49"/>
                    <a:gd name="T1" fmla="*/ 68045806 h 27"/>
                    <a:gd name="T2" fmla="*/ 0 w 49"/>
                    <a:gd name="T3" fmla="*/ 42843950 h 27"/>
                    <a:gd name="T4" fmla="*/ 115926442 w 49"/>
                    <a:gd name="T5" fmla="*/ 0 h 27"/>
                    <a:gd name="T6" fmla="*/ 123486069 w 49"/>
                    <a:gd name="T7" fmla="*/ 22682465 h 27"/>
                    <a:gd name="T8" fmla="*/ 5040280 w 49"/>
                    <a:gd name="T9" fmla="*/ 68045806 h 27"/>
                    <a:gd name="T10" fmla="*/ 0 60000 65536"/>
                    <a:gd name="T11" fmla="*/ 0 60000 65536"/>
                    <a:gd name="T12" fmla="*/ 0 60000 65536"/>
                    <a:gd name="T13" fmla="*/ 0 60000 65536"/>
                    <a:gd name="T14" fmla="*/ 0 60000 65536"/>
                    <a:gd name="T15" fmla="*/ 0 w 49"/>
                    <a:gd name="T16" fmla="*/ 0 h 27"/>
                    <a:gd name="T17" fmla="*/ 49 w 49"/>
                    <a:gd name="T18" fmla="*/ 27 h 27"/>
                  </a:gdLst>
                  <a:ahLst/>
                  <a:cxnLst>
                    <a:cxn ang="T10">
                      <a:pos x="T0" y="T1"/>
                    </a:cxn>
                    <a:cxn ang="T11">
                      <a:pos x="T2" y="T3"/>
                    </a:cxn>
                    <a:cxn ang="T12">
                      <a:pos x="T4" y="T5"/>
                    </a:cxn>
                    <a:cxn ang="T13">
                      <a:pos x="T6" y="T7"/>
                    </a:cxn>
                    <a:cxn ang="T14">
                      <a:pos x="T8" y="T9"/>
                    </a:cxn>
                  </a:cxnLst>
                  <a:rect l="T15" t="T16" r="T17" b="T18"/>
                  <a:pathLst>
                    <a:path w="49" h="27">
                      <a:moveTo>
                        <a:pt x="2" y="27"/>
                      </a:moveTo>
                      <a:lnTo>
                        <a:pt x="0" y="17"/>
                      </a:lnTo>
                      <a:lnTo>
                        <a:pt x="46" y="0"/>
                      </a:lnTo>
                      <a:lnTo>
                        <a:pt x="49" y="9"/>
                      </a:lnTo>
                      <a:lnTo>
                        <a:pt x="2" y="27"/>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2" name="Freeform 14"/>
                <p:cNvSpPr>
                  <a:spLocks noEditPoints="1" noChangeArrowheads="1"/>
                </p:cNvSpPr>
                <p:nvPr/>
              </p:nvSpPr>
              <p:spPr bwMode="auto">
                <a:xfrm>
                  <a:off x="0" y="52388"/>
                  <a:ext cx="49212" cy="98425"/>
                </a:xfrm>
                <a:custGeom>
                  <a:avLst/>
                  <a:gdLst>
                    <a:gd name="T0" fmla="*/ 78123256 w 31"/>
                    <a:gd name="T1" fmla="*/ 156249688 h 62"/>
                    <a:gd name="T2" fmla="*/ 0 w 31"/>
                    <a:gd name="T3" fmla="*/ 156249688 h 62"/>
                    <a:gd name="T4" fmla="*/ 0 w 31"/>
                    <a:gd name="T5" fmla="*/ 0 h 62"/>
                    <a:gd name="T6" fmla="*/ 78123256 w 31"/>
                    <a:gd name="T7" fmla="*/ 0 h 62"/>
                    <a:gd name="T8" fmla="*/ 78123256 w 31"/>
                    <a:gd name="T9" fmla="*/ 156249688 h 62"/>
                    <a:gd name="T10" fmla="*/ 27720643 w 31"/>
                    <a:gd name="T11" fmla="*/ 131048125 h 62"/>
                    <a:gd name="T12" fmla="*/ 52921950 w 31"/>
                    <a:gd name="T13" fmla="*/ 131048125 h 62"/>
                    <a:gd name="T14" fmla="*/ 52921950 w 31"/>
                    <a:gd name="T15" fmla="*/ 25201563 h 62"/>
                    <a:gd name="T16" fmla="*/ 27720643 w 31"/>
                    <a:gd name="T17" fmla="*/ 25201563 h 62"/>
                    <a:gd name="T18" fmla="*/ 27720643 w 31"/>
                    <a:gd name="T19" fmla="*/ 131048125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62"/>
                    <a:gd name="T32" fmla="*/ 31 w 31"/>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62">
                      <a:moveTo>
                        <a:pt x="31" y="62"/>
                      </a:moveTo>
                      <a:lnTo>
                        <a:pt x="0" y="62"/>
                      </a:lnTo>
                      <a:lnTo>
                        <a:pt x="0" y="0"/>
                      </a:lnTo>
                      <a:lnTo>
                        <a:pt x="31" y="0"/>
                      </a:lnTo>
                      <a:lnTo>
                        <a:pt x="31" y="62"/>
                      </a:lnTo>
                      <a:close/>
                      <a:moveTo>
                        <a:pt x="11" y="52"/>
                      </a:moveTo>
                      <a:lnTo>
                        <a:pt x="21" y="52"/>
                      </a:lnTo>
                      <a:lnTo>
                        <a:pt x="21" y="10"/>
                      </a:lnTo>
                      <a:lnTo>
                        <a:pt x="11" y="10"/>
                      </a:lnTo>
                      <a:lnTo>
                        <a:pt x="11" y="52"/>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3" name="Freeform 15"/>
                <p:cNvSpPr>
                  <a:spLocks noChangeArrowheads="1"/>
                </p:cNvSpPr>
                <p:nvPr/>
              </p:nvSpPr>
              <p:spPr bwMode="auto">
                <a:xfrm>
                  <a:off x="33338" y="166688"/>
                  <a:ext cx="80962" cy="65088"/>
                </a:xfrm>
                <a:custGeom>
                  <a:avLst/>
                  <a:gdLst>
                    <a:gd name="T0" fmla="*/ 65548859 w 40"/>
                    <a:gd name="T1" fmla="*/ 132388992 h 32"/>
                    <a:gd name="T2" fmla="*/ 0 w 40"/>
                    <a:gd name="T3" fmla="*/ 66194496 h 32"/>
                    <a:gd name="T4" fmla="*/ 0 w 40"/>
                    <a:gd name="T5" fmla="*/ 0 h 32"/>
                    <a:gd name="T6" fmla="*/ 32773418 w 40"/>
                    <a:gd name="T7" fmla="*/ 0 h 32"/>
                    <a:gd name="T8" fmla="*/ 32773418 w 40"/>
                    <a:gd name="T9" fmla="*/ 66194496 h 32"/>
                    <a:gd name="T10" fmla="*/ 65548859 w 40"/>
                    <a:gd name="T11" fmla="*/ 99291744 h 32"/>
                    <a:gd name="T12" fmla="*/ 98322277 w 40"/>
                    <a:gd name="T13" fmla="*/ 66194496 h 32"/>
                    <a:gd name="T14" fmla="*/ 98322277 w 40"/>
                    <a:gd name="T15" fmla="*/ 0 h 32"/>
                    <a:gd name="T16" fmla="*/ 163871136 w 40"/>
                    <a:gd name="T17" fmla="*/ 0 h 32"/>
                    <a:gd name="T18" fmla="*/ 163871136 w 40"/>
                    <a:gd name="T19" fmla="*/ 33097248 h 32"/>
                    <a:gd name="T20" fmla="*/ 131097719 w 40"/>
                    <a:gd name="T21" fmla="*/ 33097248 h 32"/>
                    <a:gd name="T22" fmla="*/ 131097719 w 40"/>
                    <a:gd name="T23" fmla="*/ 66194496 h 32"/>
                    <a:gd name="T24" fmla="*/ 65548859 w 40"/>
                    <a:gd name="T25" fmla="*/ 132388992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32"/>
                    <a:gd name="T41" fmla="*/ 40 w 40"/>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32">
                      <a:moveTo>
                        <a:pt x="16" y="32"/>
                      </a:moveTo>
                      <a:cubicBezTo>
                        <a:pt x="7" y="32"/>
                        <a:pt x="0" y="25"/>
                        <a:pt x="0" y="16"/>
                      </a:cubicBezTo>
                      <a:cubicBezTo>
                        <a:pt x="0" y="0"/>
                        <a:pt x="0" y="0"/>
                        <a:pt x="0" y="0"/>
                      </a:cubicBezTo>
                      <a:cubicBezTo>
                        <a:pt x="8" y="0"/>
                        <a:pt x="8" y="0"/>
                        <a:pt x="8" y="0"/>
                      </a:cubicBezTo>
                      <a:cubicBezTo>
                        <a:pt x="8" y="16"/>
                        <a:pt x="8" y="16"/>
                        <a:pt x="8" y="16"/>
                      </a:cubicBezTo>
                      <a:cubicBezTo>
                        <a:pt x="8" y="20"/>
                        <a:pt x="12" y="24"/>
                        <a:pt x="16" y="24"/>
                      </a:cubicBezTo>
                      <a:cubicBezTo>
                        <a:pt x="20" y="24"/>
                        <a:pt x="24" y="20"/>
                        <a:pt x="24" y="16"/>
                      </a:cubicBezTo>
                      <a:cubicBezTo>
                        <a:pt x="24" y="0"/>
                        <a:pt x="24" y="0"/>
                        <a:pt x="24" y="0"/>
                      </a:cubicBezTo>
                      <a:cubicBezTo>
                        <a:pt x="40" y="0"/>
                        <a:pt x="40" y="0"/>
                        <a:pt x="40" y="0"/>
                      </a:cubicBezTo>
                      <a:cubicBezTo>
                        <a:pt x="40" y="8"/>
                        <a:pt x="40" y="8"/>
                        <a:pt x="40" y="8"/>
                      </a:cubicBezTo>
                      <a:cubicBezTo>
                        <a:pt x="32" y="8"/>
                        <a:pt x="32" y="8"/>
                        <a:pt x="32" y="8"/>
                      </a:cubicBezTo>
                      <a:cubicBezTo>
                        <a:pt x="32" y="16"/>
                        <a:pt x="32" y="16"/>
                        <a:pt x="32" y="16"/>
                      </a:cubicBezTo>
                      <a:cubicBezTo>
                        <a:pt x="32" y="25"/>
                        <a:pt x="25" y="32"/>
                        <a:pt x="16" y="32"/>
                      </a:cubicBezTo>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28" name="矩形 109"/>
              <p:cNvSpPr>
                <a:spLocks noChangeArrowheads="1"/>
              </p:cNvSpPr>
              <p:nvPr/>
            </p:nvSpPr>
            <p:spPr bwMode="auto">
              <a:xfrm>
                <a:off x="449606" y="0"/>
                <a:ext cx="3503111" cy="5790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30000"/>
                  </a:lnSpc>
                  <a:spcBef>
                    <a:spcPts val="0"/>
                  </a:spcBef>
                  <a:buNone/>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您的内容打在这里，或者通过复制您的文本后，在此框中选择粘贴。</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2" name="组合 116"/>
            <p:cNvGrpSpPr/>
            <p:nvPr/>
          </p:nvGrpSpPr>
          <p:grpSpPr bwMode="auto">
            <a:xfrm>
              <a:off x="6620102" y="3095171"/>
              <a:ext cx="3954462" cy="580793"/>
              <a:chOff x="0" y="0"/>
              <a:chExt cx="3953864" cy="581168"/>
            </a:xfrm>
            <a:grpFill/>
          </p:grpSpPr>
          <p:grpSp>
            <p:nvGrpSpPr>
              <p:cNvPr id="20" name="组合 125"/>
              <p:cNvGrpSpPr/>
              <p:nvPr/>
            </p:nvGrpSpPr>
            <p:grpSpPr bwMode="auto">
              <a:xfrm>
                <a:off x="0" y="33313"/>
                <a:ext cx="355907" cy="376572"/>
                <a:chOff x="0" y="0"/>
                <a:chExt cx="246063" cy="260350"/>
              </a:xfrm>
              <a:grpFill/>
            </p:grpSpPr>
            <p:sp>
              <p:nvSpPr>
                <p:cNvPr id="22" name="Rectangle 5"/>
                <p:cNvSpPr>
                  <a:spLocks noChangeArrowheads="1"/>
                </p:cNvSpPr>
                <p:nvPr/>
              </p:nvSpPr>
              <p:spPr bwMode="auto">
                <a:xfrm>
                  <a:off x="115888" y="39687"/>
                  <a:ext cx="15875" cy="163513"/>
                </a:xfrm>
                <a:prstGeom prst="rect">
                  <a:avLst/>
                </a:pr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endParaRPr lang="zh-CN" altLang="zh-CN" sz="1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3" name="Freeform 6"/>
                <p:cNvSpPr>
                  <a:spLocks noChangeArrowheads="1"/>
                </p:cNvSpPr>
                <p:nvPr/>
              </p:nvSpPr>
              <p:spPr bwMode="auto">
                <a:xfrm>
                  <a:off x="0" y="220662"/>
                  <a:ext cx="131762" cy="39688"/>
                </a:xfrm>
                <a:custGeom>
                  <a:avLst/>
                  <a:gdLst>
                    <a:gd name="T0" fmla="*/ 271269135 w 64"/>
                    <a:gd name="T1" fmla="*/ 78756867 h 20"/>
                    <a:gd name="T2" fmla="*/ 237361008 w 64"/>
                    <a:gd name="T3" fmla="*/ 78756867 h 20"/>
                    <a:gd name="T4" fmla="*/ 186496758 w 64"/>
                    <a:gd name="T5" fmla="*/ 31502350 h 20"/>
                    <a:gd name="T6" fmla="*/ 0 w 64"/>
                    <a:gd name="T7" fmla="*/ 31502350 h 20"/>
                    <a:gd name="T8" fmla="*/ 0 w 64"/>
                    <a:gd name="T9" fmla="*/ 0 h 20"/>
                    <a:gd name="T10" fmla="*/ 186496758 w 64"/>
                    <a:gd name="T11" fmla="*/ 0 h 20"/>
                    <a:gd name="T12" fmla="*/ 271269135 w 64"/>
                    <a:gd name="T13" fmla="*/ 78756867 h 20"/>
                    <a:gd name="T14" fmla="*/ 0 60000 65536"/>
                    <a:gd name="T15" fmla="*/ 0 60000 65536"/>
                    <a:gd name="T16" fmla="*/ 0 60000 65536"/>
                    <a:gd name="T17" fmla="*/ 0 60000 65536"/>
                    <a:gd name="T18" fmla="*/ 0 60000 65536"/>
                    <a:gd name="T19" fmla="*/ 0 60000 65536"/>
                    <a:gd name="T20" fmla="*/ 0 60000 65536"/>
                    <a:gd name="T21" fmla="*/ 0 w 64"/>
                    <a:gd name="T22" fmla="*/ 0 h 20"/>
                    <a:gd name="T23" fmla="*/ 64 w 6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0">
                      <a:moveTo>
                        <a:pt x="64" y="20"/>
                      </a:moveTo>
                      <a:cubicBezTo>
                        <a:pt x="56" y="20"/>
                        <a:pt x="56" y="20"/>
                        <a:pt x="56" y="20"/>
                      </a:cubicBezTo>
                      <a:cubicBezTo>
                        <a:pt x="56" y="13"/>
                        <a:pt x="51" y="8"/>
                        <a:pt x="44" y="8"/>
                      </a:cubicBezTo>
                      <a:cubicBezTo>
                        <a:pt x="0" y="8"/>
                        <a:pt x="0" y="8"/>
                        <a:pt x="0" y="8"/>
                      </a:cubicBezTo>
                      <a:cubicBezTo>
                        <a:pt x="0" y="0"/>
                        <a:pt x="0" y="0"/>
                        <a:pt x="0" y="0"/>
                      </a:cubicBezTo>
                      <a:cubicBezTo>
                        <a:pt x="44" y="0"/>
                        <a:pt x="44" y="0"/>
                        <a:pt x="44" y="0"/>
                      </a:cubicBezTo>
                      <a:cubicBezTo>
                        <a:pt x="55" y="0"/>
                        <a:pt x="64" y="9"/>
                        <a:pt x="64" y="20"/>
                      </a:cubicBezTo>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4" name="Freeform 7"/>
                <p:cNvSpPr>
                  <a:spLocks noChangeArrowheads="1"/>
                </p:cNvSpPr>
                <p:nvPr/>
              </p:nvSpPr>
              <p:spPr bwMode="auto">
                <a:xfrm>
                  <a:off x="115888" y="220662"/>
                  <a:ext cx="130175" cy="39688"/>
                </a:xfrm>
                <a:custGeom>
                  <a:avLst/>
                  <a:gdLst>
                    <a:gd name="T0" fmla="*/ 33096994 w 64"/>
                    <a:gd name="T1" fmla="*/ 78756867 h 20"/>
                    <a:gd name="T2" fmla="*/ 0 w 64"/>
                    <a:gd name="T3" fmla="*/ 78756867 h 20"/>
                    <a:gd name="T4" fmla="*/ 82742484 w 64"/>
                    <a:gd name="T5" fmla="*/ 0 h 20"/>
                    <a:gd name="T6" fmla="*/ 264773916 w 64"/>
                    <a:gd name="T7" fmla="*/ 0 h 20"/>
                    <a:gd name="T8" fmla="*/ 264773916 w 64"/>
                    <a:gd name="T9" fmla="*/ 31502350 h 20"/>
                    <a:gd name="T10" fmla="*/ 82742484 w 64"/>
                    <a:gd name="T11" fmla="*/ 31502350 h 20"/>
                    <a:gd name="T12" fmla="*/ 33096994 w 64"/>
                    <a:gd name="T13" fmla="*/ 78756867 h 20"/>
                    <a:gd name="T14" fmla="*/ 0 60000 65536"/>
                    <a:gd name="T15" fmla="*/ 0 60000 65536"/>
                    <a:gd name="T16" fmla="*/ 0 60000 65536"/>
                    <a:gd name="T17" fmla="*/ 0 60000 65536"/>
                    <a:gd name="T18" fmla="*/ 0 60000 65536"/>
                    <a:gd name="T19" fmla="*/ 0 60000 65536"/>
                    <a:gd name="T20" fmla="*/ 0 60000 65536"/>
                    <a:gd name="T21" fmla="*/ 0 w 64"/>
                    <a:gd name="T22" fmla="*/ 0 h 20"/>
                    <a:gd name="T23" fmla="*/ 64 w 64"/>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0">
                      <a:moveTo>
                        <a:pt x="8" y="20"/>
                      </a:moveTo>
                      <a:cubicBezTo>
                        <a:pt x="0" y="20"/>
                        <a:pt x="0" y="20"/>
                        <a:pt x="0" y="20"/>
                      </a:cubicBezTo>
                      <a:cubicBezTo>
                        <a:pt x="0" y="9"/>
                        <a:pt x="9" y="0"/>
                        <a:pt x="20" y="0"/>
                      </a:cubicBezTo>
                      <a:cubicBezTo>
                        <a:pt x="64" y="0"/>
                        <a:pt x="64" y="0"/>
                        <a:pt x="64" y="0"/>
                      </a:cubicBezTo>
                      <a:cubicBezTo>
                        <a:pt x="64" y="8"/>
                        <a:pt x="64" y="8"/>
                        <a:pt x="64" y="8"/>
                      </a:cubicBezTo>
                      <a:cubicBezTo>
                        <a:pt x="20" y="8"/>
                        <a:pt x="20" y="8"/>
                        <a:pt x="20" y="8"/>
                      </a:cubicBezTo>
                      <a:cubicBezTo>
                        <a:pt x="13" y="8"/>
                        <a:pt x="8" y="13"/>
                        <a:pt x="8" y="20"/>
                      </a:cubicBezTo>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5" name="Freeform 8"/>
                <p:cNvSpPr>
                  <a:spLocks noChangeArrowheads="1"/>
                </p:cNvSpPr>
                <p:nvPr/>
              </p:nvSpPr>
              <p:spPr bwMode="auto">
                <a:xfrm>
                  <a:off x="0" y="0"/>
                  <a:ext cx="131762" cy="203200"/>
                </a:xfrm>
                <a:custGeom>
                  <a:avLst/>
                  <a:gdLst>
                    <a:gd name="T0" fmla="*/ 203450822 w 64"/>
                    <a:gd name="T1" fmla="*/ 412902400 h 100"/>
                    <a:gd name="T2" fmla="*/ 0 w 64"/>
                    <a:gd name="T3" fmla="*/ 412902400 h 100"/>
                    <a:gd name="T4" fmla="*/ 0 w 64"/>
                    <a:gd name="T5" fmla="*/ 0 h 100"/>
                    <a:gd name="T6" fmla="*/ 186496758 w 64"/>
                    <a:gd name="T7" fmla="*/ 0 h 100"/>
                    <a:gd name="T8" fmla="*/ 271269135 w 64"/>
                    <a:gd name="T9" fmla="*/ 82580480 h 100"/>
                    <a:gd name="T10" fmla="*/ 237361008 w 64"/>
                    <a:gd name="T11" fmla="*/ 82580480 h 100"/>
                    <a:gd name="T12" fmla="*/ 186496758 w 64"/>
                    <a:gd name="T13" fmla="*/ 33032192 h 100"/>
                    <a:gd name="T14" fmla="*/ 33908127 w 64"/>
                    <a:gd name="T15" fmla="*/ 33032192 h 100"/>
                    <a:gd name="T16" fmla="*/ 33908127 w 64"/>
                    <a:gd name="T17" fmla="*/ 379870208 h 100"/>
                    <a:gd name="T18" fmla="*/ 203450822 w 64"/>
                    <a:gd name="T19" fmla="*/ 379870208 h 100"/>
                    <a:gd name="T20" fmla="*/ 203450822 w 64"/>
                    <a:gd name="T21" fmla="*/ 41290240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0"/>
                    <a:gd name="T35" fmla="*/ 64 w 64"/>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0">
                      <a:moveTo>
                        <a:pt x="48" y="100"/>
                      </a:moveTo>
                      <a:cubicBezTo>
                        <a:pt x="0" y="100"/>
                        <a:pt x="0" y="100"/>
                        <a:pt x="0" y="100"/>
                      </a:cubicBezTo>
                      <a:cubicBezTo>
                        <a:pt x="0" y="0"/>
                        <a:pt x="0" y="0"/>
                        <a:pt x="0" y="0"/>
                      </a:cubicBezTo>
                      <a:cubicBezTo>
                        <a:pt x="44" y="0"/>
                        <a:pt x="44" y="0"/>
                        <a:pt x="44" y="0"/>
                      </a:cubicBezTo>
                      <a:cubicBezTo>
                        <a:pt x="55" y="0"/>
                        <a:pt x="64" y="9"/>
                        <a:pt x="64" y="20"/>
                      </a:cubicBezTo>
                      <a:cubicBezTo>
                        <a:pt x="56" y="20"/>
                        <a:pt x="56" y="20"/>
                        <a:pt x="56" y="20"/>
                      </a:cubicBezTo>
                      <a:cubicBezTo>
                        <a:pt x="56" y="13"/>
                        <a:pt x="51" y="8"/>
                        <a:pt x="44" y="8"/>
                      </a:cubicBezTo>
                      <a:cubicBezTo>
                        <a:pt x="8" y="8"/>
                        <a:pt x="8" y="8"/>
                        <a:pt x="8" y="8"/>
                      </a:cubicBezTo>
                      <a:cubicBezTo>
                        <a:pt x="8" y="92"/>
                        <a:pt x="8" y="92"/>
                        <a:pt x="8" y="92"/>
                      </a:cubicBezTo>
                      <a:cubicBezTo>
                        <a:pt x="48" y="92"/>
                        <a:pt x="48" y="92"/>
                        <a:pt x="48" y="92"/>
                      </a:cubicBezTo>
                      <a:lnTo>
                        <a:pt x="48" y="100"/>
                      </a:ln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6" name="Freeform 9"/>
                <p:cNvSpPr>
                  <a:spLocks noChangeArrowheads="1"/>
                </p:cNvSpPr>
                <p:nvPr/>
              </p:nvSpPr>
              <p:spPr bwMode="auto">
                <a:xfrm>
                  <a:off x="115888" y="0"/>
                  <a:ext cx="130175" cy="203200"/>
                </a:xfrm>
                <a:custGeom>
                  <a:avLst/>
                  <a:gdLst>
                    <a:gd name="T0" fmla="*/ 264773916 w 64"/>
                    <a:gd name="T1" fmla="*/ 412902400 h 100"/>
                    <a:gd name="T2" fmla="*/ 66193988 w 64"/>
                    <a:gd name="T3" fmla="*/ 412902400 h 100"/>
                    <a:gd name="T4" fmla="*/ 66193988 w 64"/>
                    <a:gd name="T5" fmla="*/ 379870208 h 100"/>
                    <a:gd name="T6" fmla="*/ 231676922 w 64"/>
                    <a:gd name="T7" fmla="*/ 379870208 h 100"/>
                    <a:gd name="T8" fmla="*/ 231676922 w 64"/>
                    <a:gd name="T9" fmla="*/ 33032192 h 100"/>
                    <a:gd name="T10" fmla="*/ 82742484 w 64"/>
                    <a:gd name="T11" fmla="*/ 33032192 h 100"/>
                    <a:gd name="T12" fmla="*/ 33096994 w 64"/>
                    <a:gd name="T13" fmla="*/ 82580480 h 100"/>
                    <a:gd name="T14" fmla="*/ 0 w 64"/>
                    <a:gd name="T15" fmla="*/ 82580480 h 100"/>
                    <a:gd name="T16" fmla="*/ 82742484 w 64"/>
                    <a:gd name="T17" fmla="*/ 0 h 100"/>
                    <a:gd name="T18" fmla="*/ 264773916 w 64"/>
                    <a:gd name="T19" fmla="*/ 0 h 100"/>
                    <a:gd name="T20" fmla="*/ 264773916 w 64"/>
                    <a:gd name="T21" fmla="*/ 412902400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100"/>
                    <a:gd name="T35" fmla="*/ 64 w 64"/>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100">
                      <a:moveTo>
                        <a:pt x="64" y="100"/>
                      </a:moveTo>
                      <a:cubicBezTo>
                        <a:pt x="16" y="100"/>
                        <a:pt x="16" y="100"/>
                        <a:pt x="16" y="100"/>
                      </a:cubicBezTo>
                      <a:cubicBezTo>
                        <a:pt x="16" y="92"/>
                        <a:pt x="16" y="92"/>
                        <a:pt x="16" y="92"/>
                      </a:cubicBezTo>
                      <a:cubicBezTo>
                        <a:pt x="56" y="92"/>
                        <a:pt x="56" y="92"/>
                        <a:pt x="56" y="92"/>
                      </a:cubicBezTo>
                      <a:cubicBezTo>
                        <a:pt x="56" y="8"/>
                        <a:pt x="56" y="8"/>
                        <a:pt x="56" y="8"/>
                      </a:cubicBezTo>
                      <a:cubicBezTo>
                        <a:pt x="20" y="8"/>
                        <a:pt x="20" y="8"/>
                        <a:pt x="20" y="8"/>
                      </a:cubicBezTo>
                      <a:cubicBezTo>
                        <a:pt x="13" y="8"/>
                        <a:pt x="8" y="13"/>
                        <a:pt x="8" y="20"/>
                      </a:cubicBezTo>
                      <a:cubicBezTo>
                        <a:pt x="0" y="20"/>
                        <a:pt x="0" y="20"/>
                        <a:pt x="0" y="20"/>
                      </a:cubicBezTo>
                      <a:cubicBezTo>
                        <a:pt x="0" y="9"/>
                        <a:pt x="9" y="0"/>
                        <a:pt x="20" y="0"/>
                      </a:cubicBezTo>
                      <a:cubicBezTo>
                        <a:pt x="64" y="0"/>
                        <a:pt x="64" y="0"/>
                        <a:pt x="64" y="0"/>
                      </a:cubicBezTo>
                      <a:lnTo>
                        <a:pt x="64" y="100"/>
                      </a:lnTo>
                      <a:close/>
                    </a:path>
                  </a:pathLst>
                </a:custGeom>
                <a:solidFill>
                  <a:schemeClr val="accent3"/>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21" name="矩形 126"/>
              <p:cNvSpPr>
                <a:spLocks noChangeArrowheads="1"/>
              </p:cNvSpPr>
              <p:nvPr/>
            </p:nvSpPr>
            <p:spPr bwMode="auto">
              <a:xfrm>
                <a:off x="450753" y="0"/>
                <a:ext cx="3503111" cy="5811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30000"/>
                  </a:lnSpc>
                  <a:spcBef>
                    <a:spcPts val="0"/>
                  </a:spcBef>
                  <a:buNone/>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您的内容打在这里，或者通过复制您的文本后，在此框中选择粘贴。</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3" name="组合 133"/>
            <p:cNvGrpSpPr/>
            <p:nvPr/>
          </p:nvGrpSpPr>
          <p:grpSpPr bwMode="auto">
            <a:xfrm>
              <a:off x="6613752" y="2417309"/>
              <a:ext cx="3960812" cy="580793"/>
              <a:chOff x="0" y="0"/>
              <a:chExt cx="3960750" cy="581168"/>
            </a:xfrm>
            <a:grpFill/>
          </p:grpSpPr>
          <p:grpSp>
            <p:nvGrpSpPr>
              <p:cNvPr id="14" name="组合 142"/>
              <p:cNvGrpSpPr/>
              <p:nvPr/>
            </p:nvGrpSpPr>
            <p:grpSpPr bwMode="auto">
              <a:xfrm>
                <a:off x="0" y="35609"/>
                <a:ext cx="371979" cy="371980"/>
                <a:chOff x="0" y="0"/>
                <a:chExt cx="257175" cy="257176"/>
              </a:xfrm>
              <a:grpFill/>
            </p:grpSpPr>
            <p:sp>
              <p:nvSpPr>
                <p:cNvPr id="16" name="Freeform 16"/>
                <p:cNvSpPr>
                  <a:spLocks noChangeArrowheads="1"/>
                </p:cNvSpPr>
                <p:nvPr/>
              </p:nvSpPr>
              <p:spPr bwMode="auto">
                <a:xfrm>
                  <a:off x="30162" y="150813"/>
                  <a:ext cx="195262" cy="106363"/>
                </a:xfrm>
                <a:custGeom>
                  <a:avLst/>
                  <a:gdLst>
                    <a:gd name="T0" fmla="*/ 309977631 w 123"/>
                    <a:gd name="T1" fmla="*/ 168852056 h 67"/>
                    <a:gd name="T2" fmla="*/ 0 w 123"/>
                    <a:gd name="T3" fmla="*/ 168852056 h 67"/>
                    <a:gd name="T4" fmla="*/ 0 w 123"/>
                    <a:gd name="T5" fmla="*/ 0 h 67"/>
                    <a:gd name="T6" fmla="*/ 25201498 w 123"/>
                    <a:gd name="T7" fmla="*/ 0 h 67"/>
                    <a:gd name="T8" fmla="*/ 25201498 w 123"/>
                    <a:gd name="T9" fmla="*/ 143650375 h 67"/>
                    <a:gd name="T10" fmla="*/ 284776133 w 123"/>
                    <a:gd name="T11" fmla="*/ 143650375 h 67"/>
                    <a:gd name="T12" fmla="*/ 284776133 w 123"/>
                    <a:gd name="T13" fmla="*/ 0 h 67"/>
                    <a:gd name="T14" fmla="*/ 309977631 w 123"/>
                    <a:gd name="T15" fmla="*/ 0 h 67"/>
                    <a:gd name="T16" fmla="*/ 309977631 w 123"/>
                    <a:gd name="T17" fmla="*/ 168852056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3"/>
                    <a:gd name="T28" fmla="*/ 0 h 67"/>
                    <a:gd name="T29" fmla="*/ 123 w 123"/>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3" h="67">
                      <a:moveTo>
                        <a:pt x="123" y="67"/>
                      </a:moveTo>
                      <a:lnTo>
                        <a:pt x="0" y="67"/>
                      </a:lnTo>
                      <a:lnTo>
                        <a:pt x="0" y="0"/>
                      </a:lnTo>
                      <a:lnTo>
                        <a:pt x="10" y="0"/>
                      </a:lnTo>
                      <a:lnTo>
                        <a:pt x="10" y="57"/>
                      </a:lnTo>
                      <a:lnTo>
                        <a:pt x="113" y="57"/>
                      </a:lnTo>
                      <a:lnTo>
                        <a:pt x="113" y="0"/>
                      </a:lnTo>
                      <a:lnTo>
                        <a:pt x="123" y="0"/>
                      </a:lnTo>
                      <a:lnTo>
                        <a:pt x="123" y="67"/>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Freeform 17"/>
                <p:cNvSpPr>
                  <a:spLocks noChangeArrowheads="1"/>
                </p:cNvSpPr>
                <p:nvPr/>
              </p:nvSpPr>
              <p:spPr bwMode="auto">
                <a:xfrm>
                  <a:off x="0" y="0"/>
                  <a:ext cx="257175" cy="149225"/>
                </a:xfrm>
                <a:custGeom>
                  <a:avLst/>
                  <a:gdLst>
                    <a:gd name="T0" fmla="*/ 388104063 w 162"/>
                    <a:gd name="T1" fmla="*/ 236894688 h 94"/>
                    <a:gd name="T2" fmla="*/ 204133450 w 162"/>
                    <a:gd name="T3" fmla="*/ 37801550 h 94"/>
                    <a:gd name="T4" fmla="*/ 17640300 w 162"/>
                    <a:gd name="T5" fmla="*/ 236894688 h 94"/>
                    <a:gd name="T6" fmla="*/ 0 w 162"/>
                    <a:gd name="T7" fmla="*/ 216733438 h 94"/>
                    <a:gd name="T8" fmla="*/ 204133450 w 162"/>
                    <a:gd name="T9" fmla="*/ 0 h 94"/>
                    <a:gd name="T10" fmla="*/ 408265313 w 162"/>
                    <a:gd name="T11" fmla="*/ 216733438 h 94"/>
                    <a:gd name="T12" fmla="*/ 388104063 w 162"/>
                    <a:gd name="T13" fmla="*/ 236894688 h 94"/>
                    <a:gd name="T14" fmla="*/ 0 60000 65536"/>
                    <a:gd name="T15" fmla="*/ 0 60000 65536"/>
                    <a:gd name="T16" fmla="*/ 0 60000 65536"/>
                    <a:gd name="T17" fmla="*/ 0 60000 65536"/>
                    <a:gd name="T18" fmla="*/ 0 60000 65536"/>
                    <a:gd name="T19" fmla="*/ 0 60000 65536"/>
                    <a:gd name="T20" fmla="*/ 0 60000 65536"/>
                    <a:gd name="T21" fmla="*/ 0 w 162"/>
                    <a:gd name="T22" fmla="*/ 0 h 94"/>
                    <a:gd name="T23" fmla="*/ 162 w 16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 h="94">
                      <a:moveTo>
                        <a:pt x="154" y="94"/>
                      </a:moveTo>
                      <a:lnTo>
                        <a:pt x="81" y="15"/>
                      </a:lnTo>
                      <a:lnTo>
                        <a:pt x="7" y="94"/>
                      </a:lnTo>
                      <a:lnTo>
                        <a:pt x="0" y="86"/>
                      </a:lnTo>
                      <a:lnTo>
                        <a:pt x="81" y="0"/>
                      </a:lnTo>
                      <a:lnTo>
                        <a:pt x="162" y="86"/>
                      </a:lnTo>
                      <a:lnTo>
                        <a:pt x="154" y="94"/>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 name="Freeform 18"/>
                <p:cNvSpPr>
                  <a:spLocks noChangeArrowheads="1"/>
                </p:cNvSpPr>
                <p:nvPr/>
              </p:nvSpPr>
              <p:spPr bwMode="auto">
                <a:xfrm>
                  <a:off x="95250" y="150813"/>
                  <a:ext cx="65087" cy="73025"/>
                </a:xfrm>
                <a:custGeom>
                  <a:avLst/>
                  <a:gdLst>
                    <a:gd name="T0" fmla="*/ 103324819 w 41"/>
                    <a:gd name="T1" fmla="*/ 115927188 h 46"/>
                    <a:gd name="T2" fmla="*/ 78123450 w 41"/>
                    <a:gd name="T3" fmla="*/ 115927188 h 46"/>
                    <a:gd name="T4" fmla="*/ 78123450 w 41"/>
                    <a:gd name="T5" fmla="*/ 25201563 h 46"/>
                    <a:gd name="T6" fmla="*/ 25201369 w 41"/>
                    <a:gd name="T7" fmla="*/ 25201563 h 46"/>
                    <a:gd name="T8" fmla="*/ 25201369 w 41"/>
                    <a:gd name="T9" fmla="*/ 115927188 h 46"/>
                    <a:gd name="T10" fmla="*/ 0 w 41"/>
                    <a:gd name="T11" fmla="*/ 115927188 h 46"/>
                    <a:gd name="T12" fmla="*/ 0 w 41"/>
                    <a:gd name="T13" fmla="*/ 0 h 46"/>
                    <a:gd name="T14" fmla="*/ 103324819 w 41"/>
                    <a:gd name="T15" fmla="*/ 0 h 46"/>
                    <a:gd name="T16" fmla="*/ 103324819 w 41"/>
                    <a:gd name="T17" fmla="*/ 115927188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46"/>
                    <a:gd name="T29" fmla="*/ 41 w 41"/>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46">
                      <a:moveTo>
                        <a:pt x="41" y="46"/>
                      </a:moveTo>
                      <a:lnTo>
                        <a:pt x="31" y="46"/>
                      </a:lnTo>
                      <a:lnTo>
                        <a:pt x="31" y="10"/>
                      </a:lnTo>
                      <a:lnTo>
                        <a:pt x="10" y="10"/>
                      </a:lnTo>
                      <a:lnTo>
                        <a:pt x="10" y="46"/>
                      </a:lnTo>
                      <a:lnTo>
                        <a:pt x="0" y="46"/>
                      </a:lnTo>
                      <a:lnTo>
                        <a:pt x="0" y="0"/>
                      </a:lnTo>
                      <a:lnTo>
                        <a:pt x="41" y="0"/>
                      </a:lnTo>
                      <a:lnTo>
                        <a:pt x="41" y="46"/>
                      </a:lnTo>
                      <a:close/>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 name="Freeform 19"/>
                <p:cNvSpPr>
                  <a:spLocks noEditPoints="1" noChangeArrowheads="1"/>
                </p:cNvSpPr>
                <p:nvPr/>
              </p:nvSpPr>
              <p:spPr bwMode="auto">
                <a:xfrm>
                  <a:off x="95250" y="69850"/>
                  <a:ext cx="65087" cy="65088"/>
                </a:xfrm>
                <a:custGeom>
                  <a:avLst/>
                  <a:gdLst>
                    <a:gd name="T0" fmla="*/ 66193479 w 32"/>
                    <a:gd name="T1" fmla="*/ 132388992 h 32"/>
                    <a:gd name="T2" fmla="*/ 0 w 32"/>
                    <a:gd name="T3" fmla="*/ 66194496 h 32"/>
                    <a:gd name="T4" fmla="*/ 66193479 w 32"/>
                    <a:gd name="T5" fmla="*/ 0 h 32"/>
                    <a:gd name="T6" fmla="*/ 132384924 w 32"/>
                    <a:gd name="T7" fmla="*/ 66194496 h 32"/>
                    <a:gd name="T8" fmla="*/ 66193479 w 32"/>
                    <a:gd name="T9" fmla="*/ 132388992 h 32"/>
                    <a:gd name="T10" fmla="*/ 66193479 w 32"/>
                    <a:gd name="T11" fmla="*/ 33097248 h 32"/>
                    <a:gd name="T12" fmla="*/ 33096740 w 32"/>
                    <a:gd name="T13" fmla="*/ 66194496 h 32"/>
                    <a:gd name="T14" fmla="*/ 66193479 w 32"/>
                    <a:gd name="T15" fmla="*/ 99291744 h 32"/>
                    <a:gd name="T16" fmla="*/ 99288185 w 32"/>
                    <a:gd name="T17" fmla="*/ 66194496 h 32"/>
                    <a:gd name="T18" fmla="*/ 66193479 w 32"/>
                    <a:gd name="T19" fmla="*/ 33097248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32"/>
                    <a:gd name="T32" fmla="*/ 32 w 32"/>
                    <a:gd name="T33" fmla="*/ 32 h 3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moveTo>
                        <a:pt x="16" y="8"/>
                      </a:moveTo>
                      <a:cubicBezTo>
                        <a:pt x="12" y="8"/>
                        <a:pt x="8" y="12"/>
                        <a:pt x="8" y="16"/>
                      </a:cubicBezTo>
                      <a:cubicBezTo>
                        <a:pt x="8" y="20"/>
                        <a:pt x="12" y="24"/>
                        <a:pt x="16" y="24"/>
                      </a:cubicBezTo>
                      <a:cubicBezTo>
                        <a:pt x="20" y="24"/>
                        <a:pt x="24" y="20"/>
                        <a:pt x="24" y="16"/>
                      </a:cubicBezTo>
                      <a:cubicBezTo>
                        <a:pt x="24" y="12"/>
                        <a:pt x="20" y="8"/>
                        <a:pt x="16" y="8"/>
                      </a:cubicBezTo>
                    </a:path>
                  </a:pathLst>
                </a:custGeom>
                <a:solidFill>
                  <a:schemeClr val="accent1"/>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15" name="矩形 143"/>
              <p:cNvSpPr>
                <a:spLocks noChangeArrowheads="1"/>
              </p:cNvSpPr>
              <p:nvPr/>
            </p:nvSpPr>
            <p:spPr bwMode="auto">
              <a:xfrm>
                <a:off x="457639" y="0"/>
                <a:ext cx="3503111" cy="58116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spcBef>
                    <a:spcPct val="20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spcBef>
                    <a:spcPct val="200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spcBef>
                    <a:spcPct val="200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30000"/>
                  </a:lnSpc>
                  <a:buNone/>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您的内容打在这里，或者通过复制您的文本后，在此框中选择粘贴。</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grpSp>
        <p:nvGrpSpPr>
          <p:cNvPr id="36" name="组合 35"/>
          <p:cNvGrpSpPr/>
          <p:nvPr/>
        </p:nvGrpSpPr>
        <p:grpSpPr>
          <a:xfrm>
            <a:off x="1540363" y="2267404"/>
            <a:ext cx="3968148" cy="3574672"/>
            <a:chOff x="3211191" y="2064296"/>
            <a:chExt cx="2641600" cy="2379662"/>
          </a:xfrm>
          <a:solidFill>
            <a:srgbClr val="DF7D0F"/>
          </a:solidFill>
        </p:grpSpPr>
        <p:sp>
          <p:nvSpPr>
            <p:cNvPr id="37" name="Freeform 8"/>
            <p:cNvSpPr/>
            <p:nvPr/>
          </p:nvSpPr>
          <p:spPr bwMode="auto">
            <a:xfrm>
              <a:off x="3211191" y="2064296"/>
              <a:ext cx="1158875" cy="1128712"/>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chemeClr val="accent3"/>
            </a:solidFill>
            <a:ln>
              <a:noFill/>
            </a:ln>
            <a:effectLst/>
          </p:spPr>
          <p:txBody>
            <a:bodyPr lIns="68564" tIns="34282" rIns="68564" bIns="34282" anchor="ctr"/>
            <a:lstStyle/>
            <a:p>
              <a:pPr algn="ctr" defTabSz="914400">
                <a:defRPr/>
              </a:pPr>
              <a:r>
                <a:rPr lang="en-AU" sz="2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03</a:t>
              </a:r>
              <a:endParaRPr lang="en-AU" sz="2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lgn="ctr" defTabSz="914400">
                <a:defRPr/>
              </a:pPr>
              <a:endParaRPr lang="en-AU" sz="2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8" name="Freeform 9"/>
            <p:cNvSpPr/>
            <p:nvPr/>
          </p:nvSpPr>
          <p:spPr bwMode="auto">
            <a:xfrm>
              <a:off x="3211191" y="3021558"/>
              <a:ext cx="1158875" cy="1128713"/>
            </a:xfrm>
            <a:custGeom>
              <a:avLst/>
              <a:gdLst>
                <a:gd name="T0" fmla="*/ 275 w 913"/>
                <a:gd name="T1" fmla="*/ 0 h 735"/>
                <a:gd name="T2" fmla="*/ 636 w 913"/>
                <a:gd name="T3" fmla="*/ 0 h 735"/>
                <a:gd name="T4" fmla="*/ 637 w 913"/>
                <a:gd name="T5" fmla="*/ 0 h 735"/>
                <a:gd name="T6" fmla="*/ 638 w 913"/>
                <a:gd name="T7" fmla="*/ 0 h 735"/>
                <a:gd name="T8" fmla="*/ 911 w 913"/>
                <a:gd name="T9" fmla="*/ 273 h 735"/>
                <a:gd name="T10" fmla="*/ 913 w 913"/>
                <a:gd name="T11" fmla="*/ 735 h 735"/>
                <a:gd name="T12" fmla="*/ 677 w 913"/>
                <a:gd name="T13" fmla="*/ 557 h 735"/>
                <a:gd name="T14" fmla="*/ 275 w 913"/>
                <a:gd name="T15" fmla="*/ 550 h 735"/>
                <a:gd name="T16" fmla="*/ 0 w 913"/>
                <a:gd name="T17" fmla="*/ 275 h 735"/>
                <a:gd name="T18" fmla="*/ 275 w 913"/>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3" h="735">
                  <a:moveTo>
                    <a:pt x="275" y="0"/>
                  </a:moveTo>
                  <a:cubicBezTo>
                    <a:pt x="636" y="0"/>
                    <a:pt x="636" y="0"/>
                    <a:pt x="636" y="0"/>
                  </a:cubicBezTo>
                  <a:cubicBezTo>
                    <a:pt x="636" y="0"/>
                    <a:pt x="637" y="0"/>
                    <a:pt x="637" y="0"/>
                  </a:cubicBezTo>
                  <a:cubicBezTo>
                    <a:pt x="637" y="0"/>
                    <a:pt x="638" y="0"/>
                    <a:pt x="638" y="0"/>
                  </a:cubicBezTo>
                  <a:cubicBezTo>
                    <a:pt x="789" y="0"/>
                    <a:pt x="911" y="122"/>
                    <a:pt x="911" y="273"/>
                  </a:cubicBezTo>
                  <a:cubicBezTo>
                    <a:pt x="911" y="424"/>
                    <a:pt x="913" y="735"/>
                    <a:pt x="913" y="735"/>
                  </a:cubicBezTo>
                  <a:cubicBezTo>
                    <a:pt x="913" y="735"/>
                    <a:pt x="844" y="582"/>
                    <a:pt x="677" y="557"/>
                  </a:cubicBezTo>
                  <a:cubicBezTo>
                    <a:pt x="656" y="554"/>
                    <a:pt x="275" y="550"/>
                    <a:pt x="275" y="550"/>
                  </a:cubicBezTo>
                  <a:cubicBezTo>
                    <a:pt x="123" y="550"/>
                    <a:pt x="0" y="427"/>
                    <a:pt x="0" y="275"/>
                  </a:cubicBezTo>
                  <a:cubicBezTo>
                    <a:pt x="0" y="123"/>
                    <a:pt x="123" y="0"/>
                    <a:pt x="275" y="0"/>
                  </a:cubicBezTo>
                </a:path>
              </a:pathLst>
            </a:custGeom>
            <a:solidFill>
              <a:schemeClr val="accent1"/>
            </a:solidFill>
            <a:ln>
              <a:noFill/>
            </a:ln>
            <a:effectLst/>
          </p:spPr>
          <p:txBody>
            <a:bodyPr lIns="68564" tIns="34282" rIns="68564" bIns="34282" anchor="ctr"/>
            <a:lstStyle/>
            <a:p>
              <a:pPr algn="ctr" defTabSz="914400">
                <a:defRPr/>
              </a:pPr>
              <a:r>
                <a:rPr lang="en-AU" sz="2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01</a:t>
              </a:r>
              <a:endParaRPr lang="en-AU" sz="2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lgn="ctr" defTabSz="914400">
                <a:defRPr/>
              </a:pPr>
              <a:endParaRPr lang="en-AU" sz="2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9" name="Freeform 10"/>
            <p:cNvSpPr/>
            <p:nvPr/>
          </p:nvSpPr>
          <p:spPr bwMode="auto">
            <a:xfrm>
              <a:off x="4392291" y="3023146"/>
              <a:ext cx="1460500" cy="1420812"/>
            </a:xfrm>
            <a:custGeom>
              <a:avLst/>
              <a:gdLst>
                <a:gd name="T0" fmla="*/ 1020384 w 1151"/>
                <a:gd name="T1" fmla="*/ 0 h 926"/>
                <a:gd name="T2" fmla="*/ 442928 w 1151"/>
                <a:gd name="T3" fmla="*/ 0 h 926"/>
                <a:gd name="T4" fmla="*/ 441659 w 1151"/>
                <a:gd name="T5" fmla="*/ 0 h 926"/>
                <a:gd name="T6" fmla="*/ 440390 w 1151"/>
                <a:gd name="T7" fmla="*/ 0 h 926"/>
                <a:gd name="T8" fmla="*/ 3807 w 1151"/>
                <a:gd name="T9" fmla="*/ 529890 h 926"/>
                <a:gd name="T10" fmla="*/ 0 w 1151"/>
                <a:gd name="T11" fmla="*/ 1422256 h 926"/>
                <a:gd name="T12" fmla="*/ 378202 w 1151"/>
                <a:gd name="T13" fmla="*/ 1079747 h 926"/>
                <a:gd name="T14" fmla="*/ 1020384 w 1151"/>
                <a:gd name="T15" fmla="*/ 1064388 h 926"/>
                <a:gd name="T16" fmla="*/ 1460774 w 1151"/>
                <a:gd name="T17" fmla="*/ 532962 h 926"/>
                <a:gd name="T18" fmla="*/ 1020384 w 1151"/>
                <a:gd name="T19" fmla="*/ 0 h 9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1"/>
                <a:gd name="T31" fmla="*/ 0 h 926"/>
                <a:gd name="T32" fmla="*/ 1151 w 1151"/>
                <a:gd name="T33" fmla="*/ 926 h 9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1" h="926">
                  <a:moveTo>
                    <a:pt x="804" y="0"/>
                  </a:moveTo>
                  <a:cubicBezTo>
                    <a:pt x="349" y="0"/>
                    <a:pt x="349" y="0"/>
                    <a:pt x="349" y="0"/>
                  </a:cubicBezTo>
                  <a:cubicBezTo>
                    <a:pt x="349" y="0"/>
                    <a:pt x="348" y="0"/>
                    <a:pt x="348" y="0"/>
                  </a:cubicBezTo>
                  <a:cubicBezTo>
                    <a:pt x="348" y="0"/>
                    <a:pt x="347" y="0"/>
                    <a:pt x="347" y="0"/>
                  </a:cubicBezTo>
                  <a:cubicBezTo>
                    <a:pt x="157" y="0"/>
                    <a:pt x="3" y="154"/>
                    <a:pt x="3" y="345"/>
                  </a:cubicBezTo>
                  <a:cubicBezTo>
                    <a:pt x="3" y="535"/>
                    <a:pt x="0" y="926"/>
                    <a:pt x="0" y="926"/>
                  </a:cubicBezTo>
                  <a:cubicBezTo>
                    <a:pt x="0" y="926"/>
                    <a:pt x="88" y="734"/>
                    <a:pt x="298" y="703"/>
                  </a:cubicBezTo>
                  <a:cubicBezTo>
                    <a:pt x="325" y="699"/>
                    <a:pt x="804" y="693"/>
                    <a:pt x="804" y="693"/>
                  </a:cubicBezTo>
                  <a:cubicBezTo>
                    <a:pt x="996" y="693"/>
                    <a:pt x="1151" y="538"/>
                    <a:pt x="1151" y="347"/>
                  </a:cubicBezTo>
                  <a:cubicBezTo>
                    <a:pt x="1151" y="155"/>
                    <a:pt x="996" y="0"/>
                    <a:pt x="804" y="0"/>
                  </a:cubicBezTo>
                </a:path>
              </a:pathLst>
            </a:custGeom>
            <a:solidFill>
              <a:schemeClr val="accent2"/>
            </a:solidFill>
            <a:ln>
              <a:noFill/>
            </a:ln>
            <a:effectLst/>
          </p:spPr>
          <p:txBody>
            <a:bodyPr lIns="68564" tIns="34282" rIns="68564" bIns="34282" anchor="ctr"/>
            <a:lstStyle/>
            <a:p>
              <a:pPr algn="ctr" defTabSz="914400">
                <a:defRPr/>
              </a:pPr>
              <a:r>
                <a:rPr lang="en-AU" sz="30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02</a:t>
              </a:r>
              <a:endParaRPr lang="en-AU" sz="30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lgn="ctr" defTabSz="914400">
                <a:defRPr/>
              </a:pPr>
              <a:endParaRPr lang="en-AU" sz="30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0" name="Freeform 5"/>
            <p:cNvSpPr/>
            <p:nvPr/>
          </p:nvSpPr>
          <p:spPr bwMode="auto">
            <a:xfrm>
              <a:off x="4392291" y="2064296"/>
              <a:ext cx="1160462" cy="1128712"/>
            </a:xfrm>
            <a:custGeom>
              <a:avLst/>
              <a:gdLst>
                <a:gd name="T0" fmla="*/ 639 w 914"/>
                <a:gd name="T1" fmla="*/ 0 h 735"/>
                <a:gd name="T2" fmla="*/ 277 w 914"/>
                <a:gd name="T3" fmla="*/ 0 h 735"/>
                <a:gd name="T4" fmla="*/ 276 w 914"/>
                <a:gd name="T5" fmla="*/ 0 h 735"/>
                <a:gd name="T6" fmla="*/ 275 w 914"/>
                <a:gd name="T7" fmla="*/ 0 h 735"/>
                <a:gd name="T8" fmla="*/ 2 w 914"/>
                <a:gd name="T9" fmla="*/ 273 h 735"/>
                <a:gd name="T10" fmla="*/ 0 w 914"/>
                <a:gd name="T11" fmla="*/ 735 h 735"/>
                <a:gd name="T12" fmla="*/ 237 w 914"/>
                <a:gd name="T13" fmla="*/ 557 h 735"/>
                <a:gd name="T14" fmla="*/ 639 w 914"/>
                <a:gd name="T15" fmla="*/ 550 h 735"/>
                <a:gd name="T16" fmla="*/ 914 w 914"/>
                <a:gd name="T17" fmla="*/ 275 h 735"/>
                <a:gd name="T18" fmla="*/ 639 w 914"/>
                <a:gd name="T19"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4" h="735">
                  <a:moveTo>
                    <a:pt x="639" y="0"/>
                  </a:moveTo>
                  <a:cubicBezTo>
                    <a:pt x="277" y="0"/>
                    <a:pt x="277" y="0"/>
                    <a:pt x="277" y="0"/>
                  </a:cubicBezTo>
                  <a:cubicBezTo>
                    <a:pt x="277" y="0"/>
                    <a:pt x="277" y="0"/>
                    <a:pt x="276" y="0"/>
                  </a:cubicBezTo>
                  <a:cubicBezTo>
                    <a:pt x="276" y="0"/>
                    <a:pt x="276" y="0"/>
                    <a:pt x="275" y="0"/>
                  </a:cubicBezTo>
                  <a:cubicBezTo>
                    <a:pt x="125" y="0"/>
                    <a:pt x="2" y="122"/>
                    <a:pt x="2" y="273"/>
                  </a:cubicBezTo>
                  <a:cubicBezTo>
                    <a:pt x="2" y="424"/>
                    <a:pt x="0" y="735"/>
                    <a:pt x="0" y="735"/>
                  </a:cubicBezTo>
                  <a:cubicBezTo>
                    <a:pt x="0" y="735"/>
                    <a:pt x="70" y="582"/>
                    <a:pt x="237" y="557"/>
                  </a:cubicBezTo>
                  <a:cubicBezTo>
                    <a:pt x="258" y="554"/>
                    <a:pt x="639" y="550"/>
                    <a:pt x="639" y="550"/>
                  </a:cubicBezTo>
                  <a:cubicBezTo>
                    <a:pt x="790" y="550"/>
                    <a:pt x="914" y="427"/>
                    <a:pt x="914" y="275"/>
                  </a:cubicBezTo>
                  <a:cubicBezTo>
                    <a:pt x="914" y="123"/>
                    <a:pt x="790" y="0"/>
                    <a:pt x="639" y="0"/>
                  </a:cubicBezTo>
                </a:path>
              </a:pathLst>
            </a:custGeom>
            <a:solidFill>
              <a:schemeClr val="accent1"/>
            </a:solidFill>
            <a:ln>
              <a:noFill/>
            </a:ln>
            <a:effectLst/>
          </p:spPr>
          <p:txBody>
            <a:bodyPr lIns="68564" tIns="34282" rIns="68564" bIns="34282" anchor="ctr"/>
            <a:lstStyle/>
            <a:p>
              <a:pPr algn="ctr" defTabSz="914400">
                <a:defRPr/>
              </a:pPr>
              <a:r>
                <a:rPr lang="en-AU" sz="22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04</a:t>
              </a:r>
              <a:endParaRPr lang="en-AU" sz="22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lgn="ctr" defTabSz="914400">
                <a:defRPr/>
              </a:pPr>
              <a:endParaRPr lang="en-AU" sz="22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075">
        <p:split orient="vert"/>
      </p:transition>
    </mc:Choice>
    <mc:Fallback>
      <p:transition spd="slow" advTm="20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0-#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矩形 186"/>
          <p:cNvSpPr/>
          <p:nvPr/>
        </p:nvSpPr>
        <p:spPr>
          <a:xfrm>
            <a:off x="2906993" y="3104948"/>
            <a:ext cx="6566744" cy="1107996"/>
          </a:xfrm>
          <a:prstGeom prst="rect">
            <a:avLst/>
          </a:prstGeom>
        </p:spPr>
        <p:txBody>
          <a:bodyPr wrap="square" lIns="0" tIns="0" rIns="0" bIns="0">
            <a:spAutoFit/>
          </a:bodyPr>
          <a:lstStyle/>
          <a:p>
            <a:pPr algn="ctr">
              <a:spcBef>
                <a:spcPct val="50000"/>
              </a:spcBef>
            </a:pPr>
            <a:r>
              <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请输入您的标题</a:t>
            </a:r>
            <a:endPar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0" name="TextBox 11"/>
          <p:cNvSpPr txBox="1"/>
          <p:nvPr/>
        </p:nvSpPr>
        <p:spPr>
          <a:xfrm>
            <a:off x="2575195" y="4304120"/>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1" name="TextBox 11"/>
          <p:cNvSpPr txBox="1"/>
          <p:nvPr/>
        </p:nvSpPr>
        <p:spPr>
          <a:xfrm>
            <a:off x="2575195" y="4619732"/>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2" name="组合 191"/>
          <p:cNvGrpSpPr/>
          <p:nvPr/>
        </p:nvGrpSpPr>
        <p:grpSpPr>
          <a:xfrm>
            <a:off x="4617064" y="1630696"/>
            <a:ext cx="3146603" cy="952443"/>
            <a:chOff x="4990306" y="1772516"/>
            <a:chExt cx="3180926" cy="668337"/>
          </a:xfrm>
        </p:grpSpPr>
        <p:sp>
          <p:nvSpPr>
            <p:cNvPr id="193" name="Shape 18"/>
            <p:cNvSpPr/>
            <p:nvPr/>
          </p:nvSpPr>
          <p:spPr>
            <a:xfrm>
              <a:off x="4990306" y="1772516"/>
              <a:ext cx="3180926" cy="607095"/>
            </a:xfrm>
            <a:prstGeom prst="roundRect">
              <a:avLst>
                <a:gd name="adj" fmla="val 50000"/>
              </a:avLst>
            </a:prstGeom>
            <a:noFill/>
            <a:ln w="38100" cap="flat">
              <a:solidFill>
                <a:schemeClr val="bg2"/>
              </a:solidFill>
              <a:prstDash val="solid"/>
              <a:miter lim="400000"/>
            </a:ln>
            <a:effectLst/>
          </p:spPr>
          <p:txBody>
            <a:bodyPr wrap="square" lIns="19046" tIns="19046" rIns="19046" bIns="19046" numCol="1" anchor="ctr">
              <a:noAutofit/>
            </a:bodyPr>
            <a:lstStyle/>
            <a:p>
              <a:pPr algn="ctr" defTabSz="914400">
                <a:defRPr/>
              </a:pPr>
              <a:endParaRPr sz="54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4" name="文本框 3"/>
            <p:cNvSpPr txBox="1"/>
            <p:nvPr/>
          </p:nvSpPr>
          <p:spPr>
            <a:xfrm>
              <a:off x="5191080" y="1792945"/>
              <a:ext cx="2757590" cy="647908"/>
            </a:xfrm>
            <a:prstGeom prst="rect">
              <a:avLst/>
            </a:prstGeom>
            <a:noFill/>
            <a:ln w="38100">
              <a:noFill/>
            </a:ln>
          </p:spPr>
          <p:txBody>
            <a:bodyPr wrap="square" rtlCol="0">
              <a:spAutoFit/>
            </a:bodyPr>
            <a:lstStyle/>
            <a:p>
              <a:pPr algn="ctr"/>
              <a:r>
                <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第三章</a:t>
              </a:r>
              <a:endPar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357">
        <p:split orient="vert"/>
      </p:transition>
    </mc:Choice>
    <mc:Fallback>
      <p:transition spd="slow" advTm="335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anim calcmode="lin" valueType="num">
                                      <p:cBhvr>
                                        <p:cTn id="8" dur="750" fill="hold"/>
                                        <p:tgtEl>
                                          <p:spTgt spid="192"/>
                                        </p:tgtEl>
                                        <p:attrNameLst>
                                          <p:attrName>ppt_x</p:attrName>
                                        </p:attrNameLst>
                                      </p:cBhvr>
                                      <p:tavLst>
                                        <p:tav tm="0">
                                          <p:val>
                                            <p:strVal val="#ppt_x"/>
                                          </p:val>
                                        </p:tav>
                                        <p:tav tm="100000">
                                          <p:val>
                                            <p:strVal val="#ppt_x"/>
                                          </p:val>
                                        </p:tav>
                                      </p:tavLst>
                                    </p:anim>
                                    <p:anim calcmode="lin" valueType="num">
                                      <p:cBhvr>
                                        <p:cTn id="9" dur="750" fill="hold"/>
                                        <p:tgtEl>
                                          <p:spTgt spid="1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187"/>
                                        </p:tgtEl>
                                        <p:attrNameLst>
                                          <p:attrName>style.visibility</p:attrName>
                                        </p:attrNameLst>
                                      </p:cBhvr>
                                      <p:to>
                                        <p:strVal val="visible"/>
                                      </p:to>
                                    </p:set>
                                    <p:anim calcmode="lin" valueType="num">
                                      <p:cBhvr>
                                        <p:cTn id="13" dur="500" fill="hold"/>
                                        <p:tgtEl>
                                          <p:spTgt spid="187"/>
                                        </p:tgtEl>
                                        <p:attrNameLst>
                                          <p:attrName>ppt_w</p:attrName>
                                        </p:attrNameLst>
                                      </p:cBhvr>
                                      <p:tavLst>
                                        <p:tav tm="0">
                                          <p:val>
                                            <p:strVal val="4*#ppt_w"/>
                                          </p:val>
                                        </p:tav>
                                        <p:tav tm="100000">
                                          <p:val>
                                            <p:strVal val="#ppt_w"/>
                                          </p:val>
                                        </p:tav>
                                      </p:tavLst>
                                    </p:anim>
                                    <p:anim calcmode="lin" valueType="num">
                                      <p:cBhvr>
                                        <p:cTn id="14" dur="500" fill="hold"/>
                                        <p:tgtEl>
                                          <p:spTgt spid="187"/>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p:cTn id="18" dur="500"/>
                                        <p:tgtEl>
                                          <p:spTgt spid="190"/>
                                        </p:tgtEl>
                                        <p:attrNameLst>
                                          <p:attrName>ppt_x</p:attrName>
                                        </p:attrNameLst>
                                      </p:cBhvr>
                                      <p:tavLst>
                                        <p:tav tm="0">
                                          <p:val>
                                            <p:strVal val="#ppt_x-#ppt_w*1.125000"/>
                                          </p:val>
                                        </p:tav>
                                        <p:tav tm="100000">
                                          <p:val>
                                            <p:strVal val="#ppt_x"/>
                                          </p:val>
                                        </p:tav>
                                      </p:tavLst>
                                    </p:anim>
                                    <p:animEffect transition="in" filter="wipe(right)">
                                      <p:cBhvr>
                                        <p:cTn id="19" dur="500"/>
                                        <p:tgtEl>
                                          <p:spTgt spid="190"/>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 calcmode="lin" valueType="num">
                                      <p:cBhvr>
                                        <p:cTn id="23" dur="500"/>
                                        <p:tgtEl>
                                          <p:spTgt spid="191"/>
                                        </p:tgtEl>
                                        <p:attrNameLst>
                                          <p:attrName>ppt_x</p:attrName>
                                        </p:attrNameLst>
                                      </p:cBhvr>
                                      <p:tavLst>
                                        <p:tav tm="0">
                                          <p:val>
                                            <p:strVal val="#ppt_x-#ppt_w*1.125000"/>
                                          </p:val>
                                        </p:tav>
                                        <p:tav tm="100000">
                                          <p:val>
                                            <p:strVal val="#ppt_x"/>
                                          </p:val>
                                        </p:tav>
                                      </p:tavLst>
                                    </p:anim>
                                    <p:animEffect transition="in" filter="wipe(right)">
                                      <p:cBhvr>
                                        <p:cTn id="2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0" grpId="0"/>
      <p:bldP spid="19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p:cNvSpPr>
            <a:spLocks noChangeArrowheads="1"/>
          </p:cNvSpPr>
          <p:nvPr/>
        </p:nvSpPr>
        <p:spPr bwMode="auto">
          <a:xfrm>
            <a:off x="4480251" y="4457296"/>
            <a:ext cx="3107606" cy="279335"/>
          </a:xfrm>
          <a:custGeom>
            <a:avLst/>
            <a:gdLst>
              <a:gd name="T0" fmla="*/ 3061 w 3061"/>
              <a:gd name="T1" fmla="*/ 0 h 274"/>
              <a:gd name="T2" fmla="*/ 1623 w 3061"/>
              <a:gd name="T3" fmla="*/ 0 h 274"/>
              <a:gd name="T4" fmla="*/ 471 w 3061"/>
              <a:gd name="T5" fmla="*/ 0 h 274"/>
              <a:gd name="T6" fmla="*/ 0 w 3061"/>
              <a:gd name="T7" fmla="*/ 274 h 274"/>
              <a:gd name="T8" fmla="*/ 2592 w 3061"/>
              <a:gd name="T9" fmla="*/ 274 h 274"/>
              <a:gd name="T10" fmla="*/ 3061 w 3061"/>
              <a:gd name="T11" fmla="*/ 0 h 274"/>
            </a:gdLst>
            <a:ahLst/>
            <a:cxnLst>
              <a:cxn ang="0">
                <a:pos x="T0" y="T1"/>
              </a:cxn>
              <a:cxn ang="0">
                <a:pos x="T2" y="T3"/>
              </a:cxn>
              <a:cxn ang="0">
                <a:pos x="T4" y="T5"/>
              </a:cxn>
              <a:cxn ang="0">
                <a:pos x="T6" y="T7"/>
              </a:cxn>
              <a:cxn ang="0">
                <a:pos x="T8" y="T9"/>
              </a:cxn>
              <a:cxn ang="0">
                <a:pos x="T10" y="T11"/>
              </a:cxn>
            </a:cxnLst>
            <a:rect l="0" t="0" r="r" b="b"/>
            <a:pathLst>
              <a:path w="3061" h="274">
                <a:moveTo>
                  <a:pt x="3061" y="0"/>
                </a:moveTo>
                <a:cubicBezTo>
                  <a:pt x="1623" y="0"/>
                  <a:pt x="1623" y="0"/>
                  <a:pt x="1623" y="0"/>
                </a:cubicBezTo>
                <a:cubicBezTo>
                  <a:pt x="471" y="0"/>
                  <a:pt x="471" y="0"/>
                  <a:pt x="471" y="0"/>
                </a:cubicBezTo>
                <a:cubicBezTo>
                  <a:pt x="0" y="274"/>
                  <a:pt x="0" y="274"/>
                  <a:pt x="0" y="274"/>
                </a:cubicBezTo>
                <a:cubicBezTo>
                  <a:pt x="2592" y="274"/>
                  <a:pt x="2592" y="274"/>
                  <a:pt x="2592" y="274"/>
                </a:cubicBezTo>
                <a:cubicBezTo>
                  <a:pt x="2592" y="274"/>
                  <a:pt x="3043" y="9"/>
                  <a:pt x="3061" y="0"/>
                </a:cubicBezTo>
              </a:path>
            </a:pathLst>
          </a:custGeom>
          <a:solidFill>
            <a:schemeClr val="bg1">
              <a:lumMod val="85000"/>
            </a:schemeClr>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 name="Freeform 14"/>
          <p:cNvSpPr>
            <a:spLocks noChangeArrowheads="1"/>
          </p:cNvSpPr>
          <p:nvPr/>
        </p:nvSpPr>
        <p:spPr bwMode="auto">
          <a:xfrm>
            <a:off x="5080187" y="3554217"/>
            <a:ext cx="1985502" cy="177759"/>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chemeClr val="bg1">
              <a:lumMod val="85000"/>
            </a:schemeClr>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 name="Freeform 16"/>
          <p:cNvSpPr>
            <a:spLocks noChangeArrowheads="1"/>
          </p:cNvSpPr>
          <p:nvPr/>
        </p:nvSpPr>
        <p:spPr bwMode="auto">
          <a:xfrm>
            <a:off x="5605528" y="2644791"/>
            <a:ext cx="936408" cy="180933"/>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chemeClr val="bg1">
              <a:lumMod val="85000"/>
            </a:schemeClr>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 name="Freeform 7"/>
          <p:cNvSpPr>
            <a:spLocks noChangeArrowheads="1"/>
          </p:cNvSpPr>
          <p:nvPr/>
        </p:nvSpPr>
        <p:spPr bwMode="auto">
          <a:xfrm>
            <a:off x="3835875" y="4736632"/>
            <a:ext cx="4559831" cy="1137974"/>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solidFill>
            <a:schemeClr val="accent1"/>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 name="Freeform 8"/>
          <p:cNvSpPr>
            <a:spLocks noChangeArrowheads="1"/>
          </p:cNvSpPr>
          <p:nvPr/>
        </p:nvSpPr>
        <p:spPr bwMode="auto">
          <a:xfrm>
            <a:off x="5715040" y="1921058"/>
            <a:ext cx="826896" cy="723732"/>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solidFill>
            <a:schemeClr val="accent1"/>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7" name="Freeform 10"/>
          <p:cNvSpPr>
            <a:spLocks noChangeArrowheads="1"/>
          </p:cNvSpPr>
          <p:nvPr/>
        </p:nvSpPr>
        <p:spPr bwMode="auto">
          <a:xfrm>
            <a:off x="5189699" y="2825724"/>
            <a:ext cx="1875991" cy="728493"/>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path>
            </a:pathLst>
          </a:custGeom>
          <a:solidFill>
            <a:schemeClr val="accent3"/>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 name="Freeform 12"/>
          <p:cNvSpPr>
            <a:spLocks noChangeArrowheads="1"/>
          </p:cNvSpPr>
          <p:nvPr/>
        </p:nvSpPr>
        <p:spPr bwMode="auto">
          <a:xfrm>
            <a:off x="4667532" y="3728802"/>
            <a:ext cx="2920324" cy="728494"/>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path>
            </a:pathLst>
          </a:custGeom>
          <a:solidFill>
            <a:schemeClr val="accent2"/>
          </a:solidFill>
          <a:ln>
            <a:noFill/>
          </a:ln>
        </p:spPr>
        <p:txBody>
          <a:bodyPr/>
          <a:lstStyle/>
          <a:p>
            <a:endParaRPr lang="zh-CN" altLang="en-US" sz="20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9" name="组合 8"/>
          <p:cNvGrpSpPr/>
          <p:nvPr/>
        </p:nvGrpSpPr>
        <p:grpSpPr>
          <a:xfrm>
            <a:off x="5986034" y="2162503"/>
            <a:ext cx="251313" cy="372390"/>
            <a:chOff x="1788810" y="2276744"/>
            <a:chExt cx="392113" cy="581026"/>
          </a:xfrm>
          <a:solidFill>
            <a:srgbClr val="FEFEFE"/>
          </a:solidFill>
        </p:grpSpPr>
        <p:sp>
          <p:nvSpPr>
            <p:cNvPr id="10"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1"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2"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13" name="Freeform 13"/>
          <p:cNvSpPr>
            <a:spLocks noEditPoints="1"/>
          </p:cNvSpPr>
          <p:nvPr/>
        </p:nvSpPr>
        <p:spPr bwMode="auto">
          <a:xfrm>
            <a:off x="6018182" y="2997134"/>
            <a:ext cx="219024" cy="376150"/>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4" name="Freeform 19"/>
          <p:cNvSpPr>
            <a:spLocks noEditPoints="1"/>
          </p:cNvSpPr>
          <p:nvPr/>
        </p:nvSpPr>
        <p:spPr bwMode="auto">
          <a:xfrm>
            <a:off x="5961045" y="3941477"/>
            <a:ext cx="309491" cy="311078"/>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5" name="组合 14"/>
          <p:cNvGrpSpPr/>
          <p:nvPr/>
        </p:nvGrpSpPr>
        <p:grpSpPr>
          <a:xfrm>
            <a:off x="5813430" y="5003513"/>
            <a:ext cx="628060" cy="603998"/>
            <a:chOff x="2607983" y="4241292"/>
            <a:chExt cx="490600" cy="471805"/>
          </a:xfrm>
          <a:solidFill>
            <a:srgbClr val="FEFEFE"/>
          </a:solidFill>
        </p:grpSpPr>
        <p:sp>
          <p:nvSpPr>
            <p:cNvPr id="16" name="Oval 131"/>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000" noProof="1">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18" name="文本框 60"/>
          <p:cNvSpPr>
            <a:spLocks noChangeArrowheads="1"/>
          </p:cNvSpPr>
          <p:nvPr/>
        </p:nvSpPr>
        <p:spPr bwMode="auto">
          <a:xfrm>
            <a:off x="1606898" y="2435465"/>
            <a:ext cx="275431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 name="文本框 60"/>
          <p:cNvSpPr>
            <a:spLocks noChangeArrowheads="1"/>
          </p:cNvSpPr>
          <p:nvPr/>
        </p:nvSpPr>
        <p:spPr bwMode="auto">
          <a:xfrm>
            <a:off x="1148876" y="4493067"/>
            <a:ext cx="27543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50000"/>
              </a:lnSpc>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0" name="文本框 60"/>
          <p:cNvSpPr>
            <a:spLocks noChangeArrowheads="1"/>
          </p:cNvSpPr>
          <p:nvPr/>
        </p:nvSpPr>
        <p:spPr bwMode="auto">
          <a:xfrm>
            <a:off x="8073520" y="2492634"/>
            <a:ext cx="27543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50000"/>
              </a:lnSpc>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1" name="文本框 60"/>
          <p:cNvSpPr>
            <a:spLocks noChangeArrowheads="1"/>
          </p:cNvSpPr>
          <p:nvPr/>
        </p:nvSpPr>
        <p:spPr bwMode="auto">
          <a:xfrm>
            <a:off x="8419044" y="4493067"/>
            <a:ext cx="275431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50000"/>
              </a:lnSpc>
            </a:pPr>
            <a:r>
              <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4617">
        <p:split orient="vert"/>
      </p:transition>
    </mc:Choice>
    <mc:Fallback>
      <p:transition spd="slow" advTm="461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anim calcmode="lin" valueType="num">
                                      <p:cBhvr>
                                        <p:cTn id="20" dur="250" fill="hold"/>
                                        <p:tgtEl>
                                          <p:spTgt spid="4"/>
                                        </p:tgtEl>
                                        <p:attrNameLst>
                                          <p:attrName>ppt_x</p:attrName>
                                        </p:attrNameLst>
                                      </p:cBhvr>
                                      <p:tavLst>
                                        <p:tav tm="0">
                                          <p:val>
                                            <p:strVal val="#ppt_x"/>
                                          </p:val>
                                        </p:tav>
                                        <p:tav tm="100000">
                                          <p:val>
                                            <p:strVal val="#ppt_x"/>
                                          </p:val>
                                        </p:tav>
                                      </p:tavLst>
                                    </p:anim>
                                    <p:anim calcmode="lin" valueType="num">
                                      <p:cBhvr>
                                        <p:cTn id="21" dur="25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250"/>
                                        <p:tgtEl>
                                          <p:spTgt spid="5"/>
                                        </p:tgtEl>
                                      </p:cBhvr>
                                    </p:animEffect>
                                    <p:anim calcmode="lin" valueType="num">
                                      <p:cBhvr>
                                        <p:cTn id="26" dur="250" fill="hold"/>
                                        <p:tgtEl>
                                          <p:spTgt spid="5"/>
                                        </p:tgtEl>
                                        <p:attrNameLst>
                                          <p:attrName>ppt_x</p:attrName>
                                        </p:attrNameLst>
                                      </p:cBhvr>
                                      <p:tavLst>
                                        <p:tav tm="0">
                                          <p:val>
                                            <p:strVal val="#ppt_x"/>
                                          </p:val>
                                        </p:tav>
                                        <p:tav tm="100000">
                                          <p:val>
                                            <p:strVal val="#ppt_x"/>
                                          </p:val>
                                        </p:tav>
                                      </p:tavLst>
                                    </p:anim>
                                    <p:anim calcmode="lin" valueType="num">
                                      <p:cBhvr>
                                        <p:cTn id="27" dur="25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anim calcmode="lin" valueType="num">
                                      <p:cBhvr>
                                        <p:cTn id="32" dur="250" fill="hold"/>
                                        <p:tgtEl>
                                          <p:spTgt spid="6"/>
                                        </p:tgtEl>
                                        <p:attrNameLst>
                                          <p:attrName>ppt_x</p:attrName>
                                        </p:attrNameLst>
                                      </p:cBhvr>
                                      <p:tavLst>
                                        <p:tav tm="0">
                                          <p:val>
                                            <p:strVal val="#ppt_x"/>
                                          </p:val>
                                        </p:tav>
                                        <p:tav tm="100000">
                                          <p:val>
                                            <p:strVal val="#ppt_x"/>
                                          </p:val>
                                        </p:tav>
                                      </p:tavLst>
                                    </p:anim>
                                    <p:anim calcmode="lin" valueType="num">
                                      <p:cBhvr>
                                        <p:cTn id="33" dur="25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250"/>
                                        <p:tgtEl>
                                          <p:spTgt spid="7"/>
                                        </p:tgtEl>
                                      </p:cBhvr>
                                    </p:animEffect>
                                    <p:anim calcmode="lin" valueType="num">
                                      <p:cBhvr>
                                        <p:cTn id="38" dur="250" fill="hold"/>
                                        <p:tgtEl>
                                          <p:spTgt spid="7"/>
                                        </p:tgtEl>
                                        <p:attrNameLst>
                                          <p:attrName>ppt_x</p:attrName>
                                        </p:attrNameLst>
                                      </p:cBhvr>
                                      <p:tavLst>
                                        <p:tav tm="0">
                                          <p:val>
                                            <p:strVal val="#ppt_x"/>
                                          </p:val>
                                        </p:tav>
                                        <p:tav tm="100000">
                                          <p:val>
                                            <p:strVal val="#ppt_x"/>
                                          </p:val>
                                        </p:tav>
                                      </p:tavLst>
                                    </p:anim>
                                    <p:anim calcmode="lin" valueType="num">
                                      <p:cBhvr>
                                        <p:cTn id="39" dur="25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50"/>
                                        <p:tgtEl>
                                          <p:spTgt spid="8"/>
                                        </p:tgtEl>
                                      </p:cBhvr>
                                    </p:animEffect>
                                    <p:anim calcmode="lin" valueType="num">
                                      <p:cBhvr>
                                        <p:cTn id="44" dur="250" fill="hold"/>
                                        <p:tgtEl>
                                          <p:spTgt spid="8"/>
                                        </p:tgtEl>
                                        <p:attrNameLst>
                                          <p:attrName>ppt_x</p:attrName>
                                        </p:attrNameLst>
                                      </p:cBhvr>
                                      <p:tavLst>
                                        <p:tav tm="0">
                                          <p:val>
                                            <p:strVal val="#ppt_x"/>
                                          </p:val>
                                        </p:tav>
                                        <p:tav tm="100000">
                                          <p:val>
                                            <p:strVal val="#ppt_x"/>
                                          </p:val>
                                        </p:tav>
                                      </p:tavLst>
                                    </p:anim>
                                    <p:anim calcmode="lin" valueType="num">
                                      <p:cBhvr>
                                        <p:cTn id="45" dur="25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250"/>
                                        <p:tgtEl>
                                          <p:spTgt spid="9"/>
                                        </p:tgtEl>
                                      </p:cBhvr>
                                    </p:animEffect>
                                    <p:anim calcmode="lin" valueType="num">
                                      <p:cBhvr>
                                        <p:cTn id="50" dur="250" fill="hold"/>
                                        <p:tgtEl>
                                          <p:spTgt spid="9"/>
                                        </p:tgtEl>
                                        <p:attrNameLst>
                                          <p:attrName>ppt_x</p:attrName>
                                        </p:attrNameLst>
                                      </p:cBhvr>
                                      <p:tavLst>
                                        <p:tav tm="0">
                                          <p:val>
                                            <p:strVal val="#ppt_x"/>
                                          </p:val>
                                        </p:tav>
                                        <p:tav tm="100000">
                                          <p:val>
                                            <p:strVal val="#ppt_x"/>
                                          </p:val>
                                        </p:tav>
                                      </p:tavLst>
                                    </p:anim>
                                    <p:anim calcmode="lin" valueType="num">
                                      <p:cBhvr>
                                        <p:cTn id="51" dur="250" fill="hold"/>
                                        <p:tgtEl>
                                          <p:spTgt spid="9"/>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anim calcmode="lin" valueType="num">
                                      <p:cBhvr>
                                        <p:cTn id="56" dur="250" fill="hold"/>
                                        <p:tgtEl>
                                          <p:spTgt spid="13"/>
                                        </p:tgtEl>
                                        <p:attrNameLst>
                                          <p:attrName>ppt_x</p:attrName>
                                        </p:attrNameLst>
                                      </p:cBhvr>
                                      <p:tavLst>
                                        <p:tav tm="0">
                                          <p:val>
                                            <p:strVal val="#ppt_x"/>
                                          </p:val>
                                        </p:tav>
                                        <p:tav tm="100000">
                                          <p:val>
                                            <p:strVal val="#ppt_x"/>
                                          </p:val>
                                        </p:tav>
                                      </p:tavLst>
                                    </p:anim>
                                    <p:anim calcmode="lin" valueType="num">
                                      <p:cBhvr>
                                        <p:cTn id="57" dur="25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250"/>
                                        <p:tgtEl>
                                          <p:spTgt spid="14"/>
                                        </p:tgtEl>
                                      </p:cBhvr>
                                    </p:animEffect>
                                    <p:anim calcmode="lin" valueType="num">
                                      <p:cBhvr>
                                        <p:cTn id="62" dur="250" fill="hold"/>
                                        <p:tgtEl>
                                          <p:spTgt spid="14"/>
                                        </p:tgtEl>
                                        <p:attrNameLst>
                                          <p:attrName>ppt_x</p:attrName>
                                        </p:attrNameLst>
                                      </p:cBhvr>
                                      <p:tavLst>
                                        <p:tav tm="0">
                                          <p:val>
                                            <p:strVal val="#ppt_x"/>
                                          </p:val>
                                        </p:tav>
                                        <p:tav tm="100000">
                                          <p:val>
                                            <p:strVal val="#ppt_x"/>
                                          </p:val>
                                        </p:tav>
                                      </p:tavLst>
                                    </p:anim>
                                    <p:anim calcmode="lin" valueType="num">
                                      <p:cBhvr>
                                        <p:cTn id="63" dur="250" fill="hold"/>
                                        <p:tgtEl>
                                          <p:spTgt spid="14"/>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250"/>
                                        <p:tgtEl>
                                          <p:spTgt spid="15"/>
                                        </p:tgtEl>
                                      </p:cBhvr>
                                    </p:animEffect>
                                    <p:anim calcmode="lin" valueType="num">
                                      <p:cBhvr>
                                        <p:cTn id="68" dur="250" fill="hold"/>
                                        <p:tgtEl>
                                          <p:spTgt spid="15"/>
                                        </p:tgtEl>
                                        <p:attrNameLst>
                                          <p:attrName>ppt_x</p:attrName>
                                        </p:attrNameLst>
                                      </p:cBhvr>
                                      <p:tavLst>
                                        <p:tav tm="0">
                                          <p:val>
                                            <p:strVal val="#ppt_x"/>
                                          </p:val>
                                        </p:tav>
                                        <p:tav tm="100000">
                                          <p:val>
                                            <p:strVal val="#ppt_x"/>
                                          </p:val>
                                        </p:tav>
                                      </p:tavLst>
                                    </p:anim>
                                    <p:anim calcmode="lin" valueType="num">
                                      <p:cBhvr>
                                        <p:cTn id="69" dur="250" fill="hold"/>
                                        <p:tgtEl>
                                          <p:spTgt spid="15"/>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250"/>
                                        <p:tgtEl>
                                          <p:spTgt spid="18"/>
                                        </p:tgtEl>
                                      </p:cBhvr>
                                    </p:animEffect>
                                    <p:anim calcmode="lin" valueType="num">
                                      <p:cBhvr>
                                        <p:cTn id="74" dur="250" fill="hold"/>
                                        <p:tgtEl>
                                          <p:spTgt spid="18"/>
                                        </p:tgtEl>
                                        <p:attrNameLst>
                                          <p:attrName>ppt_x</p:attrName>
                                        </p:attrNameLst>
                                      </p:cBhvr>
                                      <p:tavLst>
                                        <p:tav tm="0">
                                          <p:val>
                                            <p:strVal val="#ppt_x"/>
                                          </p:val>
                                        </p:tav>
                                        <p:tav tm="100000">
                                          <p:val>
                                            <p:strVal val="#ppt_x"/>
                                          </p:val>
                                        </p:tav>
                                      </p:tavLst>
                                    </p:anim>
                                    <p:anim calcmode="lin" valueType="num">
                                      <p:cBhvr>
                                        <p:cTn id="75" dur="250" fill="hold"/>
                                        <p:tgtEl>
                                          <p:spTgt spid="18"/>
                                        </p:tgtEl>
                                        <p:attrNameLst>
                                          <p:attrName>ppt_y</p:attrName>
                                        </p:attrNameLst>
                                      </p:cBhvr>
                                      <p:tavLst>
                                        <p:tav tm="0">
                                          <p:val>
                                            <p:strVal val="#ppt_y+.1"/>
                                          </p:val>
                                        </p:tav>
                                        <p:tav tm="100000">
                                          <p:val>
                                            <p:strVal val="#ppt_y"/>
                                          </p:val>
                                        </p:tav>
                                      </p:tavLst>
                                    </p:anim>
                                  </p:childTnLst>
                                </p:cTn>
                              </p:par>
                            </p:childTnLst>
                          </p:cTn>
                        </p:par>
                        <p:par>
                          <p:cTn id="76" fill="hold">
                            <p:stCondLst>
                              <p:cond delay="6000"/>
                            </p:stCondLst>
                            <p:childTnLst>
                              <p:par>
                                <p:cTn id="77" presetID="42" presetClass="entr" presetSubtype="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250"/>
                                        <p:tgtEl>
                                          <p:spTgt spid="19"/>
                                        </p:tgtEl>
                                      </p:cBhvr>
                                    </p:animEffect>
                                    <p:anim calcmode="lin" valueType="num">
                                      <p:cBhvr>
                                        <p:cTn id="80" dur="250" fill="hold"/>
                                        <p:tgtEl>
                                          <p:spTgt spid="19"/>
                                        </p:tgtEl>
                                        <p:attrNameLst>
                                          <p:attrName>ppt_x</p:attrName>
                                        </p:attrNameLst>
                                      </p:cBhvr>
                                      <p:tavLst>
                                        <p:tav tm="0">
                                          <p:val>
                                            <p:strVal val="#ppt_x"/>
                                          </p:val>
                                        </p:tav>
                                        <p:tav tm="100000">
                                          <p:val>
                                            <p:strVal val="#ppt_x"/>
                                          </p:val>
                                        </p:tav>
                                      </p:tavLst>
                                    </p:anim>
                                    <p:anim calcmode="lin" valueType="num">
                                      <p:cBhvr>
                                        <p:cTn id="81" dur="250" fill="hold"/>
                                        <p:tgtEl>
                                          <p:spTgt spid="19"/>
                                        </p:tgtEl>
                                        <p:attrNameLst>
                                          <p:attrName>ppt_y</p:attrName>
                                        </p:attrNameLst>
                                      </p:cBhvr>
                                      <p:tavLst>
                                        <p:tav tm="0">
                                          <p:val>
                                            <p:strVal val="#ppt_y+.1"/>
                                          </p:val>
                                        </p:tav>
                                        <p:tav tm="100000">
                                          <p:val>
                                            <p:strVal val="#ppt_y"/>
                                          </p:val>
                                        </p:tav>
                                      </p:tavLst>
                                    </p:anim>
                                  </p:childTnLst>
                                </p:cTn>
                              </p:par>
                            </p:childTnLst>
                          </p:cTn>
                        </p:par>
                        <p:par>
                          <p:cTn id="82" fill="hold">
                            <p:stCondLst>
                              <p:cond delay="6500"/>
                            </p:stCondLst>
                            <p:childTnLst>
                              <p:par>
                                <p:cTn id="83" presetID="42" presetClass="entr" presetSubtype="0"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250"/>
                                        <p:tgtEl>
                                          <p:spTgt spid="20"/>
                                        </p:tgtEl>
                                      </p:cBhvr>
                                    </p:animEffect>
                                    <p:anim calcmode="lin" valueType="num">
                                      <p:cBhvr>
                                        <p:cTn id="86" dur="250" fill="hold"/>
                                        <p:tgtEl>
                                          <p:spTgt spid="20"/>
                                        </p:tgtEl>
                                        <p:attrNameLst>
                                          <p:attrName>ppt_x</p:attrName>
                                        </p:attrNameLst>
                                      </p:cBhvr>
                                      <p:tavLst>
                                        <p:tav tm="0">
                                          <p:val>
                                            <p:strVal val="#ppt_x"/>
                                          </p:val>
                                        </p:tav>
                                        <p:tav tm="100000">
                                          <p:val>
                                            <p:strVal val="#ppt_x"/>
                                          </p:val>
                                        </p:tav>
                                      </p:tavLst>
                                    </p:anim>
                                    <p:anim calcmode="lin" valueType="num">
                                      <p:cBhvr>
                                        <p:cTn id="87" dur="250" fill="hold"/>
                                        <p:tgtEl>
                                          <p:spTgt spid="20"/>
                                        </p:tgtEl>
                                        <p:attrNameLst>
                                          <p:attrName>ppt_y</p:attrName>
                                        </p:attrNameLst>
                                      </p:cBhvr>
                                      <p:tavLst>
                                        <p:tav tm="0">
                                          <p:val>
                                            <p:strVal val="#ppt_y+.1"/>
                                          </p:val>
                                        </p:tav>
                                        <p:tav tm="100000">
                                          <p:val>
                                            <p:strVal val="#ppt_y"/>
                                          </p:val>
                                        </p:tav>
                                      </p:tavLst>
                                    </p:anim>
                                  </p:childTnLst>
                                </p:cTn>
                              </p:par>
                            </p:childTnLst>
                          </p:cTn>
                        </p:par>
                        <p:par>
                          <p:cTn id="88" fill="hold">
                            <p:stCondLst>
                              <p:cond delay="7000"/>
                            </p:stCondLst>
                            <p:childTnLst>
                              <p:par>
                                <p:cTn id="89" presetID="42" presetClass="entr" presetSubtype="0"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fade">
                                      <p:cBhvr>
                                        <p:cTn id="91" dur="250"/>
                                        <p:tgtEl>
                                          <p:spTgt spid="21"/>
                                        </p:tgtEl>
                                      </p:cBhvr>
                                    </p:animEffect>
                                    <p:anim calcmode="lin" valueType="num">
                                      <p:cBhvr>
                                        <p:cTn id="92" dur="250" fill="hold"/>
                                        <p:tgtEl>
                                          <p:spTgt spid="21"/>
                                        </p:tgtEl>
                                        <p:attrNameLst>
                                          <p:attrName>ppt_x</p:attrName>
                                        </p:attrNameLst>
                                      </p:cBhvr>
                                      <p:tavLst>
                                        <p:tav tm="0">
                                          <p:val>
                                            <p:strVal val="#ppt_x"/>
                                          </p:val>
                                        </p:tav>
                                        <p:tav tm="100000">
                                          <p:val>
                                            <p:strVal val="#ppt_x"/>
                                          </p:val>
                                        </p:tav>
                                      </p:tavLst>
                                    </p:anim>
                                    <p:anim calcmode="lin" valueType="num">
                                      <p:cBhvr>
                                        <p:cTn id="93" dur="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13" grpId="0" animBg="1"/>
      <p:bldP spid="14" grpId="0" animBg="1"/>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171732" y="2534225"/>
            <a:ext cx="10050090" cy="2744324"/>
            <a:chOff x="827964" y="1717426"/>
            <a:chExt cx="7704476" cy="2103820"/>
          </a:xfrm>
        </p:grpSpPr>
        <p:cxnSp>
          <p:nvCxnSpPr>
            <p:cNvPr id="30" name="直接连接符 29"/>
            <p:cNvCxnSpPr/>
            <p:nvPr/>
          </p:nvCxnSpPr>
          <p:spPr>
            <a:xfrm rot="18900000">
              <a:off x="1971641" y="2702866"/>
              <a:ext cx="756137" cy="0"/>
            </a:xfrm>
            <a:prstGeom prst="line">
              <a:avLst/>
            </a:prstGeom>
            <a:ln w="3175">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2700000" flipH="1">
              <a:off x="3207556" y="2718599"/>
              <a:ext cx="756137" cy="0"/>
            </a:xfrm>
            <a:prstGeom prst="line">
              <a:avLst/>
            </a:prstGeom>
            <a:ln w="3175">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2" name="组合 1"/>
            <p:cNvGrpSpPr/>
            <p:nvPr/>
          </p:nvGrpSpPr>
          <p:grpSpPr>
            <a:xfrm>
              <a:off x="827964" y="1717426"/>
              <a:ext cx="1764006" cy="653889"/>
              <a:chOff x="6278307" y="2195545"/>
              <a:chExt cx="1764006" cy="653889"/>
            </a:xfrm>
          </p:grpSpPr>
          <p:sp>
            <p:nvSpPr>
              <p:cNvPr id="69"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70"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cxnSp>
          <p:nvCxnSpPr>
            <p:cNvPr id="33" name="直接连接符 32"/>
            <p:cNvCxnSpPr/>
            <p:nvPr/>
          </p:nvCxnSpPr>
          <p:spPr>
            <a:xfrm rot="18900000">
              <a:off x="4228104" y="2702866"/>
              <a:ext cx="756137" cy="0"/>
            </a:xfrm>
            <a:prstGeom prst="line">
              <a:avLst/>
            </a:prstGeom>
            <a:ln w="3175">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4" name="组合 1"/>
            <p:cNvGrpSpPr/>
            <p:nvPr/>
          </p:nvGrpSpPr>
          <p:grpSpPr>
            <a:xfrm>
              <a:off x="3276236" y="1717426"/>
              <a:ext cx="1764006" cy="653889"/>
              <a:chOff x="6278307" y="2195545"/>
              <a:chExt cx="1764006" cy="653889"/>
            </a:xfrm>
          </p:grpSpPr>
          <p:sp>
            <p:nvSpPr>
              <p:cNvPr id="67"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8"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cxnSp>
          <p:nvCxnSpPr>
            <p:cNvPr id="35" name="直接连接符 34"/>
            <p:cNvCxnSpPr/>
            <p:nvPr/>
          </p:nvCxnSpPr>
          <p:spPr>
            <a:xfrm rot="2700000" flipH="1">
              <a:off x="5527774" y="2718599"/>
              <a:ext cx="756137" cy="0"/>
            </a:xfrm>
            <a:prstGeom prst="line">
              <a:avLst/>
            </a:prstGeom>
            <a:ln w="3175">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18900000">
              <a:off x="6585693" y="2746235"/>
              <a:ext cx="756137" cy="0"/>
            </a:xfrm>
            <a:prstGeom prst="line">
              <a:avLst/>
            </a:prstGeom>
            <a:ln w="3175">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7" name="组合 1"/>
            <p:cNvGrpSpPr/>
            <p:nvPr/>
          </p:nvGrpSpPr>
          <p:grpSpPr>
            <a:xfrm>
              <a:off x="5544298" y="1717426"/>
              <a:ext cx="1764006" cy="653889"/>
              <a:chOff x="6278307" y="2195545"/>
              <a:chExt cx="1764006" cy="653889"/>
            </a:xfrm>
          </p:grpSpPr>
          <p:sp>
            <p:nvSpPr>
              <p:cNvPr id="65"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6"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38" name="组合 1"/>
            <p:cNvGrpSpPr/>
            <p:nvPr/>
          </p:nvGrpSpPr>
          <p:grpSpPr>
            <a:xfrm>
              <a:off x="2087914" y="3167357"/>
              <a:ext cx="1764006" cy="653889"/>
              <a:chOff x="6278307" y="2195545"/>
              <a:chExt cx="1764006" cy="653889"/>
            </a:xfrm>
          </p:grpSpPr>
          <p:sp>
            <p:nvSpPr>
              <p:cNvPr id="63"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4"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39" name="组合 1"/>
            <p:cNvGrpSpPr/>
            <p:nvPr/>
          </p:nvGrpSpPr>
          <p:grpSpPr>
            <a:xfrm>
              <a:off x="4460080" y="3167357"/>
              <a:ext cx="1764006" cy="653889"/>
              <a:chOff x="6278307" y="2195545"/>
              <a:chExt cx="1764006" cy="653889"/>
            </a:xfrm>
          </p:grpSpPr>
          <p:sp>
            <p:nvSpPr>
              <p:cNvPr id="61"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2"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0" name="组合 1"/>
            <p:cNvGrpSpPr/>
            <p:nvPr/>
          </p:nvGrpSpPr>
          <p:grpSpPr>
            <a:xfrm>
              <a:off x="6768434" y="3167357"/>
              <a:ext cx="1764006" cy="653889"/>
              <a:chOff x="6278307" y="2195545"/>
              <a:chExt cx="1764006" cy="653889"/>
            </a:xfrm>
          </p:grpSpPr>
          <p:sp>
            <p:nvSpPr>
              <p:cNvPr id="59" name="TextBox 20"/>
              <p:cNvSpPr txBox="1"/>
              <p:nvPr/>
            </p:nvSpPr>
            <p:spPr bwMode="auto">
              <a:xfrm>
                <a:off x="6382171" y="2494098"/>
                <a:ext cx="1526083" cy="355336"/>
              </a:xfrm>
              <a:prstGeom prst="rect">
                <a:avLst/>
              </a:prstGeom>
              <a:noFill/>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2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单击此处添加段落文本单击</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此处添加段落文本</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0" name="TextBox 19"/>
              <p:cNvSpPr txBox="1">
                <a:spLocks noChangeArrowheads="1"/>
              </p:cNvSpPr>
              <p:nvPr/>
            </p:nvSpPr>
            <p:spPr bwMode="auto">
              <a:xfrm>
                <a:off x="6278307" y="2195545"/>
                <a:ext cx="1764006" cy="35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标题文字</a:t>
                </a:r>
                <a:endParaRPr lang="zh-CN" altLang="zh-CN" sz="24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1" name="组合 40"/>
            <p:cNvGrpSpPr/>
            <p:nvPr/>
          </p:nvGrpSpPr>
          <p:grpSpPr>
            <a:xfrm>
              <a:off x="1447336" y="2971177"/>
              <a:ext cx="728363" cy="728363"/>
              <a:chOff x="1302940" y="2971177"/>
              <a:chExt cx="728363" cy="728363"/>
            </a:xfrm>
          </p:grpSpPr>
          <p:sp>
            <p:nvSpPr>
              <p:cNvPr id="57" name="椭圆 56"/>
              <p:cNvSpPr/>
              <p:nvPr/>
            </p:nvSpPr>
            <p:spPr>
              <a:xfrm>
                <a:off x="1302940" y="2971177"/>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8" name="TextBox 19"/>
              <p:cNvSpPr txBox="1">
                <a:spLocks noChangeArrowheads="1"/>
              </p:cNvSpPr>
              <p:nvPr/>
            </p:nvSpPr>
            <p:spPr bwMode="auto">
              <a:xfrm>
                <a:off x="1371764" y="3115228"/>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01</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2" name="组合 41"/>
            <p:cNvGrpSpPr/>
            <p:nvPr/>
          </p:nvGrpSpPr>
          <p:grpSpPr>
            <a:xfrm>
              <a:off x="3731717" y="2971176"/>
              <a:ext cx="728363" cy="728363"/>
              <a:chOff x="3587321" y="2971176"/>
              <a:chExt cx="728363" cy="728363"/>
            </a:xfrm>
          </p:grpSpPr>
          <p:sp>
            <p:nvSpPr>
              <p:cNvPr id="55" name="椭圆 54"/>
              <p:cNvSpPr/>
              <p:nvPr/>
            </p:nvSpPr>
            <p:spPr>
              <a:xfrm>
                <a:off x="3587321" y="2971176"/>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6" name="TextBox 19"/>
              <p:cNvSpPr txBox="1">
                <a:spLocks noChangeArrowheads="1"/>
              </p:cNvSpPr>
              <p:nvPr/>
            </p:nvSpPr>
            <p:spPr bwMode="auto">
              <a:xfrm>
                <a:off x="3635896" y="3115228"/>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03</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3" name="组合 42"/>
            <p:cNvGrpSpPr/>
            <p:nvPr/>
          </p:nvGrpSpPr>
          <p:grpSpPr>
            <a:xfrm>
              <a:off x="6042920" y="2971176"/>
              <a:ext cx="728363" cy="728363"/>
              <a:chOff x="5898524" y="2971176"/>
              <a:chExt cx="728363" cy="728363"/>
            </a:xfrm>
          </p:grpSpPr>
          <p:sp>
            <p:nvSpPr>
              <p:cNvPr id="53" name="椭圆 52"/>
              <p:cNvSpPr/>
              <p:nvPr/>
            </p:nvSpPr>
            <p:spPr>
              <a:xfrm>
                <a:off x="5898524"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4" name="TextBox 19"/>
              <p:cNvSpPr txBox="1">
                <a:spLocks noChangeArrowheads="1"/>
              </p:cNvSpPr>
              <p:nvPr/>
            </p:nvSpPr>
            <p:spPr bwMode="auto">
              <a:xfrm>
                <a:off x="5979598" y="3115228"/>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05</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4" name="组合 43"/>
            <p:cNvGrpSpPr/>
            <p:nvPr/>
          </p:nvGrpSpPr>
          <p:grpSpPr>
            <a:xfrm>
              <a:off x="2589927" y="1829388"/>
              <a:ext cx="728363" cy="728363"/>
              <a:chOff x="2445531" y="1829388"/>
              <a:chExt cx="728363" cy="728363"/>
            </a:xfrm>
          </p:grpSpPr>
          <p:sp>
            <p:nvSpPr>
              <p:cNvPr id="51" name="椭圆 50"/>
              <p:cNvSpPr/>
              <p:nvPr/>
            </p:nvSpPr>
            <p:spPr>
              <a:xfrm>
                <a:off x="2445531" y="1829388"/>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2" name="TextBox 19"/>
              <p:cNvSpPr txBox="1">
                <a:spLocks noChangeArrowheads="1"/>
              </p:cNvSpPr>
              <p:nvPr/>
            </p:nvSpPr>
            <p:spPr bwMode="auto">
              <a:xfrm>
                <a:off x="2527495" y="1980240"/>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02</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5" name="组合 44"/>
            <p:cNvGrpSpPr/>
            <p:nvPr/>
          </p:nvGrpSpPr>
          <p:grpSpPr>
            <a:xfrm>
              <a:off x="4873506" y="1829388"/>
              <a:ext cx="728363" cy="728363"/>
              <a:chOff x="4729110" y="1829388"/>
              <a:chExt cx="728363" cy="728363"/>
            </a:xfrm>
          </p:grpSpPr>
          <p:sp>
            <p:nvSpPr>
              <p:cNvPr id="49" name="椭圆 48"/>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0" name="TextBox 19"/>
              <p:cNvSpPr txBox="1">
                <a:spLocks noChangeArrowheads="1"/>
              </p:cNvSpPr>
              <p:nvPr/>
            </p:nvSpPr>
            <p:spPr bwMode="auto">
              <a:xfrm>
                <a:off x="4833688" y="1980240"/>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04</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nvGrpSpPr>
            <p:cNvPr id="46" name="组合 45"/>
            <p:cNvGrpSpPr/>
            <p:nvPr/>
          </p:nvGrpSpPr>
          <p:grpSpPr>
            <a:xfrm>
              <a:off x="7184709" y="1829388"/>
              <a:ext cx="728363" cy="728363"/>
              <a:chOff x="7040313" y="1829388"/>
              <a:chExt cx="728363" cy="728363"/>
            </a:xfrm>
          </p:grpSpPr>
          <p:sp>
            <p:nvSpPr>
              <p:cNvPr id="47" name="椭圆 46"/>
              <p:cNvSpPr/>
              <p:nvPr/>
            </p:nvSpPr>
            <p:spPr>
              <a:xfrm>
                <a:off x="7040313"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8" name="TextBox 19"/>
              <p:cNvSpPr txBox="1">
                <a:spLocks noChangeArrowheads="1"/>
              </p:cNvSpPr>
              <p:nvPr/>
            </p:nvSpPr>
            <p:spPr bwMode="auto">
              <a:xfrm>
                <a:off x="7143469" y="1980240"/>
                <a:ext cx="566214" cy="409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74" tIns="46637" rIns="93274" bIns="46637"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05</a:t>
                </a:r>
                <a:endParaRPr lang="en-US" altLang="zh-CN" sz="2800" dirty="0">
                  <a:solidFill>
                    <a:schemeClr val="bg1"/>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2467">
        <p:split orient="vert"/>
      </p:transition>
    </mc:Choice>
    <mc:Fallback>
      <p:transition spd="slow" advTm="246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250" fill="hold"/>
                                        <p:tgtEl>
                                          <p:spTgt spid="29"/>
                                        </p:tgtEl>
                                        <p:attrNameLst>
                                          <p:attrName>ppt_x</p:attrName>
                                        </p:attrNameLst>
                                      </p:cBhvr>
                                      <p:tavLst>
                                        <p:tav tm="0">
                                          <p:val>
                                            <p:strVal val="#ppt_x"/>
                                          </p:val>
                                        </p:tav>
                                        <p:tav tm="100000">
                                          <p:val>
                                            <p:strVal val="#ppt_x"/>
                                          </p:val>
                                        </p:tav>
                                      </p:tavLst>
                                    </p:anim>
                                    <p:anim calcmode="lin" valueType="num">
                                      <p:cBhvr additive="base">
                                        <p:cTn id="8" dur="125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22803" y="1794931"/>
            <a:ext cx="10008055" cy="4327646"/>
            <a:chOff x="1152907" y="1627916"/>
            <a:chExt cx="10836344" cy="4685812"/>
          </a:xfrm>
        </p:grpSpPr>
        <p:cxnSp>
          <p:nvCxnSpPr>
            <p:cNvPr id="10" name="直接连接符 9"/>
            <p:cNvCxnSpPr/>
            <p:nvPr/>
          </p:nvCxnSpPr>
          <p:spPr>
            <a:xfrm>
              <a:off x="3662623" y="4741101"/>
              <a:ext cx="1419699" cy="0"/>
            </a:xfrm>
            <a:prstGeom prst="line">
              <a:avLst/>
            </a:prstGeom>
            <a:solidFill>
              <a:srgbClr val="0070C0"/>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3625195" y="4692872"/>
              <a:ext cx="94478" cy="964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2" name="等腰三角形 22">
              <a:hlinkClick r:id="rId1"/>
            </p:cNvPr>
            <p:cNvSpPr>
              <a:spLocks noChangeArrowheads="1"/>
            </p:cNvSpPr>
            <p:nvPr/>
          </p:nvSpPr>
          <p:spPr bwMode="auto">
            <a:xfrm rot="17100000">
              <a:off x="4599532" y="2051691"/>
              <a:ext cx="2738069" cy="1890519"/>
            </a:xfrm>
            <a:prstGeom prst="triangle">
              <a:avLst>
                <a:gd name="adj" fmla="val 50000"/>
              </a:avLst>
            </a:prstGeom>
            <a:solidFill>
              <a:schemeClr val="accent1"/>
            </a:solidFill>
            <a:ln w="12700" cap="flat" cmpd="sng">
              <a:solidFill>
                <a:schemeClr val="bg1"/>
              </a:solidFill>
              <a:bevel/>
            </a:ln>
          </p:spPr>
          <p:txBody>
            <a:bodyPr anchor="ctr"/>
            <a:lstStyle/>
            <a:p>
              <a:pPr algn="ctr"/>
              <a:endParaRPr lang="zh-CN" altLang="zh-CN"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3" name="文本框 23"/>
            <p:cNvSpPr>
              <a:spLocks noChangeArrowheads="1"/>
            </p:cNvSpPr>
            <p:nvPr/>
          </p:nvSpPr>
          <p:spPr bwMode="auto">
            <a:xfrm>
              <a:off x="5711969" y="2673064"/>
              <a:ext cx="909840" cy="766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02</a:t>
              </a:r>
              <a:endParaRPr lang="zh-CN" alt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4" name="等腰三角形 25">
              <a:hlinkClick r:id="rId1"/>
            </p:cNvPr>
            <p:cNvSpPr>
              <a:spLocks noChangeArrowheads="1"/>
            </p:cNvSpPr>
            <p:nvPr/>
          </p:nvSpPr>
          <p:spPr bwMode="auto">
            <a:xfrm rot="17100000" flipH="1" flipV="1">
              <a:off x="4599532" y="3999434"/>
              <a:ext cx="2738069" cy="1890519"/>
            </a:xfrm>
            <a:prstGeom prst="triangle">
              <a:avLst>
                <a:gd name="adj" fmla="val 50000"/>
              </a:avLst>
            </a:prstGeom>
            <a:solidFill>
              <a:schemeClr val="accent2"/>
            </a:solidFill>
            <a:ln w="12700" cap="flat" cmpd="sng">
              <a:solidFill>
                <a:schemeClr val="bg1"/>
              </a:solidFill>
              <a:bevel/>
            </a:ln>
          </p:spPr>
          <p:txBody>
            <a:bodyPr anchor="ctr"/>
            <a:lstStyle/>
            <a:p>
              <a:pPr algn="ctr"/>
              <a:endParaRPr lang="zh-CN" altLang="zh-CN"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5" name="文本框 26"/>
            <p:cNvSpPr>
              <a:spLocks noChangeArrowheads="1"/>
            </p:cNvSpPr>
            <p:nvPr/>
          </p:nvSpPr>
          <p:spPr bwMode="auto">
            <a:xfrm>
              <a:off x="5206601" y="4482836"/>
              <a:ext cx="890747" cy="766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03</a:t>
              </a:r>
              <a:endParaRPr lang="zh-CN" alt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6" name="等腰三角形 28">
              <a:hlinkClick r:id="rId1"/>
            </p:cNvPr>
            <p:cNvSpPr>
              <a:spLocks noChangeArrowheads="1"/>
            </p:cNvSpPr>
            <p:nvPr/>
          </p:nvSpPr>
          <p:spPr bwMode="auto">
            <a:xfrm rot="17100000">
              <a:off x="6025653" y="3999434"/>
              <a:ext cx="2735993" cy="1890519"/>
            </a:xfrm>
            <a:prstGeom prst="triangle">
              <a:avLst>
                <a:gd name="adj" fmla="val 50000"/>
              </a:avLst>
            </a:prstGeom>
            <a:solidFill>
              <a:schemeClr val="accent3"/>
            </a:solidFill>
            <a:ln w="12700" cap="flat" cmpd="sng">
              <a:solidFill>
                <a:schemeClr val="bg1"/>
              </a:solidFill>
              <a:bevel/>
            </a:ln>
          </p:spPr>
          <p:txBody>
            <a:bodyPr anchor="ctr"/>
            <a:lstStyle/>
            <a:p>
              <a:pPr algn="ctr"/>
              <a:endParaRPr lang="zh-CN" altLang="zh-CN"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文本框 29"/>
            <p:cNvSpPr>
              <a:spLocks noChangeArrowheads="1"/>
            </p:cNvSpPr>
            <p:nvPr/>
          </p:nvSpPr>
          <p:spPr bwMode="auto">
            <a:xfrm>
              <a:off x="7092457" y="4623102"/>
              <a:ext cx="786424" cy="69966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04</a:t>
              </a:r>
              <a:endParaRPr lang="zh-CN" alt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 name="TextBox 18"/>
            <p:cNvSpPr txBox="1"/>
            <p:nvPr/>
          </p:nvSpPr>
          <p:spPr>
            <a:xfrm>
              <a:off x="1152907" y="3070035"/>
              <a:ext cx="2151162" cy="872536"/>
            </a:xfrm>
            <a:prstGeom prst="rect">
              <a:avLst/>
            </a:prstGeom>
            <a:noFill/>
          </p:spPr>
          <p:txBody>
            <a:bodyPr wrap="square" lIns="91410" tIns="45704" rIns="91410" bIns="45704" rtlCol="0">
              <a:spAutoFit/>
            </a:bodyPr>
            <a:lstStyle/>
            <a:p>
              <a:pPr>
                <a:lnSpc>
                  <a:spcPct val="130000"/>
                </a:lnSpc>
              </a:pP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a:t>
              </a:r>
              <a:r>
                <a:rPr lang="en-US" altLang="zh-CN"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 name="组合 18"/>
            <p:cNvGrpSpPr/>
            <p:nvPr/>
          </p:nvGrpSpPr>
          <p:grpSpPr>
            <a:xfrm>
              <a:off x="1162216" y="2422279"/>
              <a:ext cx="1247536" cy="569532"/>
              <a:chOff x="1354515" y="2174815"/>
              <a:chExt cx="1212299" cy="542073"/>
            </a:xfrm>
          </p:grpSpPr>
          <p:sp>
            <p:nvSpPr>
              <p:cNvPr id="40" name="圆角矩形 22"/>
              <p:cNvSpPr/>
              <p:nvPr/>
            </p:nvSpPr>
            <p:spPr>
              <a:xfrm>
                <a:off x="1354515" y="2193726"/>
                <a:ext cx="1100328" cy="52316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1" name="TextBox 23"/>
              <p:cNvSpPr txBox="1"/>
              <p:nvPr/>
            </p:nvSpPr>
            <p:spPr>
              <a:xfrm>
                <a:off x="1386761" y="2174815"/>
                <a:ext cx="1180053" cy="416697"/>
              </a:xfrm>
              <a:prstGeom prst="rect">
                <a:avLst/>
              </a:prstGeom>
              <a:noFill/>
            </p:spPr>
            <p:txBody>
              <a:bodyPr wrap="square" lIns="91410" tIns="0" rIns="91410" bIns="0" rtlCol="0" anchor="t">
                <a:spAutoFit/>
              </a:bodyPr>
              <a:lstStyle/>
              <a:p>
                <a:pPr>
                  <a:lnSpc>
                    <a:spcPct val="150000"/>
                  </a:lnSpc>
                </a:pPr>
                <a:r>
                  <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rPr>
                  <a:t>方案一</a:t>
                </a:r>
                <a:endPar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endParaRPr>
              </a:p>
            </p:txBody>
          </p:sp>
        </p:grpSp>
        <p:sp>
          <p:nvSpPr>
            <p:cNvPr id="20" name="TextBox 25"/>
            <p:cNvSpPr txBox="1"/>
            <p:nvPr/>
          </p:nvSpPr>
          <p:spPr>
            <a:xfrm>
              <a:off x="7915644" y="2933409"/>
              <a:ext cx="2735592" cy="592523"/>
            </a:xfrm>
            <a:prstGeom prst="rect">
              <a:avLst/>
            </a:prstGeom>
            <a:noFill/>
          </p:spPr>
          <p:txBody>
            <a:bodyPr wrap="square" lIns="91410" tIns="45704" rIns="91410" bIns="45704" rtlCol="0">
              <a:spAutoFit/>
            </a:bodyPr>
            <a:lstStyle/>
            <a:p>
              <a:pPr>
                <a:lnSpc>
                  <a:spcPct val="130000"/>
                </a:lnSpc>
              </a:pP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a:t>
              </a:r>
              <a:r>
                <a:rPr lang="en-US" altLang="zh-CN"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21" name="组合 20"/>
            <p:cNvGrpSpPr/>
            <p:nvPr/>
          </p:nvGrpSpPr>
          <p:grpSpPr>
            <a:xfrm>
              <a:off x="8052044" y="2281747"/>
              <a:ext cx="1257056" cy="558789"/>
              <a:chOff x="7725958" y="2185040"/>
              <a:chExt cx="1221550" cy="531848"/>
            </a:xfrm>
          </p:grpSpPr>
          <p:sp>
            <p:nvSpPr>
              <p:cNvPr id="38" name="圆角矩形 27"/>
              <p:cNvSpPr/>
              <p:nvPr/>
            </p:nvSpPr>
            <p:spPr>
              <a:xfrm>
                <a:off x="7725958" y="2193726"/>
                <a:ext cx="1100328" cy="5231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9" name="TextBox 28"/>
              <p:cNvSpPr txBox="1"/>
              <p:nvPr/>
            </p:nvSpPr>
            <p:spPr>
              <a:xfrm>
                <a:off x="7767455" y="2185040"/>
                <a:ext cx="1180053" cy="416697"/>
              </a:xfrm>
              <a:prstGeom prst="rect">
                <a:avLst/>
              </a:prstGeom>
              <a:noFill/>
            </p:spPr>
            <p:txBody>
              <a:bodyPr wrap="square" lIns="91410" tIns="0" rIns="91410" bIns="0" rtlCol="0" anchor="t">
                <a:spAutoFit/>
              </a:bodyPr>
              <a:lstStyle/>
              <a:p>
                <a:pPr>
                  <a:lnSpc>
                    <a:spcPct val="150000"/>
                  </a:lnSpc>
                </a:pPr>
                <a:r>
                  <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rPr>
                  <a:t>方案二</a:t>
                </a:r>
                <a:endPar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endParaRPr>
              </a:p>
            </p:txBody>
          </p:sp>
        </p:grpSp>
        <p:sp>
          <p:nvSpPr>
            <p:cNvPr id="22" name="TextBox 30"/>
            <p:cNvSpPr txBox="1"/>
            <p:nvPr/>
          </p:nvSpPr>
          <p:spPr>
            <a:xfrm>
              <a:off x="9253659" y="4854137"/>
              <a:ext cx="2735592" cy="592523"/>
            </a:xfrm>
            <a:prstGeom prst="rect">
              <a:avLst/>
            </a:prstGeom>
            <a:noFill/>
          </p:spPr>
          <p:txBody>
            <a:bodyPr wrap="square" lIns="91410" tIns="45704" rIns="91410" bIns="45704" rtlCol="0">
              <a:spAutoFit/>
            </a:bodyPr>
            <a:lstStyle/>
            <a:p>
              <a:pPr>
                <a:lnSpc>
                  <a:spcPct val="130000"/>
                </a:lnSpc>
              </a:pP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您的内容打在这里，或者通过复制您的文本</a:t>
              </a:r>
              <a:r>
                <a:rPr lang="en-US" altLang="zh-CN"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23" name="组合 22"/>
            <p:cNvGrpSpPr/>
            <p:nvPr/>
          </p:nvGrpSpPr>
          <p:grpSpPr>
            <a:xfrm>
              <a:off x="9395555" y="4280224"/>
              <a:ext cx="1302103" cy="565521"/>
              <a:chOff x="9031522" y="4087166"/>
              <a:chExt cx="1265325" cy="538255"/>
            </a:xfrm>
          </p:grpSpPr>
          <p:sp>
            <p:nvSpPr>
              <p:cNvPr id="36" name="圆角矩形 32"/>
              <p:cNvSpPr/>
              <p:nvPr/>
            </p:nvSpPr>
            <p:spPr>
              <a:xfrm>
                <a:off x="9031522" y="4102259"/>
                <a:ext cx="1100328" cy="52316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7" name="TextBox 33"/>
              <p:cNvSpPr txBox="1"/>
              <p:nvPr/>
            </p:nvSpPr>
            <p:spPr>
              <a:xfrm>
                <a:off x="9116794" y="4087166"/>
                <a:ext cx="1180053" cy="416697"/>
              </a:xfrm>
              <a:prstGeom prst="rect">
                <a:avLst/>
              </a:prstGeom>
              <a:noFill/>
            </p:spPr>
            <p:txBody>
              <a:bodyPr wrap="square" lIns="91410" tIns="0" rIns="91410" bIns="0" rtlCol="0" anchor="t">
                <a:spAutoFit/>
              </a:bodyPr>
              <a:lstStyle/>
              <a:p>
                <a:pPr>
                  <a:lnSpc>
                    <a:spcPct val="150000"/>
                  </a:lnSpc>
                </a:pPr>
                <a:r>
                  <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rPr>
                  <a:t>方案四</a:t>
                </a:r>
                <a:endPar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endParaRPr>
              </a:p>
            </p:txBody>
          </p:sp>
        </p:grpSp>
        <p:sp>
          <p:nvSpPr>
            <p:cNvPr id="24" name="TextBox 35"/>
            <p:cNvSpPr txBox="1"/>
            <p:nvPr/>
          </p:nvSpPr>
          <p:spPr>
            <a:xfrm>
              <a:off x="2228488" y="5141033"/>
              <a:ext cx="2735592" cy="592523"/>
            </a:xfrm>
            <a:prstGeom prst="rect">
              <a:avLst/>
            </a:prstGeom>
            <a:noFill/>
          </p:spPr>
          <p:txBody>
            <a:bodyPr wrap="square" lIns="91410" tIns="45704" rIns="91410" bIns="45704" rtlCol="0">
              <a:spAutoFit/>
            </a:bodyPr>
            <a:lstStyle/>
            <a:p>
              <a:pPr>
                <a:lnSpc>
                  <a:spcPct val="130000"/>
                </a:lnSpc>
              </a:pP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您的内容打在阿这里，或者通过复制您的文本</a:t>
              </a:r>
              <a:r>
                <a:rPr lang="en-US" altLang="zh-CN"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a:t>
              </a:r>
              <a:r>
                <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您的内容打在这里，</a:t>
              </a:r>
              <a:endParaRPr lang="zh-CN" altLang="en-US" sz="1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25" name="组合 24"/>
            <p:cNvGrpSpPr/>
            <p:nvPr/>
          </p:nvGrpSpPr>
          <p:grpSpPr>
            <a:xfrm>
              <a:off x="2308046" y="4482836"/>
              <a:ext cx="1304767" cy="569494"/>
              <a:chOff x="2518192" y="4136026"/>
              <a:chExt cx="1267914" cy="542037"/>
            </a:xfrm>
          </p:grpSpPr>
          <p:sp>
            <p:nvSpPr>
              <p:cNvPr id="34" name="圆角矩形 38"/>
              <p:cNvSpPr/>
              <p:nvPr/>
            </p:nvSpPr>
            <p:spPr>
              <a:xfrm>
                <a:off x="2518192" y="4154901"/>
                <a:ext cx="1100328" cy="52316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5" name="TextBox 39"/>
              <p:cNvSpPr txBox="1"/>
              <p:nvPr/>
            </p:nvSpPr>
            <p:spPr>
              <a:xfrm>
                <a:off x="2606053" y="4136026"/>
                <a:ext cx="1180053" cy="416697"/>
              </a:xfrm>
              <a:prstGeom prst="rect">
                <a:avLst/>
              </a:prstGeom>
              <a:noFill/>
            </p:spPr>
            <p:txBody>
              <a:bodyPr wrap="square" lIns="91410" tIns="0" rIns="91410" bIns="0" rtlCol="0" anchor="t">
                <a:spAutoFit/>
              </a:bodyPr>
              <a:lstStyle/>
              <a:p>
                <a:pPr>
                  <a:lnSpc>
                    <a:spcPct val="150000"/>
                  </a:lnSpc>
                </a:pPr>
                <a:r>
                  <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rPr>
                  <a:t>方案三</a:t>
                </a:r>
                <a:endParaRPr lang="zh-CN" altLang="en-US" sz="2000" dirty="0">
                  <a:solidFill>
                    <a:schemeClr val="bg1"/>
                  </a:solidFill>
                  <a:latin typeface="站酷快乐体" panose="02010600030101010101" pitchFamily="2" charset="-122"/>
                  <a:ea typeface="站酷快乐体" panose="02010600030101010101" pitchFamily="2" charset="-122"/>
                  <a:cs typeface="华文黑体" pitchFamily="2" charset="-122"/>
                  <a:sym typeface="站酷快乐体" panose="02010600030101010101" pitchFamily="2" charset="-122"/>
                </a:endParaRPr>
              </a:p>
            </p:txBody>
          </p:sp>
        </p:grpSp>
        <p:cxnSp>
          <p:nvCxnSpPr>
            <p:cNvPr id="26" name="直接连接符 25"/>
            <p:cNvCxnSpPr/>
            <p:nvPr/>
          </p:nvCxnSpPr>
          <p:spPr>
            <a:xfrm>
              <a:off x="7723881" y="4541596"/>
              <a:ext cx="1419699" cy="0"/>
            </a:xfrm>
            <a:prstGeom prst="line">
              <a:avLst/>
            </a:prstGeom>
            <a:solidFill>
              <a:srgbClr val="0070C0"/>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9140531" y="4493369"/>
              <a:ext cx="94478" cy="964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cxnSp>
          <p:nvCxnSpPr>
            <p:cNvPr id="28" name="直接连接符 27"/>
            <p:cNvCxnSpPr/>
            <p:nvPr/>
          </p:nvCxnSpPr>
          <p:spPr>
            <a:xfrm>
              <a:off x="6387133" y="2522050"/>
              <a:ext cx="1419699" cy="0"/>
            </a:xfrm>
            <a:prstGeom prst="line">
              <a:avLst/>
            </a:prstGeom>
            <a:solidFill>
              <a:srgbClr val="0070C0"/>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7803783" y="2473823"/>
              <a:ext cx="94478" cy="964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cxnSp>
          <p:nvCxnSpPr>
            <p:cNvPr id="30" name="直接连接符 29"/>
            <p:cNvCxnSpPr/>
            <p:nvPr/>
          </p:nvCxnSpPr>
          <p:spPr>
            <a:xfrm>
              <a:off x="2447180" y="2737099"/>
              <a:ext cx="1419699" cy="0"/>
            </a:xfrm>
            <a:prstGeom prst="line">
              <a:avLst/>
            </a:prstGeom>
            <a:solidFill>
              <a:srgbClr val="0070C0"/>
            </a:solidFill>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椭圆 30"/>
            <p:cNvSpPr/>
            <p:nvPr/>
          </p:nvSpPr>
          <p:spPr>
            <a:xfrm>
              <a:off x="2409752" y="2688870"/>
              <a:ext cx="94478" cy="96457"/>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2" name="等腰三角形 19">
              <a:hlinkClick r:id="rId1"/>
            </p:cNvPr>
            <p:cNvSpPr>
              <a:spLocks noChangeArrowheads="1"/>
            </p:cNvSpPr>
            <p:nvPr/>
          </p:nvSpPr>
          <p:spPr bwMode="auto">
            <a:xfrm rot="17100000" flipH="1" flipV="1">
              <a:off x="3175486" y="2051691"/>
              <a:ext cx="2735993" cy="1890519"/>
            </a:xfrm>
            <a:prstGeom prst="triangle">
              <a:avLst>
                <a:gd name="adj" fmla="val 50000"/>
              </a:avLst>
            </a:prstGeom>
            <a:solidFill>
              <a:schemeClr val="accent3"/>
            </a:solidFill>
            <a:ln w="12700" cap="flat" cmpd="sng">
              <a:solidFill>
                <a:schemeClr val="bg1"/>
              </a:solidFill>
              <a:bevel/>
            </a:ln>
          </p:spPr>
          <p:txBody>
            <a:bodyPr anchor="ctr"/>
            <a:lstStyle/>
            <a:p>
              <a:pPr algn="ctr"/>
              <a:endParaRPr lang="zh-CN" altLang="zh-CN"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3" name="文本框 20"/>
            <p:cNvSpPr>
              <a:spLocks noChangeArrowheads="1"/>
            </p:cNvSpPr>
            <p:nvPr/>
          </p:nvSpPr>
          <p:spPr bwMode="auto">
            <a:xfrm>
              <a:off x="3776553" y="2518273"/>
              <a:ext cx="750156" cy="76633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01</a:t>
              </a:r>
              <a:endParaRPr lang="zh-CN" altLang="en-US" sz="4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147">
        <p:split orient="vert"/>
      </p:transition>
    </mc:Choice>
    <mc:Fallback>
      <p:transition spd="slow" advTm="21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矩形 186"/>
          <p:cNvSpPr/>
          <p:nvPr/>
        </p:nvSpPr>
        <p:spPr>
          <a:xfrm>
            <a:off x="2906993" y="3104948"/>
            <a:ext cx="6566744" cy="1107996"/>
          </a:xfrm>
          <a:prstGeom prst="rect">
            <a:avLst/>
          </a:prstGeom>
        </p:spPr>
        <p:txBody>
          <a:bodyPr wrap="square" lIns="0" tIns="0" rIns="0" bIns="0">
            <a:spAutoFit/>
          </a:bodyPr>
          <a:lstStyle/>
          <a:p>
            <a:pPr algn="ctr">
              <a:spcBef>
                <a:spcPct val="50000"/>
              </a:spcBef>
            </a:pPr>
            <a:r>
              <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请输入您的标题</a:t>
            </a:r>
            <a:endPar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0" name="TextBox 11"/>
          <p:cNvSpPr txBox="1"/>
          <p:nvPr/>
        </p:nvSpPr>
        <p:spPr>
          <a:xfrm>
            <a:off x="2575195" y="4304120"/>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1" name="TextBox 11"/>
          <p:cNvSpPr txBox="1"/>
          <p:nvPr/>
        </p:nvSpPr>
        <p:spPr>
          <a:xfrm>
            <a:off x="2575195" y="4619732"/>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2" name="组合 191"/>
          <p:cNvGrpSpPr/>
          <p:nvPr/>
        </p:nvGrpSpPr>
        <p:grpSpPr>
          <a:xfrm>
            <a:off x="4617064" y="1630696"/>
            <a:ext cx="3146603" cy="952443"/>
            <a:chOff x="4990306" y="1772516"/>
            <a:chExt cx="3180926" cy="668337"/>
          </a:xfrm>
        </p:grpSpPr>
        <p:sp>
          <p:nvSpPr>
            <p:cNvPr id="193" name="Shape 18"/>
            <p:cNvSpPr/>
            <p:nvPr/>
          </p:nvSpPr>
          <p:spPr>
            <a:xfrm>
              <a:off x="4990306" y="1772516"/>
              <a:ext cx="3180926" cy="607095"/>
            </a:xfrm>
            <a:prstGeom prst="roundRect">
              <a:avLst>
                <a:gd name="adj" fmla="val 50000"/>
              </a:avLst>
            </a:prstGeom>
            <a:noFill/>
            <a:ln w="38100" cap="flat">
              <a:solidFill>
                <a:schemeClr val="bg2"/>
              </a:solidFill>
              <a:prstDash val="solid"/>
              <a:miter lim="400000"/>
            </a:ln>
            <a:effectLst/>
          </p:spPr>
          <p:txBody>
            <a:bodyPr wrap="square" lIns="19046" tIns="19046" rIns="19046" bIns="19046" numCol="1" anchor="ctr">
              <a:noAutofit/>
            </a:bodyPr>
            <a:lstStyle/>
            <a:p>
              <a:pPr algn="ctr" defTabSz="914400">
                <a:defRPr/>
              </a:pPr>
              <a:endParaRPr sz="54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4" name="文本框 3"/>
            <p:cNvSpPr txBox="1"/>
            <p:nvPr/>
          </p:nvSpPr>
          <p:spPr>
            <a:xfrm>
              <a:off x="5191080" y="1792945"/>
              <a:ext cx="2757590" cy="647908"/>
            </a:xfrm>
            <a:prstGeom prst="rect">
              <a:avLst/>
            </a:prstGeom>
            <a:noFill/>
            <a:ln w="38100">
              <a:noFill/>
            </a:ln>
          </p:spPr>
          <p:txBody>
            <a:bodyPr wrap="square" rtlCol="0">
              <a:spAutoFit/>
            </a:bodyPr>
            <a:lstStyle/>
            <a:p>
              <a:pPr algn="ctr"/>
              <a:r>
                <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第四章</a:t>
              </a:r>
              <a:endPar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578">
        <p:split orient="vert"/>
      </p:transition>
    </mc:Choice>
    <mc:Fallback>
      <p:transition spd="slow" advTm="357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anim calcmode="lin" valueType="num">
                                      <p:cBhvr>
                                        <p:cTn id="8" dur="750" fill="hold"/>
                                        <p:tgtEl>
                                          <p:spTgt spid="192"/>
                                        </p:tgtEl>
                                        <p:attrNameLst>
                                          <p:attrName>ppt_x</p:attrName>
                                        </p:attrNameLst>
                                      </p:cBhvr>
                                      <p:tavLst>
                                        <p:tav tm="0">
                                          <p:val>
                                            <p:strVal val="#ppt_x"/>
                                          </p:val>
                                        </p:tav>
                                        <p:tav tm="100000">
                                          <p:val>
                                            <p:strVal val="#ppt_x"/>
                                          </p:val>
                                        </p:tav>
                                      </p:tavLst>
                                    </p:anim>
                                    <p:anim calcmode="lin" valueType="num">
                                      <p:cBhvr>
                                        <p:cTn id="9" dur="750" fill="hold"/>
                                        <p:tgtEl>
                                          <p:spTgt spid="1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187"/>
                                        </p:tgtEl>
                                        <p:attrNameLst>
                                          <p:attrName>style.visibility</p:attrName>
                                        </p:attrNameLst>
                                      </p:cBhvr>
                                      <p:to>
                                        <p:strVal val="visible"/>
                                      </p:to>
                                    </p:set>
                                    <p:anim calcmode="lin" valueType="num">
                                      <p:cBhvr>
                                        <p:cTn id="13" dur="500" fill="hold"/>
                                        <p:tgtEl>
                                          <p:spTgt spid="187"/>
                                        </p:tgtEl>
                                        <p:attrNameLst>
                                          <p:attrName>ppt_w</p:attrName>
                                        </p:attrNameLst>
                                      </p:cBhvr>
                                      <p:tavLst>
                                        <p:tav tm="0">
                                          <p:val>
                                            <p:strVal val="4*#ppt_w"/>
                                          </p:val>
                                        </p:tav>
                                        <p:tav tm="100000">
                                          <p:val>
                                            <p:strVal val="#ppt_w"/>
                                          </p:val>
                                        </p:tav>
                                      </p:tavLst>
                                    </p:anim>
                                    <p:anim calcmode="lin" valueType="num">
                                      <p:cBhvr>
                                        <p:cTn id="14" dur="500" fill="hold"/>
                                        <p:tgtEl>
                                          <p:spTgt spid="187"/>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p:cTn id="18" dur="500"/>
                                        <p:tgtEl>
                                          <p:spTgt spid="190"/>
                                        </p:tgtEl>
                                        <p:attrNameLst>
                                          <p:attrName>ppt_x</p:attrName>
                                        </p:attrNameLst>
                                      </p:cBhvr>
                                      <p:tavLst>
                                        <p:tav tm="0">
                                          <p:val>
                                            <p:strVal val="#ppt_x-#ppt_w*1.125000"/>
                                          </p:val>
                                        </p:tav>
                                        <p:tav tm="100000">
                                          <p:val>
                                            <p:strVal val="#ppt_x"/>
                                          </p:val>
                                        </p:tav>
                                      </p:tavLst>
                                    </p:anim>
                                    <p:animEffect transition="in" filter="wipe(right)">
                                      <p:cBhvr>
                                        <p:cTn id="19" dur="500"/>
                                        <p:tgtEl>
                                          <p:spTgt spid="190"/>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 calcmode="lin" valueType="num">
                                      <p:cBhvr>
                                        <p:cTn id="23" dur="500"/>
                                        <p:tgtEl>
                                          <p:spTgt spid="191"/>
                                        </p:tgtEl>
                                        <p:attrNameLst>
                                          <p:attrName>ppt_x</p:attrName>
                                        </p:attrNameLst>
                                      </p:cBhvr>
                                      <p:tavLst>
                                        <p:tav tm="0">
                                          <p:val>
                                            <p:strVal val="#ppt_x-#ppt_w*1.125000"/>
                                          </p:val>
                                        </p:tav>
                                        <p:tav tm="100000">
                                          <p:val>
                                            <p:strVal val="#ppt_x"/>
                                          </p:val>
                                        </p:tav>
                                      </p:tavLst>
                                    </p:anim>
                                    <p:animEffect transition="in" filter="wipe(right)">
                                      <p:cBhvr>
                                        <p:cTn id="2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0" grpId="0"/>
      <p:bldP spid="1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xagon 59"/>
          <p:cNvSpPr/>
          <p:nvPr/>
        </p:nvSpPr>
        <p:spPr>
          <a:xfrm rot="5400000">
            <a:off x="8625312" y="2397226"/>
            <a:ext cx="2108672" cy="1817821"/>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 name="Hexagon 60"/>
          <p:cNvSpPr/>
          <p:nvPr/>
        </p:nvSpPr>
        <p:spPr>
          <a:xfrm rot="5400000">
            <a:off x="6244949" y="2397226"/>
            <a:ext cx="2108672" cy="181782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7" name="Hexagon 61"/>
          <p:cNvSpPr/>
          <p:nvPr/>
        </p:nvSpPr>
        <p:spPr>
          <a:xfrm rot="5400000">
            <a:off x="3864586" y="2397226"/>
            <a:ext cx="2108672" cy="1817821"/>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 name="Hexagon 62"/>
          <p:cNvSpPr/>
          <p:nvPr/>
        </p:nvSpPr>
        <p:spPr>
          <a:xfrm rot="5400000">
            <a:off x="1484223" y="2397226"/>
            <a:ext cx="2108672" cy="1817821"/>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9" name="Shape 2641"/>
          <p:cNvSpPr/>
          <p:nvPr/>
        </p:nvSpPr>
        <p:spPr>
          <a:xfrm>
            <a:off x="2213602" y="3099347"/>
            <a:ext cx="649915" cy="413581"/>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bg1"/>
          </a:solidFill>
          <a:ln w="12700">
            <a:miter lim="400000"/>
          </a:ln>
        </p:spPr>
        <p:txBody>
          <a:bodyPr lIns="19041" tIns="19041" rIns="19041" bIns="19041"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dirty="0">
              <a:solidFill>
                <a:schemeClr val="bg1"/>
              </a:solidFill>
              <a:latin typeface="站酷快乐体" panose="02010600030101010101" pitchFamily="2" charset="-122"/>
              <a:ea typeface="站酷快乐体" panose="02010600030101010101" pitchFamily="2" charset="-122"/>
              <a:cs typeface="Lato Regular" charset="0"/>
              <a:sym typeface="站酷快乐体" panose="02010600030101010101" pitchFamily="2" charset="-122"/>
            </a:endParaRPr>
          </a:p>
        </p:txBody>
      </p:sp>
      <p:sp>
        <p:nvSpPr>
          <p:cNvPr id="10" name="Shape 2688"/>
          <p:cNvSpPr/>
          <p:nvPr/>
        </p:nvSpPr>
        <p:spPr>
          <a:xfrm>
            <a:off x="4593965" y="2981179"/>
            <a:ext cx="649914" cy="649914"/>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bg1"/>
          </a:solidFill>
          <a:ln w="12700">
            <a:miter lim="400000"/>
          </a:ln>
        </p:spPr>
        <p:txBody>
          <a:bodyPr lIns="19041" tIns="19041" rIns="19041" bIns="19041"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dirty="0">
              <a:solidFill>
                <a:schemeClr val="bg1"/>
              </a:solidFill>
              <a:latin typeface="站酷快乐体" panose="02010600030101010101" pitchFamily="2" charset="-122"/>
              <a:ea typeface="站酷快乐体" panose="02010600030101010101" pitchFamily="2" charset="-122"/>
              <a:cs typeface="Lato Regular" charset="0"/>
              <a:sym typeface="站酷快乐体" panose="02010600030101010101" pitchFamily="2" charset="-122"/>
            </a:endParaRPr>
          </a:p>
        </p:txBody>
      </p:sp>
      <p:sp>
        <p:nvSpPr>
          <p:cNvPr id="12" name="Shape 2783"/>
          <p:cNvSpPr/>
          <p:nvPr/>
        </p:nvSpPr>
        <p:spPr>
          <a:xfrm>
            <a:off x="6974328" y="3025493"/>
            <a:ext cx="649914" cy="56128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bg1"/>
          </a:solidFill>
          <a:ln w="12700">
            <a:miter lim="400000"/>
          </a:ln>
        </p:spPr>
        <p:txBody>
          <a:bodyPr lIns="19041" tIns="19041" rIns="19041" bIns="19041"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dirty="0">
              <a:solidFill>
                <a:schemeClr val="bg1"/>
              </a:solidFill>
              <a:latin typeface="站酷快乐体" panose="02010600030101010101" pitchFamily="2" charset="-122"/>
              <a:ea typeface="站酷快乐体" panose="02010600030101010101" pitchFamily="2" charset="-122"/>
              <a:cs typeface="Lato Regular" charset="0"/>
              <a:sym typeface="站酷快乐体" panose="02010600030101010101" pitchFamily="2" charset="-122"/>
            </a:endParaRPr>
          </a:p>
        </p:txBody>
      </p:sp>
      <p:sp>
        <p:nvSpPr>
          <p:cNvPr id="15" name="Shape 2787"/>
          <p:cNvSpPr/>
          <p:nvPr/>
        </p:nvSpPr>
        <p:spPr>
          <a:xfrm>
            <a:off x="9354893" y="2981149"/>
            <a:ext cx="649511" cy="649944"/>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1" tIns="19041" rIns="19041" bIns="19041" anchor="ctr"/>
          <a:lstStyle/>
          <a:p>
            <a:pPr defTabSz="228600">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600" dirty="0">
              <a:solidFill>
                <a:schemeClr val="bg1"/>
              </a:solidFill>
              <a:latin typeface="站酷快乐体" panose="02010600030101010101" pitchFamily="2" charset="-122"/>
              <a:ea typeface="站酷快乐体" panose="02010600030101010101" pitchFamily="2" charset="-122"/>
              <a:cs typeface="Lato Regular" charset="0"/>
              <a:sym typeface="站酷快乐体" panose="02010600030101010101" pitchFamily="2" charset="-122"/>
            </a:endParaRPr>
          </a:p>
        </p:txBody>
      </p:sp>
      <p:sp>
        <p:nvSpPr>
          <p:cNvPr id="16" name="TextBox 67"/>
          <p:cNvSpPr txBox="1"/>
          <p:nvPr/>
        </p:nvSpPr>
        <p:spPr>
          <a:xfrm>
            <a:off x="4417587" y="4552813"/>
            <a:ext cx="1005404" cy="338554"/>
          </a:xfrm>
          <a:prstGeom prst="rect">
            <a:avLst/>
          </a:prstGeom>
          <a:noFill/>
        </p:spPr>
        <p:txBody>
          <a:bodyPr wrap="none" rtlCol="0" anchor="ctr" anchorCtr="0">
            <a:spAutoFit/>
          </a:bodyPr>
          <a:lstStyle/>
          <a:p>
            <a:pPr algn="ctr"/>
            <a:r>
              <a:rPr lang="zh-CN" altLang="en-US"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rPr>
              <a:t>加入标题</a:t>
            </a:r>
            <a:endParaRPr lang="en-US" altLang="zh-CN"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endParaRPr>
          </a:p>
        </p:txBody>
      </p:sp>
      <p:sp>
        <p:nvSpPr>
          <p:cNvPr id="17" name="TextBox 68"/>
          <p:cNvSpPr txBox="1"/>
          <p:nvPr/>
        </p:nvSpPr>
        <p:spPr>
          <a:xfrm>
            <a:off x="6796584" y="4536380"/>
            <a:ext cx="1005404" cy="338554"/>
          </a:xfrm>
          <a:prstGeom prst="rect">
            <a:avLst/>
          </a:prstGeom>
          <a:noFill/>
        </p:spPr>
        <p:txBody>
          <a:bodyPr wrap="none" rtlCol="0" anchor="ctr" anchorCtr="0">
            <a:spAutoFit/>
          </a:bodyPr>
          <a:lstStyle/>
          <a:p>
            <a:pPr algn="ctr"/>
            <a:r>
              <a:rPr lang="zh-CN" altLang="en-US"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rPr>
              <a:t>加入标题</a:t>
            </a:r>
            <a:endParaRPr lang="en-US" altLang="zh-CN"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endParaRPr>
          </a:p>
        </p:txBody>
      </p:sp>
      <p:sp>
        <p:nvSpPr>
          <p:cNvPr id="18" name="TextBox 69"/>
          <p:cNvSpPr txBox="1"/>
          <p:nvPr/>
        </p:nvSpPr>
        <p:spPr>
          <a:xfrm>
            <a:off x="2038030" y="4536380"/>
            <a:ext cx="1005404" cy="338554"/>
          </a:xfrm>
          <a:prstGeom prst="rect">
            <a:avLst/>
          </a:prstGeom>
          <a:noFill/>
        </p:spPr>
        <p:txBody>
          <a:bodyPr wrap="none" rtlCol="0" anchor="ctr" anchorCtr="0">
            <a:spAutoFit/>
          </a:bodyPr>
          <a:lstStyle/>
          <a:p>
            <a:pPr algn="ctr"/>
            <a:r>
              <a:rPr lang="zh-CN" altLang="en-US"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rPr>
              <a:t>加入标题</a:t>
            </a:r>
            <a:endParaRPr lang="en-US"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endParaRPr>
          </a:p>
        </p:txBody>
      </p:sp>
      <p:sp>
        <p:nvSpPr>
          <p:cNvPr id="19" name="TextBox 70"/>
          <p:cNvSpPr txBox="1"/>
          <p:nvPr/>
        </p:nvSpPr>
        <p:spPr>
          <a:xfrm>
            <a:off x="9193562" y="4536380"/>
            <a:ext cx="1005403" cy="338554"/>
          </a:xfrm>
          <a:prstGeom prst="rect">
            <a:avLst/>
          </a:prstGeom>
          <a:noFill/>
        </p:spPr>
        <p:txBody>
          <a:bodyPr wrap="none" rtlCol="0" anchor="ctr" anchorCtr="0">
            <a:spAutoFit/>
          </a:bodyPr>
          <a:lstStyle/>
          <a:p>
            <a:pPr algn="ctr"/>
            <a:r>
              <a:rPr lang="zh-CN" altLang="en-US"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rPr>
              <a:t>加入标题</a:t>
            </a:r>
            <a:endParaRPr lang="en-US" altLang="zh-CN" sz="1600" b="1" dirty="0">
              <a:solidFill>
                <a:schemeClr val="bg1"/>
              </a:solidFill>
              <a:latin typeface="站酷快乐体" panose="02010600030101010101" pitchFamily="2" charset="-122"/>
              <a:ea typeface="站酷快乐体" panose="02010600030101010101" pitchFamily="2" charset="-122"/>
              <a:cs typeface="Lato" charset="0"/>
              <a:sym typeface="站酷快乐体" panose="02010600030101010101" pitchFamily="2" charset="-122"/>
            </a:endParaRPr>
          </a:p>
        </p:txBody>
      </p:sp>
      <p:sp>
        <p:nvSpPr>
          <p:cNvPr id="20" name="Subtitle 2"/>
          <p:cNvSpPr txBox="1"/>
          <p:nvPr/>
        </p:nvSpPr>
        <p:spPr>
          <a:xfrm>
            <a:off x="8259315" y="4896707"/>
            <a:ext cx="2840121" cy="66993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21" name="Subtitle 2"/>
          <p:cNvSpPr txBox="1"/>
          <p:nvPr/>
        </p:nvSpPr>
        <p:spPr>
          <a:xfrm>
            <a:off x="5879043" y="4896707"/>
            <a:ext cx="2840121" cy="66993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22" name="Subtitle 2"/>
          <p:cNvSpPr txBox="1"/>
          <p:nvPr/>
        </p:nvSpPr>
        <p:spPr>
          <a:xfrm>
            <a:off x="3498771" y="4896707"/>
            <a:ext cx="2840121" cy="66993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23" name="Subtitle 2"/>
          <p:cNvSpPr txBox="1"/>
          <p:nvPr/>
        </p:nvSpPr>
        <p:spPr>
          <a:xfrm>
            <a:off x="1247713" y="4896707"/>
            <a:ext cx="2581692" cy="669935"/>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40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4951">
        <p:split orient="vert"/>
      </p:transition>
    </mc:Choice>
    <mc:Fallback>
      <p:transition spd="slow" advTm="495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50" fill="hold"/>
                                        <p:tgtEl>
                                          <p:spTgt spid="6"/>
                                        </p:tgtEl>
                                        <p:attrNameLst>
                                          <p:attrName>ppt_x</p:attrName>
                                        </p:attrNameLst>
                                      </p:cBhvr>
                                      <p:tavLst>
                                        <p:tav tm="0">
                                          <p:val>
                                            <p:strVal val="#ppt_x"/>
                                          </p:val>
                                        </p:tav>
                                        <p:tav tm="100000">
                                          <p:val>
                                            <p:strVal val="#ppt_x"/>
                                          </p:val>
                                        </p:tav>
                                      </p:tavLst>
                                    </p:anim>
                                    <p:anim calcmode="lin" valueType="num">
                                      <p:cBhvr additive="base">
                                        <p:cTn id="13" dur="2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250" fill="hold"/>
                                        <p:tgtEl>
                                          <p:spTgt spid="7"/>
                                        </p:tgtEl>
                                        <p:attrNameLst>
                                          <p:attrName>ppt_x</p:attrName>
                                        </p:attrNameLst>
                                      </p:cBhvr>
                                      <p:tavLst>
                                        <p:tav tm="0">
                                          <p:val>
                                            <p:strVal val="#ppt_x"/>
                                          </p:val>
                                        </p:tav>
                                        <p:tav tm="100000">
                                          <p:val>
                                            <p:strVal val="#ppt_x"/>
                                          </p:val>
                                        </p:tav>
                                      </p:tavLst>
                                    </p:anim>
                                    <p:anim calcmode="lin" valueType="num">
                                      <p:cBhvr additive="base">
                                        <p:cTn id="18" dur="2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250" fill="hold"/>
                                        <p:tgtEl>
                                          <p:spTgt spid="8"/>
                                        </p:tgtEl>
                                        <p:attrNameLst>
                                          <p:attrName>ppt_x</p:attrName>
                                        </p:attrNameLst>
                                      </p:cBhvr>
                                      <p:tavLst>
                                        <p:tav tm="0">
                                          <p:val>
                                            <p:strVal val="#ppt_x"/>
                                          </p:val>
                                        </p:tav>
                                        <p:tav tm="100000">
                                          <p:val>
                                            <p:strVal val="#ppt_x"/>
                                          </p:val>
                                        </p:tav>
                                      </p:tavLst>
                                    </p:anim>
                                    <p:anim calcmode="lin" valueType="num">
                                      <p:cBhvr additive="base">
                                        <p:cTn id="23" dur="25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ppt_x"/>
                                          </p:val>
                                        </p:tav>
                                        <p:tav tm="100000">
                                          <p:val>
                                            <p:strVal val="#ppt_x"/>
                                          </p:val>
                                        </p:tav>
                                      </p:tavLst>
                                    </p:anim>
                                    <p:anim calcmode="lin" valueType="num">
                                      <p:cBhvr additive="base">
                                        <p:cTn id="28" dur="25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50" fill="hold"/>
                                        <p:tgtEl>
                                          <p:spTgt spid="10"/>
                                        </p:tgtEl>
                                        <p:attrNameLst>
                                          <p:attrName>ppt_x</p:attrName>
                                        </p:attrNameLst>
                                      </p:cBhvr>
                                      <p:tavLst>
                                        <p:tav tm="0">
                                          <p:val>
                                            <p:strVal val="#ppt_x"/>
                                          </p:val>
                                        </p:tav>
                                        <p:tav tm="100000">
                                          <p:val>
                                            <p:strVal val="#ppt_x"/>
                                          </p:val>
                                        </p:tav>
                                      </p:tavLst>
                                    </p:anim>
                                    <p:anim calcmode="lin" valueType="num">
                                      <p:cBhvr additive="base">
                                        <p:cTn id="33" dur="250" fill="hold"/>
                                        <p:tgtEl>
                                          <p:spTgt spid="10"/>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250" fill="hold"/>
                                        <p:tgtEl>
                                          <p:spTgt spid="12"/>
                                        </p:tgtEl>
                                        <p:attrNameLst>
                                          <p:attrName>ppt_x</p:attrName>
                                        </p:attrNameLst>
                                      </p:cBhvr>
                                      <p:tavLst>
                                        <p:tav tm="0">
                                          <p:val>
                                            <p:strVal val="#ppt_x"/>
                                          </p:val>
                                        </p:tav>
                                        <p:tav tm="100000">
                                          <p:val>
                                            <p:strVal val="#ppt_x"/>
                                          </p:val>
                                        </p:tav>
                                      </p:tavLst>
                                    </p:anim>
                                    <p:anim calcmode="lin" valueType="num">
                                      <p:cBhvr additive="base">
                                        <p:cTn id="38" dur="25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250" fill="hold"/>
                                        <p:tgtEl>
                                          <p:spTgt spid="15"/>
                                        </p:tgtEl>
                                        <p:attrNameLst>
                                          <p:attrName>ppt_x</p:attrName>
                                        </p:attrNameLst>
                                      </p:cBhvr>
                                      <p:tavLst>
                                        <p:tav tm="0">
                                          <p:val>
                                            <p:strVal val="#ppt_x"/>
                                          </p:val>
                                        </p:tav>
                                        <p:tav tm="100000">
                                          <p:val>
                                            <p:strVal val="#ppt_x"/>
                                          </p:val>
                                        </p:tav>
                                      </p:tavLst>
                                    </p:anim>
                                    <p:anim calcmode="lin" valueType="num">
                                      <p:cBhvr additive="base">
                                        <p:cTn id="43" dur="25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250" fill="hold"/>
                                        <p:tgtEl>
                                          <p:spTgt spid="16"/>
                                        </p:tgtEl>
                                        <p:attrNameLst>
                                          <p:attrName>ppt_x</p:attrName>
                                        </p:attrNameLst>
                                      </p:cBhvr>
                                      <p:tavLst>
                                        <p:tav tm="0">
                                          <p:val>
                                            <p:strVal val="#ppt_x"/>
                                          </p:val>
                                        </p:tav>
                                        <p:tav tm="100000">
                                          <p:val>
                                            <p:strVal val="#ppt_x"/>
                                          </p:val>
                                        </p:tav>
                                      </p:tavLst>
                                    </p:anim>
                                    <p:anim calcmode="lin" valueType="num">
                                      <p:cBhvr additive="base">
                                        <p:cTn id="48" dur="250" fill="hold"/>
                                        <p:tgtEl>
                                          <p:spTgt spid="16"/>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250" fill="hold"/>
                                        <p:tgtEl>
                                          <p:spTgt spid="17"/>
                                        </p:tgtEl>
                                        <p:attrNameLst>
                                          <p:attrName>ppt_x</p:attrName>
                                        </p:attrNameLst>
                                      </p:cBhvr>
                                      <p:tavLst>
                                        <p:tav tm="0">
                                          <p:val>
                                            <p:strVal val="#ppt_x"/>
                                          </p:val>
                                        </p:tav>
                                        <p:tav tm="100000">
                                          <p:val>
                                            <p:strVal val="#ppt_x"/>
                                          </p:val>
                                        </p:tav>
                                      </p:tavLst>
                                    </p:anim>
                                    <p:anim calcmode="lin" valueType="num">
                                      <p:cBhvr additive="base">
                                        <p:cTn id="53" dur="250" fill="hold"/>
                                        <p:tgtEl>
                                          <p:spTgt spid="17"/>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250" fill="hold"/>
                                        <p:tgtEl>
                                          <p:spTgt spid="18"/>
                                        </p:tgtEl>
                                        <p:attrNameLst>
                                          <p:attrName>ppt_x</p:attrName>
                                        </p:attrNameLst>
                                      </p:cBhvr>
                                      <p:tavLst>
                                        <p:tav tm="0">
                                          <p:val>
                                            <p:strVal val="#ppt_x"/>
                                          </p:val>
                                        </p:tav>
                                        <p:tav tm="100000">
                                          <p:val>
                                            <p:strVal val="#ppt_x"/>
                                          </p:val>
                                        </p:tav>
                                      </p:tavLst>
                                    </p:anim>
                                    <p:anim calcmode="lin" valueType="num">
                                      <p:cBhvr additive="base">
                                        <p:cTn id="58" dur="250" fill="hold"/>
                                        <p:tgtEl>
                                          <p:spTgt spid="18"/>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additive="base">
                                        <p:cTn id="62" dur="250" fill="hold"/>
                                        <p:tgtEl>
                                          <p:spTgt spid="19"/>
                                        </p:tgtEl>
                                        <p:attrNameLst>
                                          <p:attrName>ppt_x</p:attrName>
                                        </p:attrNameLst>
                                      </p:cBhvr>
                                      <p:tavLst>
                                        <p:tav tm="0">
                                          <p:val>
                                            <p:strVal val="#ppt_x"/>
                                          </p:val>
                                        </p:tav>
                                        <p:tav tm="100000">
                                          <p:val>
                                            <p:strVal val="#ppt_x"/>
                                          </p:val>
                                        </p:tav>
                                      </p:tavLst>
                                    </p:anim>
                                    <p:anim calcmode="lin" valueType="num">
                                      <p:cBhvr additive="base">
                                        <p:cTn id="63" dur="250" fill="hold"/>
                                        <p:tgtEl>
                                          <p:spTgt spid="19"/>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250" fill="hold"/>
                                        <p:tgtEl>
                                          <p:spTgt spid="20"/>
                                        </p:tgtEl>
                                        <p:attrNameLst>
                                          <p:attrName>ppt_x</p:attrName>
                                        </p:attrNameLst>
                                      </p:cBhvr>
                                      <p:tavLst>
                                        <p:tav tm="0">
                                          <p:val>
                                            <p:strVal val="#ppt_x"/>
                                          </p:val>
                                        </p:tav>
                                        <p:tav tm="100000">
                                          <p:val>
                                            <p:strVal val="#ppt_x"/>
                                          </p:val>
                                        </p:tav>
                                      </p:tavLst>
                                    </p:anim>
                                    <p:anim calcmode="lin" valueType="num">
                                      <p:cBhvr additive="base">
                                        <p:cTn id="68" dur="250" fill="hold"/>
                                        <p:tgtEl>
                                          <p:spTgt spid="20"/>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250" fill="hold"/>
                                        <p:tgtEl>
                                          <p:spTgt spid="21"/>
                                        </p:tgtEl>
                                        <p:attrNameLst>
                                          <p:attrName>ppt_x</p:attrName>
                                        </p:attrNameLst>
                                      </p:cBhvr>
                                      <p:tavLst>
                                        <p:tav tm="0">
                                          <p:val>
                                            <p:strVal val="#ppt_x"/>
                                          </p:val>
                                        </p:tav>
                                        <p:tav tm="100000">
                                          <p:val>
                                            <p:strVal val="#ppt_x"/>
                                          </p:val>
                                        </p:tav>
                                      </p:tavLst>
                                    </p:anim>
                                    <p:anim calcmode="lin" valueType="num">
                                      <p:cBhvr additive="base">
                                        <p:cTn id="73" dur="250" fill="hold"/>
                                        <p:tgtEl>
                                          <p:spTgt spid="21"/>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250" fill="hold"/>
                                        <p:tgtEl>
                                          <p:spTgt spid="22"/>
                                        </p:tgtEl>
                                        <p:attrNameLst>
                                          <p:attrName>ppt_x</p:attrName>
                                        </p:attrNameLst>
                                      </p:cBhvr>
                                      <p:tavLst>
                                        <p:tav tm="0">
                                          <p:val>
                                            <p:strVal val="#ppt_x"/>
                                          </p:val>
                                        </p:tav>
                                        <p:tav tm="100000">
                                          <p:val>
                                            <p:strVal val="#ppt_x"/>
                                          </p:val>
                                        </p:tav>
                                      </p:tavLst>
                                    </p:anim>
                                    <p:anim calcmode="lin" valueType="num">
                                      <p:cBhvr additive="base">
                                        <p:cTn id="78" dur="250" fill="hold"/>
                                        <p:tgtEl>
                                          <p:spTgt spid="22"/>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250" fill="hold"/>
                                        <p:tgtEl>
                                          <p:spTgt spid="23"/>
                                        </p:tgtEl>
                                        <p:attrNameLst>
                                          <p:attrName>ppt_x</p:attrName>
                                        </p:attrNameLst>
                                      </p:cBhvr>
                                      <p:tavLst>
                                        <p:tav tm="0">
                                          <p:val>
                                            <p:strVal val="#ppt_x"/>
                                          </p:val>
                                        </p:tav>
                                        <p:tav tm="100000">
                                          <p:val>
                                            <p:strVal val="#ppt_x"/>
                                          </p:val>
                                        </p:tav>
                                      </p:tavLst>
                                    </p:anim>
                                    <p:anim calcmode="lin" valueType="num">
                                      <p:cBhvr additive="base">
                                        <p:cTn id="83" dur="25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2" grpId="0" animBg="1"/>
      <p:bldP spid="15" grpId="0" animBg="1"/>
      <p:bldP spid="16" grpId="0"/>
      <p:bldP spid="17" grpId="0"/>
      <p:bldP spid="18" grpId="0"/>
      <p:bldP spid="19"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784209" y="2144638"/>
            <a:ext cx="10739672" cy="3519633"/>
            <a:chOff x="1043609" y="1518675"/>
            <a:chExt cx="6998914" cy="2423358"/>
          </a:xfrm>
        </p:grpSpPr>
        <p:grpSp>
          <p:nvGrpSpPr>
            <p:cNvPr id="6" name="组合 5"/>
            <p:cNvGrpSpPr/>
            <p:nvPr/>
          </p:nvGrpSpPr>
          <p:grpSpPr>
            <a:xfrm>
              <a:off x="1069541" y="1518675"/>
              <a:ext cx="1549008" cy="771800"/>
              <a:chOff x="1366228" y="1842409"/>
              <a:chExt cx="2065344" cy="1029066"/>
            </a:xfrm>
          </p:grpSpPr>
          <p:sp>
            <p:nvSpPr>
              <p:cNvPr id="35" name="文本框 55"/>
              <p:cNvSpPr txBox="1"/>
              <p:nvPr/>
            </p:nvSpPr>
            <p:spPr>
              <a:xfrm>
                <a:off x="1366228" y="1842409"/>
                <a:ext cx="2065344" cy="389918"/>
              </a:xfrm>
              <a:prstGeom prst="rect">
                <a:avLst/>
              </a:prstGeom>
              <a:noFill/>
            </p:spPr>
            <p:txBody>
              <a:bodyPr wrap="square" rtlCol="0">
                <a:spAutoFit/>
              </a:bodyPr>
              <a:lstStyle/>
              <a:p>
                <a:pPr algn="just" defTabSz="914400">
                  <a:lnSpc>
                    <a:spcPct val="90000"/>
                  </a:lnSpc>
                  <a:spcBef>
                    <a:spcPts val="750"/>
                  </a:spcBef>
                  <a:defRPr/>
                </a:pPr>
                <a:r>
                  <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6" name="文本框 56"/>
              <p:cNvSpPr txBox="1"/>
              <p:nvPr/>
            </p:nvSpPr>
            <p:spPr>
              <a:xfrm>
                <a:off x="1366228" y="2278121"/>
                <a:ext cx="2065344" cy="593354"/>
              </a:xfrm>
              <a:prstGeom prst="rect">
                <a:avLst/>
              </a:prstGeom>
              <a:noFill/>
            </p:spPr>
            <p:txBody>
              <a:bodyPr wrap="square" rtlCol="0">
                <a:spAutoFit/>
              </a:bodyPr>
              <a:lstStyle/>
              <a:p>
                <a:pPr algn="just" defTabSz="914400">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单击添加文本单击添加文本单击添加文本单击添加文本单击添加文本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7" name="组合 6"/>
            <p:cNvGrpSpPr/>
            <p:nvPr/>
          </p:nvGrpSpPr>
          <p:grpSpPr>
            <a:xfrm>
              <a:off x="4688435" y="1518675"/>
              <a:ext cx="1546096" cy="771798"/>
              <a:chOff x="6191419" y="1842409"/>
              <a:chExt cx="2061461" cy="1029064"/>
            </a:xfrm>
          </p:grpSpPr>
          <p:sp>
            <p:nvSpPr>
              <p:cNvPr id="33" name="文本框 57"/>
              <p:cNvSpPr txBox="1"/>
              <p:nvPr/>
            </p:nvSpPr>
            <p:spPr>
              <a:xfrm>
                <a:off x="6191419" y="1842409"/>
                <a:ext cx="2061461" cy="389918"/>
              </a:xfrm>
              <a:prstGeom prst="rect">
                <a:avLst/>
              </a:prstGeom>
              <a:noFill/>
            </p:spPr>
            <p:txBody>
              <a:bodyPr wrap="square" rtlCol="0">
                <a:spAutoFit/>
              </a:bodyPr>
              <a:lstStyle/>
              <a:p>
                <a:pPr algn="just" defTabSz="914400">
                  <a:lnSpc>
                    <a:spcPct val="90000"/>
                  </a:lnSpc>
                  <a:spcBef>
                    <a:spcPts val="750"/>
                  </a:spcBef>
                  <a:defRPr/>
                </a:pPr>
                <a:r>
                  <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4" name="文本框 58"/>
              <p:cNvSpPr txBox="1"/>
              <p:nvPr/>
            </p:nvSpPr>
            <p:spPr>
              <a:xfrm>
                <a:off x="6191419" y="2278119"/>
                <a:ext cx="2061461" cy="593354"/>
              </a:xfrm>
              <a:prstGeom prst="rect">
                <a:avLst/>
              </a:prstGeom>
              <a:noFill/>
            </p:spPr>
            <p:txBody>
              <a:bodyPr wrap="square" rtlCol="0">
                <a:spAutoFit/>
              </a:bodyPr>
              <a:lstStyle/>
              <a:p>
                <a:pPr algn="just" defTabSz="914400">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单击添加文本单击添加文本单击添加文本单击添加文本单击添加文本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8" name="组合 7"/>
            <p:cNvGrpSpPr/>
            <p:nvPr/>
          </p:nvGrpSpPr>
          <p:grpSpPr>
            <a:xfrm>
              <a:off x="6494581" y="3193162"/>
              <a:ext cx="1547939" cy="748871"/>
              <a:chOff x="8599614" y="4075053"/>
              <a:chExt cx="2063919" cy="998495"/>
            </a:xfrm>
          </p:grpSpPr>
          <p:sp>
            <p:nvSpPr>
              <p:cNvPr id="31" name="文本框 59"/>
              <p:cNvSpPr txBox="1"/>
              <p:nvPr/>
            </p:nvSpPr>
            <p:spPr>
              <a:xfrm>
                <a:off x="8599614" y="4075053"/>
                <a:ext cx="2063919" cy="389919"/>
              </a:xfrm>
              <a:prstGeom prst="rect">
                <a:avLst/>
              </a:prstGeom>
              <a:noFill/>
            </p:spPr>
            <p:txBody>
              <a:bodyPr wrap="square" rtlCol="0">
                <a:spAutoFit/>
              </a:bodyPr>
              <a:lstStyle/>
              <a:p>
                <a:pPr algn="just" defTabSz="914400">
                  <a:lnSpc>
                    <a:spcPct val="90000"/>
                  </a:lnSpc>
                  <a:spcBef>
                    <a:spcPts val="750"/>
                  </a:spcBef>
                  <a:defRPr/>
                </a:pPr>
                <a:r>
                  <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2" name="文本框 60"/>
              <p:cNvSpPr txBox="1"/>
              <p:nvPr/>
            </p:nvSpPr>
            <p:spPr>
              <a:xfrm>
                <a:off x="8599614" y="4480194"/>
                <a:ext cx="2063919" cy="593354"/>
              </a:xfrm>
              <a:prstGeom prst="rect">
                <a:avLst/>
              </a:prstGeom>
              <a:noFill/>
            </p:spPr>
            <p:txBody>
              <a:bodyPr wrap="square" rtlCol="0">
                <a:spAutoFit/>
              </a:bodyPr>
              <a:lstStyle/>
              <a:p>
                <a:pPr algn="just" defTabSz="914400">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单击添加文本单击添加文本单击添加文本单击添加文本单击添加文本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9" name="组合 8"/>
            <p:cNvGrpSpPr/>
            <p:nvPr/>
          </p:nvGrpSpPr>
          <p:grpSpPr>
            <a:xfrm>
              <a:off x="2878599" y="3193162"/>
              <a:ext cx="1547942" cy="748871"/>
              <a:chOff x="3778305" y="4075053"/>
              <a:chExt cx="2063922" cy="998495"/>
            </a:xfrm>
          </p:grpSpPr>
          <p:sp>
            <p:nvSpPr>
              <p:cNvPr id="29" name="文本框 61"/>
              <p:cNvSpPr txBox="1"/>
              <p:nvPr/>
            </p:nvSpPr>
            <p:spPr>
              <a:xfrm>
                <a:off x="3778305" y="4075053"/>
                <a:ext cx="2063922" cy="389919"/>
              </a:xfrm>
              <a:prstGeom prst="rect">
                <a:avLst/>
              </a:prstGeom>
              <a:noFill/>
            </p:spPr>
            <p:txBody>
              <a:bodyPr wrap="square" rtlCol="0">
                <a:spAutoFit/>
              </a:bodyPr>
              <a:lstStyle/>
              <a:p>
                <a:pPr algn="just" defTabSz="914400">
                  <a:lnSpc>
                    <a:spcPct val="90000"/>
                  </a:lnSpc>
                  <a:spcBef>
                    <a:spcPts val="750"/>
                  </a:spcBef>
                  <a:defRPr/>
                </a:pPr>
                <a:r>
                  <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0" name="文本框 62"/>
              <p:cNvSpPr txBox="1"/>
              <p:nvPr/>
            </p:nvSpPr>
            <p:spPr>
              <a:xfrm>
                <a:off x="3778305" y="4480194"/>
                <a:ext cx="2063922" cy="593354"/>
              </a:xfrm>
              <a:prstGeom prst="rect">
                <a:avLst/>
              </a:prstGeom>
              <a:noFill/>
            </p:spPr>
            <p:txBody>
              <a:bodyPr wrap="square" rtlCol="0">
                <a:spAutoFit/>
              </a:bodyPr>
              <a:lstStyle/>
              <a:p>
                <a:pPr algn="just" defTabSz="914400">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单击添加文本单击添加文本单击添加文本单击添加文本单击添加文本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0" name="组合 9"/>
            <p:cNvGrpSpPr/>
            <p:nvPr/>
          </p:nvGrpSpPr>
          <p:grpSpPr>
            <a:xfrm>
              <a:off x="1043609" y="2352892"/>
              <a:ext cx="1574941" cy="762971"/>
              <a:chOff x="1331651" y="2945166"/>
              <a:chExt cx="2099921" cy="1017295"/>
            </a:xfrm>
          </p:grpSpPr>
          <p:sp>
            <p:nvSpPr>
              <p:cNvPr id="26" name="矩形 25"/>
              <p:cNvSpPr/>
              <p:nvPr/>
            </p:nvSpPr>
            <p:spPr>
              <a:xfrm>
                <a:off x="1331651" y="2945166"/>
                <a:ext cx="2099921" cy="1017295"/>
              </a:xfrm>
              <a:prstGeom prst="rect">
                <a:avLst/>
              </a:prstGeom>
              <a:solidFill>
                <a:schemeClr val="accent1"/>
              </a:solidFill>
              <a:ln w="25400" cap="flat" cmpd="sng" algn="ctr">
                <a:noFill/>
                <a:prstDash val="solid"/>
              </a:ln>
              <a:effectLst/>
            </p:spPr>
            <p:txBody>
              <a:bodyPr rtlCol="0" anchor="ctr"/>
              <a:lstStyle/>
              <a:p>
                <a:pPr algn="ctr" defTabSz="914400">
                  <a:defRPr/>
                </a:pPr>
                <a:endParaRPr lang="zh-CN" altLang="en-US" sz="28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7" name="文本框 63"/>
              <p:cNvSpPr txBox="1"/>
              <p:nvPr/>
            </p:nvSpPr>
            <p:spPr>
              <a:xfrm>
                <a:off x="1419946" y="3543680"/>
                <a:ext cx="1923330" cy="389919"/>
              </a:xfrm>
              <a:prstGeom prst="rect">
                <a:avLst/>
              </a:prstGeom>
              <a:noFill/>
            </p:spPr>
            <p:txBody>
              <a:bodyPr wrap="square" rtlCol="0">
                <a:spAutoFit/>
              </a:bodyPr>
              <a:lstStyle/>
              <a:p>
                <a:pPr algn="ctr" defTabSz="914400">
                  <a:lnSpc>
                    <a:spcPct val="90000"/>
                  </a:lnSpc>
                  <a:spcBef>
                    <a:spcPts val="750"/>
                  </a:spcBef>
                  <a:defRPr/>
                </a:pPr>
                <a:r>
                  <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8" name="文本框 67"/>
              <p:cNvSpPr txBox="1"/>
              <p:nvPr/>
            </p:nvSpPr>
            <p:spPr>
              <a:xfrm>
                <a:off x="1843808" y="3042093"/>
                <a:ext cx="1075605" cy="542370"/>
              </a:xfrm>
              <a:prstGeom prst="rect">
                <a:avLst/>
              </a:prstGeom>
              <a:noFill/>
            </p:spPr>
            <p:txBody>
              <a:bodyPr wrap="square" rtlCol="0">
                <a:spAutoFit/>
              </a:bodyPr>
              <a:lstStyle/>
              <a:p>
                <a:pPr algn="ctr" defTabSz="914400">
                  <a:lnSpc>
                    <a:spcPct val="90000"/>
                  </a:lnSpc>
                  <a:spcBef>
                    <a:spcPts val="750"/>
                  </a:spcBef>
                  <a:defRPr/>
                </a:pPr>
                <a:r>
                  <a:rPr lang="en-US" altLang="zh-CN"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1</a:t>
                </a:r>
                <a:endParaRPr lang="zh-CN" altLang="en-US"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2" name="组合 11"/>
            <p:cNvGrpSpPr/>
            <p:nvPr/>
          </p:nvGrpSpPr>
          <p:grpSpPr>
            <a:xfrm>
              <a:off x="2851600" y="2352892"/>
              <a:ext cx="1574941" cy="762971"/>
              <a:chOff x="3742306" y="2945166"/>
              <a:chExt cx="2099921" cy="1017295"/>
            </a:xfrm>
          </p:grpSpPr>
          <p:sp>
            <p:nvSpPr>
              <p:cNvPr id="23" name="矩形 22"/>
              <p:cNvSpPr/>
              <p:nvPr/>
            </p:nvSpPr>
            <p:spPr>
              <a:xfrm flipV="1">
                <a:off x="3742306" y="2945166"/>
                <a:ext cx="2099921" cy="1017295"/>
              </a:xfrm>
              <a:prstGeom prst="rect">
                <a:avLst/>
              </a:prstGeom>
              <a:solidFill>
                <a:schemeClr val="accent2"/>
              </a:solidFill>
              <a:ln w="25400" cap="flat" cmpd="sng" algn="ctr">
                <a:noFill/>
                <a:prstDash val="solid"/>
              </a:ln>
              <a:effectLst/>
            </p:spPr>
            <p:txBody>
              <a:bodyPr rtlCol="0" anchor="ctr"/>
              <a:lstStyle/>
              <a:p>
                <a:pPr algn="ctr" defTabSz="914400">
                  <a:defRPr/>
                </a:pPr>
                <a:endParaRPr lang="zh-CN" altLang="en-US" sz="28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4" name="文本框 64"/>
              <p:cNvSpPr txBox="1"/>
              <p:nvPr/>
            </p:nvSpPr>
            <p:spPr>
              <a:xfrm>
                <a:off x="3830598" y="3543680"/>
                <a:ext cx="1923330" cy="389919"/>
              </a:xfrm>
              <a:prstGeom prst="rect">
                <a:avLst/>
              </a:prstGeom>
              <a:noFill/>
            </p:spPr>
            <p:txBody>
              <a:bodyPr wrap="square" rtlCol="0">
                <a:spAutoFit/>
              </a:bodyPr>
              <a:lstStyle/>
              <a:p>
                <a:pPr algn="ctr" defTabSz="914400">
                  <a:lnSpc>
                    <a:spcPct val="90000"/>
                  </a:lnSpc>
                  <a:spcBef>
                    <a:spcPts val="750"/>
                  </a:spcBef>
                  <a:defRPr/>
                </a:pPr>
                <a:r>
                  <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5" name="文本框 68"/>
              <p:cNvSpPr txBox="1"/>
              <p:nvPr/>
            </p:nvSpPr>
            <p:spPr>
              <a:xfrm>
                <a:off x="4270418" y="3042093"/>
                <a:ext cx="1075605" cy="542370"/>
              </a:xfrm>
              <a:prstGeom prst="rect">
                <a:avLst/>
              </a:prstGeom>
              <a:noFill/>
            </p:spPr>
            <p:txBody>
              <a:bodyPr wrap="square" rtlCol="0">
                <a:spAutoFit/>
              </a:bodyPr>
              <a:lstStyle/>
              <a:p>
                <a:pPr algn="ctr" defTabSz="914400">
                  <a:lnSpc>
                    <a:spcPct val="90000"/>
                  </a:lnSpc>
                  <a:spcBef>
                    <a:spcPts val="750"/>
                  </a:spcBef>
                  <a:defRPr/>
                </a:pPr>
                <a:r>
                  <a:rPr lang="en-US" altLang="zh-CN"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2</a:t>
                </a:r>
                <a:endParaRPr lang="zh-CN" altLang="en-US"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5" name="组合 14"/>
            <p:cNvGrpSpPr/>
            <p:nvPr/>
          </p:nvGrpSpPr>
          <p:grpSpPr>
            <a:xfrm>
              <a:off x="4659591" y="2352892"/>
              <a:ext cx="1574941" cy="762971"/>
              <a:chOff x="6152961" y="2945166"/>
              <a:chExt cx="2099921" cy="1017295"/>
            </a:xfrm>
          </p:grpSpPr>
          <p:sp>
            <p:nvSpPr>
              <p:cNvPr id="20" name="矩形 19"/>
              <p:cNvSpPr/>
              <p:nvPr/>
            </p:nvSpPr>
            <p:spPr>
              <a:xfrm>
                <a:off x="6152961" y="2945166"/>
                <a:ext cx="2099921" cy="1017295"/>
              </a:xfrm>
              <a:prstGeom prst="rect">
                <a:avLst/>
              </a:prstGeom>
              <a:solidFill>
                <a:schemeClr val="accent1"/>
              </a:solidFill>
              <a:ln w="25400" cap="flat" cmpd="sng" algn="ctr">
                <a:noFill/>
                <a:prstDash val="solid"/>
              </a:ln>
              <a:effectLst/>
            </p:spPr>
            <p:txBody>
              <a:bodyPr rtlCol="0" anchor="ctr"/>
              <a:lstStyle/>
              <a:p>
                <a:pPr algn="ctr" defTabSz="914400">
                  <a:defRPr/>
                </a:pPr>
                <a:endParaRPr lang="zh-CN" altLang="en-US" sz="28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1" name="文本框 65"/>
              <p:cNvSpPr txBox="1"/>
              <p:nvPr/>
            </p:nvSpPr>
            <p:spPr>
              <a:xfrm>
                <a:off x="6246353" y="3543680"/>
                <a:ext cx="1923330" cy="389919"/>
              </a:xfrm>
              <a:prstGeom prst="rect">
                <a:avLst/>
              </a:prstGeom>
              <a:noFill/>
            </p:spPr>
            <p:txBody>
              <a:bodyPr wrap="square" rtlCol="0">
                <a:spAutoFit/>
              </a:bodyPr>
              <a:lstStyle/>
              <a:p>
                <a:pPr algn="ctr" defTabSz="914400">
                  <a:lnSpc>
                    <a:spcPct val="90000"/>
                  </a:lnSpc>
                  <a:spcBef>
                    <a:spcPts val="750"/>
                  </a:spcBef>
                  <a:defRPr/>
                </a:pPr>
                <a:r>
                  <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2" name="文本框 69"/>
              <p:cNvSpPr txBox="1"/>
              <p:nvPr/>
            </p:nvSpPr>
            <p:spPr>
              <a:xfrm>
                <a:off x="6665116" y="3042093"/>
                <a:ext cx="1075605" cy="542370"/>
              </a:xfrm>
              <a:prstGeom prst="rect">
                <a:avLst/>
              </a:prstGeom>
              <a:noFill/>
            </p:spPr>
            <p:txBody>
              <a:bodyPr wrap="square" rtlCol="0">
                <a:spAutoFit/>
              </a:bodyPr>
              <a:lstStyle/>
              <a:p>
                <a:pPr algn="ctr" defTabSz="914400">
                  <a:lnSpc>
                    <a:spcPct val="90000"/>
                  </a:lnSpc>
                  <a:spcBef>
                    <a:spcPts val="750"/>
                  </a:spcBef>
                  <a:defRPr/>
                </a:pPr>
                <a:r>
                  <a:rPr lang="en-US" altLang="zh-CN"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3</a:t>
                </a:r>
                <a:endParaRPr lang="zh-CN" altLang="en-US"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6" name="组合 15"/>
            <p:cNvGrpSpPr/>
            <p:nvPr/>
          </p:nvGrpSpPr>
          <p:grpSpPr>
            <a:xfrm>
              <a:off x="6467582" y="2352892"/>
              <a:ext cx="1574941" cy="762971"/>
              <a:chOff x="8563615" y="2945166"/>
              <a:chExt cx="2099921" cy="1017295"/>
            </a:xfrm>
          </p:grpSpPr>
          <p:sp>
            <p:nvSpPr>
              <p:cNvPr id="17" name="矩形 16"/>
              <p:cNvSpPr/>
              <p:nvPr/>
            </p:nvSpPr>
            <p:spPr>
              <a:xfrm flipV="1">
                <a:off x="8563615" y="2945166"/>
                <a:ext cx="2099921" cy="1017295"/>
              </a:xfrm>
              <a:prstGeom prst="rect">
                <a:avLst/>
              </a:prstGeom>
              <a:solidFill>
                <a:schemeClr val="accent3"/>
              </a:solidFill>
              <a:ln w="25400" cap="flat" cmpd="sng" algn="ctr">
                <a:noFill/>
                <a:prstDash val="solid"/>
              </a:ln>
              <a:effectLst/>
            </p:spPr>
            <p:txBody>
              <a:bodyPr rtlCol="0" anchor="ctr"/>
              <a:lstStyle/>
              <a:p>
                <a:pPr algn="ctr" defTabSz="914400">
                  <a:defRPr/>
                </a:pPr>
                <a:endParaRPr lang="zh-CN" altLang="en-US" sz="2800"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 name="文本框 66"/>
              <p:cNvSpPr txBox="1"/>
              <p:nvPr/>
            </p:nvSpPr>
            <p:spPr>
              <a:xfrm>
                <a:off x="8651906" y="3543680"/>
                <a:ext cx="1923330" cy="389919"/>
              </a:xfrm>
              <a:prstGeom prst="rect">
                <a:avLst/>
              </a:prstGeom>
              <a:noFill/>
            </p:spPr>
            <p:txBody>
              <a:bodyPr wrap="square" rtlCol="0">
                <a:spAutoFit/>
              </a:bodyPr>
              <a:lstStyle/>
              <a:p>
                <a:pPr algn="ctr" defTabSz="914400">
                  <a:lnSpc>
                    <a:spcPct val="90000"/>
                  </a:lnSpc>
                  <a:spcBef>
                    <a:spcPts val="750"/>
                  </a:spcBef>
                  <a:defRPr/>
                </a:pPr>
                <a:r>
                  <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添加标题</a:t>
                </a:r>
                <a:endParaRPr lang="zh-CN" altLang="en-US" sz="24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 name="文本框 70"/>
              <p:cNvSpPr txBox="1"/>
              <p:nvPr/>
            </p:nvSpPr>
            <p:spPr>
              <a:xfrm>
                <a:off x="9087650" y="3042093"/>
                <a:ext cx="1075605" cy="542370"/>
              </a:xfrm>
              <a:prstGeom prst="rect">
                <a:avLst/>
              </a:prstGeom>
              <a:noFill/>
            </p:spPr>
            <p:txBody>
              <a:bodyPr wrap="square" rtlCol="0">
                <a:spAutoFit/>
              </a:bodyPr>
              <a:lstStyle/>
              <a:p>
                <a:pPr algn="ctr" defTabSz="914400">
                  <a:lnSpc>
                    <a:spcPct val="90000"/>
                  </a:lnSpc>
                  <a:spcBef>
                    <a:spcPts val="750"/>
                  </a:spcBef>
                  <a:defRPr/>
                </a:pPr>
                <a:r>
                  <a:rPr lang="en-US" altLang="zh-CN"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4</a:t>
                </a:r>
                <a:endParaRPr lang="zh-CN" altLang="en-US" sz="36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2196">
        <p:split orient="vert"/>
      </p:transition>
    </mc:Choice>
    <mc:Fallback>
      <p:transition spd="slow" advTm="219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466254" y="5139283"/>
            <a:ext cx="4695941" cy="945520"/>
            <a:chOff x="802445" y="2638288"/>
            <a:chExt cx="5482009" cy="1103794"/>
          </a:xfrm>
        </p:grpSpPr>
        <p:sp>
          <p:nvSpPr>
            <p:cNvPr id="39" name="矩形 38"/>
            <p:cNvSpPr/>
            <p:nvPr/>
          </p:nvSpPr>
          <p:spPr>
            <a:xfrm>
              <a:off x="802445" y="2638288"/>
              <a:ext cx="5482009" cy="1103794"/>
            </a:xfrm>
            <a:prstGeom prst="rect">
              <a:avLst/>
            </a:prstGeom>
            <a:solidFill>
              <a:schemeClr val="accent1"/>
            </a:solidFill>
            <a:ln w="9525" cap="flat" cmpd="sng" algn="ctr">
              <a:noFill/>
              <a:prstDash val="solid"/>
            </a:ln>
            <a:effectLst/>
          </p:spPr>
          <p:txBody>
            <a:bodyPr lIns="91417" tIns="45708" rIns="91417" bIns="45708" rtlCol="0" anchor="ctr"/>
            <a:lstStyle/>
            <a:p>
              <a:pPr algn="ctr" defTabSz="457200">
                <a:defRPr/>
              </a:pPr>
              <a:endParaRPr kumimoji="1" lang="zh-CN" altLang="en-US" kern="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0" name="文本框 6"/>
            <p:cNvSpPr txBox="1"/>
            <p:nvPr/>
          </p:nvSpPr>
          <p:spPr>
            <a:xfrm>
              <a:off x="882212" y="2793568"/>
              <a:ext cx="5275326" cy="948514"/>
            </a:xfrm>
            <a:prstGeom prst="rect">
              <a:avLst/>
            </a:prstGeom>
            <a:noFill/>
          </p:spPr>
          <p:txBody>
            <a:bodyPr wrap="square" lIns="91417" tIns="45708" rIns="91417" bIns="45708" rtlCol="0">
              <a:spAutoFit/>
            </a:bodyPr>
            <a:lstStyle/>
            <a:p>
              <a:pPr defTabSz="457200">
                <a:lnSpc>
                  <a:spcPct val="130000"/>
                </a:lnSpc>
              </a:pPr>
              <a:r>
                <a:rPr lang="zh-CN" altLang="en-US"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标题数字等都可以通过点击和重新输入进行更改，顶部“开始”面板中可以对字体、字号、、行距等进行修改。建议正文</a:t>
              </a:r>
              <a:r>
                <a:rPr lang="en-US" altLang="zh-CN"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12</a:t>
              </a:r>
              <a:r>
                <a:rPr lang="zh-CN" altLang="en-US"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号字，</a:t>
              </a:r>
              <a:r>
                <a:rPr lang="en-US" altLang="zh-CN"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1.3</a:t>
              </a:r>
              <a:r>
                <a:rPr lang="zh-CN" altLang="en-US"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倍字间距。</a:t>
              </a:r>
              <a:endParaRPr lang="zh-CN" altLang="en-US" sz="12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41" name="Subtitle 2"/>
          <p:cNvSpPr txBox="1"/>
          <p:nvPr/>
        </p:nvSpPr>
        <p:spPr>
          <a:xfrm>
            <a:off x="7568624" y="5132717"/>
            <a:ext cx="3600471" cy="1063889"/>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defTabSz="914400">
              <a:lnSpc>
                <a:spcPct val="100000"/>
              </a:lnSpc>
              <a:spcBef>
                <a:spcPts val="0"/>
              </a:spcBef>
            </a:pPr>
            <a:r>
              <a:rPr lang="zh-CN" altLang="en-US"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rPr>
              <a:t>加入标题描述</a:t>
            </a:r>
            <a:endParaRPr lang="en-US" altLang="zh-CN"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42" name="Subtitle 2"/>
          <p:cNvSpPr txBox="1"/>
          <p:nvPr/>
        </p:nvSpPr>
        <p:spPr>
          <a:xfrm>
            <a:off x="7568624" y="1952568"/>
            <a:ext cx="3600471" cy="1287027"/>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a:r>
              <a:rPr lang="zh-CN" altLang="en-US"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rPr>
              <a:t>加入标题描述</a:t>
            </a:r>
            <a:endParaRPr lang="en-US" altLang="zh-CN"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endParaRPr>
          </a:p>
          <a:p>
            <a:pPr algn="l">
              <a:lnSpc>
                <a:spcPct val="100000"/>
              </a:lnSpc>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a:lnSpc>
                <a:spcPct val="100000"/>
              </a:lnSpc>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a:lnSpc>
                <a:spcPct val="100000"/>
              </a:lnSpc>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43" name="Subtitle 2"/>
          <p:cNvSpPr txBox="1"/>
          <p:nvPr/>
        </p:nvSpPr>
        <p:spPr>
          <a:xfrm>
            <a:off x="7567261" y="3647437"/>
            <a:ext cx="3600471" cy="1063889"/>
          </a:xfrm>
          <a:prstGeom prst="rect">
            <a:avLst/>
          </a:prstGeom>
        </p:spPr>
        <p:txBody>
          <a:bodyPr vert="horz" wrap="square" lIns="108720" tIns="54360" rIns="108720" bIns="54360" rtlCol="0">
            <a:spAutoFit/>
          </a:bodyPr>
          <a:lstStyle>
            <a:lvl1pPr marL="0" indent="0" algn="ctr" defTabSz="1087755"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755"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755"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pPr algn="l" defTabSz="914400">
              <a:lnSpc>
                <a:spcPct val="100000"/>
              </a:lnSpc>
              <a:spcBef>
                <a:spcPts val="0"/>
              </a:spcBef>
            </a:pPr>
            <a:r>
              <a:rPr lang="zh-CN" altLang="en-US"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rPr>
              <a:t>加入标题描述</a:t>
            </a:r>
            <a:endParaRPr lang="en-US" altLang="zh-CN" sz="2000"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algn="l" defTabSz="914400">
              <a:lnSpc>
                <a:spcPct val="100000"/>
              </a:lnSpc>
              <a:spcBef>
                <a:spcPts val="0"/>
              </a:spcBef>
            </a:pP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44" name="TextBox 42"/>
          <p:cNvSpPr txBox="1"/>
          <p:nvPr/>
        </p:nvSpPr>
        <p:spPr>
          <a:xfrm>
            <a:off x="6853329" y="3441170"/>
            <a:ext cx="712569" cy="1323439"/>
          </a:xfrm>
          <a:prstGeom prst="rect">
            <a:avLst/>
          </a:prstGeom>
          <a:noFill/>
        </p:spPr>
        <p:txBody>
          <a:bodyPr wrap="square" rtlCol="0">
            <a:spAutoFit/>
          </a:bodyPr>
          <a:lstStyle/>
          <a:p>
            <a:pPr algn="ctr"/>
            <a:r>
              <a:rPr lang="en-US" sz="8000" dirty="0">
                <a:solidFill>
                  <a:schemeClr val="accent2"/>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rPr>
              <a:t>2</a:t>
            </a:r>
            <a:endParaRPr lang="en-US" sz="8000" dirty="0">
              <a:solidFill>
                <a:schemeClr val="accent2"/>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endParaRPr>
          </a:p>
        </p:txBody>
      </p:sp>
      <p:sp>
        <p:nvSpPr>
          <p:cNvPr id="45" name="TextBox 43"/>
          <p:cNvSpPr txBox="1"/>
          <p:nvPr/>
        </p:nvSpPr>
        <p:spPr>
          <a:xfrm>
            <a:off x="6854692" y="4931318"/>
            <a:ext cx="712569" cy="1323439"/>
          </a:xfrm>
          <a:prstGeom prst="rect">
            <a:avLst/>
          </a:prstGeom>
          <a:noFill/>
        </p:spPr>
        <p:txBody>
          <a:bodyPr wrap="square" rtlCol="0">
            <a:spAutoFit/>
          </a:bodyPr>
          <a:lstStyle/>
          <a:p>
            <a:pPr algn="ctr"/>
            <a:r>
              <a:rPr lang="en-US" sz="8000" dirty="0">
                <a:solidFill>
                  <a:schemeClr val="accent3"/>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rPr>
              <a:t>3</a:t>
            </a:r>
            <a:endParaRPr lang="en-US" sz="8000" dirty="0">
              <a:solidFill>
                <a:schemeClr val="accent3"/>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endParaRPr>
          </a:p>
        </p:txBody>
      </p:sp>
      <p:sp>
        <p:nvSpPr>
          <p:cNvPr id="46" name="TextBox 44"/>
          <p:cNvSpPr txBox="1"/>
          <p:nvPr/>
        </p:nvSpPr>
        <p:spPr>
          <a:xfrm>
            <a:off x="6854692" y="1823072"/>
            <a:ext cx="712569" cy="1323439"/>
          </a:xfrm>
          <a:prstGeom prst="rect">
            <a:avLst/>
          </a:prstGeom>
          <a:noFill/>
        </p:spPr>
        <p:txBody>
          <a:bodyPr wrap="square" rtlCol="0">
            <a:spAutoFit/>
          </a:bodyPr>
          <a:lstStyle/>
          <a:p>
            <a:pPr algn="ctr"/>
            <a:r>
              <a:rPr lang="en-US" sz="8000" dirty="0">
                <a:solidFill>
                  <a:schemeClr val="accent1"/>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rPr>
              <a:t>1</a:t>
            </a:r>
            <a:endParaRPr lang="en-US" sz="8000" dirty="0">
              <a:solidFill>
                <a:schemeClr val="accent1"/>
              </a:solidFill>
              <a:latin typeface="站酷快乐体" panose="02010600030101010101" pitchFamily="2" charset="-122"/>
              <a:ea typeface="站酷快乐体" panose="02010600030101010101" pitchFamily="2" charset="-122"/>
              <a:cs typeface="Source Sans Pro" charset="0"/>
              <a:sym typeface="站酷快乐体" panose="02010600030101010101" pitchFamily="2" charset="-122"/>
            </a:endParaRPr>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66254" y="2002090"/>
            <a:ext cx="4695941" cy="31306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4516">
        <p:split orient="vert"/>
      </p:transition>
    </mc:Choice>
    <mc:Fallback>
      <p:transition spd="slow" advTm="451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250" fill="hold"/>
                                        <p:tgtEl>
                                          <p:spTgt spid="41"/>
                                        </p:tgtEl>
                                        <p:attrNameLst>
                                          <p:attrName>ppt_x</p:attrName>
                                        </p:attrNameLst>
                                      </p:cBhvr>
                                      <p:tavLst>
                                        <p:tav tm="0">
                                          <p:val>
                                            <p:strVal val="#ppt_x"/>
                                          </p:val>
                                        </p:tav>
                                        <p:tav tm="100000">
                                          <p:val>
                                            <p:strVal val="#ppt_x"/>
                                          </p:val>
                                        </p:tav>
                                      </p:tavLst>
                                    </p:anim>
                                    <p:anim calcmode="lin" valueType="num">
                                      <p:cBhvr additive="base">
                                        <p:cTn id="20" dur="250" fill="hold"/>
                                        <p:tgtEl>
                                          <p:spTgt spid="4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250" fill="hold"/>
                                        <p:tgtEl>
                                          <p:spTgt spid="42"/>
                                        </p:tgtEl>
                                        <p:attrNameLst>
                                          <p:attrName>ppt_x</p:attrName>
                                        </p:attrNameLst>
                                      </p:cBhvr>
                                      <p:tavLst>
                                        <p:tav tm="0">
                                          <p:val>
                                            <p:strVal val="#ppt_x"/>
                                          </p:val>
                                        </p:tav>
                                        <p:tav tm="100000">
                                          <p:val>
                                            <p:strVal val="#ppt_x"/>
                                          </p:val>
                                        </p:tav>
                                      </p:tavLst>
                                    </p:anim>
                                    <p:anim calcmode="lin" valueType="num">
                                      <p:cBhvr additive="base">
                                        <p:cTn id="25" dur="250" fill="hold"/>
                                        <p:tgtEl>
                                          <p:spTgt spid="42"/>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250" fill="hold"/>
                                        <p:tgtEl>
                                          <p:spTgt spid="43"/>
                                        </p:tgtEl>
                                        <p:attrNameLst>
                                          <p:attrName>ppt_x</p:attrName>
                                        </p:attrNameLst>
                                      </p:cBhvr>
                                      <p:tavLst>
                                        <p:tav tm="0">
                                          <p:val>
                                            <p:strVal val="#ppt_x"/>
                                          </p:val>
                                        </p:tav>
                                        <p:tav tm="100000">
                                          <p:val>
                                            <p:strVal val="#ppt_x"/>
                                          </p:val>
                                        </p:tav>
                                      </p:tavLst>
                                    </p:anim>
                                    <p:anim calcmode="lin" valueType="num">
                                      <p:cBhvr additive="base">
                                        <p:cTn id="30" dur="250" fill="hold"/>
                                        <p:tgtEl>
                                          <p:spTgt spid="43"/>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250" fill="hold"/>
                                        <p:tgtEl>
                                          <p:spTgt spid="44"/>
                                        </p:tgtEl>
                                        <p:attrNameLst>
                                          <p:attrName>ppt_x</p:attrName>
                                        </p:attrNameLst>
                                      </p:cBhvr>
                                      <p:tavLst>
                                        <p:tav tm="0">
                                          <p:val>
                                            <p:strVal val="#ppt_x"/>
                                          </p:val>
                                        </p:tav>
                                        <p:tav tm="100000">
                                          <p:val>
                                            <p:strVal val="#ppt_x"/>
                                          </p:val>
                                        </p:tav>
                                      </p:tavLst>
                                    </p:anim>
                                    <p:anim calcmode="lin" valueType="num">
                                      <p:cBhvr additive="base">
                                        <p:cTn id="35" dur="250" fill="hold"/>
                                        <p:tgtEl>
                                          <p:spTgt spid="44"/>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250" fill="hold"/>
                                        <p:tgtEl>
                                          <p:spTgt spid="45"/>
                                        </p:tgtEl>
                                        <p:attrNameLst>
                                          <p:attrName>ppt_x</p:attrName>
                                        </p:attrNameLst>
                                      </p:cBhvr>
                                      <p:tavLst>
                                        <p:tav tm="0">
                                          <p:val>
                                            <p:strVal val="#ppt_x"/>
                                          </p:val>
                                        </p:tav>
                                        <p:tav tm="100000">
                                          <p:val>
                                            <p:strVal val="#ppt_x"/>
                                          </p:val>
                                        </p:tav>
                                      </p:tavLst>
                                    </p:anim>
                                    <p:anim calcmode="lin" valueType="num">
                                      <p:cBhvr additive="base">
                                        <p:cTn id="40" dur="250" fill="hold"/>
                                        <p:tgtEl>
                                          <p:spTgt spid="45"/>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250" fill="hold"/>
                                        <p:tgtEl>
                                          <p:spTgt spid="46"/>
                                        </p:tgtEl>
                                        <p:attrNameLst>
                                          <p:attrName>ppt_x</p:attrName>
                                        </p:attrNameLst>
                                      </p:cBhvr>
                                      <p:tavLst>
                                        <p:tav tm="0">
                                          <p:val>
                                            <p:strVal val="#ppt_x"/>
                                          </p:val>
                                        </p:tav>
                                        <p:tav tm="100000">
                                          <p:val>
                                            <p:strVal val="#ppt_x"/>
                                          </p:val>
                                        </p:tav>
                                      </p:tavLst>
                                    </p:anim>
                                    <p:anim calcmode="lin" valueType="num">
                                      <p:cBhvr additive="base">
                                        <p:cTn id="45" dur="25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ctangle 18"/>
          <p:cNvSpPr>
            <a:spLocks noChangeArrowheads="1"/>
          </p:cNvSpPr>
          <p:nvPr/>
        </p:nvSpPr>
        <p:spPr bwMode="auto">
          <a:xfrm>
            <a:off x="2422156" y="2359560"/>
            <a:ext cx="1015663" cy="218937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ctr" fontAlgn="base">
              <a:spcBef>
                <a:spcPct val="0"/>
              </a:spcBef>
              <a:spcAft>
                <a:spcPct val="0"/>
              </a:spcAft>
            </a:pPr>
            <a:r>
              <a:rPr lang="zh-CN" altLang="en-US" sz="6600" b="1" dirty="0">
                <a:solidFill>
                  <a:schemeClr val="bg2"/>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目 录</a:t>
            </a:r>
            <a:endParaRPr lang="en-US" altLang="zh-CN" sz="6600" b="1" dirty="0">
              <a:solidFill>
                <a:schemeClr val="bg2"/>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sp>
        <p:nvSpPr>
          <p:cNvPr id="176" name="Rectangle 18"/>
          <p:cNvSpPr>
            <a:spLocks noChangeArrowheads="1"/>
          </p:cNvSpPr>
          <p:nvPr/>
        </p:nvSpPr>
        <p:spPr bwMode="auto">
          <a:xfrm>
            <a:off x="3528081" y="2578949"/>
            <a:ext cx="369332" cy="174777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vert="eaVert" wrap="square" lIns="0" tIns="0" rIns="0" bIns="0">
            <a:spAutoFit/>
          </a:bodyPr>
          <a:lstStyle/>
          <a:p>
            <a:pPr algn="dist" fontAlgn="base">
              <a:spcBef>
                <a:spcPct val="0"/>
              </a:spcBef>
              <a:spcAft>
                <a:spcPct val="0"/>
              </a:spcAft>
            </a:pPr>
            <a:r>
              <a:rPr lang="en-US" altLang="zh-CN" sz="2400" dirty="0">
                <a:solidFill>
                  <a:schemeClr val="bg2"/>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rPr>
              <a:t>CONTENTS</a:t>
            </a:r>
            <a:endParaRPr lang="en-US" altLang="zh-CN" sz="1600" dirty="0">
              <a:solidFill>
                <a:schemeClr val="bg2"/>
              </a:solidFill>
              <a:latin typeface="站酷快乐体" panose="02010600030101010101" pitchFamily="2" charset="-122"/>
              <a:ea typeface="站酷快乐体" panose="02010600030101010101" pitchFamily="2" charset="-122"/>
              <a:cs typeface="Arial Unicode MS" panose="020B0604020202020204" pitchFamily="34" charset="-122"/>
              <a:sym typeface="站酷快乐体" panose="02010600030101010101" pitchFamily="2" charset="-122"/>
            </a:endParaRPr>
          </a:p>
        </p:txBody>
      </p:sp>
      <p:sp>
        <p:nvSpPr>
          <p:cNvPr id="177" name="Line 21"/>
          <p:cNvSpPr>
            <a:spLocks noChangeShapeType="1"/>
          </p:cNvSpPr>
          <p:nvPr/>
        </p:nvSpPr>
        <p:spPr bwMode="auto">
          <a:xfrm>
            <a:off x="3456863" y="2578629"/>
            <a:ext cx="0" cy="1747772"/>
          </a:xfrm>
          <a:prstGeom prst="line">
            <a:avLst/>
          </a:prstGeom>
          <a:noFill/>
          <a:ln w="6350">
            <a:solidFill>
              <a:schemeClr val="bg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800">
              <a:ln>
                <a:solidFill>
                  <a:schemeClr val="tx1">
                    <a:lumMod val="60000"/>
                    <a:lumOff val="40000"/>
                  </a:schemeClr>
                </a:solidFill>
              </a:ln>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78" name="组合 177"/>
          <p:cNvGrpSpPr/>
          <p:nvPr/>
        </p:nvGrpSpPr>
        <p:grpSpPr>
          <a:xfrm>
            <a:off x="4849269" y="1527731"/>
            <a:ext cx="4888229" cy="3935750"/>
            <a:chOff x="6289647" y="1707802"/>
            <a:chExt cx="3180926" cy="3936661"/>
          </a:xfrm>
          <a:solidFill>
            <a:srgbClr val="C64637"/>
          </a:solidFill>
        </p:grpSpPr>
        <p:sp>
          <p:nvSpPr>
            <p:cNvPr id="179" name="Shape 18"/>
            <p:cNvSpPr/>
            <p:nvPr/>
          </p:nvSpPr>
          <p:spPr>
            <a:xfrm>
              <a:off x="6289647" y="4242563"/>
              <a:ext cx="3180926" cy="607095"/>
            </a:xfrm>
            <a:prstGeom prst="roundRect">
              <a:avLst>
                <a:gd name="adj" fmla="val 50000"/>
              </a:avLst>
            </a:prstGeom>
            <a:noFill/>
            <a:ln w="12700" cap="flat">
              <a:solidFill>
                <a:schemeClr val="bg2"/>
              </a:solidFill>
              <a:prstDash val="solid"/>
              <a:miter lim="400000"/>
            </a:ln>
            <a:effectLst/>
          </p:spPr>
          <p:txBody>
            <a:bodyPr wrap="square" lIns="19046" tIns="19046" rIns="19046" bIns="19046" numCol="1" anchor="ctr">
              <a:noAutofit/>
            </a:bodyPr>
            <a:lstStyle/>
            <a:p>
              <a:pPr defTabSz="914400">
                <a:defRPr/>
              </a:pPr>
              <a:endParaRPr sz="20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0" name="Shape 18"/>
            <p:cNvSpPr/>
            <p:nvPr/>
          </p:nvSpPr>
          <p:spPr>
            <a:xfrm>
              <a:off x="6289647" y="3379582"/>
              <a:ext cx="3180926" cy="607095"/>
            </a:xfrm>
            <a:prstGeom prst="roundRect">
              <a:avLst>
                <a:gd name="adj" fmla="val 50000"/>
              </a:avLst>
            </a:prstGeom>
            <a:noFill/>
            <a:ln w="12700" cap="flat">
              <a:solidFill>
                <a:schemeClr val="bg2"/>
              </a:solidFill>
              <a:prstDash val="solid"/>
              <a:miter lim="400000"/>
            </a:ln>
            <a:effectLst/>
          </p:spPr>
          <p:txBody>
            <a:bodyPr wrap="square" lIns="19046" tIns="19046" rIns="19046" bIns="19046" numCol="1" anchor="ctr">
              <a:noAutofit/>
            </a:bodyPr>
            <a:lstStyle/>
            <a:p>
              <a:pPr defTabSz="914400">
                <a:defRPr/>
              </a:pPr>
              <a:endParaRPr sz="20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1" name="Shape 18"/>
            <p:cNvSpPr/>
            <p:nvPr/>
          </p:nvSpPr>
          <p:spPr>
            <a:xfrm>
              <a:off x="6289647" y="2531267"/>
              <a:ext cx="3180926" cy="607095"/>
            </a:xfrm>
            <a:prstGeom prst="roundRect">
              <a:avLst>
                <a:gd name="adj" fmla="val 50000"/>
              </a:avLst>
            </a:prstGeom>
            <a:noFill/>
            <a:ln w="12700" cap="flat">
              <a:solidFill>
                <a:schemeClr val="bg2"/>
              </a:solidFill>
              <a:prstDash val="solid"/>
              <a:miter lim="400000"/>
            </a:ln>
            <a:effectLst/>
          </p:spPr>
          <p:txBody>
            <a:bodyPr wrap="square" lIns="19046" tIns="19046" rIns="19046" bIns="19046" numCol="1" anchor="ctr">
              <a:noAutofit/>
            </a:bodyPr>
            <a:lstStyle/>
            <a:p>
              <a:pPr defTabSz="914400">
                <a:defRPr/>
              </a:pPr>
              <a:endParaRPr sz="20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2" name="Shape 18"/>
            <p:cNvSpPr/>
            <p:nvPr/>
          </p:nvSpPr>
          <p:spPr>
            <a:xfrm>
              <a:off x="6289647" y="1707802"/>
              <a:ext cx="3180926" cy="607095"/>
            </a:xfrm>
            <a:prstGeom prst="roundRect">
              <a:avLst>
                <a:gd name="adj" fmla="val 50000"/>
              </a:avLst>
            </a:prstGeom>
            <a:noFill/>
            <a:ln w="12700" cap="flat">
              <a:solidFill>
                <a:schemeClr val="bg2"/>
              </a:solidFill>
              <a:prstDash val="solid"/>
              <a:miter lim="400000"/>
            </a:ln>
            <a:effectLst/>
          </p:spPr>
          <p:txBody>
            <a:bodyPr wrap="square" lIns="19046" tIns="19046" rIns="19046" bIns="19046" numCol="1" anchor="ctr">
              <a:noAutofit/>
            </a:bodyPr>
            <a:lstStyle/>
            <a:p>
              <a:pPr defTabSz="914400">
                <a:defRPr/>
              </a:pPr>
              <a:endParaRPr sz="20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3" name="文本框 3"/>
            <p:cNvSpPr txBox="1"/>
            <p:nvPr/>
          </p:nvSpPr>
          <p:spPr>
            <a:xfrm>
              <a:off x="6490421" y="1766948"/>
              <a:ext cx="2757590" cy="523341"/>
            </a:xfrm>
            <a:prstGeom prst="rect">
              <a:avLst/>
            </a:prstGeom>
            <a:noFill/>
            <a:ln w="38100">
              <a:noFill/>
            </a:ln>
          </p:spPr>
          <p:txBody>
            <a:bodyPr wrap="square" rtlCol="0">
              <a:spAutoFit/>
            </a:bodyPr>
            <a:lstStyle/>
            <a:p>
              <a:pPr algn="ctr"/>
              <a:r>
                <a:rPr kumimoji="1"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01</a:t>
              </a:r>
              <a:r>
                <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  单击添加您的标题</a:t>
              </a:r>
              <a:endPar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4" name="文本框 4"/>
            <p:cNvSpPr txBox="1"/>
            <p:nvPr/>
          </p:nvSpPr>
          <p:spPr>
            <a:xfrm>
              <a:off x="6490420" y="2590413"/>
              <a:ext cx="2757590" cy="523341"/>
            </a:xfrm>
            <a:prstGeom prst="rect">
              <a:avLst/>
            </a:prstGeom>
            <a:noFill/>
            <a:ln w="38100">
              <a:noFill/>
            </a:ln>
          </p:spPr>
          <p:txBody>
            <a:bodyPr wrap="square" rtlCol="0">
              <a:spAutoFit/>
            </a:bodyPr>
            <a:lstStyle/>
            <a:p>
              <a:pPr algn="ctr"/>
              <a:r>
                <a:rPr kumimoji="1"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02  </a:t>
              </a:r>
              <a:r>
                <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单击添加您的标题</a:t>
              </a:r>
              <a:endPar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5" name="文本框 7"/>
            <p:cNvSpPr txBox="1"/>
            <p:nvPr/>
          </p:nvSpPr>
          <p:spPr>
            <a:xfrm>
              <a:off x="6518733" y="3438728"/>
              <a:ext cx="2757590" cy="523341"/>
            </a:xfrm>
            <a:prstGeom prst="rect">
              <a:avLst/>
            </a:prstGeom>
            <a:noFill/>
            <a:ln w="38100">
              <a:noFill/>
            </a:ln>
          </p:spPr>
          <p:txBody>
            <a:bodyPr wrap="square" rtlCol="0">
              <a:spAutoFit/>
            </a:bodyPr>
            <a:lstStyle/>
            <a:p>
              <a:pPr algn="ctr"/>
              <a:r>
                <a:rPr kumimoji="1"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03  </a:t>
              </a:r>
              <a:r>
                <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单击添加您的标题</a:t>
              </a:r>
              <a:endPar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6" name="文本框 8"/>
            <p:cNvSpPr txBox="1"/>
            <p:nvPr/>
          </p:nvSpPr>
          <p:spPr>
            <a:xfrm>
              <a:off x="6518733" y="4296608"/>
              <a:ext cx="2757590" cy="523341"/>
            </a:xfrm>
            <a:prstGeom prst="rect">
              <a:avLst/>
            </a:prstGeom>
            <a:noFill/>
            <a:ln w="38100">
              <a:noFill/>
            </a:ln>
          </p:spPr>
          <p:txBody>
            <a:bodyPr wrap="square" rtlCol="0">
              <a:spAutoFit/>
            </a:bodyPr>
            <a:lstStyle/>
            <a:p>
              <a:pPr algn="ctr"/>
              <a:r>
                <a:rPr kumimoji="1"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04  </a:t>
              </a:r>
              <a:r>
                <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单击添加您的标题</a:t>
              </a:r>
              <a:endPar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8" name="Shape 18"/>
            <p:cNvSpPr/>
            <p:nvPr/>
          </p:nvSpPr>
          <p:spPr>
            <a:xfrm>
              <a:off x="6289647" y="5037368"/>
              <a:ext cx="3180926" cy="607095"/>
            </a:xfrm>
            <a:prstGeom prst="roundRect">
              <a:avLst>
                <a:gd name="adj" fmla="val 50000"/>
              </a:avLst>
            </a:prstGeom>
            <a:noFill/>
            <a:ln w="12700" cap="flat">
              <a:solidFill>
                <a:schemeClr val="bg2"/>
              </a:solidFill>
              <a:prstDash val="solid"/>
              <a:miter lim="400000"/>
            </a:ln>
            <a:effectLst/>
          </p:spPr>
          <p:txBody>
            <a:bodyPr wrap="square" lIns="19046" tIns="19046" rIns="19046" bIns="19046" numCol="1" anchor="ctr">
              <a:noAutofit/>
            </a:bodyPr>
            <a:lstStyle/>
            <a:p>
              <a:pPr defTabSz="914400">
                <a:defRPr/>
              </a:pPr>
              <a:endParaRPr sz="20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9" name="文本框 8"/>
            <p:cNvSpPr txBox="1"/>
            <p:nvPr/>
          </p:nvSpPr>
          <p:spPr>
            <a:xfrm>
              <a:off x="6518733" y="5091414"/>
              <a:ext cx="2757590" cy="523341"/>
            </a:xfrm>
            <a:prstGeom prst="rect">
              <a:avLst/>
            </a:prstGeom>
            <a:noFill/>
            <a:ln w="38100">
              <a:noFill/>
            </a:ln>
          </p:spPr>
          <p:txBody>
            <a:bodyPr wrap="square" rtlCol="0">
              <a:spAutoFit/>
            </a:bodyPr>
            <a:lstStyle/>
            <a:p>
              <a:pPr algn="ctr"/>
              <a:r>
                <a:rPr kumimoji="1"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05  </a:t>
              </a:r>
              <a:r>
                <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单击添加您的标题</a:t>
              </a:r>
              <a:endParaRPr kumimoji="1"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496">
        <p:split orient="vert"/>
      </p:transition>
    </mc:Choice>
    <mc:Fallback>
      <p:transition spd="slow" advTm="3496">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anim calcmode="lin" valueType="num">
                                          <p:cBhvr>
                                            <p:cTn id="8" dur="500" fill="hold"/>
                                            <p:tgtEl>
                                              <p:spTgt spid="175"/>
                                            </p:tgtEl>
                                            <p:attrNameLst>
                                              <p:attrName>ppt_x</p:attrName>
                                            </p:attrNameLst>
                                          </p:cBhvr>
                                          <p:tavLst>
                                            <p:tav tm="0">
                                              <p:val>
                                                <p:strVal val="#ppt_x"/>
                                              </p:val>
                                            </p:tav>
                                            <p:tav tm="100000">
                                              <p:val>
                                                <p:strVal val="#ppt_x"/>
                                              </p:val>
                                            </p:tav>
                                          </p:tavLst>
                                        </p:anim>
                                        <p:anim calcmode="lin" valueType="num">
                                          <p:cBhvr>
                                            <p:cTn id="9" dur="500" fill="hold"/>
                                            <p:tgtEl>
                                              <p:spTgt spid="17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700"/>
                                      </p:stCondLst>
                                      <p:childTnLst>
                                        <p:set>
                                          <p:cBhvr>
                                            <p:cTn id="11" dur="1" fill="hold">
                                              <p:stCondLst>
                                                <p:cond delay="0"/>
                                              </p:stCondLst>
                                            </p:cTn>
                                            <p:tgtEl>
                                              <p:spTgt spid="176"/>
                                            </p:tgtEl>
                                            <p:attrNameLst>
                                              <p:attrName>style.visibility</p:attrName>
                                            </p:attrNameLst>
                                          </p:cBhvr>
                                          <p:to>
                                            <p:strVal val="visible"/>
                                          </p:to>
                                        </p:set>
                                        <p:animEffect transition="in" filter="fade">
                                          <p:cBhvr>
                                            <p:cTn id="12" dur="500"/>
                                            <p:tgtEl>
                                              <p:spTgt spid="176"/>
                                            </p:tgtEl>
                                          </p:cBhvr>
                                        </p:animEffect>
                                        <p:anim calcmode="lin" valueType="num">
                                          <p:cBhvr>
                                            <p:cTn id="13" dur="500" fill="hold"/>
                                            <p:tgtEl>
                                              <p:spTgt spid="176"/>
                                            </p:tgtEl>
                                            <p:attrNameLst>
                                              <p:attrName>ppt_x</p:attrName>
                                            </p:attrNameLst>
                                          </p:cBhvr>
                                          <p:tavLst>
                                            <p:tav tm="0">
                                              <p:val>
                                                <p:strVal val="#ppt_x"/>
                                              </p:val>
                                            </p:tav>
                                            <p:tav tm="100000">
                                              <p:val>
                                                <p:strVal val="#ppt_x"/>
                                              </p:val>
                                            </p:tav>
                                          </p:tavLst>
                                        </p:anim>
                                        <p:anim calcmode="lin" valueType="num">
                                          <p:cBhvr>
                                            <p:cTn id="14" dur="500" fill="hold"/>
                                            <p:tgtEl>
                                              <p:spTgt spid="176"/>
                                            </p:tgtEl>
                                            <p:attrNameLst>
                                              <p:attrName>ppt_y</p:attrName>
                                            </p:attrNameLst>
                                          </p:cBhvr>
                                          <p:tavLst>
                                            <p:tav tm="0">
                                              <p:val>
                                                <p:strVal val="#ppt_y-.1"/>
                                              </p:val>
                                            </p:tav>
                                            <p:tav tm="100000">
                                              <p:val>
                                                <p:strVal val="#ppt_y"/>
                                              </p:val>
                                            </p:tav>
                                          </p:tavLst>
                                        </p:anim>
                                      </p:childTnLst>
                                    </p:cTn>
                                  </p:par>
                                  <p:par>
                                    <p:cTn id="15" presetID="16" presetClass="entr" presetSubtype="42" fill="hold" grpId="0" nodeType="withEffect">
                                      <p:stCondLst>
                                        <p:cond delay="1000"/>
                                      </p:stCondLst>
                                      <p:childTnLst>
                                        <p:set>
                                          <p:cBhvr>
                                            <p:cTn id="16" dur="1" fill="hold">
                                              <p:stCondLst>
                                                <p:cond delay="0"/>
                                              </p:stCondLst>
                                            </p:cTn>
                                            <p:tgtEl>
                                              <p:spTgt spid="177"/>
                                            </p:tgtEl>
                                            <p:attrNameLst>
                                              <p:attrName>style.visibility</p:attrName>
                                            </p:attrNameLst>
                                          </p:cBhvr>
                                          <p:to>
                                            <p:strVal val="visible"/>
                                          </p:to>
                                        </p:set>
                                        <p:animEffect transition="in" filter="barn(outHorizontal)">
                                          <p:cBhvr>
                                            <p:cTn id="17" dur="500"/>
                                            <p:tgtEl>
                                              <p:spTgt spid="177"/>
                                            </p:tgtEl>
                                          </p:cBhvr>
                                        </p:animEffect>
                                      </p:childTnLst>
                                    </p:cTn>
                                  </p:par>
                                </p:childTnLst>
                              </p:cTn>
                            </p:par>
                            <p:par>
                              <p:cTn id="18" fill="hold">
                                <p:stCondLst>
                                  <p:cond delay="500"/>
                                </p:stCondLst>
                                <p:childTnLst>
                                  <p:par>
                                    <p:cTn id="19" presetID="2" presetClass="entr" presetSubtype="8" fill="hold" nodeType="afterEffect" p14:presetBounceEnd="58000">
                                      <p:stCondLst>
                                        <p:cond delay="0"/>
                                      </p:stCondLst>
                                      <p:childTnLst>
                                        <p:set>
                                          <p:cBhvr>
                                            <p:cTn id="20" dur="1" fill="hold">
                                              <p:stCondLst>
                                                <p:cond delay="0"/>
                                              </p:stCondLst>
                                            </p:cTn>
                                            <p:tgtEl>
                                              <p:spTgt spid="178"/>
                                            </p:tgtEl>
                                            <p:attrNameLst>
                                              <p:attrName>style.visibility</p:attrName>
                                            </p:attrNameLst>
                                          </p:cBhvr>
                                          <p:to>
                                            <p:strVal val="visible"/>
                                          </p:to>
                                        </p:set>
                                        <p:anim calcmode="lin" valueType="num" p14:bounceEnd="58000">
                                          <p:cBhvr additive="base">
                                            <p:cTn id="21" dur="1000" fill="hold"/>
                                            <p:tgtEl>
                                              <p:spTgt spid="178"/>
                                            </p:tgtEl>
                                            <p:attrNameLst>
                                              <p:attrName>ppt_x</p:attrName>
                                            </p:attrNameLst>
                                          </p:cBhvr>
                                          <p:tavLst>
                                            <p:tav tm="0">
                                              <p:val>
                                                <p:strVal val="0-#ppt_w/2"/>
                                              </p:val>
                                            </p:tav>
                                            <p:tav tm="100000">
                                              <p:val>
                                                <p:strVal val="#ppt_x"/>
                                              </p:val>
                                            </p:tav>
                                          </p:tavLst>
                                        </p:anim>
                                        <p:anim calcmode="lin" valueType="num" p14:bounceEnd="58000">
                                          <p:cBhvr additive="base">
                                            <p:cTn id="22" dur="1000" fill="hold"/>
                                            <p:tgtEl>
                                              <p:spTgt spid="1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P spid="17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anim calcmode="lin" valueType="num">
                                          <p:cBhvr>
                                            <p:cTn id="8" dur="500" fill="hold"/>
                                            <p:tgtEl>
                                              <p:spTgt spid="175"/>
                                            </p:tgtEl>
                                            <p:attrNameLst>
                                              <p:attrName>ppt_x</p:attrName>
                                            </p:attrNameLst>
                                          </p:cBhvr>
                                          <p:tavLst>
                                            <p:tav tm="0">
                                              <p:val>
                                                <p:strVal val="#ppt_x"/>
                                              </p:val>
                                            </p:tav>
                                            <p:tav tm="100000">
                                              <p:val>
                                                <p:strVal val="#ppt_x"/>
                                              </p:val>
                                            </p:tav>
                                          </p:tavLst>
                                        </p:anim>
                                        <p:anim calcmode="lin" valueType="num">
                                          <p:cBhvr>
                                            <p:cTn id="9" dur="500" fill="hold"/>
                                            <p:tgtEl>
                                              <p:spTgt spid="17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700"/>
                                      </p:stCondLst>
                                      <p:childTnLst>
                                        <p:set>
                                          <p:cBhvr>
                                            <p:cTn id="11" dur="1" fill="hold">
                                              <p:stCondLst>
                                                <p:cond delay="0"/>
                                              </p:stCondLst>
                                            </p:cTn>
                                            <p:tgtEl>
                                              <p:spTgt spid="176"/>
                                            </p:tgtEl>
                                            <p:attrNameLst>
                                              <p:attrName>style.visibility</p:attrName>
                                            </p:attrNameLst>
                                          </p:cBhvr>
                                          <p:to>
                                            <p:strVal val="visible"/>
                                          </p:to>
                                        </p:set>
                                        <p:animEffect transition="in" filter="fade">
                                          <p:cBhvr>
                                            <p:cTn id="12" dur="500"/>
                                            <p:tgtEl>
                                              <p:spTgt spid="176"/>
                                            </p:tgtEl>
                                          </p:cBhvr>
                                        </p:animEffect>
                                        <p:anim calcmode="lin" valueType="num">
                                          <p:cBhvr>
                                            <p:cTn id="13" dur="500" fill="hold"/>
                                            <p:tgtEl>
                                              <p:spTgt spid="176"/>
                                            </p:tgtEl>
                                            <p:attrNameLst>
                                              <p:attrName>ppt_x</p:attrName>
                                            </p:attrNameLst>
                                          </p:cBhvr>
                                          <p:tavLst>
                                            <p:tav tm="0">
                                              <p:val>
                                                <p:strVal val="#ppt_x"/>
                                              </p:val>
                                            </p:tav>
                                            <p:tav tm="100000">
                                              <p:val>
                                                <p:strVal val="#ppt_x"/>
                                              </p:val>
                                            </p:tav>
                                          </p:tavLst>
                                        </p:anim>
                                        <p:anim calcmode="lin" valueType="num">
                                          <p:cBhvr>
                                            <p:cTn id="14" dur="500" fill="hold"/>
                                            <p:tgtEl>
                                              <p:spTgt spid="176"/>
                                            </p:tgtEl>
                                            <p:attrNameLst>
                                              <p:attrName>ppt_y</p:attrName>
                                            </p:attrNameLst>
                                          </p:cBhvr>
                                          <p:tavLst>
                                            <p:tav tm="0">
                                              <p:val>
                                                <p:strVal val="#ppt_y-.1"/>
                                              </p:val>
                                            </p:tav>
                                            <p:tav tm="100000">
                                              <p:val>
                                                <p:strVal val="#ppt_y"/>
                                              </p:val>
                                            </p:tav>
                                          </p:tavLst>
                                        </p:anim>
                                      </p:childTnLst>
                                    </p:cTn>
                                  </p:par>
                                  <p:par>
                                    <p:cTn id="15" presetID="16" presetClass="entr" presetSubtype="42" fill="hold" grpId="0" nodeType="withEffect">
                                      <p:stCondLst>
                                        <p:cond delay="1000"/>
                                      </p:stCondLst>
                                      <p:childTnLst>
                                        <p:set>
                                          <p:cBhvr>
                                            <p:cTn id="16" dur="1" fill="hold">
                                              <p:stCondLst>
                                                <p:cond delay="0"/>
                                              </p:stCondLst>
                                            </p:cTn>
                                            <p:tgtEl>
                                              <p:spTgt spid="177"/>
                                            </p:tgtEl>
                                            <p:attrNameLst>
                                              <p:attrName>style.visibility</p:attrName>
                                            </p:attrNameLst>
                                          </p:cBhvr>
                                          <p:to>
                                            <p:strVal val="visible"/>
                                          </p:to>
                                        </p:set>
                                        <p:animEffect transition="in" filter="barn(outHorizontal)">
                                          <p:cBhvr>
                                            <p:cTn id="17" dur="500"/>
                                            <p:tgtEl>
                                              <p:spTgt spid="177"/>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78"/>
                                            </p:tgtEl>
                                            <p:attrNameLst>
                                              <p:attrName>style.visibility</p:attrName>
                                            </p:attrNameLst>
                                          </p:cBhvr>
                                          <p:to>
                                            <p:strVal val="visible"/>
                                          </p:to>
                                        </p:set>
                                        <p:anim calcmode="lin" valueType="num">
                                          <p:cBhvr additive="base">
                                            <p:cTn id="21" dur="1000" fill="hold"/>
                                            <p:tgtEl>
                                              <p:spTgt spid="178"/>
                                            </p:tgtEl>
                                            <p:attrNameLst>
                                              <p:attrName>ppt_x</p:attrName>
                                            </p:attrNameLst>
                                          </p:cBhvr>
                                          <p:tavLst>
                                            <p:tav tm="0">
                                              <p:val>
                                                <p:strVal val="0-#ppt_w/2"/>
                                              </p:val>
                                            </p:tav>
                                            <p:tav tm="100000">
                                              <p:val>
                                                <p:strVal val="#ppt_x"/>
                                              </p:val>
                                            </p:tav>
                                          </p:tavLst>
                                        </p:anim>
                                        <p:anim calcmode="lin" valueType="num">
                                          <p:cBhvr additive="base">
                                            <p:cTn id="22" dur="1000" fill="hold"/>
                                            <p:tgtEl>
                                              <p:spTgt spid="1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P spid="17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矩形 186"/>
          <p:cNvSpPr/>
          <p:nvPr/>
        </p:nvSpPr>
        <p:spPr>
          <a:xfrm>
            <a:off x="2906993" y="3104948"/>
            <a:ext cx="6566744" cy="1107996"/>
          </a:xfrm>
          <a:prstGeom prst="rect">
            <a:avLst/>
          </a:prstGeom>
        </p:spPr>
        <p:txBody>
          <a:bodyPr wrap="square" lIns="0" tIns="0" rIns="0" bIns="0">
            <a:spAutoFit/>
          </a:bodyPr>
          <a:lstStyle/>
          <a:p>
            <a:pPr algn="ctr">
              <a:spcBef>
                <a:spcPct val="50000"/>
              </a:spcBef>
            </a:pPr>
            <a:r>
              <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请输入您的标题</a:t>
            </a:r>
            <a:endPar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0" name="TextBox 11"/>
          <p:cNvSpPr txBox="1"/>
          <p:nvPr/>
        </p:nvSpPr>
        <p:spPr>
          <a:xfrm>
            <a:off x="2575195" y="4304120"/>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1" name="TextBox 11"/>
          <p:cNvSpPr txBox="1"/>
          <p:nvPr/>
        </p:nvSpPr>
        <p:spPr>
          <a:xfrm>
            <a:off x="2575195" y="4619732"/>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2" name="组合 191"/>
          <p:cNvGrpSpPr/>
          <p:nvPr/>
        </p:nvGrpSpPr>
        <p:grpSpPr>
          <a:xfrm>
            <a:off x="4617064" y="1630696"/>
            <a:ext cx="3146603" cy="952443"/>
            <a:chOff x="4990306" y="1772516"/>
            <a:chExt cx="3180926" cy="668337"/>
          </a:xfrm>
        </p:grpSpPr>
        <p:sp>
          <p:nvSpPr>
            <p:cNvPr id="193" name="Shape 18"/>
            <p:cNvSpPr/>
            <p:nvPr/>
          </p:nvSpPr>
          <p:spPr>
            <a:xfrm>
              <a:off x="4990306" y="1772516"/>
              <a:ext cx="3180926" cy="607095"/>
            </a:xfrm>
            <a:prstGeom prst="roundRect">
              <a:avLst>
                <a:gd name="adj" fmla="val 50000"/>
              </a:avLst>
            </a:prstGeom>
            <a:noFill/>
            <a:ln w="38100" cap="flat">
              <a:solidFill>
                <a:schemeClr val="bg2"/>
              </a:solidFill>
              <a:prstDash val="solid"/>
              <a:miter lim="400000"/>
            </a:ln>
            <a:effectLst/>
          </p:spPr>
          <p:txBody>
            <a:bodyPr wrap="square" lIns="19046" tIns="19046" rIns="19046" bIns="19046" numCol="1" anchor="ctr">
              <a:noAutofit/>
            </a:bodyPr>
            <a:lstStyle/>
            <a:p>
              <a:pPr algn="ctr" defTabSz="914400">
                <a:defRPr/>
              </a:pPr>
              <a:endParaRPr sz="54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4" name="文本框 3"/>
            <p:cNvSpPr txBox="1"/>
            <p:nvPr/>
          </p:nvSpPr>
          <p:spPr>
            <a:xfrm>
              <a:off x="5191080" y="1792945"/>
              <a:ext cx="2757590" cy="647908"/>
            </a:xfrm>
            <a:prstGeom prst="rect">
              <a:avLst/>
            </a:prstGeom>
            <a:noFill/>
            <a:ln w="38100">
              <a:noFill/>
            </a:ln>
          </p:spPr>
          <p:txBody>
            <a:bodyPr wrap="square" rtlCol="0">
              <a:spAutoFit/>
            </a:bodyPr>
            <a:lstStyle/>
            <a:p>
              <a:pPr algn="ctr"/>
              <a:r>
                <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第五章</a:t>
              </a:r>
              <a:endPar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275">
        <p:split orient="vert"/>
      </p:transition>
    </mc:Choice>
    <mc:Fallback>
      <p:transition spd="slow" advTm="32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anim calcmode="lin" valueType="num">
                                      <p:cBhvr>
                                        <p:cTn id="8" dur="750" fill="hold"/>
                                        <p:tgtEl>
                                          <p:spTgt spid="192"/>
                                        </p:tgtEl>
                                        <p:attrNameLst>
                                          <p:attrName>ppt_x</p:attrName>
                                        </p:attrNameLst>
                                      </p:cBhvr>
                                      <p:tavLst>
                                        <p:tav tm="0">
                                          <p:val>
                                            <p:strVal val="#ppt_x"/>
                                          </p:val>
                                        </p:tav>
                                        <p:tav tm="100000">
                                          <p:val>
                                            <p:strVal val="#ppt_x"/>
                                          </p:val>
                                        </p:tav>
                                      </p:tavLst>
                                    </p:anim>
                                    <p:anim calcmode="lin" valueType="num">
                                      <p:cBhvr>
                                        <p:cTn id="9" dur="750" fill="hold"/>
                                        <p:tgtEl>
                                          <p:spTgt spid="1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187"/>
                                        </p:tgtEl>
                                        <p:attrNameLst>
                                          <p:attrName>style.visibility</p:attrName>
                                        </p:attrNameLst>
                                      </p:cBhvr>
                                      <p:to>
                                        <p:strVal val="visible"/>
                                      </p:to>
                                    </p:set>
                                    <p:anim calcmode="lin" valueType="num">
                                      <p:cBhvr>
                                        <p:cTn id="13" dur="500" fill="hold"/>
                                        <p:tgtEl>
                                          <p:spTgt spid="187"/>
                                        </p:tgtEl>
                                        <p:attrNameLst>
                                          <p:attrName>ppt_w</p:attrName>
                                        </p:attrNameLst>
                                      </p:cBhvr>
                                      <p:tavLst>
                                        <p:tav tm="0">
                                          <p:val>
                                            <p:strVal val="4*#ppt_w"/>
                                          </p:val>
                                        </p:tav>
                                        <p:tav tm="100000">
                                          <p:val>
                                            <p:strVal val="#ppt_w"/>
                                          </p:val>
                                        </p:tav>
                                      </p:tavLst>
                                    </p:anim>
                                    <p:anim calcmode="lin" valueType="num">
                                      <p:cBhvr>
                                        <p:cTn id="14" dur="500" fill="hold"/>
                                        <p:tgtEl>
                                          <p:spTgt spid="187"/>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p:cTn id="18" dur="500"/>
                                        <p:tgtEl>
                                          <p:spTgt spid="190"/>
                                        </p:tgtEl>
                                        <p:attrNameLst>
                                          <p:attrName>ppt_x</p:attrName>
                                        </p:attrNameLst>
                                      </p:cBhvr>
                                      <p:tavLst>
                                        <p:tav tm="0">
                                          <p:val>
                                            <p:strVal val="#ppt_x-#ppt_w*1.125000"/>
                                          </p:val>
                                        </p:tav>
                                        <p:tav tm="100000">
                                          <p:val>
                                            <p:strVal val="#ppt_x"/>
                                          </p:val>
                                        </p:tav>
                                      </p:tavLst>
                                    </p:anim>
                                    <p:animEffect transition="in" filter="wipe(right)">
                                      <p:cBhvr>
                                        <p:cTn id="19" dur="500"/>
                                        <p:tgtEl>
                                          <p:spTgt spid="190"/>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 calcmode="lin" valueType="num">
                                      <p:cBhvr>
                                        <p:cTn id="23" dur="500"/>
                                        <p:tgtEl>
                                          <p:spTgt spid="191"/>
                                        </p:tgtEl>
                                        <p:attrNameLst>
                                          <p:attrName>ppt_x</p:attrName>
                                        </p:attrNameLst>
                                      </p:cBhvr>
                                      <p:tavLst>
                                        <p:tav tm="0">
                                          <p:val>
                                            <p:strVal val="#ppt_x-#ppt_w*1.125000"/>
                                          </p:val>
                                        </p:tav>
                                        <p:tav tm="100000">
                                          <p:val>
                                            <p:strVal val="#ppt_x"/>
                                          </p:val>
                                        </p:tav>
                                      </p:tavLst>
                                    </p:anim>
                                    <p:animEffect transition="in" filter="wipe(right)">
                                      <p:cBhvr>
                                        <p:cTn id="2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0" grpId="0"/>
      <p:bldP spid="19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005249" y="1790865"/>
            <a:ext cx="10329990" cy="4179550"/>
            <a:chOff x="715382" y="1910022"/>
            <a:chExt cx="10890906" cy="4406500"/>
          </a:xfrm>
        </p:grpSpPr>
        <p:grpSp>
          <p:nvGrpSpPr>
            <p:cNvPr id="14" name="组合 13"/>
            <p:cNvGrpSpPr/>
            <p:nvPr/>
          </p:nvGrpSpPr>
          <p:grpSpPr>
            <a:xfrm>
              <a:off x="2030353" y="2045504"/>
              <a:ext cx="1989217" cy="895092"/>
              <a:chOff x="1591195" y="3531392"/>
              <a:chExt cx="1721136" cy="774463"/>
            </a:xfrm>
            <a:effectLst/>
          </p:grpSpPr>
          <p:sp>
            <p:nvSpPr>
              <p:cNvPr id="36"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7"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5" name="组合 14"/>
            <p:cNvGrpSpPr/>
            <p:nvPr/>
          </p:nvGrpSpPr>
          <p:grpSpPr>
            <a:xfrm>
              <a:off x="1996587" y="4655151"/>
              <a:ext cx="1989217" cy="895092"/>
              <a:chOff x="1591195" y="3531391"/>
              <a:chExt cx="1721136" cy="774463"/>
            </a:xfrm>
            <a:effectLst/>
          </p:grpSpPr>
          <p:sp>
            <p:nvSpPr>
              <p:cNvPr id="34" name="圆角矩形 104"/>
              <p:cNvSpPr/>
              <p:nvPr/>
            </p:nvSpPr>
            <p:spPr>
              <a:xfrm>
                <a:off x="1591195" y="3531391"/>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5"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6" name="组合 15"/>
            <p:cNvGrpSpPr/>
            <p:nvPr/>
          </p:nvGrpSpPr>
          <p:grpSpPr>
            <a:xfrm>
              <a:off x="8180120" y="1963319"/>
              <a:ext cx="1989217" cy="895092"/>
              <a:chOff x="1591195" y="3531392"/>
              <a:chExt cx="1721136" cy="774463"/>
            </a:xfrm>
            <a:effectLst/>
          </p:grpSpPr>
          <p:sp>
            <p:nvSpPr>
              <p:cNvPr id="32"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3"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17" name="组合 16"/>
            <p:cNvGrpSpPr/>
            <p:nvPr/>
          </p:nvGrpSpPr>
          <p:grpSpPr>
            <a:xfrm>
              <a:off x="8138636" y="4698298"/>
              <a:ext cx="1989217" cy="895092"/>
              <a:chOff x="1591195" y="3531392"/>
              <a:chExt cx="1721136" cy="774463"/>
            </a:xfrm>
            <a:effectLst/>
          </p:grpSpPr>
          <p:sp>
            <p:nvSpPr>
              <p:cNvPr id="3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
          <p:nvSpPr>
            <p:cNvPr id="18" name="TextBox 24"/>
            <p:cNvSpPr txBox="1"/>
            <p:nvPr/>
          </p:nvSpPr>
          <p:spPr>
            <a:xfrm>
              <a:off x="2051045" y="2434318"/>
              <a:ext cx="1519337" cy="324414"/>
            </a:xfrm>
            <a:prstGeom prst="rect">
              <a:avLst/>
            </a:prstGeom>
            <a:noFill/>
          </p:spPr>
          <p:txBody>
            <a:bodyPr wrap="none" rtlCol="0">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请替换文字内容</a:t>
              </a:r>
              <a:endPar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 name="TextBox 25"/>
            <p:cNvSpPr txBox="1"/>
            <p:nvPr/>
          </p:nvSpPr>
          <p:spPr>
            <a:xfrm>
              <a:off x="8206527" y="2351058"/>
              <a:ext cx="1519337" cy="324414"/>
            </a:xfrm>
            <a:prstGeom prst="rect">
              <a:avLst/>
            </a:prstGeom>
            <a:noFill/>
          </p:spPr>
          <p:txBody>
            <a:bodyPr wrap="none" rtlCol="0">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请替换文字内容</a:t>
              </a:r>
              <a:endPar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0" name="TextBox 26"/>
            <p:cNvSpPr txBox="1"/>
            <p:nvPr/>
          </p:nvSpPr>
          <p:spPr>
            <a:xfrm>
              <a:off x="2040067" y="5019669"/>
              <a:ext cx="1519337" cy="324414"/>
            </a:xfrm>
            <a:prstGeom prst="rect">
              <a:avLst/>
            </a:prstGeom>
            <a:noFill/>
          </p:spPr>
          <p:txBody>
            <a:bodyPr wrap="none" rtlCol="0">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请替换文字内容</a:t>
              </a:r>
              <a:endPar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1" name="TextBox 27"/>
            <p:cNvSpPr txBox="1"/>
            <p:nvPr/>
          </p:nvSpPr>
          <p:spPr>
            <a:xfrm>
              <a:off x="8159514" y="5082379"/>
              <a:ext cx="1519337" cy="324414"/>
            </a:xfrm>
            <a:prstGeom prst="rect">
              <a:avLst/>
            </a:prstGeom>
            <a:noFill/>
          </p:spPr>
          <p:txBody>
            <a:bodyPr wrap="none" rtlCol="0">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请替换文字内容</a:t>
              </a:r>
              <a:endPar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2" name="TextBox 31"/>
            <p:cNvSpPr txBox="1"/>
            <p:nvPr/>
          </p:nvSpPr>
          <p:spPr>
            <a:xfrm>
              <a:off x="715382" y="3048060"/>
              <a:ext cx="3442694" cy="599493"/>
            </a:xfrm>
            <a:prstGeom prst="rect">
              <a:avLst/>
            </a:prstGeom>
            <a:noFill/>
          </p:spPr>
          <p:txBody>
            <a:bodyPr wrap="square" rtlCol="0">
              <a:spAutoFit/>
            </a:bodyPr>
            <a:lstStyle/>
            <a:p>
              <a:pPr algn="r">
                <a:lnSpc>
                  <a:spcPct val="15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点击添加相关标题文字，点击添加相关标题文字，点击添加相关标题文字，点击添加相关标题文字，</a:t>
              </a:r>
              <a:endParaRPr lang="en-GB"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3" name="TextBox 32"/>
            <p:cNvSpPr txBox="1"/>
            <p:nvPr/>
          </p:nvSpPr>
          <p:spPr>
            <a:xfrm>
              <a:off x="765832" y="5717029"/>
              <a:ext cx="3442694" cy="599493"/>
            </a:xfrm>
            <a:prstGeom prst="rect">
              <a:avLst/>
            </a:prstGeom>
            <a:noFill/>
          </p:spPr>
          <p:txBody>
            <a:bodyPr wrap="square" rtlCol="0">
              <a:spAutoFit/>
            </a:bodyPr>
            <a:lstStyle/>
            <a:p>
              <a:pPr algn="r">
                <a:lnSpc>
                  <a:spcPct val="15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点击添加相关标题文字，点击添加相关标题文字，点击添加相关标题文字，点击添加相关标题文字，</a:t>
              </a:r>
              <a:endParaRPr lang="en-GB"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4" name="TextBox 33"/>
            <p:cNvSpPr txBox="1"/>
            <p:nvPr/>
          </p:nvSpPr>
          <p:spPr>
            <a:xfrm>
              <a:off x="8095303" y="5717029"/>
              <a:ext cx="3442694" cy="599493"/>
            </a:xfrm>
            <a:prstGeom prst="rect">
              <a:avLst/>
            </a:prstGeom>
            <a:noFill/>
          </p:spPr>
          <p:txBody>
            <a:bodyPr wrap="square" rtlCol="0">
              <a:spAutoFit/>
            </a:bodyPr>
            <a:lstStyle/>
            <a:p>
              <a:pPr algn="r">
                <a:lnSpc>
                  <a:spcPct val="15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点击添加相关标题文字，点击添加相关标题文字，点击添加相关标题文字，点击添加相关标题文字，</a:t>
              </a:r>
              <a:endParaRPr lang="en-GB"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5" name="TextBox 34"/>
            <p:cNvSpPr txBox="1"/>
            <p:nvPr/>
          </p:nvSpPr>
          <p:spPr>
            <a:xfrm>
              <a:off x="8163594" y="3048060"/>
              <a:ext cx="3442694" cy="599493"/>
            </a:xfrm>
            <a:prstGeom prst="rect">
              <a:avLst/>
            </a:prstGeom>
            <a:noFill/>
          </p:spPr>
          <p:txBody>
            <a:bodyPr wrap="square" rtlCol="0">
              <a:spAutoFit/>
            </a:bodyPr>
            <a:lstStyle/>
            <a:p>
              <a:pPr algn="r">
                <a:lnSpc>
                  <a:spcPct val="150000"/>
                </a:lnSpc>
              </a:pPr>
              <a:r>
                <a:rPr lang="zh-CN" altLang="en-US"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rPr>
                <a:t>点击添加相关标题文字，点击添加相关标题文字，点击添加相关标题文字，点击添加相关标题文字，</a:t>
              </a:r>
              <a:endParaRPr lang="en-GB" altLang="zh-CN" sz="1100" dirty="0">
                <a:solidFill>
                  <a:schemeClr val="bg1"/>
                </a:solidFill>
                <a:latin typeface="站酷快乐体" panose="02010600030101010101" pitchFamily="2" charset="-122"/>
                <a:ea typeface="站酷快乐体" panose="02010600030101010101" pitchFamily="2" charset="-122"/>
                <a:cs typeface="+mn-ea"/>
                <a:sym typeface="站酷快乐体" panose="02010600030101010101" pitchFamily="2" charset="-122"/>
              </a:endParaRPr>
            </a:p>
          </p:txBody>
        </p:sp>
        <p:sp>
          <p:nvSpPr>
            <p:cNvPr id="26" name="椭圆 25"/>
            <p:cNvSpPr/>
            <p:nvPr/>
          </p:nvSpPr>
          <p:spPr>
            <a:xfrm>
              <a:off x="3524814" y="1968110"/>
              <a:ext cx="524938" cy="524938"/>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1</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7" name="椭圆 26"/>
            <p:cNvSpPr/>
            <p:nvPr/>
          </p:nvSpPr>
          <p:spPr>
            <a:xfrm>
              <a:off x="3513835" y="4530297"/>
              <a:ext cx="524938" cy="524938"/>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2</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8" name="椭圆 27"/>
            <p:cNvSpPr/>
            <p:nvPr/>
          </p:nvSpPr>
          <p:spPr>
            <a:xfrm>
              <a:off x="9626411" y="4644658"/>
              <a:ext cx="524938" cy="524938"/>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3</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9" name="椭圆 28"/>
            <p:cNvSpPr/>
            <p:nvPr/>
          </p:nvSpPr>
          <p:spPr>
            <a:xfrm>
              <a:off x="9703988" y="1910022"/>
              <a:ext cx="524938" cy="524938"/>
            </a:xfrm>
            <a:prstGeom prst="ellipse">
              <a:avLst/>
            </a:prstGeom>
            <a:solidFill>
              <a:schemeClr val="accent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4</a:t>
              </a:r>
              <a:endParaRPr lang="zh-CN" altLang="en-US" sz="1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38" name="组合 37"/>
          <p:cNvGrpSpPr/>
          <p:nvPr/>
        </p:nvGrpSpPr>
        <p:grpSpPr>
          <a:xfrm>
            <a:off x="4758891" y="1630656"/>
            <a:ext cx="2735871" cy="4187031"/>
            <a:chOff x="7709409" y="2230168"/>
            <a:chExt cx="2522469" cy="4006494"/>
          </a:xfrm>
          <a:solidFill>
            <a:schemeClr val="accent3"/>
          </a:solidFill>
        </p:grpSpPr>
        <p:sp>
          <p:nvSpPr>
            <p:cNvPr id="39" name="Freeform 5"/>
            <p:cNvSpPr/>
            <p:nvPr/>
          </p:nvSpPr>
          <p:spPr bwMode="auto">
            <a:xfrm>
              <a:off x="7709409" y="3277843"/>
              <a:ext cx="506412" cy="1024650"/>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0" name="Freeform 6"/>
            <p:cNvSpPr/>
            <p:nvPr/>
          </p:nvSpPr>
          <p:spPr bwMode="auto">
            <a:xfrm>
              <a:off x="7745856" y="2230168"/>
              <a:ext cx="1218075" cy="1034244"/>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1" name="Freeform 7"/>
            <p:cNvSpPr/>
            <p:nvPr/>
          </p:nvSpPr>
          <p:spPr bwMode="auto">
            <a:xfrm>
              <a:off x="7993305" y="4315925"/>
              <a:ext cx="970623" cy="102848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2" name="Freeform 8"/>
            <p:cNvSpPr/>
            <p:nvPr/>
          </p:nvSpPr>
          <p:spPr bwMode="auto">
            <a:xfrm>
              <a:off x="9725466" y="3277843"/>
              <a:ext cx="506412" cy="1024650"/>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3" name="Freeform 9"/>
            <p:cNvSpPr/>
            <p:nvPr/>
          </p:nvSpPr>
          <p:spPr bwMode="auto">
            <a:xfrm>
              <a:off x="8977358" y="2230168"/>
              <a:ext cx="1218075" cy="1034244"/>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4" name="Freeform 10"/>
            <p:cNvSpPr/>
            <p:nvPr/>
          </p:nvSpPr>
          <p:spPr bwMode="auto">
            <a:xfrm>
              <a:off x="8977356" y="4315925"/>
              <a:ext cx="974460" cy="102848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5" name="Rectangle 11"/>
            <p:cNvSpPr>
              <a:spLocks noChangeArrowheads="1"/>
            </p:cNvSpPr>
            <p:nvPr/>
          </p:nvSpPr>
          <p:spPr bwMode="auto">
            <a:xfrm>
              <a:off x="8275285" y="3485075"/>
              <a:ext cx="230187"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6" name="Rectangle 12"/>
            <p:cNvSpPr>
              <a:spLocks noChangeArrowheads="1"/>
            </p:cNvSpPr>
            <p:nvPr/>
          </p:nvSpPr>
          <p:spPr bwMode="auto">
            <a:xfrm>
              <a:off x="8505473" y="3485075"/>
              <a:ext cx="232106"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7" name="Rectangle 13"/>
            <p:cNvSpPr>
              <a:spLocks noChangeArrowheads="1"/>
            </p:cNvSpPr>
            <p:nvPr/>
          </p:nvSpPr>
          <p:spPr bwMode="auto">
            <a:xfrm>
              <a:off x="8737578" y="3485075"/>
              <a:ext cx="235943"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8" name="Rectangle 14"/>
            <p:cNvSpPr>
              <a:spLocks noChangeArrowheads="1"/>
            </p:cNvSpPr>
            <p:nvPr/>
          </p:nvSpPr>
          <p:spPr bwMode="auto">
            <a:xfrm>
              <a:off x="8973520" y="3485075"/>
              <a:ext cx="230187"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49" name="Rectangle 15"/>
            <p:cNvSpPr>
              <a:spLocks noChangeArrowheads="1"/>
            </p:cNvSpPr>
            <p:nvPr/>
          </p:nvSpPr>
          <p:spPr bwMode="auto">
            <a:xfrm>
              <a:off x="9203706" y="3485075"/>
              <a:ext cx="232106"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0" name="Rectangle 16"/>
            <p:cNvSpPr>
              <a:spLocks noChangeArrowheads="1"/>
            </p:cNvSpPr>
            <p:nvPr/>
          </p:nvSpPr>
          <p:spPr bwMode="auto">
            <a:xfrm>
              <a:off x="9435812" y="3485075"/>
              <a:ext cx="234023" cy="59484"/>
            </a:xfrm>
            <a:prstGeom prst="rect">
              <a:avLst/>
            </a:pr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1" name="Freeform 17"/>
            <p:cNvSpPr/>
            <p:nvPr/>
          </p:nvSpPr>
          <p:spPr bwMode="auto">
            <a:xfrm>
              <a:off x="8424908" y="5461460"/>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2" name="Freeform 18"/>
            <p:cNvSpPr/>
            <p:nvPr/>
          </p:nvSpPr>
          <p:spPr bwMode="auto">
            <a:xfrm>
              <a:off x="8424908" y="5611127"/>
              <a:ext cx="1091472" cy="90184"/>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3" name="Freeform 19"/>
            <p:cNvSpPr/>
            <p:nvPr/>
          </p:nvSpPr>
          <p:spPr bwMode="auto">
            <a:xfrm>
              <a:off x="8424908" y="5764633"/>
              <a:ext cx="1091472" cy="92103"/>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4" name="Freeform 20"/>
            <p:cNvSpPr/>
            <p:nvPr/>
          </p:nvSpPr>
          <p:spPr bwMode="auto">
            <a:xfrm>
              <a:off x="8424908" y="5914301"/>
              <a:ext cx="1091472" cy="322361"/>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grpFill/>
            <a:ln>
              <a:noFill/>
            </a:ln>
          </p:spPr>
          <p:txBody>
            <a:bodyPr vert="horz" wrap="square" lIns="91419" tIns="45709" rIns="91419" bIns="45709" numCol="1" anchor="t" anchorCtr="0" compatLnSpc="1"/>
            <a:lstStyle/>
            <a:p>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5" name="Rectangle 24"/>
            <p:cNvSpPr>
              <a:spLocks noChangeArrowheads="1"/>
            </p:cNvSpPr>
            <p:nvPr/>
          </p:nvSpPr>
          <p:spPr bwMode="auto">
            <a:xfrm>
              <a:off x="8097521" y="3017418"/>
              <a:ext cx="1759668" cy="28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加入标题描述</a:t>
              </a:r>
              <a:endPar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56" name="矩形 55"/>
            <p:cNvSpPr/>
            <p:nvPr/>
          </p:nvSpPr>
          <p:spPr>
            <a:xfrm>
              <a:off x="8097521" y="3608427"/>
              <a:ext cx="1759668" cy="552071"/>
            </a:xfrm>
            <a:prstGeom prst="rect">
              <a:avLst/>
            </a:prstGeom>
            <a:noFill/>
          </p:spPr>
          <p:txBody>
            <a:bodyPr wrap="square">
              <a:spAutoFit/>
            </a:bodyPr>
            <a:lstStyle/>
            <a:p>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r>
                <a:rPr lang="zh-CN" altLang="en-US"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050" dirty="0">
                <a:solidFill>
                  <a:schemeClr val="bg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679">
        <p:split orient="vert"/>
      </p:transition>
    </mc:Choice>
    <mc:Fallback>
      <p:transition spd="slow" advTm="267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250"/>
                                        <p:tgtEl>
                                          <p:spTgt spid="38"/>
                                        </p:tgtEl>
                                      </p:cBhvr>
                                    </p:animEffect>
                                    <p:anim calcmode="lin" valueType="num">
                                      <p:cBhvr>
                                        <p:cTn id="14" dur="250" fill="hold"/>
                                        <p:tgtEl>
                                          <p:spTgt spid="38"/>
                                        </p:tgtEl>
                                        <p:attrNameLst>
                                          <p:attrName>ppt_x</p:attrName>
                                        </p:attrNameLst>
                                      </p:cBhvr>
                                      <p:tavLst>
                                        <p:tav tm="0">
                                          <p:val>
                                            <p:strVal val="#ppt_x"/>
                                          </p:val>
                                        </p:tav>
                                        <p:tav tm="100000">
                                          <p:val>
                                            <p:strVal val="#ppt_x"/>
                                          </p:val>
                                        </p:tav>
                                      </p:tavLst>
                                    </p:anim>
                                    <p:anim calcmode="lin" valueType="num">
                                      <p:cBhvr>
                                        <p:cTn id="15" dur="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408215" y="1395797"/>
            <a:ext cx="9315610" cy="4904675"/>
            <a:chOff x="827584" y="935709"/>
            <a:chExt cx="7073633" cy="3724273"/>
          </a:xfrm>
        </p:grpSpPr>
        <p:sp>
          <p:nvSpPr>
            <p:cNvPr id="10" name="椭圆 9"/>
            <p:cNvSpPr/>
            <p:nvPr/>
          </p:nvSpPr>
          <p:spPr>
            <a:xfrm>
              <a:off x="827584" y="2614138"/>
              <a:ext cx="680119" cy="6801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a:t>
              </a: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1" name="虚尾箭头 41"/>
            <p:cNvSpPr/>
            <p:nvPr/>
          </p:nvSpPr>
          <p:spPr>
            <a:xfrm>
              <a:off x="1695270" y="2825526"/>
              <a:ext cx="395204" cy="25734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2" name="椭圆 11"/>
            <p:cNvSpPr/>
            <p:nvPr/>
          </p:nvSpPr>
          <p:spPr>
            <a:xfrm>
              <a:off x="2278041" y="2614138"/>
              <a:ext cx="680119" cy="6801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a:t>
              </a: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3" name="虚尾箭头 43"/>
            <p:cNvSpPr/>
            <p:nvPr/>
          </p:nvSpPr>
          <p:spPr>
            <a:xfrm>
              <a:off x="3145727" y="2825526"/>
              <a:ext cx="395204" cy="25734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4" name="椭圆 13"/>
            <p:cNvSpPr/>
            <p:nvPr/>
          </p:nvSpPr>
          <p:spPr>
            <a:xfrm>
              <a:off x="3728498" y="2614138"/>
              <a:ext cx="680119" cy="6801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a:t>
              </a: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5" name="虚尾箭头 45"/>
            <p:cNvSpPr/>
            <p:nvPr/>
          </p:nvSpPr>
          <p:spPr>
            <a:xfrm>
              <a:off x="4596184" y="2825526"/>
              <a:ext cx="395204" cy="25734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6" name="椭圆 15"/>
            <p:cNvSpPr/>
            <p:nvPr/>
          </p:nvSpPr>
          <p:spPr>
            <a:xfrm>
              <a:off x="5178955" y="2331949"/>
              <a:ext cx="1244499" cy="124449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a:t>
              </a:r>
              <a:endParaRPr lang="zh-CN" altLang="en-US" sz="28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虚尾箭头 47"/>
            <p:cNvSpPr/>
            <p:nvPr/>
          </p:nvSpPr>
          <p:spPr>
            <a:xfrm>
              <a:off x="6611020" y="2825526"/>
              <a:ext cx="395204" cy="25734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 name="椭圆 17"/>
            <p:cNvSpPr/>
            <p:nvPr/>
          </p:nvSpPr>
          <p:spPr>
            <a:xfrm>
              <a:off x="7116876" y="2562026"/>
              <a:ext cx="784341" cy="78434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a:t>
              </a:r>
              <a:endParaRPr lang="zh-CN" altLang="en-US" sz="20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 name="组合 18"/>
            <p:cNvGrpSpPr/>
            <p:nvPr/>
          </p:nvGrpSpPr>
          <p:grpSpPr>
            <a:xfrm>
              <a:off x="1132826" y="1174852"/>
              <a:ext cx="1819373" cy="1340544"/>
              <a:chOff x="1602873" y="1131590"/>
              <a:chExt cx="1643489" cy="1210948"/>
            </a:xfrm>
          </p:grpSpPr>
          <p:sp>
            <p:nvSpPr>
              <p:cNvPr id="29" name="椭圆 28"/>
              <p:cNvSpPr/>
              <p:nvPr/>
            </p:nvSpPr>
            <p:spPr>
              <a:xfrm>
                <a:off x="1602873" y="2259515"/>
                <a:ext cx="83023" cy="83023"/>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cxnSp>
            <p:nvCxnSpPr>
              <p:cNvPr id="30" name="直接连接符 29"/>
              <p:cNvCxnSpPr>
                <a:stCxn id="29" idx="0"/>
              </p:cNvCxnSpPr>
              <p:nvPr/>
            </p:nvCxnSpPr>
            <p:spPr>
              <a:xfrm flipV="1">
                <a:off x="1644384" y="1131590"/>
                <a:ext cx="0" cy="11279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1" name="文本框 3"/>
              <p:cNvSpPr txBox="1"/>
              <p:nvPr/>
            </p:nvSpPr>
            <p:spPr>
              <a:xfrm>
                <a:off x="1685896" y="1147321"/>
                <a:ext cx="1560466" cy="570000"/>
              </a:xfrm>
              <a:prstGeom prst="rect">
                <a:avLst/>
              </a:prstGeom>
              <a:noFill/>
            </p:spPr>
            <p:txBody>
              <a:bodyPr wrap="none" rtlCol="0">
                <a:spAutoFit/>
              </a:bodyPr>
              <a:lstStyle/>
              <a:p>
                <a:r>
                  <a:rPr lang="zh-CN" altLang="en-US" sz="2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标题文字</a:t>
                </a:r>
                <a:endParaRPr lang="en-US" altLang="zh-CN" sz="2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20" name="组合 19"/>
            <p:cNvGrpSpPr/>
            <p:nvPr/>
          </p:nvGrpSpPr>
          <p:grpSpPr>
            <a:xfrm>
              <a:off x="5775543" y="935709"/>
              <a:ext cx="1819373" cy="1287622"/>
              <a:chOff x="1602873" y="915566"/>
              <a:chExt cx="1643489" cy="1163143"/>
            </a:xfrm>
          </p:grpSpPr>
          <p:sp>
            <p:nvSpPr>
              <p:cNvPr id="26" name="椭圆 25"/>
              <p:cNvSpPr/>
              <p:nvPr/>
            </p:nvSpPr>
            <p:spPr>
              <a:xfrm>
                <a:off x="1602873" y="1995686"/>
                <a:ext cx="83023" cy="83023"/>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cxnSp>
            <p:nvCxnSpPr>
              <p:cNvPr id="27" name="直接连接符 26"/>
              <p:cNvCxnSpPr/>
              <p:nvPr/>
            </p:nvCxnSpPr>
            <p:spPr>
              <a:xfrm flipV="1">
                <a:off x="1644384" y="915566"/>
                <a:ext cx="0" cy="112792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文本框 3"/>
              <p:cNvSpPr txBox="1"/>
              <p:nvPr/>
            </p:nvSpPr>
            <p:spPr>
              <a:xfrm>
                <a:off x="1685896" y="1147321"/>
                <a:ext cx="1560466" cy="570001"/>
              </a:xfrm>
              <a:prstGeom prst="rect">
                <a:avLst/>
              </a:prstGeom>
              <a:noFill/>
            </p:spPr>
            <p:txBody>
              <a:bodyPr wrap="none" rtlCol="0">
                <a:spAutoFit/>
              </a:bodyPr>
              <a:lstStyle/>
              <a:p>
                <a:r>
                  <a:rPr lang="zh-CN" altLang="en-US" sz="2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标题文字</a:t>
                </a:r>
                <a:endParaRPr lang="en-US" altLang="zh-CN" sz="2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a:t>
                </a:r>
                <a:endParaRPr lang="en-US" altLang="zh-CN" sz="12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21" name="组合 20"/>
            <p:cNvGrpSpPr/>
            <p:nvPr/>
          </p:nvGrpSpPr>
          <p:grpSpPr>
            <a:xfrm>
              <a:off x="2572146" y="3406852"/>
              <a:ext cx="1821315" cy="1253130"/>
              <a:chOff x="2572146" y="3406852"/>
              <a:chExt cx="1821315" cy="1253130"/>
            </a:xfrm>
          </p:grpSpPr>
          <p:grpSp>
            <p:nvGrpSpPr>
              <p:cNvPr id="22" name="组合 21"/>
              <p:cNvGrpSpPr/>
              <p:nvPr/>
            </p:nvGrpSpPr>
            <p:grpSpPr>
              <a:xfrm>
                <a:off x="2572146" y="3406852"/>
                <a:ext cx="91908" cy="1253130"/>
                <a:chOff x="5796760" y="3373688"/>
                <a:chExt cx="83023" cy="1131985"/>
              </a:xfrm>
            </p:grpSpPr>
            <p:sp>
              <p:nvSpPr>
                <p:cNvPr id="24" name="椭圆 23"/>
                <p:cNvSpPr/>
                <p:nvPr/>
              </p:nvSpPr>
              <p:spPr>
                <a:xfrm>
                  <a:off x="5796760" y="3373688"/>
                  <a:ext cx="83023" cy="83023"/>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noAutofit/>
                </a:bodyPr>
                <a:lstStyle/>
                <a:p>
                  <a:pPr algn="ctr"/>
                  <a:endParaRPr lang="zh-CN" altLang="en-US" sz="20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cxnSp>
              <p:nvCxnSpPr>
                <p:cNvPr id="25" name="直接连接符 24"/>
                <p:cNvCxnSpPr>
                  <a:stCxn id="24" idx="4"/>
                </p:cNvCxnSpPr>
                <p:nvPr/>
              </p:nvCxnSpPr>
              <p:spPr>
                <a:xfrm>
                  <a:off x="5838271" y="3456711"/>
                  <a:ext cx="0" cy="104896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3" name="文本框 3"/>
              <p:cNvSpPr txBox="1"/>
              <p:nvPr/>
            </p:nvSpPr>
            <p:spPr>
              <a:xfrm>
                <a:off x="2665996" y="3704585"/>
                <a:ext cx="1727465" cy="631002"/>
              </a:xfrm>
              <a:prstGeom prst="rect">
                <a:avLst/>
              </a:prstGeom>
              <a:noFill/>
            </p:spPr>
            <p:txBody>
              <a:bodyPr wrap="none" rtlCol="0">
                <a:spAutoFit/>
              </a:bodyPr>
              <a:lstStyle/>
              <a:p>
                <a:r>
                  <a:rPr lang="zh-CN" altLang="en-US" sz="24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标题文字</a:t>
                </a:r>
                <a:endParaRPr lang="en-US" altLang="zh-CN" sz="24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a:t>
                </a:r>
                <a:endParaRPr lang="en-US" altLang="zh-CN" sz="1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a:t>
                </a:r>
                <a:endParaRPr lang="en-US" altLang="zh-CN" sz="1200" kern="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2186">
        <p:split orient="vert"/>
      </p:transition>
    </mc:Choice>
    <mc:Fallback>
      <p:transition spd="slow" advTm="218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2"/>
          <p:cNvSpPr/>
          <p:nvPr/>
        </p:nvSpPr>
        <p:spPr>
          <a:xfrm>
            <a:off x="6167077" y="2579262"/>
            <a:ext cx="4835471" cy="1384674"/>
          </a:xfrm>
          <a:prstGeom prst="rect">
            <a:avLst/>
          </a:prstGeom>
        </p:spPr>
        <p:txBody>
          <a:bodyPr wrap="square">
            <a:spAutoFit/>
          </a:bodyPr>
          <a:lstStyle/>
          <a:p>
            <a:pPr>
              <a:defRPr/>
            </a:pPr>
            <a:r>
              <a:rPr lang="zh-CN" altLang="en-US"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点击添加文本点击添加文本点击添加文本点击添加文本    点击添加文本点击添加文本点击添加文本点击添加文本    点击添加文本点击添加文本点击添加文本点击添加文本    点击添加文本点击添加文本点击添加文本点击添加文本    点击添加文本点击添加文本点击添加文本点击添加文本    点击添加文本点击添加文</a:t>
            </a:r>
            <a:endParaRPr lang="en-US" altLang="zh-CN"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0" name="TextBox 22"/>
          <p:cNvSpPr txBox="1"/>
          <p:nvPr/>
        </p:nvSpPr>
        <p:spPr>
          <a:xfrm>
            <a:off x="6249070" y="1947076"/>
            <a:ext cx="2050971" cy="408623"/>
          </a:xfrm>
          <a:prstGeom prst="roundRect">
            <a:avLst/>
          </a:prstGeom>
          <a:solidFill>
            <a:schemeClr val="accent2"/>
          </a:solidFill>
        </p:spPr>
        <p:txBody>
          <a:bodyPr wrap="none" rtlCol="0">
            <a:spAutoFit/>
          </a:bodyPr>
          <a:lstStyle/>
          <a:p>
            <a:r>
              <a:rPr lang="zh-CN" altLang="en-US"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rPr>
              <a:t>加入你的标题描述</a:t>
            </a:r>
            <a:endParaRPr lang="en-US" dirty="0">
              <a:solidFill>
                <a:schemeClr val="bg1"/>
              </a:solidFill>
              <a:latin typeface="站酷快乐体" panose="02010600030101010101" pitchFamily="2" charset="-122"/>
              <a:ea typeface="站酷快乐体" panose="02010600030101010101" pitchFamily="2" charset="-122"/>
              <a:cs typeface="Open Sans" panose="020B0606030504020204" pitchFamily="34" charset="0"/>
              <a:sym typeface="站酷快乐体" panose="02010600030101010101" pitchFamily="2" charset="-122"/>
            </a:endParaRPr>
          </a:p>
        </p:txBody>
      </p:sp>
      <p:sp>
        <p:nvSpPr>
          <p:cNvPr id="11" name="Rectangle 26"/>
          <p:cNvSpPr/>
          <p:nvPr/>
        </p:nvSpPr>
        <p:spPr>
          <a:xfrm>
            <a:off x="6167078" y="4092566"/>
            <a:ext cx="4703811" cy="2031325"/>
          </a:xfrm>
          <a:prstGeom prst="rect">
            <a:avLst/>
          </a:prstGeom>
        </p:spPr>
        <p:txBody>
          <a:bodyPr wrap="square">
            <a:spAutoFit/>
          </a:bodyPr>
          <a:lstStyle/>
          <a:p>
            <a:pPr>
              <a:defRPr/>
            </a:pPr>
            <a:r>
              <a:rPr lang="zh-CN" altLang="en-US"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点击添加文本点击添加文本点击添加文本点击添加文本    点击添加文本点击添加文本点击添加文本点击添加文本    点击添加文本点击添加文本</a:t>
            </a:r>
            <a:endParaRPr lang="en-US" altLang="zh-CN"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r>
              <a:rPr lang="zh-CN" altLang="en-US"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点击添加文本点击添加文本    点击添加文本点击添加文本点击添加文本点击添加文本    点击添加文本点击添加文本点击添加文本点击添加文本    点击添加文本点击添加文本</a:t>
            </a:r>
            <a:endParaRPr lang="en-US" altLang="zh-CN"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pPr>
              <a:defRPr/>
            </a:pPr>
            <a:endParaRPr lang="en-US" altLang="zh-CN" sz="1400" kern="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2" name="7 4"/>
          <p:cNvGrpSpPr/>
          <p:nvPr>
            <p:custDataLst>
              <p:tags r:id="rId1"/>
            </p:custDataLst>
          </p:nvPr>
        </p:nvGrpSpPr>
        <p:grpSpPr>
          <a:xfrm>
            <a:off x="1510988" y="1947076"/>
            <a:ext cx="3820268" cy="3818440"/>
            <a:chOff x="4320074" y="2124551"/>
            <a:chExt cx="3324225" cy="3322637"/>
          </a:xfrm>
        </p:grpSpPr>
        <p:sp>
          <p:nvSpPr>
            <p:cNvPr id="13" name="3"/>
            <p:cNvSpPr/>
            <p:nvPr/>
          </p:nvSpPr>
          <p:spPr bwMode="auto">
            <a:xfrm>
              <a:off x="4320074" y="2124551"/>
              <a:ext cx="1624012" cy="1624012"/>
            </a:xfrm>
            <a:custGeom>
              <a:avLst/>
              <a:gdLst>
                <a:gd name="T0" fmla="*/ 0 w 1624031"/>
                <a:gd name="T1" fmla="*/ 1623955 h 1624031"/>
                <a:gd name="T2" fmla="*/ 1623955 w 1624031"/>
                <a:gd name="T3" fmla="*/ 0 h 1624031"/>
                <a:gd name="T4" fmla="*/ 1623955 w 1624031"/>
                <a:gd name="T5" fmla="*/ 1623955 h 1624031"/>
                <a:gd name="T6" fmla="*/ 0 w 1624031"/>
                <a:gd name="T7" fmla="*/ 1623955 h 16240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031" h="1624031">
                  <a:moveTo>
                    <a:pt x="0" y="1624031"/>
                  </a:moveTo>
                  <a:cubicBezTo>
                    <a:pt x="0" y="727103"/>
                    <a:pt x="727103" y="0"/>
                    <a:pt x="1624031" y="0"/>
                  </a:cubicBezTo>
                  <a:lnTo>
                    <a:pt x="1624031" y="1624031"/>
                  </a:lnTo>
                  <a:lnTo>
                    <a:pt x="0" y="1624031"/>
                  </a:lnTo>
                  <a:close/>
                </a:path>
              </a:pathLst>
            </a:custGeom>
            <a:solidFill>
              <a:schemeClr val="accent2"/>
            </a:solidFill>
            <a:ln>
              <a:noFill/>
            </a:ln>
          </p:spPr>
          <p:txBody>
            <a:bodyPr lIns="546661" tIns="546661" rIns="71104" bIns="71104" anchor="ct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4" name="7 4"/>
            <p:cNvSpPr/>
            <p:nvPr/>
          </p:nvSpPr>
          <p:spPr bwMode="auto">
            <a:xfrm>
              <a:off x="6020286" y="2124551"/>
              <a:ext cx="1624013" cy="1624012"/>
            </a:xfrm>
            <a:custGeom>
              <a:avLst/>
              <a:gdLst>
                <a:gd name="T0" fmla="*/ 0 w 1624031"/>
                <a:gd name="T1" fmla="*/ 0 h 1624031"/>
                <a:gd name="T2" fmla="*/ 1623959 w 1624031"/>
                <a:gd name="T3" fmla="*/ 1623955 h 1624031"/>
                <a:gd name="T4" fmla="*/ 0 w 1624031"/>
                <a:gd name="T5" fmla="*/ 1623955 h 1624031"/>
                <a:gd name="T6" fmla="*/ 0 w 1624031"/>
                <a:gd name="T7" fmla="*/ 0 h 16240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031" h="1624031">
                  <a:moveTo>
                    <a:pt x="0" y="0"/>
                  </a:moveTo>
                  <a:cubicBezTo>
                    <a:pt x="896928" y="0"/>
                    <a:pt x="1624031" y="727103"/>
                    <a:pt x="1624031" y="1624031"/>
                  </a:cubicBezTo>
                  <a:lnTo>
                    <a:pt x="0" y="1624031"/>
                  </a:lnTo>
                  <a:lnTo>
                    <a:pt x="0" y="0"/>
                  </a:lnTo>
                  <a:close/>
                </a:path>
              </a:pathLst>
            </a:custGeom>
            <a:solidFill>
              <a:schemeClr val="accent3"/>
            </a:solidFill>
            <a:ln>
              <a:noFill/>
            </a:ln>
          </p:spPr>
          <p:txBody>
            <a:bodyPr lIns="71104" tIns="546661" rIns="546661" bIns="71104" anchor="ct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5" name="5"/>
            <p:cNvSpPr/>
            <p:nvPr/>
          </p:nvSpPr>
          <p:spPr bwMode="auto">
            <a:xfrm>
              <a:off x="6020286" y="3823176"/>
              <a:ext cx="1624013" cy="1624012"/>
            </a:xfrm>
            <a:custGeom>
              <a:avLst/>
              <a:gdLst>
                <a:gd name="T0" fmla="*/ 1623959 w 1624031"/>
                <a:gd name="T1" fmla="*/ 0 h 1624031"/>
                <a:gd name="T2" fmla="*/ 0 w 1624031"/>
                <a:gd name="T3" fmla="*/ 1623955 h 1624031"/>
                <a:gd name="T4" fmla="*/ 0 w 1624031"/>
                <a:gd name="T5" fmla="*/ 0 h 1624031"/>
                <a:gd name="T6" fmla="*/ 1623959 w 1624031"/>
                <a:gd name="T7" fmla="*/ 0 h 16240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031" h="1624031">
                  <a:moveTo>
                    <a:pt x="1624031" y="0"/>
                  </a:moveTo>
                  <a:cubicBezTo>
                    <a:pt x="1624031" y="896928"/>
                    <a:pt x="896928" y="1624031"/>
                    <a:pt x="0" y="1624031"/>
                  </a:cubicBezTo>
                  <a:lnTo>
                    <a:pt x="0" y="0"/>
                  </a:lnTo>
                  <a:lnTo>
                    <a:pt x="1624031" y="0"/>
                  </a:lnTo>
                  <a:close/>
                </a:path>
              </a:pathLst>
            </a:custGeom>
            <a:solidFill>
              <a:schemeClr val="accent2"/>
            </a:solidFill>
            <a:ln>
              <a:noFill/>
            </a:ln>
          </p:spPr>
          <p:txBody>
            <a:bodyPr lIns="71104" tIns="71105" rIns="546661" bIns="546661" anchor="ct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6" name="6"/>
            <p:cNvSpPr/>
            <p:nvPr/>
          </p:nvSpPr>
          <p:spPr bwMode="auto">
            <a:xfrm>
              <a:off x="4320074" y="3823176"/>
              <a:ext cx="1624012" cy="1624012"/>
            </a:xfrm>
            <a:custGeom>
              <a:avLst/>
              <a:gdLst>
                <a:gd name="T0" fmla="*/ 1623955 w 1624031"/>
                <a:gd name="T1" fmla="*/ 1623955 h 1624031"/>
                <a:gd name="T2" fmla="*/ 0 w 1624031"/>
                <a:gd name="T3" fmla="*/ 0 h 1624031"/>
                <a:gd name="T4" fmla="*/ 1623955 w 1624031"/>
                <a:gd name="T5" fmla="*/ 0 h 1624031"/>
                <a:gd name="T6" fmla="*/ 1623955 w 1624031"/>
                <a:gd name="T7" fmla="*/ 1623955 h 16240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031" h="1624031">
                  <a:moveTo>
                    <a:pt x="1624031" y="1624031"/>
                  </a:moveTo>
                  <a:cubicBezTo>
                    <a:pt x="727103" y="1624031"/>
                    <a:pt x="0" y="896928"/>
                    <a:pt x="0" y="0"/>
                  </a:cubicBezTo>
                  <a:lnTo>
                    <a:pt x="1624031" y="0"/>
                  </a:lnTo>
                  <a:lnTo>
                    <a:pt x="1624031" y="1624031"/>
                  </a:lnTo>
                  <a:close/>
                </a:path>
              </a:pathLst>
            </a:custGeom>
            <a:solidFill>
              <a:schemeClr val="accent1"/>
            </a:solidFill>
            <a:ln>
              <a:noFill/>
            </a:ln>
          </p:spPr>
          <p:txBody>
            <a:bodyPr lIns="546661" tIns="71104" rIns="71104" bIns="546661" anchor="ct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环形箭头 7"/>
            <p:cNvSpPr/>
            <p:nvPr/>
          </p:nvSpPr>
          <p:spPr bwMode="auto">
            <a:xfrm>
              <a:off x="5701199" y="3448526"/>
              <a:ext cx="561975" cy="487362"/>
            </a:xfrm>
            <a:custGeom>
              <a:avLst/>
              <a:gdLst>
                <a:gd name="T0" fmla="*/ 30747 w 560722"/>
                <a:gd name="T1" fmla="*/ 243348 h 487584"/>
                <a:gd name="T2" fmla="*/ 251893 w 560722"/>
                <a:gd name="T3" fmla="*/ 32031 h 487584"/>
                <a:gd name="T4" fmla="*/ 521061 w 560722"/>
                <a:gd name="T5" fmla="*/ 173521 h 487584"/>
                <a:gd name="T6" fmla="*/ 548907 w 560722"/>
                <a:gd name="T7" fmla="*/ 173521 h 487584"/>
                <a:gd name="T8" fmla="*/ 504256 w 560722"/>
                <a:gd name="T9" fmla="*/ 243348 h 487584"/>
                <a:gd name="T10" fmla="*/ 425918 w 560722"/>
                <a:gd name="T11" fmla="*/ 173521 h 487584"/>
                <a:gd name="T12" fmla="*/ 452230 w 560722"/>
                <a:gd name="T13" fmla="*/ 173521 h 487584"/>
                <a:gd name="T14" fmla="*/ 252514 w 560722"/>
                <a:gd name="T15" fmla="*/ 93198 h 487584"/>
                <a:gd name="T16" fmla="*/ 92242 w 560722"/>
                <a:gd name="T17" fmla="*/ 243348 h 487584"/>
                <a:gd name="T18" fmla="*/ 30747 w 560722"/>
                <a:gd name="T19" fmla="*/ 243348 h 487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0722" h="487584">
                  <a:moveTo>
                    <a:pt x="30474" y="243792"/>
                  </a:moveTo>
                  <a:cubicBezTo>
                    <a:pt x="30474" y="136117"/>
                    <a:pt x="124476" y="45322"/>
                    <a:pt x="249654" y="32091"/>
                  </a:cubicBezTo>
                  <a:cubicBezTo>
                    <a:pt x="366608" y="19729"/>
                    <a:pt x="477783" y="78800"/>
                    <a:pt x="516429" y="173837"/>
                  </a:cubicBezTo>
                  <a:lnTo>
                    <a:pt x="544028" y="173837"/>
                  </a:lnTo>
                  <a:lnTo>
                    <a:pt x="499774" y="243792"/>
                  </a:lnTo>
                  <a:lnTo>
                    <a:pt x="422132" y="173837"/>
                  </a:lnTo>
                  <a:lnTo>
                    <a:pt x="448210" y="173837"/>
                  </a:lnTo>
                  <a:cubicBezTo>
                    <a:pt x="410722" y="115338"/>
                    <a:pt x="330879" y="82879"/>
                    <a:pt x="250269" y="93367"/>
                  </a:cubicBezTo>
                  <a:cubicBezTo>
                    <a:pt x="158720" y="105278"/>
                    <a:pt x="91422" y="169008"/>
                    <a:pt x="91422" y="243792"/>
                  </a:cubicBezTo>
                  <a:lnTo>
                    <a:pt x="30474" y="2437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8" name="环形箭头 8"/>
            <p:cNvSpPr/>
            <p:nvPr/>
          </p:nvSpPr>
          <p:spPr bwMode="auto">
            <a:xfrm rot="10800000">
              <a:off x="5701199" y="3635851"/>
              <a:ext cx="561975" cy="487362"/>
            </a:xfrm>
            <a:custGeom>
              <a:avLst/>
              <a:gdLst>
                <a:gd name="T0" fmla="*/ 30747 w 560722"/>
                <a:gd name="T1" fmla="*/ 243348 h 487584"/>
                <a:gd name="T2" fmla="*/ 251893 w 560722"/>
                <a:gd name="T3" fmla="*/ 32031 h 487584"/>
                <a:gd name="T4" fmla="*/ 521061 w 560722"/>
                <a:gd name="T5" fmla="*/ 173521 h 487584"/>
                <a:gd name="T6" fmla="*/ 548907 w 560722"/>
                <a:gd name="T7" fmla="*/ 173521 h 487584"/>
                <a:gd name="T8" fmla="*/ 504256 w 560722"/>
                <a:gd name="T9" fmla="*/ 243348 h 487584"/>
                <a:gd name="T10" fmla="*/ 425918 w 560722"/>
                <a:gd name="T11" fmla="*/ 173521 h 487584"/>
                <a:gd name="T12" fmla="*/ 452230 w 560722"/>
                <a:gd name="T13" fmla="*/ 173521 h 487584"/>
                <a:gd name="T14" fmla="*/ 252514 w 560722"/>
                <a:gd name="T15" fmla="*/ 93198 h 487584"/>
                <a:gd name="T16" fmla="*/ 92242 w 560722"/>
                <a:gd name="T17" fmla="*/ 243348 h 487584"/>
                <a:gd name="T18" fmla="*/ 30747 w 560722"/>
                <a:gd name="T19" fmla="*/ 243348 h 4875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0722" h="487584">
                  <a:moveTo>
                    <a:pt x="30474" y="243792"/>
                  </a:moveTo>
                  <a:cubicBezTo>
                    <a:pt x="30474" y="136117"/>
                    <a:pt x="124476" y="45322"/>
                    <a:pt x="249654" y="32091"/>
                  </a:cubicBezTo>
                  <a:cubicBezTo>
                    <a:pt x="366608" y="19729"/>
                    <a:pt x="477783" y="78800"/>
                    <a:pt x="516429" y="173837"/>
                  </a:cubicBezTo>
                  <a:lnTo>
                    <a:pt x="544028" y="173837"/>
                  </a:lnTo>
                  <a:lnTo>
                    <a:pt x="499774" y="243792"/>
                  </a:lnTo>
                  <a:lnTo>
                    <a:pt x="422132" y="173837"/>
                  </a:lnTo>
                  <a:lnTo>
                    <a:pt x="448210" y="173837"/>
                  </a:lnTo>
                  <a:cubicBezTo>
                    <a:pt x="410722" y="115338"/>
                    <a:pt x="330879" y="82879"/>
                    <a:pt x="250269" y="93367"/>
                  </a:cubicBezTo>
                  <a:cubicBezTo>
                    <a:pt x="158720" y="105278"/>
                    <a:pt x="91422" y="169008"/>
                    <a:pt x="91422" y="243792"/>
                  </a:cubicBezTo>
                  <a:lnTo>
                    <a:pt x="30474" y="243792"/>
                  </a:ln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 name="1"/>
            <p:cNvSpPr txBox="1"/>
            <p:nvPr/>
          </p:nvSpPr>
          <p:spPr>
            <a:xfrm>
              <a:off x="6339374" y="2787787"/>
              <a:ext cx="737419" cy="562167"/>
            </a:xfrm>
            <a:prstGeom prst="rect">
              <a:avLst/>
            </a:prstGeom>
            <a:noFill/>
          </p:spPr>
          <p:txBody>
            <a:bodyPr wrap="square" rtlCol="0">
              <a:spAutoFit/>
            </a:bodyPr>
            <a:lstStyle/>
            <a:p>
              <a:r>
                <a:rPr lang="en-US" altLang="zh-CN"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01</a:t>
              </a:r>
              <a:endParaRPr lang="zh-CN" alt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0" name="51"/>
            <p:cNvSpPr txBox="1"/>
            <p:nvPr/>
          </p:nvSpPr>
          <p:spPr>
            <a:xfrm>
              <a:off x="6339374" y="4282037"/>
              <a:ext cx="737419" cy="562167"/>
            </a:xfrm>
            <a:prstGeom prst="rect">
              <a:avLst/>
            </a:prstGeom>
            <a:noFill/>
          </p:spPr>
          <p:txBody>
            <a:bodyPr wrap="square" rtlCol="0">
              <a:spAutoFit/>
            </a:bodyPr>
            <a:lstStyle/>
            <a:p>
              <a:r>
                <a:rPr lang="en-US" altLang="zh-CN"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02</a:t>
              </a:r>
              <a:endParaRPr lang="zh-CN" alt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1" name="52"/>
            <p:cNvSpPr txBox="1"/>
            <p:nvPr/>
          </p:nvSpPr>
          <p:spPr>
            <a:xfrm>
              <a:off x="5003595" y="2816373"/>
              <a:ext cx="737419" cy="562167"/>
            </a:xfrm>
            <a:prstGeom prst="rect">
              <a:avLst/>
            </a:prstGeom>
            <a:noFill/>
          </p:spPr>
          <p:txBody>
            <a:bodyPr wrap="square" rtlCol="0">
              <a:spAutoFit/>
            </a:bodyPr>
            <a:lstStyle/>
            <a:p>
              <a:r>
                <a:rPr lang="en-US" altLang="zh-CN"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04</a:t>
              </a:r>
              <a:endParaRPr lang="zh-CN" alt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2" name="53"/>
            <p:cNvSpPr txBox="1"/>
            <p:nvPr/>
          </p:nvSpPr>
          <p:spPr>
            <a:xfrm>
              <a:off x="5003595" y="4310623"/>
              <a:ext cx="737419" cy="562167"/>
            </a:xfrm>
            <a:prstGeom prst="rect">
              <a:avLst/>
            </a:prstGeom>
            <a:noFill/>
          </p:spPr>
          <p:txBody>
            <a:bodyPr wrap="square" rtlCol="0">
              <a:spAutoFit/>
            </a:bodyPr>
            <a:lstStyle/>
            <a:p>
              <a:r>
                <a:rPr lang="en-US" altLang="zh-CN"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03</a:t>
              </a:r>
              <a:endParaRPr lang="zh-CN" altLang="en-US" sz="36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2261">
        <p:split orient="vert"/>
      </p:transition>
    </mc:Choice>
    <mc:Fallback>
      <p:transition spd="slow" advTm="22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anim calcmode="lin" valueType="num">
                                      <p:cBhvr>
                                        <p:cTn id="12" dur="750" fill="hold"/>
                                        <p:tgtEl>
                                          <p:spTgt spid="9"/>
                                        </p:tgtEl>
                                        <p:attrNameLst>
                                          <p:attrName>ppt_x</p:attrName>
                                        </p:attrNameLst>
                                      </p:cBhvr>
                                      <p:tavLst>
                                        <p:tav tm="0">
                                          <p:val>
                                            <p:strVal val="#ppt_x"/>
                                          </p:val>
                                        </p:tav>
                                        <p:tav tm="100000">
                                          <p:val>
                                            <p:strVal val="#ppt_x"/>
                                          </p:val>
                                        </p:tav>
                                      </p:tavLst>
                                    </p:anim>
                                    <p:anim calcmode="lin" valueType="num">
                                      <p:cBhvr>
                                        <p:cTn id="13" dur="75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7" name="组合 876"/>
          <p:cNvGrpSpPr/>
          <p:nvPr/>
        </p:nvGrpSpPr>
        <p:grpSpPr>
          <a:xfrm>
            <a:off x="584617" y="423617"/>
            <a:ext cx="11287592" cy="5872401"/>
            <a:chOff x="-3875088" y="-2006601"/>
            <a:chExt cx="19954876" cy="10871202"/>
          </a:xfrm>
        </p:grpSpPr>
        <p:pic>
          <p:nvPicPr>
            <p:cNvPr id="878"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87763" y="-1565275"/>
              <a:ext cx="19496088" cy="999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 name="Freeform 6"/>
            <p:cNvSpPr>
              <a:spLocks noEditPoints="1"/>
            </p:cNvSpPr>
            <p:nvPr/>
          </p:nvSpPr>
          <p:spPr bwMode="auto">
            <a:xfrm>
              <a:off x="-3659188" y="-1857375"/>
              <a:ext cx="19515138" cy="10577513"/>
            </a:xfrm>
            <a:custGeom>
              <a:avLst/>
              <a:gdLst>
                <a:gd name="T0" fmla="*/ 4606 w 4606"/>
                <a:gd name="T1" fmla="*/ 2494 h 2495"/>
                <a:gd name="T2" fmla="*/ 4604 w 4606"/>
                <a:gd name="T3" fmla="*/ 2495 h 2495"/>
                <a:gd name="T4" fmla="*/ 4606 w 4606"/>
                <a:gd name="T5" fmla="*/ 2495 h 2495"/>
                <a:gd name="T6" fmla="*/ 4606 w 4606"/>
                <a:gd name="T7" fmla="*/ 2494 h 2495"/>
                <a:gd name="T8" fmla="*/ 0 w 4606"/>
                <a:gd name="T9" fmla="*/ 2494 h 2495"/>
                <a:gd name="T10" fmla="*/ 0 w 4606"/>
                <a:gd name="T11" fmla="*/ 2495 h 2495"/>
                <a:gd name="T12" fmla="*/ 2 w 4606"/>
                <a:gd name="T13" fmla="*/ 2495 h 2495"/>
                <a:gd name="T14" fmla="*/ 0 w 4606"/>
                <a:gd name="T15" fmla="*/ 2494 h 2495"/>
                <a:gd name="T16" fmla="*/ 2 w 4606"/>
                <a:gd name="T17" fmla="*/ 0 h 2495"/>
                <a:gd name="T18" fmla="*/ 0 w 4606"/>
                <a:gd name="T19" fmla="*/ 0 h 2495"/>
                <a:gd name="T20" fmla="*/ 0 w 4606"/>
                <a:gd name="T21" fmla="*/ 2 h 2495"/>
                <a:gd name="T22" fmla="*/ 2 w 4606"/>
                <a:gd name="T23" fmla="*/ 0 h 2495"/>
                <a:gd name="T24" fmla="*/ 4606 w 4606"/>
                <a:gd name="T25" fmla="*/ 0 h 2495"/>
                <a:gd name="T26" fmla="*/ 4604 w 4606"/>
                <a:gd name="T27" fmla="*/ 0 h 2495"/>
                <a:gd name="T28" fmla="*/ 4606 w 4606"/>
                <a:gd name="T29" fmla="*/ 2 h 2495"/>
                <a:gd name="T30" fmla="*/ 4606 w 4606"/>
                <a:gd name="T31" fmla="*/ 0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06" h="2495">
                  <a:moveTo>
                    <a:pt x="4606" y="2494"/>
                  </a:moveTo>
                  <a:cubicBezTo>
                    <a:pt x="4606" y="2494"/>
                    <a:pt x="4605" y="2495"/>
                    <a:pt x="4604" y="2495"/>
                  </a:cubicBezTo>
                  <a:cubicBezTo>
                    <a:pt x="4606" y="2495"/>
                    <a:pt x="4606" y="2495"/>
                    <a:pt x="4606" y="2495"/>
                  </a:cubicBezTo>
                  <a:cubicBezTo>
                    <a:pt x="4606" y="2494"/>
                    <a:pt x="4606" y="2494"/>
                    <a:pt x="4606" y="2494"/>
                  </a:cubicBezTo>
                  <a:moveTo>
                    <a:pt x="0" y="2494"/>
                  </a:moveTo>
                  <a:cubicBezTo>
                    <a:pt x="0" y="2495"/>
                    <a:pt x="0" y="2495"/>
                    <a:pt x="0" y="2495"/>
                  </a:cubicBezTo>
                  <a:cubicBezTo>
                    <a:pt x="2" y="2495"/>
                    <a:pt x="2" y="2495"/>
                    <a:pt x="2" y="2495"/>
                  </a:cubicBezTo>
                  <a:cubicBezTo>
                    <a:pt x="1" y="2495"/>
                    <a:pt x="1" y="2494"/>
                    <a:pt x="0" y="2494"/>
                  </a:cubicBezTo>
                  <a:moveTo>
                    <a:pt x="2" y="0"/>
                  </a:moveTo>
                  <a:cubicBezTo>
                    <a:pt x="0" y="0"/>
                    <a:pt x="0" y="0"/>
                    <a:pt x="0" y="0"/>
                  </a:cubicBezTo>
                  <a:cubicBezTo>
                    <a:pt x="0" y="2"/>
                    <a:pt x="0" y="2"/>
                    <a:pt x="0" y="2"/>
                  </a:cubicBezTo>
                  <a:cubicBezTo>
                    <a:pt x="1" y="1"/>
                    <a:pt x="1" y="0"/>
                    <a:pt x="2" y="0"/>
                  </a:cubicBezTo>
                  <a:moveTo>
                    <a:pt x="4606" y="0"/>
                  </a:moveTo>
                  <a:cubicBezTo>
                    <a:pt x="4604" y="0"/>
                    <a:pt x="4604" y="0"/>
                    <a:pt x="4604" y="0"/>
                  </a:cubicBezTo>
                  <a:cubicBezTo>
                    <a:pt x="4605" y="0"/>
                    <a:pt x="4606" y="1"/>
                    <a:pt x="4606" y="2"/>
                  </a:cubicBezTo>
                  <a:cubicBezTo>
                    <a:pt x="4606" y="0"/>
                    <a:pt x="4606" y="0"/>
                    <a:pt x="4606" y="0"/>
                  </a:cubicBezTo>
                </a:path>
              </a:pathLst>
            </a:custGeom>
            <a:solidFill>
              <a:srgbClr val="B8C4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pic>
          <p:nvPicPr>
            <p:cNvPr id="88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188" y="-1552575"/>
              <a:ext cx="19015076" cy="995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 name="Freeform 8"/>
            <p:cNvSpPr>
              <a:spLocks noEditPoints="1"/>
            </p:cNvSpPr>
            <p:nvPr/>
          </p:nvSpPr>
          <p:spPr bwMode="auto">
            <a:xfrm>
              <a:off x="-3870325" y="-2001838"/>
              <a:ext cx="19942176" cy="10866439"/>
            </a:xfrm>
            <a:custGeom>
              <a:avLst/>
              <a:gdLst>
                <a:gd name="T0" fmla="*/ 4560 w 4707"/>
                <a:gd name="T1" fmla="*/ 2563 h 2563"/>
                <a:gd name="T2" fmla="*/ 146 w 4707"/>
                <a:gd name="T3" fmla="*/ 2563 h 2563"/>
                <a:gd name="T4" fmla="*/ 0 w 4707"/>
                <a:gd name="T5" fmla="*/ 2419 h 2563"/>
                <a:gd name="T6" fmla="*/ 0 w 4707"/>
                <a:gd name="T7" fmla="*/ 144 h 2563"/>
                <a:gd name="T8" fmla="*/ 146 w 4707"/>
                <a:gd name="T9" fmla="*/ 0 h 2563"/>
                <a:gd name="T10" fmla="*/ 4560 w 4707"/>
                <a:gd name="T11" fmla="*/ 0 h 2563"/>
                <a:gd name="T12" fmla="*/ 4707 w 4707"/>
                <a:gd name="T13" fmla="*/ 144 h 2563"/>
                <a:gd name="T14" fmla="*/ 4707 w 4707"/>
                <a:gd name="T15" fmla="*/ 2419 h 2563"/>
                <a:gd name="T16" fmla="*/ 4560 w 4707"/>
                <a:gd name="T17" fmla="*/ 2563 h 2563"/>
                <a:gd name="T18" fmla="*/ 146 w 4707"/>
                <a:gd name="T19" fmla="*/ 112 h 2563"/>
                <a:gd name="T20" fmla="*/ 113 w 4707"/>
                <a:gd name="T21" fmla="*/ 144 h 2563"/>
                <a:gd name="T22" fmla="*/ 113 w 4707"/>
                <a:gd name="T23" fmla="*/ 2419 h 2563"/>
                <a:gd name="T24" fmla="*/ 146 w 4707"/>
                <a:gd name="T25" fmla="*/ 2451 h 2563"/>
                <a:gd name="T26" fmla="*/ 4560 w 4707"/>
                <a:gd name="T27" fmla="*/ 2451 h 2563"/>
                <a:gd name="T28" fmla="*/ 4593 w 4707"/>
                <a:gd name="T29" fmla="*/ 2419 h 2563"/>
                <a:gd name="T30" fmla="*/ 4593 w 4707"/>
                <a:gd name="T31" fmla="*/ 144 h 2563"/>
                <a:gd name="T32" fmla="*/ 4560 w 4707"/>
                <a:gd name="T33" fmla="*/ 112 h 2563"/>
                <a:gd name="T34" fmla="*/ 146 w 4707"/>
                <a:gd name="T35" fmla="*/ 112 h 2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07" h="2563">
                  <a:moveTo>
                    <a:pt x="4560" y="2563"/>
                  </a:moveTo>
                  <a:cubicBezTo>
                    <a:pt x="146" y="2563"/>
                    <a:pt x="146" y="2563"/>
                    <a:pt x="146" y="2563"/>
                  </a:cubicBezTo>
                  <a:cubicBezTo>
                    <a:pt x="65" y="2563"/>
                    <a:pt x="0" y="2498"/>
                    <a:pt x="0" y="2419"/>
                  </a:cubicBezTo>
                  <a:cubicBezTo>
                    <a:pt x="0" y="144"/>
                    <a:pt x="0" y="144"/>
                    <a:pt x="0" y="144"/>
                  </a:cubicBezTo>
                  <a:cubicBezTo>
                    <a:pt x="0" y="65"/>
                    <a:pt x="65" y="0"/>
                    <a:pt x="146" y="0"/>
                  </a:cubicBezTo>
                  <a:cubicBezTo>
                    <a:pt x="4560" y="0"/>
                    <a:pt x="4560" y="0"/>
                    <a:pt x="4560" y="0"/>
                  </a:cubicBezTo>
                  <a:cubicBezTo>
                    <a:pt x="4641" y="0"/>
                    <a:pt x="4707" y="65"/>
                    <a:pt x="4707" y="144"/>
                  </a:cubicBezTo>
                  <a:cubicBezTo>
                    <a:pt x="4707" y="2419"/>
                    <a:pt x="4707" y="2419"/>
                    <a:pt x="4707" y="2419"/>
                  </a:cubicBezTo>
                  <a:cubicBezTo>
                    <a:pt x="4707" y="2498"/>
                    <a:pt x="4641" y="2563"/>
                    <a:pt x="4560" y="2563"/>
                  </a:cubicBezTo>
                  <a:moveTo>
                    <a:pt x="146" y="112"/>
                  </a:moveTo>
                  <a:cubicBezTo>
                    <a:pt x="128" y="112"/>
                    <a:pt x="113" y="126"/>
                    <a:pt x="113" y="144"/>
                  </a:cubicBezTo>
                  <a:cubicBezTo>
                    <a:pt x="113" y="2419"/>
                    <a:pt x="113" y="2419"/>
                    <a:pt x="113" y="2419"/>
                  </a:cubicBezTo>
                  <a:cubicBezTo>
                    <a:pt x="113" y="2437"/>
                    <a:pt x="128" y="2451"/>
                    <a:pt x="146" y="2451"/>
                  </a:cubicBezTo>
                  <a:cubicBezTo>
                    <a:pt x="4560" y="2451"/>
                    <a:pt x="4560" y="2451"/>
                    <a:pt x="4560" y="2451"/>
                  </a:cubicBezTo>
                  <a:cubicBezTo>
                    <a:pt x="4579" y="2451"/>
                    <a:pt x="4593" y="2437"/>
                    <a:pt x="4593" y="2419"/>
                  </a:cubicBezTo>
                  <a:cubicBezTo>
                    <a:pt x="4593" y="144"/>
                    <a:pt x="4593" y="144"/>
                    <a:pt x="4593" y="144"/>
                  </a:cubicBezTo>
                  <a:cubicBezTo>
                    <a:pt x="4593" y="126"/>
                    <a:pt x="4579" y="112"/>
                    <a:pt x="4560" y="112"/>
                  </a:cubicBezTo>
                  <a:cubicBezTo>
                    <a:pt x="146" y="112"/>
                    <a:pt x="146" y="112"/>
                    <a:pt x="146" y="112"/>
                  </a:cubicBezTo>
                </a:path>
              </a:pathLst>
            </a:custGeom>
            <a:solidFill>
              <a:srgbClr val="7A3A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pic>
          <p:nvPicPr>
            <p:cNvPr id="88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8375650"/>
              <a:ext cx="685006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038" y="8375650"/>
              <a:ext cx="16789401"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31963" y="8359775"/>
              <a:ext cx="1096963"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8350250"/>
              <a:ext cx="16446501"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050" y="8466138"/>
              <a:ext cx="152638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7"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0812" y="8631238"/>
              <a:ext cx="141208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8"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0675" y="8707438"/>
              <a:ext cx="126730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9"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6763" y="8367713"/>
              <a:ext cx="4943475"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6763" y="8375650"/>
              <a:ext cx="523557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06763" y="8372475"/>
              <a:ext cx="40671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2"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06763" y="8367713"/>
              <a:ext cx="2541588"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3"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763" y="8372475"/>
              <a:ext cx="24145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4"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98825" y="8375650"/>
              <a:ext cx="86042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 name="Picture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06763" y="8362950"/>
              <a:ext cx="876300" cy="10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6" name="Picture 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0412" y="-1993900"/>
              <a:ext cx="145653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7" name="Picture 2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8900" y="-1993900"/>
              <a:ext cx="16967201"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8" name="Picture 2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98825" y="-1535113"/>
              <a:ext cx="635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9" name="Picture 2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06763" y="-1997075"/>
              <a:ext cx="8578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0" name="Picture 2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06763" y="-2001838"/>
              <a:ext cx="74088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 name="Picture 2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06763" y="-2006601"/>
              <a:ext cx="62404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2" name="Picture 2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306763" y="-1997075"/>
              <a:ext cx="4752975"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3" name="Picture 3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05100" y="-1993900"/>
              <a:ext cx="1283652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4" name="Picture 3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25700" y="-1993900"/>
              <a:ext cx="13115926"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5" name="Picture 3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98862" y="-1917700"/>
              <a:ext cx="11934826"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6" name="Picture 3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119687" y="-1789113"/>
              <a:ext cx="104219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7" name="Picture 3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38750" y="-1725613"/>
              <a:ext cx="10294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8" name="Picture 3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5440025" y="-1535113"/>
              <a:ext cx="63500"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9" name="Picture 3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414500" y="-1616075"/>
              <a:ext cx="1119188"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0" name="Picture 3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5482888" y="-1527175"/>
              <a:ext cx="46038"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 name="Picture 3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5478125" y="-1544638"/>
              <a:ext cx="635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2" name="Picture 39"/>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5574963" y="-915988"/>
              <a:ext cx="496888" cy="922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3" name="Picture 40"/>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011525" y="8266113"/>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4" name="Picture 41"/>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016288" y="8329613"/>
              <a:ext cx="508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5" name="Picture 4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503525" y="-2001838"/>
              <a:ext cx="508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6" name="Picture 4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5503525" y="-2001838"/>
              <a:ext cx="508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7" name="Picture 4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503525" y="-1925638"/>
              <a:ext cx="635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8" name="Picture 45"/>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5503525" y="-1798638"/>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9" name="Picture 46"/>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5503525" y="-1725613"/>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0" name="Picture 4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5503525" y="-1620838"/>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 name="Picture 48"/>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15508288" y="-1519238"/>
              <a:ext cx="71438" cy="6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 name="Picture 49"/>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5503525" y="-1544638"/>
              <a:ext cx="76200" cy="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 name="Picture 50"/>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15571788" y="-1438275"/>
              <a:ext cx="28575"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 name="Picture 51"/>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5567025" y="-1450975"/>
              <a:ext cx="508000" cy="936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5" name="Picture 52"/>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5524163" y="-2001838"/>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 name="Picture 53"/>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5524163" y="-1993900"/>
              <a:ext cx="635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 name="Picture 5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5524163" y="-1930400"/>
              <a:ext cx="1651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55"/>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5533688" y="-1811338"/>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9" name="Picture 5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15536863" y="-17430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0" name="Picture 57"/>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5541625" y="-1633538"/>
              <a:ext cx="1651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 name="Picture 58"/>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5554325" y="-1479550"/>
              <a:ext cx="381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 name="Picture 59"/>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15546388" y="-1552575"/>
              <a:ext cx="1651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3" name="Picture 6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15676563" y="-1454150"/>
              <a:ext cx="395288" cy="793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 name="Picture 61"/>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5655925" y="-1976438"/>
              <a:ext cx="1143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5" name="Picture 6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5655925" y="-1938338"/>
              <a:ext cx="152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6" name="Picture 63"/>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5660688" y="-1819275"/>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7" name="Picture 6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5663863" y="-1751013"/>
              <a:ext cx="1539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8" name="Picture 65"/>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668625" y="-1641475"/>
              <a:ext cx="152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9" name="Picture 66"/>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5673388" y="-1552575"/>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0" name="Picture 67"/>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15706725" y="-1450975"/>
              <a:ext cx="1143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1" name="Picture 68"/>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15792450" y="-1450975"/>
              <a:ext cx="2794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 name="Picture 69"/>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5779750" y="-1908175"/>
              <a:ext cx="1397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3" name="Picture 70"/>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15779750" y="-1827213"/>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4" name="Picture 71"/>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782925" y="-1755775"/>
              <a:ext cx="1651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5" name="Picture 72"/>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15787688" y="-1649413"/>
              <a:ext cx="152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6" name="Picture 73"/>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5787688" y="-1560513"/>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7" name="Picture 74"/>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5792450" y="-1463675"/>
              <a:ext cx="1524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8" name="Picture 75"/>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15914688" y="-1454150"/>
              <a:ext cx="1651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 name="Picture 76"/>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15906750" y="-1811338"/>
              <a:ext cx="762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0" name="Picture 77"/>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15906750" y="-1751013"/>
              <a:ext cx="1270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1" name="Picture 78"/>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15909925" y="-165893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 name="Picture 79"/>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15909925" y="-1570038"/>
              <a:ext cx="1270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3" name="Picture 80"/>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15914688" y="-1463675"/>
              <a:ext cx="1270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4" name="Picture 81"/>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16003588" y="-1450975"/>
              <a:ext cx="762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5" name="Picture 82"/>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15995650" y="-1671638"/>
              <a:ext cx="38100" cy="5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6" name="Picture 83"/>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15995650" y="-1649413"/>
              <a:ext cx="762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7" name="Picture 84"/>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15995650" y="-1573213"/>
              <a:ext cx="762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8" name="Picture 85"/>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15998825" y="-1476375"/>
              <a:ext cx="762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9" name="Picture 86"/>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5574963" y="1131887"/>
              <a:ext cx="420688"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0" name="Picture 87"/>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15897225" y="8270875"/>
              <a:ext cx="1016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1" name="Picture 88"/>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5906750" y="8334375"/>
              <a:ext cx="114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 name="Picture 89"/>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15914688" y="8469313"/>
              <a:ext cx="1016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3" name="Picture 90"/>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15574963" y="927100"/>
              <a:ext cx="471488" cy="737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4" name="Picture 91"/>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15960725" y="8266113"/>
              <a:ext cx="889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5" name="Picture 92"/>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5965488" y="8334375"/>
              <a:ext cx="889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6" name="Picture 93"/>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15978188" y="8461375"/>
              <a:ext cx="63500" cy="8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7" name="Picture 94"/>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15574963" y="2109787"/>
              <a:ext cx="357188" cy="619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8" name="Picture 95"/>
            <p:cNvPicPr>
              <a:picLocks noChangeAspect="1" noChangeArrowheads="1"/>
            </p:cNvPicPr>
            <p:nvPr/>
          </p:nvPicPr>
          <p:blipFill>
            <a:blip r:embed="rId89">
              <a:extLst>
                <a:ext uri="{28A0092B-C50C-407E-A947-70E740481C1C}">
                  <a14:useLocalDpi xmlns:a14="http://schemas.microsoft.com/office/drawing/2010/main" val="0"/>
                </a:ext>
              </a:extLst>
            </a:blip>
            <a:srcRect/>
            <a:stretch>
              <a:fillRect/>
            </a:stretch>
          </p:blipFill>
          <p:spPr bwMode="auto">
            <a:xfrm>
              <a:off x="15762288" y="8270875"/>
              <a:ext cx="1778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9" name="Picture 96"/>
            <p:cNvPicPr>
              <a:picLocks noChangeAspect="1" noChangeArrowheads="1"/>
            </p:cNvPicPr>
            <p:nvPr/>
          </p:nvPicPr>
          <p:blipFill>
            <a:blip r:embed="rId90">
              <a:extLst>
                <a:ext uri="{28A0092B-C50C-407E-A947-70E740481C1C}">
                  <a14:useLocalDpi xmlns:a14="http://schemas.microsoft.com/office/drawing/2010/main" val="0"/>
                </a:ext>
              </a:extLst>
            </a:blip>
            <a:srcRect/>
            <a:stretch>
              <a:fillRect/>
            </a:stretch>
          </p:blipFill>
          <p:spPr bwMode="auto">
            <a:xfrm>
              <a:off x="15770225" y="8337550"/>
              <a:ext cx="1778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0" name="Picture 97"/>
            <p:cNvPicPr>
              <a:picLocks noChangeAspect="1" noChangeArrowheads="1"/>
            </p:cNvPicPr>
            <p:nvPr/>
          </p:nvPicPr>
          <p:blipFill>
            <a:blip r:embed="rId91">
              <a:extLst>
                <a:ext uri="{28A0092B-C50C-407E-A947-70E740481C1C}">
                  <a14:useLocalDpi xmlns:a14="http://schemas.microsoft.com/office/drawing/2010/main" val="0"/>
                </a:ext>
              </a:extLst>
            </a:blip>
            <a:srcRect/>
            <a:stretch>
              <a:fillRect/>
            </a:stretch>
          </p:blipFill>
          <p:spPr bwMode="auto">
            <a:xfrm>
              <a:off x="15779750" y="8461375"/>
              <a:ext cx="1778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1" name="Picture 98"/>
            <p:cNvPicPr>
              <a:picLocks noChangeAspect="1" noChangeArrowheads="1"/>
            </p:cNvPicPr>
            <p:nvPr/>
          </p:nvPicPr>
          <p:blipFill>
            <a:blip r:embed="rId92">
              <a:extLst>
                <a:ext uri="{28A0092B-C50C-407E-A947-70E740481C1C}">
                  <a14:useLocalDpi xmlns:a14="http://schemas.microsoft.com/office/drawing/2010/main" val="0"/>
                </a:ext>
              </a:extLst>
            </a:blip>
            <a:srcRect/>
            <a:stretch>
              <a:fillRect/>
            </a:stretch>
          </p:blipFill>
          <p:spPr bwMode="auto">
            <a:xfrm>
              <a:off x="15795625" y="8631238"/>
              <a:ext cx="1397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 name="Picture 99"/>
            <p:cNvPicPr>
              <a:picLocks noChangeAspect="1" noChangeArrowheads="1"/>
            </p:cNvPicPr>
            <p:nvPr/>
          </p:nvPicPr>
          <p:blipFill>
            <a:blip r:embed="rId93">
              <a:extLst>
                <a:ext uri="{28A0092B-C50C-407E-A947-70E740481C1C}">
                  <a14:useLocalDpi xmlns:a14="http://schemas.microsoft.com/office/drawing/2010/main" val="0"/>
                </a:ext>
              </a:extLst>
            </a:blip>
            <a:srcRect/>
            <a:stretch>
              <a:fillRect/>
            </a:stretch>
          </p:blipFill>
          <p:spPr bwMode="auto">
            <a:xfrm>
              <a:off x="15574963" y="6294438"/>
              <a:ext cx="2174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3" name="Picture 100"/>
            <p:cNvPicPr>
              <a:picLocks noChangeAspect="1" noChangeArrowheads="1"/>
            </p:cNvPicPr>
            <p:nvPr/>
          </p:nvPicPr>
          <p:blipFill>
            <a:blip r:embed="rId94">
              <a:extLst>
                <a:ext uri="{28A0092B-C50C-407E-A947-70E740481C1C}">
                  <a14:useLocalDpi xmlns:a14="http://schemas.microsoft.com/office/drawing/2010/main" val="0"/>
                </a:ext>
              </a:extLst>
            </a:blip>
            <a:srcRect/>
            <a:stretch>
              <a:fillRect/>
            </a:stretch>
          </p:blipFill>
          <p:spPr bwMode="auto">
            <a:xfrm>
              <a:off x="15719425" y="8270875"/>
              <a:ext cx="762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4" name="Picture 101"/>
            <p:cNvPicPr>
              <a:picLocks noChangeAspect="1" noChangeArrowheads="1"/>
            </p:cNvPicPr>
            <p:nvPr/>
          </p:nvPicPr>
          <p:blipFill>
            <a:blip r:embed="rId95">
              <a:extLst>
                <a:ext uri="{28A0092B-C50C-407E-A947-70E740481C1C}">
                  <a14:useLocalDpi xmlns:a14="http://schemas.microsoft.com/office/drawing/2010/main" val="0"/>
                </a:ext>
              </a:extLst>
            </a:blip>
            <a:srcRect/>
            <a:stretch>
              <a:fillRect/>
            </a:stretch>
          </p:blipFill>
          <p:spPr bwMode="auto">
            <a:xfrm>
              <a:off x="15724188" y="8337550"/>
              <a:ext cx="889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5" name="Picture 102"/>
            <p:cNvPicPr>
              <a:picLocks noChangeAspect="1" noChangeArrowheads="1"/>
            </p:cNvPicPr>
            <p:nvPr/>
          </p:nvPicPr>
          <p:blipFill>
            <a:blip r:embed="rId96">
              <a:extLst>
                <a:ext uri="{28A0092B-C50C-407E-A947-70E740481C1C}">
                  <a14:useLocalDpi xmlns:a14="http://schemas.microsoft.com/office/drawing/2010/main" val="0"/>
                </a:ext>
              </a:extLst>
            </a:blip>
            <a:srcRect/>
            <a:stretch>
              <a:fillRect/>
            </a:stretch>
          </p:blipFill>
          <p:spPr bwMode="auto">
            <a:xfrm>
              <a:off x="15736888" y="8461375"/>
              <a:ext cx="1016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6" name="Picture 103"/>
            <p:cNvPicPr>
              <a:picLocks noChangeAspect="1" noChangeArrowheads="1"/>
            </p:cNvPicPr>
            <p:nvPr/>
          </p:nvPicPr>
          <p:blipFill>
            <a:blip r:embed="rId97">
              <a:extLst>
                <a:ext uri="{28A0092B-C50C-407E-A947-70E740481C1C}">
                  <a14:useLocalDpi xmlns:a14="http://schemas.microsoft.com/office/drawing/2010/main" val="0"/>
                </a:ext>
              </a:extLst>
            </a:blip>
            <a:srcRect/>
            <a:stretch>
              <a:fillRect/>
            </a:stretch>
          </p:blipFill>
          <p:spPr bwMode="auto">
            <a:xfrm>
              <a:off x="15744825" y="8639175"/>
              <a:ext cx="889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7" name="Picture 104"/>
            <p:cNvPicPr>
              <a:picLocks noChangeAspect="1" noChangeArrowheads="1"/>
            </p:cNvPicPr>
            <p:nvPr/>
          </p:nvPicPr>
          <p:blipFill>
            <a:blip r:embed="rId98">
              <a:extLst>
                <a:ext uri="{28A0092B-C50C-407E-A947-70E740481C1C}">
                  <a14:useLocalDpi xmlns:a14="http://schemas.microsoft.com/office/drawing/2010/main" val="0"/>
                </a:ext>
              </a:extLst>
            </a:blip>
            <a:srcRect/>
            <a:stretch>
              <a:fillRect/>
            </a:stretch>
          </p:blipFill>
          <p:spPr bwMode="auto">
            <a:xfrm>
              <a:off x="15574963" y="6370638"/>
              <a:ext cx="1778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8" name="Picture 105"/>
            <p:cNvPicPr>
              <a:picLocks noChangeAspect="1" noChangeArrowheads="1"/>
            </p:cNvPicPr>
            <p:nvPr/>
          </p:nvPicPr>
          <p:blipFill>
            <a:blip r:embed="rId99">
              <a:extLst>
                <a:ext uri="{28A0092B-C50C-407E-A947-70E740481C1C}">
                  <a14:useLocalDpi xmlns:a14="http://schemas.microsoft.com/office/drawing/2010/main" val="0"/>
                </a:ext>
              </a:extLst>
            </a:blip>
            <a:srcRect/>
            <a:stretch>
              <a:fillRect/>
            </a:stretch>
          </p:blipFill>
          <p:spPr bwMode="auto">
            <a:xfrm>
              <a:off x="15605125" y="8274050"/>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9" name="Picture 106"/>
            <p:cNvPicPr>
              <a:picLocks noChangeAspect="1" noChangeArrowheads="1"/>
            </p:cNvPicPr>
            <p:nvPr/>
          </p:nvPicPr>
          <p:blipFill>
            <a:blip r:embed="rId100">
              <a:extLst>
                <a:ext uri="{28A0092B-C50C-407E-A947-70E740481C1C}">
                  <a14:useLocalDpi xmlns:a14="http://schemas.microsoft.com/office/drawing/2010/main" val="0"/>
                </a:ext>
              </a:extLst>
            </a:blip>
            <a:srcRect/>
            <a:stretch>
              <a:fillRect/>
            </a:stretch>
          </p:blipFill>
          <p:spPr bwMode="auto">
            <a:xfrm>
              <a:off x="15609888" y="8337550"/>
              <a:ext cx="152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0" name="Picture 107"/>
            <p:cNvPicPr>
              <a:picLocks noChangeAspect="1" noChangeArrowheads="1"/>
            </p:cNvPicPr>
            <p:nvPr/>
          </p:nvPicPr>
          <p:blipFill>
            <a:blip r:embed="rId101">
              <a:extLst>
                <a:ext uri="{28A0092B-C50C-407E-A947-70E740481C1C}">
                  <a14:useLocalDpi xmlns:a14="http://schemas.microsoft.com/office/drawing/2010/main" val="0"/>
                </a:ext>
              </a:extLst>
            </a:blip>
            <a:srcRect/>
            <a:stretch>
              <a:fillRect/>
            </a:stretch>
          </p:blipFill>
          <p:spPr bwMode="auto">
            <a:xfrm>
              <a:off x="15622588" y="8474075"/>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1" name="Picture 108"/>
            <p:cNvPicPr>
              <a:picLocks noChangeAspect="1" noChangeArrowheads="1"/>
            </p:cNvPicPr>
            <p:nvPr/>
          </p:nvPicPr>
          <p:blipFill>
            <a:blip r:embed="rId102">
              <a:extLst>
                <a:ext uri="{28A0092B-C50C-407E-A947-70E740481C1C}">
                  <a14:useLocalDpi xmlns:a14="http://schemas.microsoft.com/office/drawing/2010/main" val="0"/>
                </a:ext>
              </a:extLst>
            </a:blip>
            <a:srcRect/>
            <a:stretch>
              <a:fillRect/>
            </a:stretch>
          </p:blipFill>
          <p:spPr bwMode="auto">
            <a:xfrm>
              <a:off x="15630525" y="8634413"/>
              <a:ext cx="152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2" name="Picture 109"/>
            <p:cNvPicPr>
              <a:picLocks noChangeAspect="1" noChangeArrowheads="1"/>
            </p:cNvPicPr>
            <p:nvPr/>
          </p:nvPicPr>
          <p:blipFill>
            <a:blip r:embed="rId103">
              <a:extLst>
                <a:ext uri="{28A0092B-C50C-407E-A947-70E740481C1C}">
                  <a14:useLocalDpi xmlns:a14="http://schemas.microsoft.com/office/drawing/2010/main" val="0"/>
                </a:ext>
              </a:extLst>
            </a:blip>
            <a:srcRect/>
            <a:stretch>
              <a:fillRect/>
            </a:stretch>
          </p:blipFill>
          <p:spPr bwMode="auto">
            <a:xfrm>
              <a:off x="15643225" y="8766175"/>
              <a:ext cx="1016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 name="Picture 110"/>
            <p:cNvPicPr>
              <a:picLocks noChangeAspect="1" noChangeArrowheads="1"/>
            </p:cNvPicPr>
            <p:nvPr/>
          </p:nvPicPr>
          <p:blipFill>
            <a:blip r:embed="rId104" cstate="print">
              <a:extLst>
                <a:ext uri="{28A0092B-C50C-407E-A947-70E740481C1C}">
                  <a14:useLocalDpi xmlns:a14="http://schemas.microsoft.com/office/drawing/2010/main" val="0"/>
                </a:ext>
              </a:extLst>
            </a:blip>
            <a:srcRect/>
            <a:stretch>
              <a:fillRect/>
            </a:stretch>
          </p:blipFill>
          <p:spPr bwMode="auto">
            <a:xfrm>
              <a:off x="15571788" y="8245475"/>
              <a:ext cx="28575" cy="5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4" name="Picture 111"/>
            <p:cNvPicPr>
              <a:picLocks noChangeAspect="1" noChangeArrowheads="1"/>
            </p:cNvPicPr>
            <p:nvPr/>
          </p:nvPicPr>
          <p:blipFill>
            <a:blip r:embed="rId105">
              <a:extLst>
                <a:ext uri="{28A0092B-C50C-407E-A947-70E740481C1C}">
                  <a14:useLocalDpi xmlns:a14="http://schemas.microsoft.com/office/drawing/2010/main" val="0"/>
                </a:ext>
              </a:extLst>
            </a:blip>
            <a:srcRect/>
            <a:stretch>
              <a:fillRect/>
            </a:stretch>
          </p:blipFill>
          <p:spPr bwMode="auto">
            <a:xfrm>
              <a:off x="15571788" y="7872413"/>
              <a:ext cx="63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5" name="Picture 112"/>
            <p:cNvPicPr>
              <a:picLocks noChangeAspect="1" noChangeArrowheads="1"/>
            </p:cNvPicPr>
            <p:nvPr/>
          </p:nvPicPr>
          <p:blipFill>
            <a:blip r:embed="rId106" cstate="print">
              <a:extLst>
                <a:ext uri="{28A0092B-C50C-407E-A947-70E740481C1C}">
                  <a14:useLocalDpi xmlns:a14="http://schemas.microsoft.com/office/drawing/2010/main" val="0"/>
                </a:ext>
              </a:extLst>
            </a:blip>
            <a:srcRect/>
            <a:stretch>
              <a:fillRect/>
            </a:stretch>
          </p:blipFill>
          <p:spPr bwMode="auto">
            <a:xfrm>
              <a:off x="15520988" y="8274050"/>
              <a:ext cx="7143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6" name="Picture 113"/>
            <p:cNvPicPr>
              <a:picLocks noChangeAspect="1" noChangeArrowheads="1"/>
            </p:cNvPicPr>
            <p:nvPr/>
          </p:nvPicPr>
          <p:blipFill>
            <a:blip r:embed="rId107">
              <a:extLst>
                <a:ext uri="{28A0092B-C50C-407E-A947-70E740481C1C}">
                  <a14:useLocalDpi xmlns:a14="http://schemas.microsoft.com/office/drawing/2010/main" val="0"/>
                </a:ext>
              </a:extLst>
            </a:blip>
            <a:srcRect/>
            <a:stretch>
              <a:fillRect/>
            </a:stretch>
          </p:blipFill>
          <p:spPr bwMode="auto">
            <a:xfrm>
              <a:off x="15520988" y="8261350"/>
              <a:ext cx="127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7" name="Picture 114"/>
            <p:cNvPicPr>
              <a:picLocks noChangeAspect="1" noChangeArrowheads="1"/>
            </p:cNvPicPr>
            <p:nvPr/>
          </p:nvPicPr>
          <p:blipFill>
            <a:blip r:embed="rId108">
              <a:extLst>
                <a:ext uri="{28A0092B-C50C-407E-A947-70E740481C1C}">
                  <a14:useLocalDpi xmlns:a14="http://schemas.microsoft.com/office/drawing/2010/main" val="0"/>
                </a:ext>
              </a:extLst>
            </a:blip>
            <a:srcRect/>
            <a:stretch>
              <a:fillRect/>
            </a:stretch>
          </p:blipFill>
          <p:spPr bwMode="auto">
            <a:xfrm>
              <a:off x="15520988" y="8342313"/>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8" name="Picture 115"/>
            <p:cNvPicPr>
              <a:picLocks noChangeAspect="1" noChangeArrowheads="1"/>
            </p:cNvPicPr>
            <p:nvPr/>
          </p:nvPicPr>
          <p:blipFill>
            <a:blip r:embed="rId109">
              <a:extLst>
                <a:ext uri="{28A0092B-C50C-407E-A947-70E740481C1C}">
                  <a14:useLocalDpi xmlns:a14="http://schemas.microsoft.com/office/drawing/2010/main" val="0"/>
                </a:ext>
              </a:extLst>
            </a:blip>
            <a:srcRect/>
            <a:stretch>
              <a:fillRect/>
            </a:stretch>
          </p:blipFill>
          <p:spPr bwMode="auto">
            <a:xfrm>
              <a:off x="15533688" y="8474075"/>
              <a:ext cx="127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9" name="Picture 116"/>
            <p:cNvPicPr>
              <a:picLocks noChangeAspect="1" noChangeArrowheads="1"/>
            </p:cNvPicPr>
            <p:nvPr/>
          </p:nvPicPr>
          <p:blipFill>
            <a:blip r:embed="rId110">
              <a:extLst>
                <a:ext uri="{28A0092B-C50C-407E-A947-70E740481C1C}">
                  <a14:useLocalDpi xmlns:a14="http://schemas.microsoft.com/office/drawing/2010/main" val="0"/>
                </a:ext>
              </a:extLst>
            </a:blip>
            <a:srcRect/>
            <a:stretch>
              <a:fillRect/>
            </a:stretch>
          </p:blipFill>
          <p:spPr bwMode="auto">
            <a:xfrm>
              <a:off x="15546388" y="8634413"/>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0" name="Picture 117"/>
            <p:cNvPicPr>
              <a:picLocks noChangeAspect="1" noChangeArrowheads="1"/>
            </p:cNvPicPr>
            <p:nvPr/>
          </p:nvPicPr>
          <p:blipFill>
            <a:blip r:embed="rId111">
              <a:extLst>
                <a:ext uri="{28A0092B-C50C-407E-A947-70E740481C1C}">
                  <a14:useLocalDpi xmlns:a14="http://schemas.microsoft.com/office/drawing/2010/main" val="0"/>
                </a:ext>
              </a:extLst>
            </a:blip>
            <a:srcRect/>
            <a:stretch>
              <a:fillRect/>
            </a:stretch>
          </p:blipFill>
          <p:spPr bwMode="auto">
            <a:xfrm>
              <a:off x="15554325" y="8758238"/>
              <a:ext cx="1270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1" name="Picture 118"/>
            <p:cNvPicPr>
              <a:picLocks noChangeAspect="1" noChangeArrowheads="1"/>
            </p:cNvPicPr>
            <p:nvPr/>
          </p:nvPicPr>
          <p:blipFill>
            <a:blip r:embed="rId112" cstate="print">
              <a:extLst>
                <a:ext uri="{28A0092B-C50C-407E-A947-70E740481C1C}">
                  <a14:useLocalDpi xmlns:a14="http://schemas.microsoft.com/office/drawing/2010/main" val="0"/>
                </a:ext>
              </a:extLst>
            </a:blip>
            <a:srcRect/>
            <a:stretch>
              <a:fillRect/>
            </a:stretch>
          </p:blipFill>
          <p:spPr bwMode="auto">
            <a:xfrm>
              <a:off x="15520988" y="8350250"/>
              <a:ext cx="20638" cy="2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2" name="Picture 119"/>
            <p:cNvPicPr>
              <a:picLocks noChangeAspect="1" noChangeArrowheads="1"/>
            </p:cNvPicPr>
            <p:nvPr/>
          </p:nvPicPr>
          <p:blipFill>
            <a:blip r:embed="rId113">
              <a:extLst>
                <a:ext uri="{28A0092B-C50C-407E-A947-70E740481C1C}">
                  <a14:useLocalDpi xmlns:a14="http://schemas.microsoft.com/office/drawing/2010/main" val="0"/>
                </a:ext>
              </a:extLst>
            </a:blip>
            <a:srcRect/>
            <a:stretch>
              <a:fillRect/>
            </a:stretch>
          </p:blipFill>
          <p:spPr bwMode="auto">
            <a:xfrm>
              <a:off x="15520988" y="8342313"/>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 name="Picture 120"/>
            <p:cNvPicPr>
              <a:picLocks noChangeAspect="1" noChangeArrowheads="1"/>
            </p:cNvPicPr>
            <p:nvPr/>
          </p:nvPicPr>
          <p:blipFill>
            <a:blip r:embed="rId114" cstate="print">
              <a:extLst>
                <a:ext uri="{28A0092B-C50C-407E-A947-70E740481C1C}">
                  <a14:useLocalDpi xmlns:a14="http://schemas.microsoft.com/office/drawing/2010/main" val="0"/>
                </a:ext>
              </a:extLst>
            </a:blip>
            <a:srcRect/>
            <a:stretch>
              <a:fillRect/>
            </a:stretch>
          </p:blipFill>
          <p:spPr bwMode="auto">
            <a:xfrm>
              <a:off x="15508288" y="8350250"/>
              <a:ext cx="381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4" name="Picture 121"/>
            <p:cNvPicPr>
              <a:picLocks noChangeAspect="1" noChangeArrowheads="1"/>
            </p:cNvPicPr>
            <p:nvPr/>
          </p:nvPicPr>
          <p:blipFill>
            <a:blip r:embed="rId115">
              <a:extLst>
                <a:ext uri="{28A0092B-C50C-407E-A947-70E740481C1C}">
                  <a14:useLocalDpi xmlns:a14="http://schemas.microsoft.com/office/drawing/2010/main" val="0"/>
                </a:ext>
              </a:extLst>
            </a:blip>
            <a:srcRect/>
            <a:stretch>
              <a:fillRect/>
            </a:stretch>
          </p:blipFill>
          <p:spPr bwMode="auto">
            <a:xfrm>
              <a:off x="15503525" y="8342313"/>
              <a:ext cx="635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5" name="Picture 122"/>
            <p:cNvPicPr>
              <a:picLocks noChangeAspect="1" noChangeArrowheads="1"/>
            </p:cNvPicPr>
            <p:nvPr/>
          </p:nvPicPr>
          <p:blipFill>
            <a:blip r:embed="rId116">
              <a:extLst>
                <a:ext uri="{28A0092B-C50C-407E-A947-70E740481C1C}">
                  <a14:useLocalDpi xmlns:a14="http://schemas.microsoft.com/office/drawing/2010/main" val="0"/>
                </a:ext>
              </a:extLst>
            </a:blip>
            <a:srcRect/>
            <a:stretch>
              <a:fillRect/>
            </a:stretch>
          </p:blipFill>
          <p:spPr bwMode="auto">
            <a:xfrm>
              <a:off x="15503525" y="8474075"/>
              <a:ext cx="76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6" name="Picture 123"/>
            <p:cNvPicPr>
              <a:picLocks noChangeAspect="1" noChangeArrowheads="1"/>
            </p:cNvPicPr>
            <p:nvPr/>
          </p:nvPicPr>
          <p:blipFill>
            <a:blip r:embed="rId117">
              <a:extLst>
                <a:ext uri="{28A0092B-C50C-407E-A947-70E740481C1C}">
                  <a14:useLocalDpi xmlns:a14="http://schemas.microsoft.com/office/drawing/2010/main" val="0"/>
                </a:ext>
              </a:extLst>
            </a:blip>
            <a:srcRect/>
            <a:stretch>
              <a:fillRect/>
            </a:stretch>
          </p:blipFill>
          <p:spPr bwMode="auto">
            <a:xfrm>
              <a:off x="15503525" y="8634413"/>
              <a:ext cx="889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7" name="Picture 124"/>
            <p:cNvPicPr>
              <a:picLocks noChangeAspect="1" noChangeArrowheads="1"/>
            </p:cNvPicPr>
            <p:nvPr/>
          </p:nvPicPr>
          <p:blipFill>
            <a:blip r:embed="rId118">
              <a:extLst>
                <a:ext uri="{28A0092B-C50C-407E-A947-70E740481C1C}">
                  <a14:useLocalDpi xmlns:a14="http://schemas.microsoft.com/office/drawing/2010/main" val="0"/>
                </a:ext>
              </a:extLst>
            </a:blip>
            <a:srcRect/>
            <a:stretch>
              <a:fillRect/>
            </a:stretch>
          </p:blipFill>
          <p:spPr bwMode="auto">
            <a:xfrm>
              <a:off x="15503525" y="8745538"/>
              <a:ext cx="88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8" name="Picture 125"/>
            <p:cNvPicPr>
              <a:picLocks noChangeAspect="1" noChangeArrowheads="1"/>
            </p:cNvPicPr>
            <p:nvPr/>
          </p:nvPicPr>
          <p:blipFill>
            <a:blip r:embed="rId119" cstate="print">
              <a:extLst>
                <a:ext uri="{28A0092B-C50C-407E-A947-70E740481C1C}">
                  <a14:useLocalDpi xmlns:a14="http://schemas.microsoft.com/office/drawing/2010/main" val="0"/>
                </a:ext>
              </a:extLst>
            </a:blip>
            <a:srcRect/>
            <a:stretch>
              <a:fillRect/>
            </a:stretch>
          </p:blipFill>
          <p:spPr bwMode="auto">
            <a:xfrm>
              <a:off x="-3395663" y="7961313"/>
              <a:ext cx="20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9" name="Picture 126"/>
            <p:cNvPicPr>
              <a:picLocks noChangeAspect="1" noChangeArrowheads="1"/>
            </p:cNvPicPr>
            <p:nvPr/>
          </p:nvPicPr>
          <p:blipFill>
            <a:blip r:embed="rId120">
              <a:extLst>
                <a:ext uri="{28A0092B-C50C-407E-A947-70E740481C1C}">
                  <a14:useLocalDpi xmlns:a14="http://schemas.microsoft.com/office/drawing/2010/main" val="0"/>
                </a:ext>
              </a:extLst>
            </a:blip>
            <a:srcRect/>
            <a:stretch>
              <a:fillRect/>
            </a:stretch>
          </p:blipFill>
          <p:spPr bwMode="auto">
            <a:xfrm>
              <a:off x="-3870325" y="-738188"/>
              <a:ext cx="508000" cy="904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0" name="Picture 127"/>
            <p:cNvPicPr>
              <a:picLocks noChangeAspect="1" noChangeArrowheads="1"/>
            </p:cNvPicPr>
            <p:nvPr/>
          </p:nvPicPr>
          <p:blipFill>
            <a:blip r:embed="rId121">
              <a:extLst>
                <a:ext uri="{28A0092B-C50C-407E-A947-70E740481C1C}">
                  <a14:useLocalDpi xmlns:a14="http://schemas.microsoft.com/office/drawing/2010/main" val="0"/>
                </a:ext>
              </a:extLst>
            </a:blip>
            <a:srcRect/>
            <a:stretch>
              <a:fillRect/>
            </a:stretch>
          </p:blipFill>
          <p:spPr bwMode="auto">
            <a:xfrm>
              <a:off x="-3870325" y="-1450975"/>
              <a:ext cx="495300" cy="943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1" name="Picture 128"/>
            <p:cNvPicPr>
              <a:picLocks noChangeAspect="1" noChangeArrowheads="1"/>
            </p:cNvPicPr>
            <p:nvPr/>
          </p:nvPicPr>
          <p:blipFill>
            <a:blip r:embed="rId122">
              <a:extLst>
                <a:ext uri="{28A0092B-C50C-407E-A947-70E740481C1C}">
                  <a14:useLocalDpi xmlns:a14="http://schemas.microsoft.com/office/drawing/2010/main" val="0"/>
                </a:ext>
              </a:extLst>
            </a:blip>
            <a:srcRect/>
            <a:stretch>
              <a:fillRect/>
            </a:stretch>
          </p:blipFill>
          <p:spPr bwMode="auto">
            <a:xfrm>
              <a:off x="-3870325" y="-1514475"/>
              <a:ext cx="1143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2" name="Picture 129"/>
            <p:cNvPicPr>
              <a:picLocks noChangeAspect="1" noChangeArrowheads="1"/>
            </p:cNvPicPr>
            <p:nvPr/>
          </p:nvPicPr>
          <p:blipFill>
            <a:blip r:embed="rId123">
              <a:extLst>
                <a:ext uri="{28A0092B-C50C-407E-A947-70E740481C1C}">
                  <a14:useLocalDpi xmlns:a14="http://schemas.microsoft.com/office/drawing/2010/main" val="0"/>
                </a:ext>
              </a:extLst>
            </a:blip>
            <a:srcRect/>
            <a:stretch>
              <a:fillRect/>
            </a:stretch>
          </p:blipFill>
          <p:spPr bwMode="auto">
            <a:xfrm>
              <a:off x="-3870325" y="-1646238"/>
              <a:ext cx="1016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 name="Picture 130"/>
            <p:cNvPicPr>
              <a:picLocks noChangeAspect="1" noChangeArrowheads="1"/>
            </p:cNvPicPr>
            <p:nvPr/>
          </p:nvPicPr>
          <p:blipFill>
            <a:blip r:embed="rId124">
              <a:extLst>
                <a:ext uri="{28A0092B-C50C-407E-A947-70E740481C1C}">
                  <a14:useLocalDpi xmlns:a14="http://schemas.microsoft.com/office/drawing/2010/main" val="0"/>
                </a:ext>
              </a:extLst>
            </a:blip>
            <a:srcRect/>
            <a:stretch>
              <a:fillRect/>
            </a:stretch>
          </p:blipFill>
          <p:spPr bwMode="auto">
            <a:xfrm>
              <a:off x="-3836988" y="-1712913"/>
              <a:ext cx="635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 name="Picture 131"/>
            <p:cNvPicPr>
              <a:picLocks noChangeAspect="1" noChangeArrowheads="1"/>
            </p:cNvPicPr>
            <p:nvPr/>
          </p:nvPicPr>
          <p:blipFill>
            <a:blip r:embed="rId125">
              <a:extLst>
                <a:ext uri="{28A0092B-C50C-407E-A947-70E740481C1C}">
                  <a14:useLocalDpi xmlns:a14="http://schemas.microsoft.com/office/drawing/2010/main" val="0"/>
                </a:ext>
              </a:extLst>
            </a:blip>
            <a:srcRect/>
            <a:stretch>
              <a:fillRect/>
            </a:stretch>
          </p:blipFill>
          <p:spPr bwMode="auto">
            <a:xfrm>
              <a:off x="-3794125" y="-1446213"/>
              <a:ext cx="419100" cy="801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5" name="Picture 132"/>
            <p:cNvPicPr>
              <a:picLocks noChangeAspect="1" noChangeArrowheads="1"/>
            </p:cNvPicPr>
            <p:nvPr/>
          </p:nvPicPr>
          <p:blipFill>
            <a:blip r:embed="rId126">
              <a:extLst>
                <a:ext uri="{28A0092B-C50C-407E-A947-70E740481C1C}">
                  <a14:useLocalDpi xmlns:a14="http://schemas.microsoft.com/office/drawing/2010/main" val="0"/>
                </a:ext>
              </a:extLst>
            </a:blip>
            <a:srcRect/>
            <a:stretch>
              <a:fillRect/>
            </a:stretch>
          </p:blipFill>
          <p:spPr bwMode="auto">
            <a:xfrm>
              <a:off x="-3798888" y="-1514475"/>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6" name="Picture 133"/>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3802063" y="-1646238"/>
              <a:ext cx="1524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7" name="Picture 134"/>
            <p:cNvPicPr>
              <a:picLocks noChangeAspect="1" noChangeArrowheads="1"/>
            </p:cNvPicPr>
            <p:nvPr/>
          </p:nvPicPr>
          <p:blipFill>
            <a:blip r:embed="rId128">
              <a:extLst>
                <a:ext uri="{28A0092B-C50C-407E-A947-70E740481C1C}">
                  <a14:useLocalDpi xmlns:a14="http://schemas.microsoft.com/office/drawing/2010/main" val="0"/>
                </a:ext>
              </a:extLst>
            </a:blip>
            <a:srcRect/>
            <a:stretch>
              <a:fillRect/>
            </a:stretch>
          </p:blipFill>
          <p:spPr bwMode="auto">
            <a:xfrm>
              <a:off x="-3802063" y="-1814513"/>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8" name="Picture 135"/>
            <p:cNvPicPr>
              <a:picLocks noChangeAspect="1" noChangeArrowheads="1"/>
            </p:cNvPicPr>
            <p:nvPr/>
          </p:nvPicPr>
          <p:blipFill>
            <a:blip r:embed="rId129">
              <a:extLst>
                <a:ext uri="{28A0092B-C50C-407E-A947-70E740481C1C}">
                  <a14:useLocalDpi xmlns:a14="http://schemas.microsoft.com/office/drawing/2010/main" val="0"/>
                </a:ext>
              </a:extLst>
            </a:blip>
            <a:srcRect/>
            <a:stretch>
              <a:fillRect/>
            </a:stretch>
          </p:blipFill>
          <p:spPr bwMode="auto">
            <a:xfrm>
              <a:off x="-3730625" y="-1852613"/>
              <a:ext cx="762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9" name="Picture 136"/>
            <p:cNvPicPr>
              <a:picLocks noChangeAspect="1" noChangeArrowheads="1"/>
            </p:cNvPicPr>
            <p:nvPr/>
          </p:nvPicPr>
          <p:blipFill>
            <a:blip r:embed="rId130">
              <a:extLst>
                <a:ext uri="{28A0092B-C50C-407E-A947-70E740481C1C}">
                  <a14:useLocalDpi xmlns:a14="http://schemas.microsoft.com/office/drawing/2010/main" val="0"/>
                </a:ext>
              </a:extLst>
            </a:blip>
            <a:srcRect/>
            <a:stretch>
              <a:fillRect/>
            </a:stretch>
          </p:blipFill>
          <p:spPr bwMode="auto">
            <a:xfrm>
              <a:off x="-3675063" y="-1450975"/>
              <a:ext cx="3048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0" name="Picture 137"/>
            <p:cNvPicPr>
              <a:picLocks noChangeAspect="1" noChangeArrowheads="1"/>
            </p:cNvPicPr>
            <p:nvPr/>
          </p:nvPicPr>
          <p:blipFill>
            <a:blip r:embed="rId131">
              <a:extLst>
                <a:ext uri="{28A0092B-C50C-407E-A947-70E740481C1C}">
                  <a14:useLocalDpi xmlns:a14="http://schemas.microsoft.com/office/drawing/2010/main" val="0"/>
                </a:ext>
              </a:extLst>
            </a:blip>
            <a:srcRect/>
            <a:stretch>
              <a:fillRect/>
            </a:stretch>
          </p:blipFill>
          <p:spPr bwMode="auto">
            <a:xfrm>
              <a:off x="-3679825" y="-1514475"/>
              <a:ext cx="15240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1" name="Picture 138"/>
            <p:cNvPicPr>
              <a:picLocks noChangeAspect="1" noChangeArrowheads="1"/>
            </p:cNvPicPr>
            <p:nvPr/>
          </p:nvPicPr>
          <p:blipFill>
            <a:blip r:embed="rId132">
              <a:extLst>
                <a:ext uri="{28A0092B-C50C-407E-A947-70E740481C1C}">
                  <a14:useLocalDpi xmlns:a14="http://schemas.microsoft.com/office/drawing/2010/main" val="0"/>
                </a:ext>
              </a:extLst>
            </a:blip>
            <a:srcRect/>
            <a:stretch>
              <a:fillRect/>
            </a:stretch>
          </p:blipFill>
          <p:spPr bwMode="auto">
            <a:xfrm>
              <a:off x="-3684588" y="-1649413"/>
              <a:ext cx="1651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2" name="Picture 139"/>
            <p:cNvPicPr>
              <a:picLocks noChangeAspect="1" noChangeArrowheads="1"/>
            </p:cNvPicPr>
            <p:nvPr/>
          </p:nvPicPr>
          <p:blipFill>
            <a:blip r:embed="rId133">
              <a:extLst>
                <a:ext uri="{28A0092B-C50C-407E-A947-70E740481C1C}">
                  <a14:useLocalDpi xmlns:a14="http://schemas.microsoft.com/office/drawing/2010/main" val="0"/>
                </a:ext>
              </a:extLst>
            </a:blip>
            <a:srcRect/>
            <a:stretch>
              <a:fillRect/>
            </a:stretch>
          </p:blipFill>
          <p:spPr bwMode="auto">
            <a:xfrm>
              <a:off x="-3687763" y="-1801813"/>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 name="Picture 140"/>
            <p:cNvPicPr>
              <a:picLocks noChangeAspect="1" noChangeArrowheads="1"/>
            </p:cNvPicPr>
            <p:nvPr/>
          </p:nvPicPr>
          <p:blipFill>
            <a:blip r:embed="rId134">
              <a:extLst>
                <a:ext uri="{28A0092B-C50C-407E-A947-70E740481C1C}">
                  <a14:useLocalDpi xmlns:a14="http://schemas.microsoft.com/office/drawing/2010/main" val="0"/>
                </a:ext>
              </a:extLst>
            </a:blip>
            <a:srcRect/>
            <a:stretch>
              <a:fillRect/>
            </a:stretch>
          </p:blipFill>
          <p:spPr bwMode="auto">
            <a:xfrm>
              <a:off x="-3692525" y="-1943100"/>
              <a:ext cx="1651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4" name="Picture 141"/>
            <p:cNvPicPr>
              <a:picLocks noChangeAspect="1" noChangeArrowheads="1"/>
            </p:cNvPicPr>
            <p:nvPr/>
          </p:nvPicPr>
          <p:blipFill>
            <a:blip r:embed="rId135">
              <a:extLst>
                <a:ext uri="{28A0092B-C50C-407E-A947-70E740481C1C}">
                  <a14:useLocalDpi xmlns:a14="http://schemas.microsoft.com/office/drawing/2010/main" val="0"/>
                </a:ext>
              </a:extLst>
            </a:blip>
            <a:srcRect/>
            <a:stretch>
              <a:fillRect/>
            </a:stretch>
          </p:blipFill>
          <p:spPr bwMode="auto">
            <a:xfrm>
              <a:off x="-3570288" y="-1943100"/>
              <a:ext cx="381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5" name="Picture 142"/>
            <p:cNvPicPr>
              <a:picLocks noChangeAspect="1" noChangeArrowheads="1"/>
            </p:cNvPicPr>
            <p:nvPr/>
          </p:nvPicPr>
          <p:blipFill>
            <a:blip r:embed="rId136">
              <a:extLst>
                <a:ext uri="{28A0092B-C50C-407E-A947-70E740481C1C}">
                  <a14:useLocalDpi xmlns:a14="http://schemas.microsoft.com/office/drawing/2010/main" val="0"/>
                </a:ext>
              </a:extLst>
            </a:blip>
            <a:srcRect/>
            <a:stretch>
              <a:fillRect/>
            </a:stretch>
          </p:blipFill>
          <p:spPr bwMode="auto">
            <a:xfrm>
              <a:off x="-3557588" y="-1454150"/>
              <a:ext cx="1905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143"/>
            <p:cNvPicPr>
              <a:picLocks noChangeAspect="1" noChangeArrowheads="1"/>
            </p:cNvPicPr>
            <p:nvPr/>
          </p:nvPicPr>
          <p:blipFill>
            <a:blip r:embed="rId137">
              <a:extLst>
                <a:ext uri="{28A0092B-C50C-407E-A947-70E740481C1C}">
                  <a14:useLocalDpi xmlns:a14="http://schemas.microsoft.com/office/drawing/2010/main" val="0"/>
                </a:ext>
              </a:extLst>
            </a:blip>
            <a:srcRect/>
            <a:stretch>
              <a:fillRect/>
            </a:stretch>
          </p:blipFill>
          <p:spPr bwMode="auto">
            <a:xfrm>
              <a:off x="-3557588" y="-1527175"/>
              <a:ext cx="127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7" name="Picture 144"/>
            <p:cNvPicPr>
              <a:picLocks noChangeAspect="1" noChangeArrowheads="1"/>
            </p:cNvPicPr>
            <p:nvPr/>
          </p:nvPicPr>
          <p:blipFill>
            <a:blip r:embed="rId138">
              <a:extLst>
                <a:ext uri="{28A0092B-C50C-407E-A947-70E740481C1C}">
                  <a14:useLocalDpi xmlns:a14="http://schemas.microsoft.com/office/drawing/2010/main" val="0"/>
                </a:ext>
              </a:extLst>
            </a:blip>
            <a:srcRect/>
            <a:stretch>
              <a:fillRect/>
            </a:stretch>
          </p:blipFill>
          <p:spPr bwMode="auto">
            <a:xfrm>
              <a:off x="-3560763" y="-1654175"/>
              <a:ext cx="1270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8" name="Picture 145"/>
            <p:cNvPicPr>
              <a:picLocks noChangeAspect="1" noChangeArrowheads="1"/>
            </p:cNvPicPr>
            <p:nvPr/>
          </p:nvPicPr>
          <p:blipFill>
            <a:blip r:embed="rId139">
              <a:extLst>
                <a:ext uri="{28A0092B-C50C-407E-A947-70E740481C1C}">
                  <a14:useLocalDpi xmlns:a14="http://schemas.microsoft.com/office/drawing/2010/main" val="0"/>
                </a:ext>
              </a:extLst>
            </a:blip>
            <a:srcRect/>
            <a:stretch>
              <a:fillRect/>
            </a:stretch>
          </p:blipFill>
          <p:spPr bwMode="auto">
            <a:xfrm>
              <a:off x="-3565525" y="-1806575"/>
              <a:ext cx="127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9" name="Picture 146"/>
            <p:cNvPicPr>
              <a:picLocks noChangeAspect="1" noChangeArrowheads="1"/>
            </p:cNvPicPr>
            <p:nvPr/>
          </p:nvPicPr>
          <p:blipFill>
            <a:blip r:embed="rId140">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0" name="Picture 147"/>
            <p:cNvPicPr>
              <a:picLocks noChangeAspect="1" noChangeArrowheads="1"/>
            </p:cNvPicPr>
            <p:nvPr/>
          </p:nvPicPr>
          <p:blipFill>
            <a:blip r:embed="rId141">
              <a:extLst>
                <a:ext uri="{28A0092B-C50C-407E-A947-70E740481C1C}">
                  <a14:useLocalDpi xmlns:a14="http://schemas.microsoft.com/office/drawing/2010/main" val="0"/>
                </a:ext>
              </a:extLst>
            </a:blip>
            <a:srcRect/>
            <a:stretch>
              <a:fillRect/>
            </a:stretch>
          </p:blipFill>
          <p:spPr bwMode="auto">
            <a:xfrm>
              <a:off x="-3570288" y="-1943100"/>
              <a:ext cx="12700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1" name="Picture 148"/>
            <p:cNvPicPr>
              <a:picLocks noChangeAspect="1" noChangeArrowheads="1"/>
            </p:cNvPicPr>
            <p:nvPr/>
          </p:nvPicPr>
          <p:blipFill>
            <a:blip r:embed="rId142">
              <a:extLst>
                <a:ext uri="{28A0092B-C50C-407E-A947-70E740481C1C}">
                  <a14:useLocalDpi xmlns:a14="http://schemas.microsoft.com/office/drawing/2010/main" val="0"/>
                </a:ext>
              </a:extLst>
            </a:blip>
            <a:srcRect/>
            <a:stretch>
              <a:fillRect/>
            </a:stretch>
          </p:blipFill>
          <p:spPr bwMode="auto">
            <a:xfrm>
              <a:off x="-3570288" y="-1971675"/>
              <a:ext cx="1143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2" name="Picture 149"/>
            <p:cNvPicPr>
              <a:picLocks noChangeAspect="1" noChangeArrowheads="1"/>
            </p:cNvPicPr>
            <p:nvPr/>
          </p:nvPicPr>
          <p:blipFill>
            <a:blip r:embed="rId143" cstate="print">
              <a:extLst>
                <a:ext uri="{28A0092B-C50C-407E-A947-70E740481C1C}">
                  <a14:useLocalDpi xmlns:a14="http://schemas.microsoft.com/office/drawing/2010/main" val="0"/>
                </a:ext>
              </a:extLst>
            </a:blip>
            <a:srcRect/>
            <a:stretch>
              <a:fillRect/>
            </a:stretch>
          </p:blipFill>
          <p:spPr bwMode="auto">
            <a:xfrm>
              <a:off x="-3395663" y="-1438275"/>
              <a:ext cx="20638"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3" name="Picture 150"/>
            <p:cNvPicPr>
              <a:picLocks noChangeAspect="1" noChangeArrowheads="1"/>
            </p:cNvPicPr>
            <p:nvPr/>
          </p:nvPicPr>
          <p:blipFill>
            <a:blip r:embed="rId144">
              <a:extLst>
                <a:ext uri="{28A0092B-C50C-407E-A947-70E740481C1C}">
                  <a14:useLocalDpi xmlns:a14="http://schemas.microsoft.com/office/drawing/2010/main" val="0"/>
                </a:ext>
              </a:extLst>
            </a:blip>
            <a:srcRect/>
            <a:stretch>
              <a:fillRect/>
            </a:stretch>
          </p:blipFill>
          <p:spPr bwMode="auto">
            <a:xfrm>
              <a:off x="-3468688" y="-1454150"/>
              <a:ext cx="101600"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 name="Picture 151"/>
            <p:cNvPicPr>
              <a:picLocks noChangeAspect="1" noChangeArrowheads="1"/>
            </p:cNvPicPr>
            <p:nvPr/>
          </p:nvPicPr>
          <p:blipFill>
            <a:blip r:embed="rId145" cstate="print">
              <a:extLst>
                <a:ext uri="{28A0092B-C50C-407E-A947-70E740481C1C}">
                  <a14:useLocalDpi xmlns:a14="http://schemas.microsoft.com/office/drawing/2010/main" val="0"/>
                </a:ext>
              </a:extLst>
            </a:blip>
            <a:srcRect/>
            <a:stretch>
              <a:fillRect/>
            </a:stretch>
          </p:blipFill>
          <p:spPr bwMode="auto">
            <a:xfrm>
              <a:off x="-3395663" y="-1514475"/>
              <a:ext cx="71438"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 name="Picture 152"/>
            <p:cNvPicPr>
              <a:picLocks noChangeAspect="1" noChangeArrowheads="1"/>
            </p:cNvPicPr>
            <p:nvPr/>
          </p:nvPicPr>
          <p:blipFill>
            <a:blip r:embed="rId146">
              <a:extLst>
                <a:ext uri="{28A0092B-C50C-407E-A947-70E740481C1C}">
                  <a14:useLocalDpi xmlns:a14="http://schemas.microsoft.com/office/drawing/2010/main" val="0"/>
                </a:ext>
              </a:extLst>
            </a:blip>
            <a:srcRect/>
            <a:stretch>
              <a:fillRect/>
            </a:stretch>
          </p:blipFill>
          <p:spPr bwMode="auto">
            <a:xfrm>
              <a:off x="-3471863" y="-1527175"/>
              <a:ext cx="1524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53"/>
            <p:cNvPicPr>
              <a:picLocks noChangeAspect="1" noChangeArrowheads="1"/>
            </p:cNvPicPr>
            <p:nvPr/>
          </p:nvPicPr>
          <p:blipFill>
            <a:blip r:embed="rId147">
              <a:extLst>
                <a:ext uri="{28A0092B-C50C-407E-A947-70E740481C1C}">
                  <a14:useLocalDpi xmlns:a14="http://schemas.microsoft.com/office/drawing/2010/main" val="0"/>
                </a:ext>
              </a:extLst>
            </a:blip>
            <a:srcRect/>
            <a:stretch>
              <a:fillRect/>
            </a:stretch>
          </p:blipFill>
          <p:spPr bwMode="auto">
            <a:xfrm>
              <a:off x="-3476625" y="-1654175"/>
              <a:ext cx="1524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54"/>
            <p:cNvPicPr>
              <a:picLocks noChangeAspect="1" noChangeArrowheads="1"/>
            </p:cNvPicPr>
            <p:nvPr/>
          </p:nvPicPr>
          <p:blipFill>
            <a:blip r:embed="rId148">
              <a:extLst>
                <a:ext uri="{28A0092B-C50C-407E-A947-70E740481C1C}">
                  <a14:useLocalDpi xmlns:a14="http://schemas.microsoft.com/office/drawing/2010/main" val="0"/>
                </a:ext>
              </a:extLst>
            </a:blip>
            <a:srcRect/>
            <a:stretch>
              <a:fillRect/>
            </a:stretch>
          </p:blipFill>
          <p:spPr bwMode="auto">
            <a:xfrm>
              <a:off x="-3481388" y="-1806575"/>
              <a:ext cx="1651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55"/>
            <p:cNvPicPr>
              <a:picLocks noChangeAspect="1" noChangeArrowheads="1"/>
            </p:cNvPicPr>
            <p:nvPr/>
          </p:nvPicPr>
          <p:blipFill>
            <a:blip r:embed="rId149">
              <a:extLst>
                <a:ext uri="{28A0092B-C50C-407E-A947-70E740481C1C}">
                  <a14:useLocalDpi xmlns:a14="http://schemas.microsoft.com/office/drawing/2010/main" val="0"/>
                </a:ext>
              </a:extLst>
            </a:blip>
            <a:srcRect/>
            <a:stretch>
              <a:fillRect/>
            </a:stretch>
          </p:blipFill>
          <p:spPr bwMode="auto">
            <a:xfrm>
              <a:off x="-3484563" y="-1930400"/>
              <a:ext cx="1651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56"/>
            <p:cNvPicPr>
              <a:picLocks noChangeAspect="1" noChangeArrowheads="1"/>
            </p:cNvPicPr>
            <p:nvPr/>
          </p:nvPicPr>
          <p:blipFill>
            <a:blip r:embed="rId150">
              <a:extLst>
                <a:ext uri="{28A0092B-C50C-407E-A947-70E740481C1C}">
                  <a14:useLocalDpi xmlns:a14="http://schemas.microsoft.com/office/drawing/2010/main" val="0"/>
                </a:ext>
              </a:extLst>
            </a:blip>
            <a:srcRect/>
            <a:stretch>
              <a:fillRect/>
            </a:stretch>
          </p:blipFill>
          <p:spPr bwMode="auto">
            <a:xfrm>
              <a:off x="-3484563" y="-1997075"/>
              <a:ext cx="1651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57"/>
            <p:cNvPicPr>
              <a:picLocks noChangeAspect="1" noChangeArrowheads="1"/>
            </p:cNvPicPr>
            <p:nvPr/>
          </p:nvPicPr>
          <p:blipFill>
            <a:blip r:embed="rId151" cstate="print">
              <a:extLst>
                <a:ext uri="{28A0092B-C50C-407E-A947-70E740481C1C}">
                  <a14:useLocalDpi xmlns:a14="http://schemas.microsoft.com/office/drawing/2010/main" val="0"/>
                </a:ext>
              </a:extLst>
            </a:blip>
            <a:srcRect/>
            <a:stretch>
              <a:fillRect/>
            </a:stretch>
          </p:blipFill>
          <p:spPr bwMode="auto">
            <a:xfrm>
              <a:off x="-3349625" y="-1519238"/>
              <a:ext cx="38100"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58"/>
            <p:cNvPicPr>
              <a:picLocks noChangeAspect="1" noChangeArrowheads="1"/>
            </p:cNvPicPr>
            <p:nvPr/>
          </p:nvPicPr>
          <p:blipFill>
            <a:blip r:embed="rId152">
              <a:extLst>
                <a:ext uri="{28A0092B-C50C-407E-A947-70E740481C1C}">
                  <a14:useLocalDpi xmlns:a14="http://schemas.microsoft.com/office/drawing/2010/main" val="0"/>
                </a:ext>
              </a:extLst>
            </a:blip>
            <a:srcRect/>
            <a:stretch>
              <a:fillRect/>
            </a:stretch>
          </p:blipFill>
          <p:spPr bwMode="auto">
            <a:xfrm>
              <a:off x="-3349625" y="-1519238"/>
              <a:ext cx="50800" cy="3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9"/>
            <p:cNvPicPr>
              <a:picLocks noChangeAspect="1" noChangeArrowheads="1"/>
            </p:cNvPicPr>
            <p:nvPr/>
          </p:nvPicPr>
          <p:blipFill>
            <a:blip r:embed="rId153" cstate="print">
              <a:extLst>
                <a:ext uri="{28A0092B-C50C-407E-A947-70E740481C1C}">
                  <a14:useLocalDpi xmlns:a14="http://schemas.microsoft.com/office/drawing/2010/main" val="0"/>
                </a:ext>
              </a:extLst>
            </a:blip>
            <a:srcRect/>
            <a:stretch>
              <a:fillRect/>
            </a:stretch>
          </p:blipFill>
          <p:spPr bwMode="auto">
            <a:xfrm>
              <a:off x="-3332163" y="-1527175"/>
              <a:ext cx="53975" cy="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0"/>
            <p:cNvPicPr>
              <a:picLocks noChangeAspect="1" noChangeArrowheads="1"/>
            </p:cNvPicPr>
            <p:nvPr/>
          </p:nvPicPr>
          <p:blipFill>
            <a:blip r:embed="rId154">
              <a:extLst>
                <a:ext uri="{28A0092B-C50C-407E-A947-70E740481C1C}">
                  <a14:useLocalDpi xmlns:a14="http://schemas.microsoft.com/office/drawing/2010/main" val="0"/>
                </a:ext>
              </a:extLst>
            </a:blip>
            <a:srcRect/>
            <a:stretch>
              <a:fillRect/>
            </a:stretch>
          </p:blipFill>
          <p:spPr bwMode="auto">
            <a:xfrm>
              <a:off x="-3354388" y="-1658938"/>
              <a:ext cx="762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61"/>
            <p:cNvPicPr>
              <a:picLocks noChangeAspect="1" noChangeArrowheads="1"/>
            </p:cNvPicPr>
            <p:nvPr/>
          </p:nvPicPr>
          <p:blipFill>
            <a:blip r:embed="rId155">
              <a:extLst>
                <a:ext uri="{28A0092B-C50C-407E-A947-70E740481C1C}">
                  <a14:useLocalDpi xmlns:a14="http://schemas.microsoft.com/office/drawing/2010/main" val="0"/>
                </a:ext>
              </a:extLst>
            </a:blip>
            <a:srcRect/>
            <a:stretch>
              <a:fillRect/>
            </a:stretch>
          </p:blipFill>
          <p:spPr bwMode="auto">
            <a:xfrm>
              <a:off x="-3357563" y="-1811338"/>
              <a:ext cx="76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62"/>
            <p:cNvPicPr>
              <a:picLocks noChangeAspect="1" noChangeArrowheads="1"/>
            </p:cNvPicPr>
            <p:nvPr/>
          </p:nvPicPr>
          <p:blipFill>
            <a:blip r:embed="rId156">
              <a:extLst>
                <a:ext uri="{28A0092B-C50C-407E-A947-70E740481C1C}">
                  <a14:useLocalDpi xmlns:a14="http://schemas.microsoft.com/office/drawing/2010/main" val="0"/>
                </a:ext>
              </a:extLst>
            </a:blip>
            <a:srcRect/>
            <a:stretch>
              <a:fillRect/>
            </a:stretch>
          </p:blipFill>
          <p:spPr bwMode="auto">
            <a:xfrm>
              <a:off x="-3357563" y="-1917700"/>
              <a:ext cx="8890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63"/>
            <p:cNvPicPr>
              <a:picLocks noChangeAspect="1" noChangeArrowheads="1"/>
            </p:cNvPicPr>
            <p:nvPr/>
          </p:nvPicPr>
          <p:blipFill>
            <a:blip r:embed="rId157">
              <a:extLst>
                <a:ext uri="{28A0092B-C50C-407E-A947-70E740481C1C}">
                  <a14:useLocalDpi xmlns:a14="http://schemas.microsoft.com/office/drawing/2010/main" val="0"/>
                </a:ext>
              </a:extLst>
            </a:blip>
            <a:srcRect/>
            <a:stretch>
              <a:fillRect/>
            </a:stretch>
          </p:blipFill>
          <p:spPr bwMode="auto">
            <a:xfrm>
              <a:off x="-3357563" y="-1993900"/>
              <a:ext cx="889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4"/>
            <p:cNvPicPr>
              <a:picLocks noChangeAspect="1" noChangeArrowheads="1"/>
            </p:cNvPicPr>
            <p:nvPr/>
          </p:nvPicPr>
          <p:blipFill>
            <a:blip r:embed="rId158">
              <a:extLst>
                <a:ext uri="{28A0092B-C50C-407E-A947-70E740481C1C}">
                  <a14:useLocalDpi xmlns:a14="http://schemas.microsoft.com/office/drawing/2010/main" val="0"/>
                </a:ext>
              </a:extLst>
            </a:blip>
            <a:srcRect/>
            <a:stretch>
              <a:fillRect/>
            </a:stretch>
          </p:blipFill>
          <p:spPr bwMode="auto">
            <a:xfrm>
              <a:off x="-3870325" y="1271587"/>
              <a:ext cx="393700" cy="703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65"/>
            <p:cNvPicPr>
              <a:picLocks noChangeAspect="1" noChangeArrowheads="1"/>
            </p:cNvPicPr>
            <p:nvPr/>
          </p:nvPicPr>
          <p:blipFill>
            <a:blip r:embed="rId159">
              <a:extLst>
                <a:ext uri="{28A0092B-C50C-407E-A947-70E740481C1C}">
                  <a14:useLocalDpi xmlns:a14="http://schemas.microsoft.com/office/drawing/2010/main" val="0"/>
                </a:ext>
              </a:extLst>
            </a:blip>
            <a:srcRect/>
            <a:stretch>
              <a:fillRect/>
            </a:stretch>
          </p:blipFill>
          <p:spPr bwMode="auto">
            <a:xfrm>
              <a:off x="-3870325" y="1041400"/>
              <a:ext cx="444500" cy="726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66"/>
            <p:cNvPicPr>
              <a:picLocks noChangeAspect="1" noChangeArrowheads="1"/>
            </p:cNvPicPr>
            <p:nvPr/>
          </p:nvPicPr>
          <p:blipFill>
            <a:blip r:embed="rId160">
              <a:extLst>
                <a:ext uri="{28A0092B-C50C-407E-A947-70E740481C1C}">
                  <a14:useLocalDpi xmlns:a14="http://schemas.microsoft.com/office/drawing/2010/main" val="0"/>
                </a:ext>
              </a:extLst>
            </a:blip>
            <a:srcRect/>
            <a:stretch>
              <a:fillRect/>
            </a:stretch>
          </p:blipFill>
          <p:spPr bwMode="auto">
            <a:xfrm>
              <a:off x="-3870325" y="2212975"/>
              <a:ext cx="330200" cy="609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7"/>
            <p:cNvPicPr>
              <a:picLocks noChangeAspect="1" noChangeArrowheads="1"/>
            </p:cNvPicPr>
            <p:nvPr/>
          </p:nvPicPr>
          <p:blipFill>
            <a:blip r:embed="rId161">
              <a:extLst>
                <a:ext uri="{28A0092B-C50C-407E-A947-70E740481C1C}">
                  <a14:useLocalDpi xmlns:a14="http://schemas.microsoft.com/office/drawing/2010/main" val="0"/>
                </a:ext>
              </a:extLst>
            </a:blip>
            <a:srcRect/>
            <a:stretch>
              <a:fillRect/>
            </a:stretch>
          </p:blipFill>
          <p:spPr bwMode="auto">
            <a:xfrm>
              <a:off x="-3870325" y="6396038"/>
              <a:ext cx="1905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68"/>
            <p:cNvPicPr>
              <a:picLocks noChangeAspect="1" noChangeArrowheads="1"/>
            </p:cNvPicPr>
            <p:nvPr/>
          </p:nvPicPr>
          <p:blipFill>
            <a:blip r:embed="rId162">
              <a:extLst>
                <a:ext uri="{28A0092B-C50C-407E-A947-70E740481C1C}">
                  <a14:useLocalDpi xmlns:a14="http://schemas.microsoft.com/office/drawing/2010/main" val="0"/>
                </a:ext>
              </a:extLst>
            </a:blip>
            <a:srcRect/>
            <a:stretch>
              <a:fillRect/>
            </a:stretch>
          </p:blipFill>
          <p:spPr bwMode="auto">
            <a:xfrm>
              <a:off x="-3870325" y="6484938"/>
              <a:ext cx="1524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69"/>
            <p:cNvPicPr>
              <a:picLocks noChangeAspect="1" noChangeArrowheads="1"/>
            </p:cNvPicPr>
            <p:nvPr/>
          </p:nvPicPr>
          <p:blipFill>
            <a:blip r:embed="rId163">
              <a:extLst>
                <a:ext uri="{28A0092B-C50C-407E-A947-70E740481C1C}">
                  <a14:useLocalDpi xmlns:a14="http://schemas.microsoft.com/office/drawing/2010/main" val="0"/>
                </a:ext>
              </a:extLst>
            </a:blip>
            <a:srcRect/>
            <a:stretch>
              <a:fillRect/>
            </a:stretch>
          </p:blipFill>
          <p:spPr bwMode="auto">
            <a:xfrm>
              <a:off x="-3870325" y="7986713"/>
              <a:ext cx="381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70"/>
            <p:cNvPicPr>
              <a:picLocks noChangeAspect="1" noChangeArrowheads="1"/>
            </p:cNvPicPr>
            <p:nvPr/>
          </p:nvPicPr>
          <p:blipFill>
            <a:blip r:embed="rId164" cstate="print">
              <a:extLst>
                <a:ext uri="{28A0092B-C50C-407E-A947-70E740481C1C}">
                  <a14:useLocalDpi xmlns:a14="http://schemas.microsoft.com/office/drawing/2010/main" val="0"/>
                </a:ext>
              </a:extLst>
            </a:blip>
            <a:srcRect/>
            <a:stretch>
              <a:fillRect/>
            </a:stretch>
          </p:blipFill>
          <p:spPr bwMode="auto">
            <a:xfrm>
              <a:off x="-3875088" y="8278813"/>
              <a:ext cx="5889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6" name="图片 2665"/>
          <p:cNvPicPr>
            <a:picLocks noChangeAspect="1"/>
          </p:cNvPicPr>
          <p:nvPr/>
        </p:nvPicPr>
        <p:blipFill rotWithShape="1">
          <a:blip r:embed="rId165" cstate="print">
            <a:extLst>
              <a:ext uri="{28A0092B-C50C-407E-A947-70E740481C1C}">
                <a14:useLocalDpi xmlns:a14="http://schemas.microsoft.com/office/drawing/2010/main" val="0"/>
              </a:ext>
            </a:extLst>
          </a:blip>
          <a:srcRect l="1005" t="84165" r="-1005" b="-3612"/>
          <a:stretch>
            <a:fillRect/>
          </a:stretch>
        </p:blipFill>
        <p:spPr>
          <a:xfrm>
            <a:off x="373007" y="-29087"/>
            <a:ext cx="11975553" cy="2202155"/>
          </a:xfrm>
          <a:prstGeom prst="rect">
            <a:avLst/>
          </a:prstGeom>
        </p:spPr>
      </p:pic>
      <p:pic>
        <p:nvPicPr>
          <p:cNvPr id="2660" name="图片 2659"/>
          <p:cNvPicPr>
            <a:picLocks noChangeAspect="1"/>
          </p:cNvPicPr>
          <p:nvPr/>
        </p:nvPicPr>
        <p:blipFill>
          <a:blip r:embed="rId166"/>
          <a:stretch>
            <a:fillRect/>
          </a:stretch>
        </p:blipFill>
        <p:spPr>
          <a:xfrm>
            <a:off x="1844279" y="4393601"/>
            <a:ext cx="8460054" cy="2642250"/>
          </a:xfrm>
          <a:prstGeom prst="rect">
            <a:avLst/>
          </a:prstGeom>
        </p:spPr>
      </p:pic>
      <p:sp>
        <p:nvSpPr>
          <p:cNvPr id="2661" name="文本框 2660"/>
          <p:cNvSpPr txBox="1"/>
          <p:nvPr/>
        </p:nvSpPr>
        <p:spPr>
          <a:xfrm>
            <a:off x="2875571" y="1637191"/>
            <a:ext cx="6970426" cy="1569660"/>
          </a:xfrm>
          <a:prstGeom prst="rect">
            <a:avLst/>
          </a:prstGeom>
          <a:noFill/>
        </p:spPr>
        <p:txBody>
          <a:bodyPr wrap="square" rtlCol="0">
            <a:spAutoFit/>
          </a:bodyPr>
          <a:lstStyle/>
          <a:p>
            <a:pPr algn="ctr"/>
            <a:r>
              <a:rPr lang="zh-CN" altLang="en-US" sz="96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谢谢观看</a:t>
            </a:r>
            <a:endParaRPr lang="zh-CN" altLang="en-US" sz="96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70" name="文本框 869"/>
          <p:cNvSpPr txBox="1"/>
          <p:nvPr/>
        </p:nvSpPr>
        <p:spPr>
          <a:xfrm>
            <a:off x="3055454" y="3170101"/>
            <a:ext cx="6970426" cy="923330"/>
          </a:xfrm>
          <a:prstGeom prst="rect">
            <a:avLst/>
          </a:prstGeom>
          <a:noFill/>
        </p:spPr>
        <p:txBody>
          <a:bodyPr wrap="square" rtlCol="0">
            <a:spAutoFit/>
          </a:bodyPr>
          <a:lstStyle/>
          <a:p>
            <a:pPr algn="ctr"/>
            <a:r>
              <a:rPr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老师您辛苦啦！</a:t>
            </a:r>
            <a:endParaRPr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75" name="文本框 874"/>
          <p:cNvSpPr txBox="1"/>
          <p:nvPr/>
        </p:nvSpPr>
        <p:spPr>
          <a:xfrm>
            <a:off x="6034289" y="4025435"/>
            <a:ext cx="4217697" cy="523220"/>
          </a:xfrm>
          <a:prstGeom prst="rect">
            <a:avLst/>
          </a:prstGeom>
          <a:noFill/>
        </p:spPr>
        <p:txBody>
          <a:bodyPr wrap="square" rtlCol="0">
            <a:spAutoFit/>
          </a:bodyPr>
          <a:lstStyle/>
          <a:p>
            <a:pPr algn="ctr"/>
            <a:r>
              <a:rPr lang="en-US" altLang="zh-CN"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THEACHERS’DAY</a:t>
            </a:r>
            <a:endParaRPr lang="zh-CN" altLang="en-US" sz="28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Tree>
    <p:custDataLst>
      <p:tags r:id="rId167"/>
    </p:custDataLst>
  </p:cSld>
  <p:clrMapOvr>
    <a:masterClrMapping/>
  </p:clrMapOvr>
  <mc:AlternateContent xmlns:mc="http://schemas.openxmlformats.org/markup-compatibility/2006">
    <mc:Choice xmlns:p14="http://schemas.microsoft.com/office/powerpoint/2010/main" Requires="p14">
      <p:transition spd="slow" p14:dur="1500" advTm="8496">
        <p:split orient="vert"/>
      </p:transition>
    </mc:Choice>
    <mc:Fallback>
      <p:transition spd="slow" advTm="849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77"/>
                                        </p:tgtEl>
                                        <p:attrNameLst>
                                          <p:attrName>style.visibility</p:attrName>
                                        </p:attrNameLst>
                                      </p:cBhvr>
                                      <p:to>
                                        <p:strVal val="visible"/>
                                      </p:to>
                                    </p:set>
                                    <p:anim calcmode="lin" valueType="num">
                                      <p:cBhvr additive="base">
                                        <p:cTn id="7" dur="500" fill="hold"/>
                                        <p:tgtEl>
                                          <p:spTgt spid="877"/>
                                        </p:tgtEl>
                                        <p:attrNameLst>
                                          <p:attrName>ppt_x</p:attrName>
                                        </p:attrNameLst>
                                      </p:cBhvr>
                                      <p:tavLst>
                                        <p:tav tm="0">
                                          <p:val>
                                            <p:strVal val="#ppt_x"/>
                                          </p:val>
                                        </p:tav>
                                        <p:tav tm="100000">
                                          <p:val>
                                            <p:strVal val="#ppt_x"/>
                                          </p:val>
                                        </p:tav>
                                      </p:tavLst>
                                    </p:anim>
                                    <p:anim calcmode="lin" valueType="num">
                                      <p:cBhvr additive="base">
                                        <p:cTn id="8" dur="500" fill="hold"/>
                                        <p:tgtEl>
                                          <p:spTgt spid="87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2666"/>
                                        </p:tgtEl>
                                        <p:attrNameLst>
                                          <p:attrName>style.visibility</p:attrName>
                                        </p:attrNameLst>
                                      </p:cBhvr>
                                      <p:to>
                                        <p:strVal val="visible"/>
                                      </p:to>
                                    </p:set>
                                    <p:animEffect transition="in" filter="fade">
                                      <p:cBhvr>
                                        <p:cTn id="12" dur="1000"/>
                                        <p:tgtEl>
                                          <p:spTgt spid="2666"/>
                                        </p:tgtEl>
                                      </p:cBhvr>
                                    </p:animEffect>
                                    <p:anim calcmode="lin" valueType="num">
                                      <p:cBhvr>
                                        <p:cTn id="13" dur="1000" fill="hold"/>
                                        <p:tgtEl>
                                          <p:spTgt spid="2666"/>
                                        </p:tgtEl>
                                        <p:attrNameLst>
                                          <p:attrName>ppt_x</p:attrName>
                                        </p:attrNameLst>
                                      </p:cBhvr>
                                      <p:tavLst>
                                        <p:tav tm="0">
                                          <p:val>
                                            <p:strVal val="#ppt_x"/>
                                          </p:val>
                                        </p:tav>
                                        <p:tav tm="100000">
                                          <p:val>
                                            <p:strVal val="#ppt_x"/>
                                          </p:val>
                                        </p:tav>
                                      </p:tavLst>
                                    </p:anim>
                                    <p:anim calcmode="lin" valueType="num">
                                      <p:cBhvr>
                                        <p:cTn id="14" dur="1000" fill="hold"/>
                                        <p:tgtEl>
                                          <p:spTgt spid="266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2660"/>
                                        </p:tgtEl>
                                        <p:attrNameLst>
                                          <p:attrName>style.visibility</p:attrName>
                                        </p:attrNameLst>
                                      </p:cBhvr>
                                      <p:to>
                                        <p:strVal val="visible"/>
                                      </p:to>
                                    </p:set>
                                    <p:animEffect transition="in" filter="fade">
                                      <p:cBhvr>
                                        <p:cTn id="18" dur="1000"/>
                                        <p:tgtEl>
                                          <p:spTgt spid="2660"/>
                                        </p:tgtEl>
                                      </p:cBhvr>
                                    </p:animEffect>
                                    <p:anim calcmode="lin" valueType="num">
                                      <p:cBhvr>
                                        <p:cTn id="19" dur="1000" fill="hold"/>
                                        <p:tgtEl>
                                          <p:spTgt spid="2660"/>
                                        </p:tgtEl>
                                        <p:attrNameLst>
                                          <p:attrName>ppt_x</p:attrName>
                                        </p:attrNameLst>
                                      </p:cBhvr>
                                      <p:tavLst>
                                        <p:tav tm="0">
                                          <p:val>
                                            <p:strVal val="#ppt_x"/>
                                          </p:val>
                                        </p:tav>
                                        <p:tav tm="100000">
                                          <p:val>
                                            <p:strVal val="#ppt_x"/>
                                          </p:val>
                                        </p:tav>
                                      </p:tavLst>
                                    </p:anim>
                                    <p:anim calcmode="lin" valueType="num">
                                      <p:cBhvr>
                                        <p:cTn id="20" dur="1000" fill="hold"/>
                                        <p:tgtEl>
                                          <p:spTgt spid="2660"/>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6" presetClass="entr" presetSubtype="0" fill="hold" grpId="0" nodeType="afterEffect">
                                  <p:stCondLst>
                                    <p:cond delay="0"/>
                                  </p:stCondLst>
                                  <p:childTnLst>
                                    <p:set>
                                      <p:cBhvr>
                                        <p:cTn id="23" dur="1" fill="hold">
                                          <p:stCondLst>
                                            <p:cond delay="0"/>
                                          </p:stCondLst>
                                        </p:cTn>
                                        <p:tgtEl>
                                          <p:spTgt spid="2661"/>
                                        </p:tgtEl>
                                        <p:attrNameLst>
                                          <p:attrName>style.visibility</p:attrName>
                                        </p:attrNameLst>
                                      </p:cBhvr>
                                      <p:to>
                                        <p:strVal val="visible"/>
                                      </p:to>
                                    </p:set>
                                    <p:animEffect transition="in" filter="wipe(down)">
                                      <p:cBhvr>
                                        <p:cTn id="24" dur="580">
                                          <p:stCondLst>
                                            <p:cond delay="0"/>
                                          </p:stCondLst>
                                        </p:cTn>
                                        <p:tgtEl>
                                          <p:spTgt spid="2661"/>
                                        </p:tgtEl>
                                      </p:cBhvr>
                                    </p:animEffect>
                                    <p:anim calcmode="lin" valueType="num">
                                      <p:cBhvr>
                                        <p:cTn id="25" dur="1822" tmFilter="0,0; 0.14,0.36; 0.43,0.73; 0.71,0.91; 1.0,1.0">
                                          <p:stCondLst>
                                            <p:cond delay="0"/>
                                          </p:stCondLst>
                                        </p:cTn>
                                        <p:tgtEl>
                                          <p:spTgt spid="266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66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66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66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661"/>
                                        </p:tgtEl>
                                        <p:attrNameLst>
                                          <p:attrName>ppt_y</p:attrName>
                                        </p:attrNameLst>
                                      </p:cBhvr>
                                      <p:tavLst>
                                        <p:tav tm="0" fmla="#ppt_y-sin(pi*$)/81">
                                          <p:val>
                                            <p:fltVal val="0"/>
                                          </p:val>
                                        </p:tav>
                                        <p:tav tm="100000">
                                          <p:val>
                                            <p:fltVal val="1"/>
                                          </p:val>
                                        </p:tav>
                                      </p:tavLst>
                                    </p:anim>
                                    <p:animScale>
                                      <p:cBhvr>
                                        <p:cTn id="30" dur="26">
                                          <p:stCondLst>
                                            <p:cond delay="650"/>
                                          </p:stCondLst>
                                        </p:cTn>
                                        <p:tgtEl>
                                          <p:spTgt spid="2661"/>
                                        </p:tgtEl>
                                      </p:cBhvr>
                                      <p:to x="100000" y="60000"/>
                                    </p:animScale>
                                    <p:animScale>
                                      <p:cBhvr>
                                        <p:cTn id="31" dur="166" decel="50000">
                                          <p:stCondLst>
                                            <p:cond delay="676"/>
                                          </p:stCondLst>
                                        </p:cTn>
                                        <p:tgtEl>
                                          <p:spTgt spid="2661"/>
                                        </p:tgtEl>
                                      </p:cBhvr>
                                      <p:to x="100000" y="100000"/>
                                    </p:animScale>
                                    <p:animScale>
                                      <p:cBhvr>
                                        <p:cTn id="32" dur="26">
                                          <p:stCondLst>
                                            <p:cond delay="1312"/>
                                          </p:stCondLst>
                                        </p:cTn>
                                        <p:tgtEl>
                                          <p:spTgt spid="2661"/>
                                        </p:tgtEl>
                                      </p:cBhvr>
                                      <p:to x="100000" y="80000"/>
                                    </p:animScale>
                                    <p:animScale>
                                      <p:cBhvr>
                                        <p:cTn id="33" dur="166" decel="50000">
                                          <p:stCondLst>
                                            <p:cond delay="1338"/>
                                          </p:stCondLst>
                                        </p:cTn>
                                        <p:tgtEl>
                                          <p:spTgt spid="2661"/>
                                        </p:tgtEl>
                                      </p:cBhvr>
                                      <p:to x="100000" y="100000"/>
                                    </p:animScale>
                                    <p:animScale>
                                      <p:cBhvr>
                                        <p:cTn id="34" dur="26">
                                          <p:stCondLst>
                                            <p:cond delay="1642"/>
                                          </p:stCondLst>
                                        </p:cTn>
                                        <p:tgtEl>
                                          <p:spTgt spid="2661"/>
                                        </p:tgtEl>
                                      </p:cBhvr>
                                      <p:to x="100000" y="90000"/>
                                    </p:animScale>
                                    <p:animScale>
                                      <p:cBhvr>
                                        <p:cTn id="35" dur="166" decel="50000">
                                          <p:stCondLst>
                                            <p:cond delay="1668"/>
                                          </p:stCondLst>
                                        </p:cTn>
                                        <p:tgtEl>
                                          <p:spTgt spid="2661"/>
                                        </p:tgtEl>
                                      </p:cBhvr>
                                      <p:to x="100000" y="100000"/>
                                    </p:animScale>
                                    <p:animScale>
                                      <p:cBhvr>
                                        <p:cTn id="36" dur="26">
                                          <p:stCondLst>
                                            <p:cond delay="1808"/>
                                          </p:stCondLst>
                                        </p:cTn>
                                        <p:tgtEl>
                                          <p:spTgt spid="2661"/>
                                        </p:tgtEl>
                                      </p:cBhvr>
                                      <p:to x="100000" y="95000"/>
                                    </p:animScale>
                                    <p:animScale>
                                      <p:cBhvr>
                                        <p:cTn id="37" dur="166" decel="50000">
                                          <p:stCondLst>
                                            <p:cond delay="1834"/>
                                          </p:stCondLst>
                                        </p:cTn>
                                        <p:tgtEl>
                                          <p:spTgt spid="266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870"/>
                                        </p:tgtEl>
                                        <p:attrNameLst>
                                          <p:attrName>style.visibility</p:attrName>
                                        </p:attrNameLst>
                                      </p:cBhvr>
                                      <p:to>
                                        <p:strVal val="visible"/>
                                      </p:to>
                                    </p:set>
                                    <p:anim calcmode="lin" valueType="num">
                                      <p:cBhvr>
                                        <p:cTn id="42" dur="500" fill="hold"/>
                                        <p:tgtEl>
                                          <p:spTgt spid="870"/>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870"/>
                                        </p:tgtEl>
                                        <p:attrNameLst>
                                          <p:attrName>ppt_y</p:attrName>
                                        </p:attrNameLst>
                                      </p:cBhvr>
                                      <p:tavLst>
                                        <p:tav tm="0">
                                          <p:val>
                                            <p:strVal val="#ppt_y"/>
                                          </p:val>
                                        </p:tav>
                                        <p:tav tm="100000">
                                          <p:val>
                                            <p:strVal val="#ppt_y"/>
                                          </p:val>
                                        </p:tav>
                                      </p:tavLst>
                                    </p:anim>
                                    <p:anim calcmode="lin" valueType="num">
                                      <p:cBhvr>
                                        <p:cTn id="44" dur="500" fill="hold"/>
                                        <p:tgtEl>
                                          <p:spTgt spid="870"/>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870"/>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870"/>
                                        </p:tgtEl>
                                      </p:cBhvr>
                                    </p:animEffect>
                                  </p:childTnLst>
                                </p:cTn>
                              </p:par>
                            </p:childTnLst>
                          </p:cTn>
                        </p:par>
                        <p:par>
                          <p:cTn id="47" fill="hold">
                            <p:stCondLst>
                              <p:cond delay="800"/>
                            </p:stCondLst>
                            <p:childTnLst>
                              <p:par>
                                <p:cTn id="48" presetID="45" presetClass="entr" presetSubtype="0" fill="hold" grpId="0" nodeType="afterEffect">
                                  <p:stCondLst>
                                    <p:cond delay="0"/>
                                  </p:stCondLst>
                                  <p:childTnLst>
                                    <p:set>
                                      <p:cBhvr>
                                        <p:cTn id="49" dur="1" fill="hold">
                                          <p:stCondLst>
                                            <p:cond delay="0"/>
                                          </p:stCondLst>
                                        </p:cTn>
                                        <p:tgtEl>
                                          <p:spTgt spid="875"/>
                                        </p:tgtEl>
                                        <p:attrNameLst>
                                          <p:attrName>style.visibility</p:attrName>
                                        </p:attrNameLst>
                                      </p:cBhvr>
                                      <p:to>
                                        <p:strVal val="visible"/>
                                      </p:to>
                                    </p:set>
                                    <p:animEffect transition="in" filter="fade">
                                      <p:cBhvr>
                                        <p:cTn id="50" dur="2000"/>
                                        <p:tgtEl>
                                          <p:spTgt spid="875"/>
                                        </p:tgtEl>
                                      </p:cBhvr>
                                    </p:animEffect>
                                    <p:anim calcmode="lin" valueType="num">
                                      <p:cBhvr>
                                        <p:cTn id="51" dur="2000" fill="hold"/>
                                        <p:tgtEl>
                                          <p:spTgt spid="875"/>
                                        </p:tgtEl>
                                        <p:attrNameLst>
                                          <p:attrName>ppt_w</p:attrName>
                                        </p:attrNameLst>
                                      </p:cBhvr>
                                      <p:tavLst>
                                        <p:tav tm="0" fmla="#ppt_w*sin(2.5*pi*$)">
                                          <p:val>
                                            <p:fltVal val="0"/>
                                          </p:val>
                                        </p:tav>
                                        <p:tav tm="100000">
                                          <p:val>
                                            <p:fltVal val="1"/>
                                          </p:val>
                                        </p:tav>
                                      </p:tavLst>
                                    </p:anim>
                                    <p:anim calcmode="lin" valueType="num">
                                      <p:cBhvr>
                                        <p:cTn id="52" dur="2000" fill="hold"/>
                                        <p:tgtEl>
                                          <p:spTgt spid="8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1" grpId="0"/>
      <p:bldP spid="870" grpId="0"/>
      <p:bldP spid="87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10457" y="-35665"/>
            <a:ext cx="12180611" cy="6893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1568" y="2587120"/>
            <a:ext cx="12189499" cy="12374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337" y="1400487"/>
            <a:ext cx="2504692" cy="761883"/>
          </a:xfrm>
          <a:prstGeom prst="rect">
            <a:avLst/>
          </a:prstGeom>
        </p:spPr>
      </p:pic>
      <p:sp>
        <p:nvSpPr>
          <p:cNvPr id="5" name="文本框 4"/>
          <p:cNvSpPr txBox="1"/>
          <p:nvPr/>
        </p:nvSpPr>
        <p:spPr>
          <a:xfrm>
            <a:off x="4200815" y="4134379"/>
            <a:ext cx="3799893"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矩形 186"/>
          <p:cNvSpPr/>
          <p:nvPr/>
        </p:nvSpPr>
        <p:spPr>
          <a:xfrm>
            <a:off x="2906993" y="3104948"/>
            <a:ext cx="6566744" cy="1107996"/>
          </a:xfrm>
          <a:prstGeom prst="rect">
            <a:avLst/>
          </a:prstGeom>
        </p:spPr>
        <p:txBody>
          <a:bodyPr wrap="square" lIns="0" tIns="0" rIns="0" bIns="0">
            <a:spAutoFit/>
          </a:bodyPr>
          <a:lstStyle/>
          <a:p>
            <a:pPr algn="ctr">
              <a:spcBef>
                <a:spcPct val="50000"/>
              </a:spcBef>
            </a:pPr>
            <a:r>
              <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请输入您的标题</a:t>
            </a:r>
            <a:endPar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0" name="TextBox 11"/>
          <p:cNvSpPr txBox="1"/>
          <p:nvPr/>
        </p:nvSpPr>
        <p:spPr>
          <a:xfrm>
            <a:off x="2575195" y="4304120"/>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1" name="TextBox 11"/>
          <p:cNvSpPr txBox="1"/>
          <p:nvPr/>
        </p:nvSpPr>
        <p:spPr>
          <a:xfrm>
            <a:off x="2575195" y="4619732"/>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2" name="组合 191"/>
          <p:cNvGrpSpPr/>
          <p:nvPr/>
        </p:nvGrpSpPr>
        <p:grpSpPr>
          <a:xfrm>
            <a:off x="4617064" y="1630696"/>
            <a:ext cx="3146603" cy="952443"/>
            <a:chOff x="4990306" y="1772516"/>
            <a:chExt cx="3180926" cy="668337"/>
          </a:xfrm>
        </p:grpSpPr>
        <p:sp>
          <p:nvSpPr>
            <p:cNvPr id="193" name="Shape 18"/>
            <p:cNvSpPr/>
            <p:nvPr/>
          </p:nvSpPr>
          <p:spPr>
            <a:xfrm>
              <a:off x="4990306" y="1772516"/>
              <a:ext cx="3180926" cy="607095"/>
            </a:xfrm>
            <a:prstGeom prst="roundRect">
              <a:avLst>
                <a:gd name="adj" fmla="val 50000"/>
              </a:avLst>
            </a:prstGeom>
            <a:noFill/>
            <a:ln w="38100" cap="flat">
              <a:solidFill>
                <a:schemeClr val="bg2"/>
              </a:solidFill>
              <a:prstDash val="solid"/>
              <a:miter lim="400000"/>
            </a:ln>
            <a:effectLst/>
          </p:spPr>
          <p:txBody>
            <a:bodyPr wrap="square" lIns="19046" tIns="19046" rIns="19046" bIns="19046" numCol="1" anchor="ctr">
              <a:noAutofit/>
            </a:bodyPr>
            <a:lstStyle/>
            <a:p>
              <a:pPr algn="ctr" defTabSz="914400">
                <a:defRPr/>
              </a:pPr>
              <a:endParaRPr sz="54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4" name="文本框 3"/>
            <p:cNvSpPr txBox="1"/>
            <p:nvPr/>
          </p:nvSpPr>
          <p:spPr>
            <a:xfrm>
              <a:off x="5191080" y="1792945"/>
              <a:ext cx="2757590" cy="647908"/>
            </a:xfrm>
            <a:prstGeom prst="rect">
              <a:avLst/>
            </a:prstGeom>
            <a:noFill/>
            <a:ln w="38100">
              <a:noFill/>
            </a:ln>
          </p:spPr>
          <p:txBody>
            <a:bodyPr wrap="square" rtlCol="0">
              <a:spAutoFit/>
            </a:bodyPr>
            <a:lstStyle/>
            <a:p>
              <a:pPr algn="ctr"/>
              <a:r>
                <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第一章</a:t>
              </a:r>
              <a:endPar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348">
        <p:split orient="vert"/>
      </p:transition>
    </mc:Choice>
    <mc:Fallback>
      <p:transition spd="slow" advTm="334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anim calcmode="lin" valueType="num">
                                      <p:cBhvr>
                                        <p:cTn id="8" dur="750" fill="hold"/>
                                        <p:tgtEl>
                                          <p:spTgt spid="192"/>
                                        </p:tgtEl>
                                        <p:attrNameLst>
                                          <p:attrName>ppt_x</p:attrName>
                                        </p:attrNameLst>
                                      </p:cBhvr>
                                      <p:tavLst>
                                        <p:tav tm="0">
                                          <p:val>
                                            <p:strVal val="#ppt_x"/>
                                          </p:val>
                                        </p:tav>
                                        <p:tav tm="100000">
                                          <p:val>
                                            <p:strVal val="#ppt_x"/>
                                          </p:val>
                                        </p:tav>
                                      </p:tavLst>
                                    </p:anim>
                                    <p:anim calcmode="lin" valueType="num">
                                      <p:cBhvr>
                                        <p:cTn id="9" dur="750" fill="hold"/>
                                        <p:tgtEl>
                                          <p:spTgt spid="1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187"/>
                                        </p:tgtEl>
                                        <p:attrNameLst>
                                          <p:attrName>style.visibility</p:attrName>
                                        </p:attrNameLst>
                                      </p:cBhvr>
                                      <p:to>
                                        <p:strVal val="visible"/>
                                      </p:to>
                                    </p:set>
                                    <p:anim calcmode="lin" valueType="num">
                                      <p:cBhvr>
                                        <p:cTn id="13" dur="500" fill="hold"/>
                                        <p:tgtEl>
                                          <p:spTgt spid="187"/>
                                        </p:tgtEl>
                                        <p:attrNameLst>
                                          <p:attrName>ppt_w</p:attrName>
                                        </p:attrNameLst>
                                      </p:cBhvr>
                                      <p:tavLst>
                                        <p:tav tm="0">
                                          <p:val>
                                            <p:strVal val="4*#ppt_w"/>
                                          </p:val>
                                        </p:tav>
                                        <p:tav tm="100000">
                                          <p:val>
                                            <p:strVal val="#ppt_w"/>
                                          </p:val>
                                        </p:tav>
                                      </p:tavLst>
                                    </p:anim>
                                    <p:anim calcmode="lin" valueType="num">
                                      <p:cBhvr>
                                        <p:cTn id="14" dur="500" fill="hold"/>
                                        <p:tgtEl>
                                          <p:spTgt spid="187"/>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p:cTn id="18" dur="500"/>
                                        <p:tgtEl>
                                          <p:spTgt spid="190"/>
                                        </p:tgtEl>
                                        <p:attrNameLst>
                                          <p:attrName>ppt_x</p:attrName>
                                        </p:attrNameLst>
                                      </p:cBhvr>
                                      <p:tavLst>
                                        <p:tav tm="0">
                                          <p:val>
                                            <p:strVal val="#ppt_x-#ppt_w*1.125000"/>
                                          </p:val>
                                        </p:tav>
                                        <p:tav tm="100000">
                                          <p:val>
                                            <p:strVal val="#ppt_x"/>
                                          </p:val>
                                        </p:tav>
                                      </p:tavLst>
                                    </p:anim>
                                    <p:animEffect transition="in" filter="wipe(right)">
                                      <p:cBhvr>
                                        <p:cTn id="19" dur="500"/>
                                        <p:tgtEl>
                                          <p:spTgt spid="190"/>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 calcmode="lin" valueType="num">
                                      <p:cBhvr>
                                        <p:cTn id="23" dur="500"/>
                                        <p:tgtEl>
                                          <p:spTgt spid="191"/>
                                        </p:tgtEl>
                                        <p:attrNameLst>
                                          <p:attrName>ppt_x</p:attrName>
                                        </p:attrNameLst>
                                      </p:cBhvr>
                                      <p:tavLst>
                                        <p:tav tm="0">
                                          <p:val>
                                            <p:strVal val="#ppt_x-#ppt_w*1.125000"/>
                                          </p:val>
                                        </p:tav>
                                        <p:tav tm="100000">
                                          <p:val>
                                            <p:strVal val="#ppt_x"/>
                                          </p:val>
                                        </p:tav>
                                      </p:tavLst>
                                    </p:anim>
                                    <p:animEffect transition="in" filter="wipe(right)">
                                      <p:cBhvr>
                                        <p:cTn id="2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0" grpId="0"/>
      <p:bldP spid="19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440152" y="3248847"/>
            <a:ext cx="1655584" cy="1656183"/>
            <a:chOff x="2380844" y="2104214"/>
            <a:chExt cx="1242137" cy="1242137"/>
          </a:xfrm>
          <a:solidFill>
            <a:schemeClr val="accent1"/>
          </a:solidFill>
        </p:grpSpPr>
        <p:sp>
          <p:nvSpPr>
            <p:cNvPr id="10" name="椭圆 9"/>
            <p:cNvSpPr/>
            <p:nvPr/>
          </p:nvSpPr>
          <p:spPr>
            <a:xfrm>
              <a:off x="2380844" y="2104214"/>
              <a:ext cx="1242137" cy="1242137"/>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1" name="TextBox 23"/>
            <p:cNvSpPr txBox="1"/>
            <p:nvPr/>
          </p:nvSpPr>
          <p:spPr>
            <a:xfrm>
              <a:off x="2680821" y="2593236"/>
              <a:ext cx="730271" cy="438581"/>
            </a:xfrm>
            <a:prstGeom prst="rect">
              <a:avLst/>
            </a:prstGeom>
            <a:grpFill/>
            <a:ln>
              <a:noFill/>
            </a:ln>
          </p:spPr>
          <p:txBody>
            <a:bodyPr wrap="none" rtlCol="0">
              <a:spAutoFit/>
            </a:bodyPr>
            <a:lstStyle/>
            <a:p>
              <a:r>
                <a:rPr lang="en-US" altLang="zh-CN"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15%</a:t>
              </a:r>
              <a:endParaRPr lang="zh-CN" altLang="en-US"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cxnSp>
        <p:nvCxnSpPr>
          <p:cNvPr id="12" name="直接连接符 11"/>
          <p:cNvCxnSpPr/>
          <p:nvPr/>
        </p:nvCxnSpPr>
        <p:spPr>
          <a:xfrm flipV="1">
            <a:off x="4267942" y="2696785"/>
            <a:ext cx="0" cy="504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3697199" y="2696783"/>
            <a:ext cx="5707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5508744" y="2696785"/>
            <a:ext cx="0" cy="504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508746" y="2696783"/>
            <a:ext cx="317359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6825856" y="4929030"/>
            <a:ext cx="0" cy="504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flipV="1">
            <a:off x="3697198" y="5433086"/>
            <a:ext cx="312865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8111591" y="4929031"/>
            <a:ext cx="0" cy="50405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8111591" y="5433087"/>
            <a:ext cx="5707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32"/>
          <p:cNvSpPr txBox="1"/>
          <p:nvPr/>
        </p:nvSpPr>
        <p:spPr>
          <a:xfrm>
            <a:off x="1201823" y="2145140"/>
            <a:ext cx="1631153" cy="400077"/>
          </a:xfrm>
          <a:prstGeom prst="rect">
            <a:avLst/>
          </a:prstGeom>
          <a:noFill/>
        </p:spPr>
        <p:txBody>
          <a:bodyPr wrap="none" lIns="121889" tIns="60944" rIns="121889" bIns="60944" rtlCol="0">
            <a:spAutoFit/>
          </a:bodyPr>
          <a:lstStyle/>
          <a:p>
            <a:r>
              <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添加标题内容</a:t>
            </a:r>
            <a:endPar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1" name="矩形 20"/>
          <p:cNvSpPr/>
          <p:nvPr/>
        </p:nvSpPr>
        <p:spPr>
          <a:xfrm>
            <a:off x="1201824" y="2605238"/>
            <a:ext cx="2703033" cy="769409"/>
          </a:xfrm>
          <a:prstGeom prst="rect">
            <a:avLst/>
          </a:prstGeom>
        </p:spPr>
        <p:txBody>
          <a:bodyPr wrap="square" lIns="121889" tIns="60944" rIns="121889" bIns="60944">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单击此处添加文本内容，单击</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此处添加文本内容，单击此处</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添加文本内容，单击此处添加</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2" name="TextBox 34"/>
          <p:cNvSpPr txBox="1"/>
          <p:nvPr/>
        </p:nvSpPr>
        <p:spPr>
          <a:xfrm>
            <a:off x="1201823" y="4833706"/>
            <a:ext cx="1631153" cy="400077"/>
          </a:xfrm>
          <a:prstGeom prst="rect">
            <a:avLst/>
          </a:prstGeom>
          <a:noFill/>
        </p:spPr>
        <p:txBody>
          <a:bodyPr wrap="none" lIns="121889" tIns="60944" rIns="121889" bIns="60944" rtlCol="0">
            <a:spAutoFit/>
          </a:bodyPr>
          <a:lstStyle/>
          <a:p>
            <a:r>
              <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添加标题内容</a:t>
            </a:r>
            <a:endPar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3" name="矩形 22"/>
          <p:cNvSpPr/>
          <p:nvPr/>
        </p:nvSpPr>
        <p:spPr>
          <a:xfrm>
            <a:off x="1201824" y="5293803"/>
            <a:ext cx="2703033" cy="769409"/>
          </a:xfrm>
          <a:prstGeom prst="rect">
            <a:avLst/>
          </a:prstGeom>
        </p:spPr>
        <p:txBody>
          <a:bodyPr wrap="square" lIns="121889" tIns="60944" rIns="121889" bIns="60944">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单击此处添加文本内容，单击</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此处添加文本内容，单击此处</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添加文本内容，单击此处添加</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4" name="TextBox 36"/>
          <p:cNvSpPr txBox="1"/>
          <p:nvPr/>
        </p:nvSpPr>
        <p:spPr>
          <a:xfrm>
            <a:off x="8792317" y="2145140"/>
            <a:ext cx="1631153" cy="400077"/>
          </a:xfrm>
          <a:prstGeom prst="rect">
            <a:avLst/>
          </a:prstGeom>
          <a:noFill/>
        </p:spPr>
        <p:txBody>
          <a:bodyPr wrap="none" lIns="121889" tIns="60944" rIns="121889" bIns="60944" rtlCol="0">
            <a:spAutoFit/>
          </a:bodyPr>
          <a:lstStyle/>
          <a:p>
            <a:r>
              <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添加标题内容</a:t>
            </a:r>
            <a:endPar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5" name="矩形 24"/>
          <p:cNvSpPr/>
          <p:nvPr/>
        </p:nvSpPr>
        <p:spPr>
          <a:xfrm>
            <a:off x="8792318" y="2605238"/>
            <a:ext cx="2703033" cy="769409"/>
          </a:xfrm>
          <a:prstGeom prst="rect">
            <a:avLst/>
          </a:prstGeom>
        </p:spPr>
        <p:txBody>
          <a:bodyPr wrap="square" lIns="121889" tIns="60944" rIns="121889" bIns="60944">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单击此处添加文本内容，单击</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此处添加文本内容，单击此处</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添加文本内容，单击此处添加</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6" name="TextBox 38"/>
          <p:cNvSpPr txBox="1"/>
          <p:nvPr/>
        </p:nvSpPr>
        <p:spPr>
          <a:xfrm>
            <a:off x="8769146" y="4833706"/>
            <a:ext cx="1631153" cy="400077"/>
          </a:xfrm>
          <a:prstGeom prst="rect">
            <a:avLst/>
          </a:prstGeom>
          <a:noFill/>
        </p:spPr>
        <p:txBody>
          <a:bodyPr wrap="none" lIns="121889" tIns="60944" rIns="121889" bIns="60944" rtlCol="0">
            <a:spAutoFit/>
          </a:bodyPr>
          <a:lstStyle/>
          <a:p>
            <a:r>
              <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添加标题内容</a:t>
            </a:r>
            <a:endParaRPr lang="zh-CN" altLang="en-US"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7" name="矩形 26"/>
          <p:cNvSpPr/>
          <p:nvPr/>
        </p:nvSpPr>
        <p:spPr>
          <a:xfrm>
            <a:off x="8769146" y="5293803"/>
            <a:ext cx="2703033" cy="769409"/>
          </a:xfrm>
          <a:prstGeom prst="rect">
            <a:avLst/>
          </a:prstGeom>
        </p:spPr>
        <p:txBody>
          <a:bodyPr wrap="square" lIns="121889" tIns="60944" rIns="121889" bIns="60944">
            <a:spAutoFit/>
          </a:bodyPr>
          <a:lstStyle/>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单击此处添加文本内容，单击</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此处添加文本内容，单击此处</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添加文本内容，单击此处添加</a:t>
            </a:r>
            <a:endParaRPr lang="en-US" altLang="zh-CN" sz="14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28" name="组合 27"/>
          <p:cNvGrpSpPr/>
          <p:nvPr/>
        </p:nvGrpSpPr>
        <p:grpSpPr>
          <a:xfrm>
            <a:off x="4680954" y="3248847"/>
            <a:ext cx="1655584" cy="1656183"/>
            <a:chOff x="3311782" y="2104214"/>
            <a:chExt cx="1242137" cy="1242137"/>
          </a:xfrm>
          <a:solidFill>
            <a:schemeClr val="accent2"/>
          </a:solidFill>
        </p:grpSpPr>
        <p:sp>
          <p:nvSpPr>
            <p:cNvPr id="29" name="椭圆 28"/>
            <p:cNvSpPr/>
            <p:nvPr/>
          </p:nvSpPr>
          <p:spPr>
            <a:xfrm>
              <a:off x="3311782" y="2104214"/>
              <a:ext cx="1242137" cy="1242137"/>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0" name="TextBox 42"/>
            <p:cNvSpPr txBox="1"/>
            <p:nvPr/>
          </p:nvSpPr>
          <p:spPr>
            <a:xfrm>
              <a:off x="3589988" y="2593236"/>
              <a:ext cx="808446" cy="438581"/>
            </a:xfrm>
            <a:prstGeom prst="rect">
              <a:avLst/>
            </a:prstGeom>
            <a:grpFill/>
            <a:ln>
              <a:noFill/>
            </a:ln>
          </p:spPr>
          <p:txBody>
            <a:bodyPr wrap="none" rtlCol="0">
              <a:spAutoFit/>
            </a:bodyPr>
            <a:lstStyle/>
            <a:p>
              <a:r>
                <a:rPr lang="en-US" altLang="zh-CN"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35%</a:t>
              </a:r>
              <a:endParaRPr lang="zh-CN" altLang="en-US"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31" name="组合 30"/>
          <p:cNvGrpSpPr/>
          <p:nvPr/>
        </p:nvGrpSpPr>
        <p:grpSpPr>
          <a:xfrm>
            <a:off x="5964633" y="3248847"/>
            <a:ext cx="1655584" cy="1656183"/>
            <a:chOff x="4274889" y="2104214"/>
            <a:chExt cx="1242137" cy="1242137"/>
          </a:xfrm>
          <a:solidFill>
            <a:schemeClr val="accent3"/>
          </a:solidFill>
        </p:grpSpPr>
        <p:sp>
          <p:nvSpPr>
            <p:cNvPr id="32" name="椭圆 31"/>
            <p:cNvSpPr/>
            <p:nvPr/>
          </p:nvSpPr>
          <p:spPr>
            <a:xfrm>
              <a:off x="4274889" y="2104214"/>
              <a:ext cx="1242137" cy="1242137"/>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3" name="TextBox 45"/>
            <p:cNvSpPr txBox="1"/>
            <p:nvPr/>
          </p:nvSpPr>
          <p:spPr>
            <a:xfrm>
              <a:off x="4598439" y="2593236"/>
              <a:ext cx="821676" cy="438581"/>
            </a:xfrm>
            <a:prstGeom prst="rect">
              <a:avLst/>
            </a:prstGeom>
            <a:grpFill/>
            <a:ln>
              <a:noFill/>
            </a:ln>
          </p:spPr>
          <p:txBody>
            <a:bodyPr wrap="none" rtlCol="0">
              <a:spAutoFit/>
            </a:bodyPr>
            <a:lstStyle/>
            <a:p>
              <a:r>
                <a:rPr lang="en-US" altLang="zh-CN"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60%</a:t>
              </a:r>
              <a:endParaRPr lang="zh-CN" altLang="en-US"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34" name="组合 33"/>
          <p:cNvGrpSpPr/>
          <p:nvPr/>
        </p:nvGrpSpPr>
        <p:grpSpPr>
          <a:xfrm>
            <a:off x="7272305" y="3248847"/>
            <a:ext cx="1655584" cy="1656183"/>
            <a:chOff x="5255998" y="2104214"/>
            <a:chExt cx="1242137" cy="1242137"/>
          </a:xfrm>
          <a:solidFill>
            <a:schemeClr val="accent1"/>
          </a:solidFill>
        </p:grpSpPr>
        <p:sp>
          <p:nvSpPr>
            <p:cNvPr id="35" name="椭圆 34"/>
            <p:cNvSpPr/>
            <p:nvPr/>
          </p:nvSpPr>
          <p:spPr>
            <a:xfrm>
              <a:off x="5255998" y="2104214"/>
              <a:ext cx="1242137" cy="1242137"/>
            </a:xfrm>
            <a:prstGeom prst="ellipse">
              <a:avLst/>
            </a:prstGeom>
            <a:gr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36" name="TextBox 48"/>
            <p:cNvSpPr txBox="1"/>
            <p:nvPr/>
          </p:nvSpPr>
          <p:spPr>
            <a:xfrm>
              <a:off x="5588173" y="2593236"/>
              <a:ext cx="790406" cy="438581"/>
            </a:xfrm>
            <a:prstGeom prst="rect">
              <a:avLst/>
            </a:prstGeom>
            <a:grpFill/>
            <a:ln>
              <a:noFill/>
            </a:ln>
          </p:spPr>
          <p:txBody>
            <a:bodyPr wrap="none" rtlCol="0">
              <a:spAutoFit/>
            </a:bodyPr>
            <a:lstStyle/>
            <a:p>
              <a:r>
                <a:rPr lang="en-US" altLang="zh-CN"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rPr>
                <a:t>85%</a:t>
              </a:r>
              <a:endParaRPr lang="zh-CN" altLang="en-US" sz="3200" dirty="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8868">
        <p:split orient="vert"/>
      </p:transition>
    </mc:Choice>
    <mc:Fallback>
      <p:transition spd="slow" advTm="886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400" fill="hold"/>
                                        <p:tgtEl>
                                          <p:spTgt spid="28"/>
                                        </p:tgtEl>
                                        <p:attrNameLst>
                                          <p:attrName>ppt_x</p:attrName>
                                        </p:attrNameLst>
                                      </p:cBhvr>
                                      <p:tavLst>
                                        <p:tav tm="0">
                                          <p:val>
                                            <p:strVal val="0-#ppt_w/2"/>
                                          </p:val>
                                        </p:tav>
                                        <p:tav tm="100000">
                                          <p:val>
                                            <p:strVal val="#ppt_x"/>
                                          </p:val>
                                        </p:tav>
                                      </p:tavLst>
                                    </p:anim>
                                    <p:anim calcmode="lin" valueType="num">
                                      <p:cBhvr additive="base">
                                        <p:cTn id="13" dur="4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400" fill="hold"/>
                                        <p:tgtEl>
                                          <p:spTgt spid="31"/>
                                        </p:tgtEl>
                                        <p:attrNameLst>
                                          <p:attrName>ppt_x</p:attrName>
                                        </p:attrNameLst>
                                      </p:cBhvr>
                                      <p:tavLst>
                                        <p:tav tm="0">
                                          <p:val>
                                            <p:strVal val="0-#ppt_w/2"/>
                                          </p:val>
                                        </p:tav>
                                        <p:tav tm="100000">
                                          <p:val>
                                            <p:strVal val="#ppt_x"/>
                                          </p:val>
                                        </p:tav>
                                      </p:tavLst>
                                    </p:anim>
                                    <p:anim calcmode="lin" valueType="num">
                                      <p:cBhvr additive="base">
                                        <p:cTn id="18" dur="400" fill="hold"/>
                                        <p:tgtEl>
                                          <p:spTgt spid="3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400" fill="hold"/>
                                        <p:tgtEl>
                                          <p:spTgt spid="34"/>
                                        </p:tgtEl>
                                        <p:attrNameLst>
                                          <p:attrName>ppt_x</p:attrName>
                                        </p:attrNameLst>
                                      </p:cBhvr>
                                      <p:tavLst>
                                        <p:tav tm="0">
                                          <p:val>
                                            <p:strVal val="0-#ppt_w/2"/>
                                          </p:val>
                                        </p:tav>
                                        <p:tav tm="100000">
                                          <p:val>
                                            <p:strVal val="#ppt_x"/>
                                          </p:val>
                                        </p:tav>
                                      </p:tavLst>
                                    </p:anim>
                                    <p:anim calcmode="lin" valueType="num">
                                      <p:cBhvr additive="base">
                                        <p:cTn id="23" dur="400" fill="hold"/>
                                        <p:tgtEl>
                                          <p:spTgt spid="3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2500"/>
                            </p:stCondLst>
                            <p:childTnLst>
                              <p:par>
                                <p:cTn id="29" presetID="22" presetClass="entr" presetSubtype="2"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childTnLst>
                          </p:cTn>
                        </p:par>
                        <p:par>
                          <p:cTn id="32" fill="hold">
                            <p:stCondLst>
                              <p:cond delay="3000"/>
                            </p:stCondLst>
                            <p:childTnLst>
                              <p:par>
                                <p:cTn id="33" presetID="47"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600"/>
                                        <p:tgtEl>
                                          <p:spTgt spid="20"/>
                                        </p:tgtEl>
                                      </p:cBhvr>
                                    </p:animEffect>
                                    <p:anim calcmode="lin" valueType="num">
                                      <p:cBhvr>
                                        <p:cTn id="36" dur="600" fill="hold"/>
                                        <p:tgtEl>
                                          <p:spTgt spid="20"/>
                                        </p:tgtEl>
                                        <p:attrNameLst>
                                          <p:attrName>ppt_x</p:attrName>
                                        </p:attrNameLst>
                                      </p:cBhvr>
                                      <p:tavLst>
                                        <p:tav tm="0">
                                          <p:val>
                                            <p:strVal val="#ppt_x"/>
                                          </p:val>
                                        </p:tav>
                                        <p:tav tm="100000">
                                          <p:val>
                                            <p:strVal val="#ppt_x"/>
                                          </p:val>
                                        </p:tav>
                                      </p:tavLst>
                                    </p:anim>
                                    <p:anim calcmode="lin" valueType="num">
                                      <p:cBhvr>
                                        <p:cTn id="37" dur="6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600"/>
                                        <p:tgtEl>
                                          <p:spTgt spid="21"/>
                                        </p:tgtEl>
                                      </p:cBhvr>
                                    </p:animEffect>
                                    <p:anim calcmode="lin" valueType="num">
                                      <p:cBhvr>
                                        <p:cTn id="41" dur="600" fill="hold"/>
                                        <p:tgtEl>
                                          <p:spTgt spid="21"/>
                                        </p:tgtEl>
                                        <p:attrNameLst>
                                          <p:attrName>ppt_x</p:attrName>
                                        </p:attrNameLst>
                                      </p:cBhvr>
                                      <p:tavLst>
                                        <p:tav tm="0">
                                          <p:val>
                                            <p:strVal val="#ppt_x"/>
                                          </p:val>
                                        </p:tav>
                                        <p:tav tm="100000">
                                          <p:val>
                                            <p:strVal val="#ppt_x"/>
                                          </p:val>
                                        </p:tav>
                                      </p:tavLst>
                                    </p:anim>
                                    <p:anim calcmode="lin" valueType="num">
                                      <p:cBhvr>
                                        <p:cTn id="42" dur="600" fill="hold"/>
                                        <p:tgtEl>
                                          <p:spTgt spid="2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2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5000"/>
                            </p:stCondLst>
                            <p:childTnLst>
                              <p:par>
                                <p:cTn id="52" presetID="47" presetClass="entr" presetSubtype="0"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600"/>
                                        <p:tgtEl>
                                          <p:spTgt spid="24"/>
                                        </p:tgtEl>
                                      </p:cBhvr>
                                    </p:animEffect>
                                    <p:anim calcmode="lin" valueType="num">
                                      <p:cBhvr>
                                        <p:cTn id="55" dur="600" fill="hold"/>
                                        <p:tgtEl>
                                          <p:spTgt spid="24"/>
                                        </p:tgtEl>
                                        <p:attrNameLst>
                                          <p:attrName>ppt_x</p:attrName>
                                        </p:attrNameLst>
                                      </p:cBhvr>
                                      <p:tavLst>
                                        <p:tav tm="0">
                                          <p:val>
                                            <p:strVal val="#ppt_x"/>
                                          </p:val>
                                        </p:tav>
                                        <p:tav tm="100000">
                                          <p:val>
                                            <p:strVal val="#ppt_x"/>
                                          </p:val>
                                        </p:tav>
                                      </p:tavLst>
                                    </p:anim>
                                    <p:anim calcmode="lin" valueType="num">
                                      <p:cBhvr>
                                        <p:cTn id="56" dur="6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600"/>
                                        <p:tgtEl>
                                          <p:spTgt spid="25"/>
                                        </p:tgtEl>
                                      </p:cBhvr>
                                    </p:animEffect>
                                    <p:anim calcmode="lin" valueType="num">
                                      <p:cBhvr>
                                        <p:cTn id="60" dur="600" fill="hold"/>
                                        <p:tgtEl>
                                          <p:spTgt spid="25"/>
                                        </p:tgtEl>
                                        <p:attrNameLst>
                                          <p:attrName>ppt_x</p:attrName>
                                        </p:attrNameLst>
                                      </p:cBhvr>
                                      <p:tavLst>
                                        <p:tav tm="0">
                                          <p:val>
                                            <p:strVal val="#ppt_x"/>
                                          </p:val>
                                        </p:tav>
                                        <p:tav tm="100000">
                                          <p:val>
                                            <p:strVal val="#ppt_x"/>
                                          </p:val>
                                        </p:tav>
                                      </p:tavLst>
                                    </p:anim>
                                    <p:anim calcmode="lin" valueType="num">
                                      <p:cBhvr>
                                        <p:cTn id="61" dur="600" fill="hold"/>
                                        <p:tgtEl>
                                          <p:spTgt spid="25"/>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22" presetClass="entr" presetSubtype="1"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up)">
                                      <p:cBhvr>
                                        <p:cTn id="65" dur="500"/>
                                        <p:tgtEl>
                                          <p:spTgt spid="16"/>
                                        </p:tgtEl>
                                      </p:cBhvr>
                                    </p:animEffect>
                                  </p:childTnLst>
                                </p:cTn>
                              </p:par>
                            </p:childTnLst>
                          </p:cTn>
                        </p:par>
                        <p:par>
                          <p:cTn id="66" fill="hold">
                            <p:stCondLst>
                              <p:cond delay="6500"/>
                            </p:stCondLst>
                            <p:childTnLst>
                              <p:par>
                                <p:cTn id="67" presetID="22" presetClass="entr" presetSubtype="2" fill="hold"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right)">
                                      <p:cBhvr>
                                        <p:cTn id="69" dur="500"/>
                                        <p:tgtEl>
                                          <p:spTgt spid="17"/>
                                        </p:tgtEl>
                                      </p:cBhvr>
                                    </p:animEffect>
                                  </p:childTnLst>
                                </p:cTn>
                              </p:par>
                            </p:childTnLst>
                          </p:cTn>
                        </p:par>
                        <p:par>
                          <p:cTn id="70" fill="hold">
                            <p:stCondLst>
                              <p:cond delay="7000"/>
                            </p:stCondLst>
                            <p:childTnLst>
                              <p:par>
                                <p:cTn id="71" presetID="47"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600"/>
                                        <p:tgtEl>
                                          <p:spTgt spid="22"/>
                                        </p:tgtEl>
                                      </p:cBhvr>
                                    </p:animEffect>
                                    <p:anim calcmode="lin" valueType="num">
                                      <p:cBhvr>
                                        <p:cTn id="74" dur="600" fill="hold"/>
                                        <p:tgtEl>
                                          <p:spTgt spid="22"/>
                                        </p:tgtEl>
                                        <p:attrNameLst>
                                          <p:attrName>ppt_x</p:attrName>
                                        </p:attrNameLst>
                                      </p:cBhvr>
                                      <p:tavLst>
                                        <p:tav tm="0">
                                          <p:val>
                                            <p:strVal val="#ppt_x"/>
                                          </p:val>
                                        </p:tav>
                                        <p:tav tm="100000">
                                          <p:val>
                                            <p:strVal val="#ppt_x"/>
                                          </p:val>
                                        </p:tav>
                                      </p:tavLst>
                                    </p:anim>
                                    <p:anim calcmode="lin" valueType="num">
                                      <p:cBhvr>
                                        <p:cTn id="75" dur="600" fill="hold"/>
                                        <p:tgtEl>
                                          <p:spTgt spid="2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600"/>
                                        <p:tgtEl>
                                          <p:spTgt spid="23"/>
                                        </p:tgtEl>
                                      </p:cBhvr>
                                    </p:animEffect>
                                    <p:anim calcmode="lin" valueType="num">
                                      <p:cBhvr>
                                        <p:cTn id="79" dur="600" fill="hold"/>
                                        <p:tgtEl>
                                          <p:spTgt spid="23"/>
                                        </p:tgtEl>
                                        <p:attrNameLst>
                                          <p:attrName>ppt_x</p:attrName>
                                        </p:attrNameLst>
                                      </p:cBhvr>
                                      <p:tavLst>
                                        <p:tav tm="0">
                                          <p:val>
                                            <p:strVal val="#ppt_x"/>
                                          </p:val>
                                        </p:tav>
                                        <p:tav tm="100000">
                                          <p:val>
                                            <p:strVal val="#ppt_x"/>
                                          </p:val>
                                        </p:tav>
                                      </p:tavLst>
                                    </p:anim>
                                    <p:anim calcmode="lin" valueType="num">
                                      <p:cBhvr>
                                        <p:cTn id="80" dur="600" fill="hold"/>
                                        <p:tgtEl>
                                          <p:spTgt spid="23"/>
                                        </p:tgtEl>
                                        <p:attrNameLst>
                                          <p:attrName>ppt_y</p:attrName>
                                        </p:attrNameLst>
                                      </p:cBhvr>
                                      <p:tavLst>
                                        <p:tav tm="0">
                                          <p:val>
                                            <p:strVal val="#ppt_y+.1"/>
                                          </p:val>
                                        </p:tav>
                                        <p:tav tm="100000">
                                          <p:val>
                                            <p:strVal val="#ppt_y"/>
                                          </p:val>
                                        </p:tav>
                                      </p:tavLst>
                                    </p:anim>
                                  </p:childTnLst>
                                </p:cTn>
                              </p:par>
                            </p:childTnLst>
                          </p:cTn>
                        </p:par>
                        <p:par>
                          <p:cTn id="81" fill="hold">
                            <p:stCondLst>
                              <p:cond delay="8000"/>
                            </p:stCondLst>
                            <p:childTnLst>
                              <p:par>
                                <p:cTn id="82" presetID="22" presetClass="entr" presetSubtype="1" fill="hold"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500"/>
                                        <p:tgtEl>
                                          <p:spTgt spid="18"/>
                                        </p:tgtEl>
                                      </p:cBhvr>
                                    </p:animEffect>
                                  </p:childTnLst>
                                </p:cTn>
                              </p:par>
                            </p:childTnLst>
                          </p:cTn>
                        </p:par>
                        <p:par>
                          <p:cTn id="85" fill="hold">
                            <p:stCondLst>
                              <p:cond delay="8500"/>
                            </p:stCondLst>
                            <p:childTnLst>
                              <p:par>
                                <p:cTn id="86" presetID="22" presetClass="entr" presetSubtype="8"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childTnLst>
                          </p:cTn>
                        </p:par>
                        <p:par>
                          <p:cTn id="89" fill="hold">
                            <p:stCondLst>
                              <p:cond delay="9000"/>
                            </p:stCondLst>
                            <p:childTnLst>
                              <p:par>
                                <p:cTn id="90" presetID="47" presetClass="entr" presetSubtype="0" fill="hold" grpId="0" nodeType="after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600"/>
                                        <p:tgtEl>
                                          <p:spTgt spid="26"/>
                                        </p:tgtEl>
                                      </p:cBhvr>
                                    </p:animEffect>
                                    <p:anim calcmode="lin" valueType="num">
                                      <p:cBhvr>
                                        <p:cTn id="93" dur="600" fill="hold"/>
                                        <p:tgtEl>
                                          <p:spTgt spid="26"/>
                                        </p:tgtEl>
                                        <p:attrNameLst>
                                          <p:attrName>ppt_x</p:attrName>
                                        </p:attrNameLst>
                                      </p:cBhvr>
                                      <p:tavLst>
                                        <p:tav tm="0">
                                          <p:val>
                                            <p:strVal val="#ppt_x"/>
                                          </p:val>
                                        </p:tav>
                                        <p:tav tm="100000">
                                          <p:val>
                                            <p:strVal val="#ppt_x"/>
                                          </p:val>
                                        </p:tav>
                                      </p:tavLst>
                                    </p:anim>
                                    <p:anim calcmode="lin" valueType="num">
                                      <p:cBhvr>
                                        <p:cTn id="94" dur="6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600"/>
                                        <p:tgtEl>
                                          <p:spTgt spid="27"/>
                                        </p:tgtEl>
                                      </p:cBhvr>
                                    </p:animEffect>
                                    <p:anim calcmode="lin" valueType="num">
                                      <p:cBhvr>
                                        <p:cTn id="98" dur="600" fill="hold"/>
                                        <p:tgtEl>
                                          <p:spTgt spid="27"/>
                                        </p:tgtEl>
                                        <p:attrNameLst>
                                          <p:attrName>ppt_x</p:attrName>
                                        </p:attrNameLst>
                                      </p:cBhvr>
                                      <p:tavLst>
                                        <p:tav tm="0">
                                          <p:val>
                                            <p:strVal val="#ppt_x"/>
                                          </p:val>
                                        </p:tav>
                                        <p:tav tm="100000">
                                          <p:val>
                                            <p:strVal val="#ppt_x"/>
                                          </p:val>
                                        </p:tav>
                                      </p:tavLst>
                                    </p:anim>
                                    <p:anim calcmode="lin" valueType="num">
                                      <p:cBhvr>
                                        <p:cTn id="99" dur="6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925810" y="2617176"/>
            <a:ext cx="6332659" cy="28631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557" tIns="36279" rIns="72557" bIns="36279" anchor="ctr"/>
          <a:lstStyle/>
          <a:p>
            <a:pPr algn="ctr"/>
            <a:endParaRPr lang="zh-CN" altLang="en-US" sz="14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6" name="Rectangle 7"/>
          <p:cNvSpPr>
            <a:spLocks noChangeArrowheads="1"/>
          </p:cNvSpPr>
          <p:nvPr/>
        </p:nvSpPr>
        <p:spPr bwMode="auto">
          <a:xfrm>
            <a:off x="7511987" y="5219723"/>
            <a:ext cx="2767959" cy="95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57" tIns="36279" rIns="72557" bIns="36279">
            <a:spAutoFit/>
          </a:bodyPr>
          <a:lstStyle/>
          <a:p>
            <a:pPr>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a:p>
            <a:pPr>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a:p>
            <a:pPr>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7" name="Rectangle 8"/>
          <p:cNvSpPr>
            <a:spLocks noChangeArrowheads="1"/>
          </p:cNvSpPr>
          <p:nvPr/>
        </p:nvSpPr>
        <p:spPr bwMode="auto">
          <a:xfrm>
            <a:off x="7511988" y="4970544"/>
            <a:ext cx="2198375" cy="31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57" tIns="36279" rIns="72557" bIns="36279">
            <a:spAutoFit/>
          </a:bodyPr>
          <a:lstStyle/>
          <a:p>
            <a:r>
              <a:rPr lang="zh-CN" altLang="en-US" sz="1600" b="1">
                <a:latin typeface="站酷快乐体" panose="02010600030101010101" pitchFamily="2" charset="-122"/>
                <a:ea typeface="站酷快乐体" panose="02010600030101010101" pitchFamily="2" charset="-122"/>
                <a:sym typeface="站酷快乐体" panose="02010600030101010101" pitchFamily="2" charset="-122"/>
              </a:rPr>
              <a:t>单击此处添加标题文字</a:t>
            </a:r>
            <a:endParaRPr lang="zh-CN" altLang="en-US" sz="1600" b="1">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8" name="Rectangle 9"/>
          <p:cNvSpPr>
            <a:spLocks noChangeArrowheads="1"/>
          </p:cNvSpPr>
          <p:nvPr/>
        </p:nvSpPr>
        <p:spPr bwMode="auto">
          <a:xfrm>
            <a:off x="1314764" y="2512426"/>
            <a:ext cx="2740978" cy="6368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57" tIns="36279" rIns="72557" bIns="36279">
            <a:spAutoFit/>
          </a:bodyPr>
          <a:lstStyle/>
          <a:p>
            <a:pPr eaLnBrk="0" hangingPunct="0">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a:p>
            <a:pPr eaLnBrk="0" hangingPunct="0">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9" name="Rectangle 10"/>
          <p:cNvSpPr>
            <a:spLocks noChangeArrowheads="1"/>
          </p:cNvSpPr>
          <p:nvPr/>
        </p:nvSpPr>
        <p:spPr bwMode="auto">
          <a:xfrm>
            <a:off x="1314764" y="2263245"/>
            <a:ext cx="2198375" cy="31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57" tIns="36279" rIns="72557" bIns="36279">
            <a:spAutoFit/>
          </a:bodyPr>
          <a:lstStyle/>
          <a:p>
            <a:pPr eaLnBrk="0" hangingPunct="0"/>
            <a:r>
              <a:rPr lang="zh-CN" altLang="en-US" sz="1600" b="1" dirty="0">
                <a:latin typeface="站酷快乐体" panose="02010600030101010101" pitchFamily="2" charset="-122"/>
                <a:ea typeface="站酷快乐体" panose="02010600030101010101" pitchFamily="2" charset="-122"/>
                <a:sym typeface="站酷快乐体" panose="02010600030101010101" pitchFamily="2" charset="-122"/>
              </a:rPr>
              <a:t>单击此处添加标题文字</a:t>
            </a:r>
            <a:endParaRPr lang="zh-CN" altLang="en-US" sz="1600" b="1" dirty="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0" name="Rectangle 11"/>
          <p:cNvSpPr>
            <a:spLocks noChangeArrowheads="1"/>
          </p:cNvSpPr>
          <p:nvPr/>
        </p:nvSpPr>
        <p:spPr bwMode="auto">
          <a:xfrm>
            <a:off x="7905331" y="2717959"/>
            <a:ext cx="2609246" cy="959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57" tIns="36279" rIns="72557" bIns="36279">
            <a:spAutoFit/>
          </a:bodyPr>
          <a:lstStyle/>
          <a:p>
            <a:pPr algn="r" eaLnBrk="0" hangingPunct="0">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a:p>
            <a:pPr algn="r" eaLnBrk="0" hangingPunct="0">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a:p>
            <a:pPr algn="r" eaLnBrk="0" hangingPunct="0">
              <a:lnSpc>
                <a:spcPct val="120000"/>
              </a:lnSpc>
            </a:pPr>
            <a:r>
              <a:rPr lang="zh-CN" altLang="en-US" sz="1600">
                <a:latin typeface="站酷快乐体" panose="02010600030101010101" pitchFamily="2" charset="-122"/>
                <a:ea typeface="站酷快乐体" panose="02010600030101010101" pitchFamily="2" charset="-122"/>
                <a:sym typeface="站酷快乐体" panose="02010600030101010101" pitchFamily="2" charset="-122"/>
              </a:rPr>
              <a:t>单击此处添加段落文字内容</a:t>
            </a:r>
            <a:endParaRPr lang="zh-CN" altLang="en-US" sz="16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2" name="Rectangle 12"/>
          <p:cNvSpPr>
            <a:spLocks noChangeArrowheads="1"/>
          </p:cNvSpPr>
          <p:nvPr/>
        </p:nvSpPr>
        <p:spPr bwMode="auto">
          <a:xfrm>
            <a:off x="7917832" y="2457669"/>
            <a:ext cx="2198375" cy="31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57" tIns="36279" rIns="72557" bIns="36279">
            <a:spAutoFit/>
          </a:bodyPr>
          <a:lstStyle/>
          <a:p>
            <a:pPr algn="r" eaLnBrk="0" hangingPunct="0"/>
            <a:r>
              <a:rPr lang="zh-CN" altLang="en-US" sz="1600" b="1">
                <a:latin typeface="站酷快乐体" panose="02010600030101010101" pitchFamily="2" charset="-122"/>
                <a:ea typeface="站酷快乐体" panose="02010600030101010101" pitchFamily="2" charset="-122"/>
                <a:sym typeface="站酷快乐体" panose="02010600030101010101" pitchFamily="2" charset="-122"/>
              </a:rPr>
              <a:t>单击此处添加标题文字</a:t>
            </a:r>
            <a:endParaRPr lang="zh-CN" altLang="en-US" sz="1600" b="1">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5" name="Freeform 6"/>
          <p:cNvSpPr>
            <a:spLocks noEditPoints="1"/>
          </p:cNvSpPr>
          <p:nvPr/>
        </p:nvSpPr>
        <p:spPr bwMode="auto">
          <a:xfrm>
            <a:off x="5798413" y="1923598"/>
            <a:ext cx="1842661" cy="1841074"/>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accent4"/>
          </a:solidFill>
          <a:ln>
            <a:noFill/>
          </a:ln>
        </p:spPr>
        <p:txBody>
          <a:bodyPr lIns="72557" tIns="36279" rIns="72557" bIns="36279"/>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6" name="Freeform 6"/>
          <p:cNvSpPr>
            <a:spLocks noEditPoints="1"/>
          </p:cNvSpPr>
          <p:nvPr/>
        </p:nvSpPr>
        <p:spPr bwMode="auto">
          <a:xfrm>
            <a:off x="4892161" y="3632941"/>
            <a:ext cx="2534650" cy="2534650"/>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accent2"/>
          </a:solidFill>
          <a:ln>
            <a:noFill/>
          </a:ln>
        </p:spPr>
        <p:txBody>
          <a:bodyPr lIns="72557" tIns="36279" rIns="72557" bIns="36279"/>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7" name="Freeform 6"/>
          <p:cNvSpPr>
            <a:spLocks noEditPoints="1"/>
          </p:cNvSpPr>
          <p:nvPr/>
        </p:nvSpPr>
        <p:spPr bwMode="auto">
          <a:xfrm>
            <a:off x="4208106" y="2379106"/>
            <a:ext cx="1660141" cy="1660141"/>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accent3"/>
          </a:solidFill>
          <a:ln>
            <a:noFill/>
          </a:ln>
        </p:spPr>
        <p:txBody>
          <a:bodyPr lIns="72557" tIns="36279" rIns="72557" bIns="36279"/>
          <a:lstStyle/>
          <a:p>
            <a:endParaRPr lang="zh-CN" altLang="en-US">
              <a:latin typeface="站酷快乐体" panose="02010600030101010101" pitchFamily="2" charset="-122"/>
              <a:ea typeface="站酷快乐体" panose="02010600030101010101" pitchFamily="2" charset="-122"/>
              <a:sym typeface="站酷快乐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4011">
        <p:split orient="vert"/>
      </p:transition>
    </mc:Choice>
    <mc:Fallback>
      <p:transition spd="slow" advTm="40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599820">
                                      <p:cBhvr>
                                        <p:cTn id="6" dur="2000" fill="hold"/>
                                        <p:tgtEl>
                                          <p:spTgt spid="16"/>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800" fill="hold"/>
                                        <p:tgtEl>
                                          <p:spTgt spid="17"/>
                                        </p:tgtEl>
                                        <p:attrNameLst>
                                          <p:attrName>r</p:attrName>
                                        </p:attrNameLst>
                                      </p:cBhvr>
                                    </p:animRot>
                                  </p:childTnLst>
                                </p:cTn>
                              </p:par>
                              <p:par>
                                <p:cTn id="9" presetID="8" presetClass="emph" presetSubtype="0" repeatCount="indefinite" fill="hold" grpId="0" nodeType="withEffect">
                                  <p:stCondLst>
                                    <p:cond delay="0"/>
                                  </p:stCondLst>
                                  <p:childTnLst>
                                    <p:animRot by="-21599820">
                                      <p:cBhvr>
                                        <p:cTn id="10" dur="1400" fill="hold"/>
                                        <p:tgtEl>
                                          <p:spTgt spid="15"/>
                                        </p:tgtEl>
                                        <p:attrNameLst>
                                          <p:attrName>r</p:attrName>
                                        </p:attrNameLst>
                                      </p:cBhvr>
                                    </p:animRo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8" grpId="0" autoUpdateAnimBg="0"/>
      <p:bldP spid="9" grpId="0" autoUpdateAnimBg="0"/>
      <p:bldP spid="10" grpId="0" autoUpdateAnimBg="0"/>
      <p:bldP spid="12" grpId="0" autoUpdateAnimBg="0"/>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椭圆 42"/>
          <p:cNvSpPr>
            <a:spLocks noChangeArrowheads="1"/>
          </p:cNvSpPr>
          <p:nvPr/>
        </p:nvSpPr>
        <p:spPr bwMode="auto">
          <a:xfrm>
            <a:off x="7473599" y="2530622"/>
            <a:ext cx="447571" cy="447571"/>
          </a:xfrm>
          <a:prstGeom prst="ellipse">
            <a:avLst/>
          </a:prstGeom>
          <a:solidFill>
            <a:schemeClr val="accent1"/>
          </a:solidFill>
          <a:ln>
            <a:noFill/>
          </a:ln>
        </p:spPr>
        <p:txBody>
          <a:bodyPr anchor="ctr"/>
          <a:lstStyle/>
          <a:p>
            <a:pPr algn="ctr" eaLnBrk="1" hangingPunct="1">
              <a:buFont typeface="Arial" panose="020B0604020202020204" pitchFamily="34" charset="0"/>
              <a:buNone/>
            </a:pPr>
            <a:endParaRPr lang="zh-CN" altLang="en-US" sz="12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5" name="椭圆 43"/>
          <p:cNvSpPr>
            <a:spLocks noChangeArrowheads="1"/>
          </p:cNvSpPr>
          <p:nvPr/>
        </p:nvSpPr>
        <p:spPr bwMode="auto">
          <a:xfrm>
            <a:off x="7473599" y="3764724"/>
            <a:ext cx="447571" cy="447571"/>
          </a:xfrm>
          <a:prstGeom prst="ellipse">
            <a:avLst/>
          </a:prstGeom>
          <a:solidFill>
            <a:schemeClr val="accent2"/>
          </a:solidFill>
          <a:ln>
            <a:noFill/>
          </a:ln>
        </p:spPr>
        <p:txBody>
          <a:bodyPr anchor="ctr"/>
          <a:lstStyle/>
          <a:p>
            <a:pPr algn="ctr" eaLnBrk="1" hangingPunct="1">
              <a:buFont typeface="Arial" panose="020B0604020202020204" pitchFamily="34" charset="0"/>
              <a:buNone/>
            </a:pPr>
            <a:endParaRPr lang="zh-CN" altLang="en-US" sz="12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6" name="椭圆 44"/>
          <p:cNvSpPr>
            <a:spLocks noChangeArrowheads="1"/>
          </p:cNvSpPr>
          <p:nvPr/>
        </p:nvSpPr>
        <p:spPr bwMode="auto">
          <a:xfrm>
            <a:off x="7473599" y="5021050"/>
            <a:ext cx="447571" cy="447571"/>
          </a:xfrm>
          <a:prstGeom prst="ellipse">
            <a:avLst/>
          </a:prstGeom>
          <a:solidFill>
            <a:schemeClr val="accent3"/>
          </a:solidFill>
          <a:ln>
            <a:noFill/>
          </a:ln>
        </p:spPr>
        <p:txBody>
          <a:bodyPr anchor="ctr"/>
          <a:lstStyle/>
          <a:p>
            <a:pPr algn="ctr" eaLnBrk="1" hangingPunct="1">
              <a:buFont typeface="Arial" panose="020B0604020202020204" pitchFamily="34" charset="0"/>
              <a:buNone/>
            </a:pPr>
            <a:endParaRPr lang="zh-CN" altLang="en-US" sz="120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8" name="文本框 47"/>
          <p:cNvSpPr>
            <a:spLocks noChangeArrowheads="1"/>
          </p:cNvSpPr>
          <p:nvPr/>
        </p:nvSpPr>
        <p:spPr bwMode="auto">
          <a:xfrm>
            <a:off x="8132259" y="2338578"/>
            <a:ext cx="149271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3330"/>
              </a:lnSpc>
            </a:pPr>
            <a:r>
              <a:rPr lang="zh-CN" altLang="en-US"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rPr>
              <a:t>加入标题描述</a:t>
            </a:r>
            <a:endParaRPr lang="en-US" altLang="zh-CN"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29" name="文本框 48"/>
          <p:cNvSpPr>
            <a:spLocks noChangeArrowheads="1"/>
          </p:cNvSpPr>
          <p:nvPr/>
        </p:nvSpPr>
        <p:spPr bwMode="auto">
          <a:xfrm>
            <a:off x="8132259" y="3572680"/>
            <a:ext cx="149271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3330"/>
              </a:lnSpc>
            </a:pPr>
            <a:r>
              <a:rPr lang="zh-CN" altLang="en-US"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rPr>
              <a:t>加入标题描述</a:t>
            </a:r>
            <a:endParaRPr lang="en-US" altLang="zh-CN"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sp>
        <p:nvSpPr>
          <p:cNvPr id="30" name="文本框 49"/>
          <p:cNvSpPr>
            <a:spLocks noChangeArrowheads="1"/>
          </p:cNvSpPr>
          <p:nvPr/>
        </p:nvSpPr>
        <p:spPr bwMode="auto">
          <a:xfrm>
            <a:off x="8132259" y="4829006"/>
            <a:ext cx="149271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ts val="3330"/>
              </a:lnSpc>
            </a:pPr>
            <a:r>
              <a:rPr lang="zh-CN" altLang="en-US"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rPr>
              <a:t>加入标题描述</a:t>
            </a:r>
            <a:endParaRPr lang="en-US" altLang="zh-CN" sz="1600" b="1" spc="100" dirty="0">
              <a:latin typeface="站酷快乐体" panose="02010600030101010101" pitchFamily="2" charset="-122"/>
              <a:ea typeface="站酷快乐体" panose="02010600030101010101" pitchFamily="2" charset="-122"/>
              <a:cs typeface="Montserrat" charset="0"/>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a:p>
            <a:pPr lvl="0"/>
            <a:r>
              <a:rPr lang="zh-CN" altLang="en-US"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1100" dirty="0">
              <a:latin typeface="站酷快乐体" panose="02010600030101010101" pitchFamily="2" charset="-122"/>
              <a:ea typeface="站酷快乐体" panose="02010600030101010101" pitchFamily="2" charset="-122"/>
              <a:cs typeface="Lato Regular"/>
              <a:sym typeface="站酷快乐体" panose="02010600030101010101" pitchFamily="2" charset="-122"/>
            </a:endParaRPr>
          </a:p>
        </p:txBody>
      </p:sp>
      <p:graphicFrame>
        <p:nvGraphicFramePr>
          <p:cNvPr id="32" name="Chart 14"/>
          <p:cNvGraphicFramePr/>
          <p:nvPr/>
        </p:nvGraphicFramePr>
        <p:xfrm>
          <a:off x="985917" y="2308710"/>
          <a:ext cx="6382137" cy="3567547"/>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mc:AlternateContent xmlns:mc="http://schemas.openxmlformats.org/markup-compatibility/2006">
    <mc:Choice xmlns:p14="http://schemas.microsoft.com/office/powerpoint/2010/main" Requires="p14">
      <p:transition spd="slow" p14:dur="1500" advTm="3102">
        <p:split orient="vert"/>
      </p:transition>
    </mc:Choice>
    <mc:Fallback>
      <p:transition spd="slow" advTm="31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anim calcmode="lin" valueType="num">
                                      <p:cBhvr>
                                        <p:cTn id="8" dur="250" fill="hold"/>
                                        <p:tgtEl>
                                          <p:spTgt spid="24"/>
                                        </p:tgtEl>
                                        <p:attrNameLst>
                                          <p:attrName>ppt_x</p:attrName>
                                        </p:attrNameLst>
                                      </p:cBhvr>
                                      <p:tavLst>
                                        <p:tav tm="0">
                                          <p:val>
                                            <p:strVal val="#ppt_x"/>
                                          </p:val>
                                        </p:tav>
                                        <p:tav tm="100000">
                                          <p:val>
                                            <p:strVal val="#ppt_x"/>
                                          </p:val>
                                        </p:tav>
                                      </p:tavLst>
                                    </p:anim>
                                    <p:anim calcmode="lin" valueType="num">
                                      <p:cBhvr>
                                        <p:cTn id="9" dur="25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250"/>
                                        <p:tgtEl>
                                          <p:spTgt spid="25"/>
                                        </p:tgtEl>
                                      </p:cBhvr>
                                    </p:animEffect>
                                    <p:anim calcmode="lin" valueType="num">
                                      <p:cBhvr>
                                        <p:cTn id="14" dur="250" fill="hold"/>
                                        <p:tgtEl>
                                          <p:spTgt spid="25"/>
                                        </p:tgtEl>
                                        <p:attrNameLst>
                                          <p:attrName>ppt_x</p:attrName>
                                        </p:attrNameLst>
                                      </p:cBhvr>
                                      <p:tavLst>
                                        <p:tav tm="0">
                                          <p:val>
                                            <p:strVal val="#ppt_x"/>
                                          </p:val>
                                        </p:tav>
                                        <p:tav tm="100000">
                                          <p:val>
                                            <p:strVal val="#ppt_x"/>
                                          </p:val>
                                        </p:tav>
                                      </p:tavLst>
                                    </p:anim>
                                    <p:anim calcmode="lin" valueType="num">
                                      <p:cBhvr>
                                        <p:cTn id="15" dur="25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250"/>
                                        <p:tgtEl>
                                          <p:spTgt spid="26"/>
                                        </p:tgtEl>
                                      </p:cBhvr>
                                    </p:animEffect>
                                    <p:anim calcmode="lin" valueType="num">
                                      <p:cBhvr>
                                        <p:cTn id="20" dur="250" fill="hold"/>
                                        <p:tgtEl>
                                          <p:spTgt spid="26"/>
                                        </p:tgtEl>
                                        <p:attrNameLst>
                                          <p:attrName>ppt_x</p:attrName>
                                        </p:attrNameLst>
                                      </p:cBhvr>
                                      <p:tavLst>
                                        <p:tav tm="0">
                                          <p:val>
                                            <p:strVal val="#ppt_x"/>
                                          </p:val>
                                        </p:tav>
                                        <p:tav tm="100000">
                                          <p:val>
                                            <p:strVal val="#ppt_x"/>
                                          </p:val>
                                        </p:tav>
                                      </p:tavLst>
                                    </p:anim>
                                    <p:anim calcmode="lin" valueType="num">
                                      <p:cBhvr>
                                        <p:cTn id="21" dur="25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50"/>
                                        <p:tgtEl>
                                          <p:spTgt spid="28"/>
                                        </p:tgtEl>
                                      </p:cBhvr>
                                    </p:animEffect>
                                    <p:anim calcmode="lin" valueType="num">
                                      <p:cBhvr>
                                        <p:cTn id="26" dur="250" fill="hold"/>
                                        <p:tgtEl>
                                          <p:spTgt spid="28"/>
                                        </p:tgtEl>
                                        <p:attrNameLst>
                                          <p:attrName>ppt_x</p:attrName>
                                        </p:attrNameLst>
                                      </p:cBhvr>
                                      <p:tavLst>
                                        <p:tav tm="0">
                                          <p:val>
                                            <p:strVal val="#ppt_x"/>
                                          </p:val>
                                        </p:tav>
                                        <p:tav tm="100000">
                                          <p:val>
                                            <p:strVal val="#ppt_x"/>
                                          </p:val>
                                        </p:tav>
                                      </p:tavLst>
                                    </p:anim>
                                    <p:anim calcmode="lin" valueType="num">
                                      <p:cBhvr>
                                        <p:cTn id="27" dur="25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250"/>
                                        <p:tgtEl>
                                          <p:spTgt spid="29"/>
                                        </p:tgtEl>
                                      </p:cBhvr>
                                    </p:animEffect>
                                    <p:anim calcmode="lin" valueType="num">
                                      <p:cBhvr>
                                        <p:cTn id="32" dur="250" fill="hold"/>
                                        <p:tgtEl>
                                          <p:spTgt spid="29"/>
                                        </p:tgtEl>
                                        <p:attrNameLst>
                                          <p:attrName>ppt_x</p:attrName>
                                        </p:attrNameLst>
                                      </p:cBhvr>
                                      <p:tavLst>
                                        <p:tav tm="0">
                                          <p:val>
                                            <p:strVal val="#ppt_x"/>
                                          </p:val>
                                        </p:tav>
                                        <p:tav tm="100000">
                                          <p:val>
                                            <p:strVal val="#ppt_x"/>
                                          </p:val>
                                        </p:tav>
                                      </p:tavLst>
                                    </p:anim>
                                    <p:anim calcmode="lin" valueType="num">
                                      <p:cBhvr>
                                        <p:cTn id="33" dur="250" fill="hold"/>
                                        <p:tgtEl>
                                          <p:spTgt spid="2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50"/>
                                        <p:tgtEl>
                                          <p:spTgt spid="30"/>
                                        </p:tgtEl>
                                      </p:cBhvr>
                                    </p:animEffect>
                                    <p:anim calcmode="lin" valueType="num">
                                      <p:cBhvr>
                                        <p:cTn id="38" dur="250" fill="hold"/>
                                        <p:tgtEl>
                                          <p:spTgt spid="30"/>
                                        </p:tgtEl>
                                        <p:attrNameLst>
                                          <p:attrName>ppt_x</p:attrName>
                                        </p:attrNameLst>
                                      </p:cBhvr>
                                      <p:tavLst>
                                        <p:tav tm="0">
                                          <p:val>
                                            <p:strVal val="#ppt_x"/>
                                          </p:val>
                                        </p:tav>
                                        <p:tav tm="100000">
                                          <p:val>
                                            <p:strVal val="#ppt_x"/>
                                          </p:val>
                                        </p:tav>
                                      </p:tavLst>
                                    </p:anim>
                                    <p:anim calcmode="lin" valueType="num">
                                      <p:cBhvr>
                                        <p:cTn id="39" dur="250" fill="hold"/>
                                        <p:tgtEl>
                                          <p:spTgt spid="30"/>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fill="hold"/>
                                        <p:tgtEl>
                                          <p:spTgt spid="32"/>
                                        </p:tgtEl>
                                        <p:attrNameLst>
                                          <p:attrName>ppt_x</p:attrName>
                                        </p:attrNameLst>
                                      </p:cBhvr>
                                      <p:tavLst>
                                        <p:tav tm="0">
                                          <p:val>
                                            <p:strVal val="0-#ppt_w/2"/>
                                          </p:val>
                                        </p:tav>
                                        <p:tav tm="100000">
                                          <p:val>
                                            <p:strVal val="#ppt_x"/>
                                          </p:val>
                                        </p:tav>
                                      </p:tavLst>
                                    </p:anim>
                                    <p:anim calcmode="lin" valueType="num">
                                      <p:cBhvr additive="base">
                                        <p:cTn id="44"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p:bldP spid="29" grpId="0"/>
      <p:bldP spid="30" grpId="0"/>
      <p:bldGraphic spid="3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
          <p:cNvGrpSpPr/>
          <p:nvPr/>
        </p:nvGrpSpPr>
        <p:grpSpPr>
          <a:xfrm>
            <a:off x="7040301" y="1728285"/>
            <a:ext cx="3948815" cy="1263611"/>
            <a:chOff x="2926686" y="2081379"/>
            <a:chExt cx="3949729" cy="1263904"/>
          </a:xfrm>
        </p:grpSpPr>
        <p:sp>
          <p:nvSpPr>
            <p:cNvPr id="8" name="TextBox 11"/>
            <p:cNvSpPr txBox="1"/>
            <p:nvPr/>
          </p:nvSpPr>
          <p:spPr>
            <a:xfrm>
              <a:off x="2926686" y="2081379"/>
              <a:ext cx="1416100" cy="461772"/>
            </a:xfrm>
            <a:prstGeom prst="rect">
              <a:avLst/>
            </a:prstGeom>
            <a:noFill/>
          </p:spPr>
          <p:txBody>
            <a:bodyPr wrap="none" rtlCol="0">
              <a:spAutoFit/>
            </a:bodyPr>
            <a:lstStyle/>
            <a:p>
              <a:r>
                <a:rPr lang="zh-CN" altLang="en-US" sz="2400" b="1" dirty="0">
                  <a:latin typeface="站酷快乐体" panose="02010600030101010101" pitchFamily="2" charset="-122"/>
                  <a:ea typeface="站酷快乐体" panose="02010600030101010101" pitchFamily="2" charset="-122"/>
                  <a:sym typeface="站酷快乐体" panose="02010600030101010101" pitchFamily="2" charset="-122"/>
                </a:rPr>
                <a:t>加入标题</a:t>
              </a:r>
              <a:endParaRPr lang="en-GB" sz="2400" b="1" dirty="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9" name="Rectangle 7"/>
            <p:cNvSpPr/>
            <p:nvPr/>
          </p:nvSpPr>
          <p:spPr>
            <a:xfrm>
              <a:off x="2926686" y="2514093"/>
              <a:ext cx="3949729" cy="831190"/>
            </a:xfrm>
            <a:prstGeom prst="rect">
              <a:avLst/>
            </a:prstGeom>
          </p:spPr>
          <p:txBody>
            <a:bodyPr wrap="square">
              <a:spAutoFit/>
            </a:bodyPr>
            <a:lstStyle/>
            <a:p>
              <a:r>
                <a:rPr lang="zh-CN" altLang="en-US" sz="16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点击此处更换文本点击此处更换文本点击此处更换文本点击此处更换文本</a:t>
              </a:r>
              <a:endParaRPr lang="zh-CN" altLang="en-US" sz="1600" dirty="0">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6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zh-CN" altLang="en-US" sz="1600" dirty="0">
                <a:latin typeface="站酷快乐体" panose="02010600030101010101" pitchFamily="2" charset="-122"/>
                <a:ea typeface="站酷快乐体" panose="02010600030101010101" pitchFamily="2" charset="-122"/>
                <a:sym typeface="站酷快乐体" panose="02010600030101010101" pitchFamily="2" charset="-122"/>
              </a:endParaRPr>
            </a:p>
          </p:txBody>
        </p:sp>
      </p:grpSp>
      <p:grpSp>
        <p:nvGrpSpPr>
          <p:cNvPr id="25" name="Group 9"/>
          <p:cNvGrpSpPr/>
          <p:nvPr/>
        </p:nvGrpSpPr>
        <p:grpSpPr>
          <a:xfrm>
            <a:off x="7040301" y="4070031"/>
            <a:ext cx="3948815" cy="1263611"/>
            <a:chOff x="2926686" y="2081379"/>
            <a:chExt cx="3949729" cy="1263904"/>
          </a:xfrm>
        </p:grpSpPr>
        <p:sp>
          <p:nvSpPr>
            <p:cNvPr id="26" name="TextBox 11"/>
            <p:cNvSpPr txBox="1"/>
            <p:nvPr/>
          </p:nvSpPr>
          <p:spPr>
            <a:xfrm>
              <a:off x="2926686" y="2081379"/>
              <a:ext cx="1416100" cy="461772"/>
            </a:xfrm>
            <a:prstGeom prst="rect">
              <a:avLst/>
            </a:prstGeom>
            <a:noFill/>
          </p:spPr>
          <p:txBody>
            <a:bodyPr wrap="none" rtlCol="0">
              <a:spAutoFit/>
            </a:bodyPr>
            <a:lstStyle/>
            <a:p>
              <a:r>
                <a:rPr lang="zh-CN" altLang="en-US" sz="2400" b="1" dirty="0">
                  <a:latin typeface="站酷快乐体" panose="02010600030101010101" pitchFamily="2" charset="-122"/>
                  <a:ea typeface="站酷快乐体" panose="02010600030101010101" pitchFamily="2" charset="-122"/>
                  <a:sym typeface="站酷快乐体" panose="02010600030101010101" pitchFamily="2" charset="-122"/>
                </a:rPr>
                <a:t>加入标题</a:t>
              </a:r>
              <a:endParaRPr lang="en-GB" sz="2400" b="1" dirty="0">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27" name="Rectangle 7"/>
            <p:cNvSpPr/>
            <p:nvPr/>
          </p:nvSpPr>
          <p:spPr>
            <a:xfrm>
              <a:off x="2926686" y="2514093"/>
              <a:ext cx="3949729" cy="831190"/>
            </a:xfrm>
            <a:prstGeom prst="rect">
              <a:avLst/>
            </a:prstGeom>
          </p:spPr>
          <p:txBody>
            <a:bodyPr wrap="square">
              <a:spAutoFit/>
            </a:bodyPr>
            <a:lstStyle/>
            <a:p>
              <a:r>
                <a:rPr lang="zh-CN" altLang="en-US" sz="16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点击此处更换文本点击此处更换文本点击此处更换文本点击此处更换文本</a:t>
              </a:r>
              <a:endParaRPr lang="zh-CN" altLang="en-US" sz="1600" dirty="0">
                <a:latin typeface="站酷快乐体" panose="02010600030101010101" pitchFamily="2" charset="-122"/>
                <a:ea typeface="站酷快乐体" panose="02010600030101010101" pitchFamily="2" charset="-122"/>
                <a:sym typeface="站酷快乐体" panose="02010600030101010101" pitchFamily="2" charset="-122"/>
              </a:endParaRPr>
            </a:p>
            <a:p>
              <a:r>
                <a:rPr lang="zh-CN" altLang="en-US" sz="1600" dirty="0">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点击此处更换文本点击此处更换文本</a:t>
              </a:r>
              <a:endParaRPr lang="zh-CN" altLang="en-US" sz="1600" dirty="0">
                <a:latin typeface="站酷快乐体" panose="02010600030101010101" pitchFamily="2" charset="-122"/>
                <a:ea typeface="站酷快乐体" panose="02010600030101010101" pitchFamily="2" charset="-122"/>
                <a:sym typeface="站酷快乐体" panose="02010600030101010101" pitchFamily="2" charset="-122"/>
              </a:endParaRPr>
            </a:p>
          </p:txBody>
        </p: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60100" y="1728289"/>
            <a:ext cx="5237962" cy="3382386"/>
          </a:xfrm>
          <a:prstGeom prst="rect">
            <a:avLst/>
          </a:prstGeom>
        </p:spPr>
      </p:pic>
      <p:sp>
        <p:nvSpPr>
          <p:cNvPr id="28" name="矩形 27"/>
          <p:cNvSpPr/>
          <p:nvPr/>
        </p:nvSpPr>
        <p:spPr>
          <a:xfrm>
            <a:off x="1360100" y="5106208"/>
            <a:ext cx="5237962" cy="7198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站酷快乐体" panose="02010600030101010101" pitchFamily="2" charset="-122"/>
                <a:ea typeface="站酷快乐体" panose="02010600030101010101" pitchFamily="2" charset="-122"/>
                <a:cs typeface="Lato Regular"/>
                <a:sym typeface="站酷快乐体" panose="02010600030101010101" pitchFamily="2" charset="-122"/>
              </a:rPr>
              <a:t>点击此处更换文本</a:t>
            </a:r>
            <a:endParaRPr lang="en-US" altLang="zh-CN" sz="2800" b="1" dirty="0">
              <a:solidFill>
                <a:schemeClr val="tx1"/>
              </a:solidFill>
              <a:latin typeface="站酷快乐体" panose="02010600030101010101" pitchFamily="2" charset="-122"/>
              <a:ea typeface="站酷快乐体" panose="02010600030101010101" pitchFamily="2" charset="-122"/>
              <a:cs typeface="Arial" panose="020B0604020202020204" pitchFamily="34" charset="0"/>
              <a:sym typeface="站酷快乐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539">
        <p:split orient="vert"/>
      </p:transition>
    </mc:Choice>
    <mc:Fallback>
      <p:transition spd="slow" advTm="353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ppt_y</p:attrName>
                                        </p:attrNameLst>
                                      </p:cBhvr>
                                      <p:tavLst>
                                        <p:tav tm="0">
                                          <p:val>
                                            <p:strVal val="#ppt_y+#ppt_h*1.125000"/>
                                          </p:val>
                                        </p:tav>
                                        <p:tav tm="100000">
                                          <p:val>
                                            <p:strVal val="#ppt_y"/>
                                          </p:val>
                                        </p:tav>
                                      </p:tavLst>
                                    </p:anim>
                                    <p:animEffect transition="in" filter="wipe(up)">
                                      <p:cBhvr>
                                        <p:cTn id="19" dur="500"/>
                                        <p:tgtEl>
                                          <p:spTgt spid="25"/>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矩形 186"/>
          <p:cNvSpPr/>
          <p:nvPr/>
        </p:nvSpPr>
        <p:spPr>
          <a:xfrm>
            <a:off x="2906993" y="3104948"/>
            <a:ext cx="6566744" cy="1107996"/>
          </a:xfrm>
          <a:prstGeom prst="rect">
            <a:avLst/>
          </a:prstGeom>
        </p:spPr>
        <p:txBody>
          <a:bodyPr wrap="square" lIns="0" tIns="0" rIns="0" bIns="0">
            <a:spAutoFit/>
          </a:bodyPr>
          <a:lstStyle/>
          <a:p>
            <a:pPr algn="ctr">
              <a:spcBef>
                <a:spcPct val="50000"/>
              </a:spcBef>
            </a:pPr>
            <a:r>
              <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请输入您的标题</a:t>
            </a:r>
            <a:endParaRPr lang="zh-CN" altLang="en-US" sz="72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0" name="TextBox 11"/>
          <p:cNvSpPr txBox="1"/>
          <p:nvPr/>
        </p:nvSpPr>
        <p:spPr>
          <a:xfrm>
            <a:off x="2575195" y="4304120"/>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1" name="TextBox 11"/>
          <p:cNvSpPr txBox="1"/>
          <p:nvPr/>
        </p:nvSpPr>
        <p:spPr>
          <a:xfrm>
            <a:off x="2575195" y="4619732"/>
            <a:ext cx="7230340" cy="461665"/>
          </a:xfrm>
          <a:prstGeom prst="rect">
            <a:avLst/>
          </a:prstGeom>
          <a:noFill/>
        </p:spPr>
        <p:txBody>
          <a:bodyPr wrap="square">
            <a:spAutoFit/>
          </a:bodyPr>
          <a:lstStyle/>
          <a:p>
            <a:pPr marL="171450" lvl="1" indent="-171450" algn="ctr">
              <a:buFont typeface="Arial" panose="020B0604020202020204" pitchFamily="34" charset="0"/>
              <a:buChar char="•"/>
              <a:defRPr/>
            </a:pPr>
            <a:r>
              <a:rPr lang="zh-CN" altLang="en-US" sz="2400" noProof="1">
                <a:solidFill>
                  <a:schemeClr val="bg2"/>
                </a:solidFill>
                <a:latin typeface="站酷快乐体" panose="02010600030101010101" pitchFamily="2" charset="-122"/>
                <a:ea typeface="站酷快乐体" panose="02010600030101010101" pitchFamily="2" charset="-122"/>
                <a:cs typeface="+mn-ea"/>
                <a:sym typeface="站酷快乐体" panose="02010600030101010101" pitchFamily="2" charset="-122"/>
              </a:rPr>
              <a:t>添加相关标题文字添加相关标题文字相关标题文字</a:t>
            </a:r>
            <a:endParaRPr lang="en-US" altLang="zh-CN" sz="2400" noProof="1">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nvGrpSpPr>
          <p:cNvPr id="192" name="组合 191"/>
          <p:cNvGrpSpPr/>
          <p:nvPr/>
        </p:nvGrpSpPr>
        <p:grpSpPr>
          <a:xfrm>
            <a:off x="4617064" y="1630696"/>
            <a:ext cx="3146603" cy="952443"/>
            <a:chOff x="4990306" y="1772516"/>
            <a:chExt cx="3180926" cy="668337"/>
          </a:xfrm>
        </p:grpSpPr>
        <p:sp>
          <p:nvSpPr>
            <p:cNvPr id="193" name="Shape 18"/>
            <p:cNvSpPr/>
            <p:nvPr/>
          </p:nvSpPr>
          <p:spPr>
            <a:xfrm>
              <a:off x="4990306" y="1772516"/>
              <a:ext cx="3180926" cy="607095"/>
            </a:xfrm>
            <a:prstGeom prst="roundRect">
              <a:avLst>
                <a:gd name="adj" fmla="val 50000"/>
              </a:avLst>
            </a:prstGeom>
            <a:noFill/>
            <a:ln w="38100" cap="flat">
              <a:solidFill>
                <a:schemeClr val="bg2"/>
              </a:solidFill>
              <a:prstDash val="solid"/>
              <a:miter lim="400000"/>
            </a:ln>
            <a:effectLst/>
          </p:spPr>
          <p:txBody>
            <a:bodyPr wrap="square" lIns="19046" tIns="19046" rIns="19046" bIns="19046" numCol="1" anchor="ctr">
              <a:noAutofit/>
            </a:bodyPr>
            <a:lstStyle/>
            <a:p>
              <a:pPr algn="ctr" defTabSz="914400">
                <a:defRPr/>
              </a:pPr>
              <a:endParaRPr sz="5400" kern="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94" name="文本框 3"/>
            <p:cNvSpPr txBox="1"/>
            <p:nvPr/>
          </p:nvSpPr>
          <p:spPr>
            <a:xfrm>
              <a:off x="5191080" y="1792945"/>
              <a:ext cx="2757590" cy="647908"/>
            </a:xfrm>
            <a:prstGeom prst="rect">
              <a:avLst/>
            </a:prstGeom>
            <a:noFill/>
            <a:ln w="38100">
              <a:noFill/>
            </a:ln>
          </p:spPr>
          <p:txBody>
            <a:bodyPr wrap="square" rtlCol="0">
              <a:spAutoFit/>
            </a:bodyPr>
            <a:lstStyle/>
            <a:p>
              <a:pPr algn="ctr"/>
              <a:r>
                <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rPr>
                <a:t>第二章</a:t>
              </a:r>
              <a:endParaRPr kumimoji="1" lang="zh-CN" altLang="en-US" sz="5400" dirty="0">
                <a:solidFill>
                  <a:schemeClr val="bg2"/>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239">
        <p:split orient="vert"/>
      </p:transition>
    </mc:Choice>
    <mc:Fallback>
      <p:transition spd="slow" advTm="323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anim calcmode="lin" valueType="num">
                                      <p:cBhvr>
                                        <p:cTn id="8" dur="750" fill="hold"/>
                                        <p:tgtEl>
                                          <p:spTgt spid="192"/>
                                        </p:tgtEl>
                                        <p:attrNameLst>
                                          <p:attrName>ppt_x</p:attrName>
                                        </p:attrNameLst>
                                      </p:cBhvr>
                                      <p:tavLst>
                                        <p:tav tm="0">
                                          <p:val>
                                            <p:strVal val="#ppt_x"/>
                                          </p:val>
                                        </p:tav>
                                        <p:tav tm="100000">
                                          <p:val>
                                            <p:strVal val="#ppt_x"/>
                                          </p:val>
                                        </p:tav>
                                      </p:tavLst>
                                    </p:anim>
                                    <p:anim calcmode="lin" valueType="num">
                                      <p:cBhvr>
                                        <p:cTn id="9" dur="750" fill="hold"/>
                                        <p:tgtEl>
                                          <p:spTgt spid="1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2" fill="hold" grpId="0" nodeType="afterEffect">
                                  <p:stCondLst>
                                    <p:cond delay="0"/>
                                  </p:stCondLst>
                                  <p:childTnLst>
                                    <p:set>
                                      <p:cBhvr>
                                        <p:cTn id="12" dur="1" fill="hold">
                                          <p:stCondLst>
                                            <p:cond delay="0"/>
                                          </p:stCondLst>
                                        </p:cTn>
                                        <p:tgtEl>
                                          <p:spTgt spid="187"/>
                                        </p:tgtEl>
                                        <p:attrNameLst>
                                          <p:attrName>style.visibility</p:attrName>
                                        </p:attrNameLst>
                                      </p:cBhvr>
                                      <p:to>
                                        <p:strVal val="visible"/>
                                      </p:to>
                                    </p:set>
                                    <p:anim calcmode="lin" valueType="num">
                                      <p:cBhvr>
                                        <p:cTn id="13" dur="500" fill="hold"/>
                                        <p:tgtEl>
                                          <p:spTgt spid="187"/>
                                        </p:tgtEl>
                                        <p:attrNameLst>
                                          <p:attrName>ppt_w</p:attrName>
                                        </p:attrNameLst>
                                      </p:cBhvr>
                                      <p:tavLst>
                                        <p:tav tm="0">
                                          <p:val>
                                            <p:strVal val="4*#ppt_w"/>
                                          </p:val>
                                        </p:tav>
                                        <p:tav tm="100000">
                                          <p:val>
                                            <p:strVal val="#ppt_w"/>
                                          </p:val>
                                        </p:tav>
                                      </p:tavLst>
                                    </p:anim>
                                    <p:anim calcmode="lin" valueType="num">
                                      <p:cBhvr>
                                        <p:cTn id="14" dur="500" fill="hold"/>
                                        <p:tgtEl>
                                          <p:spTgt spid="187"/>
                                        </p:tgtEl>
                                        <p:attrNameLst>
                                          <p:attrName>ppt_h</p:attrName>
                                        </p:attrNameLst>
                                      </p:cBhvr>
                                      <p:tavLst>
                                        <p:tav tm="0">
                                          <p:val>
                                            <p:strVal val="4*#ppt_h"/>
                                          </p:val>
                                        </p:tav>
                                        <p:tav tm="100000">
                                          <p:val>
                                            <p:strVal val="#ppt_h"/>
                                          </p:val>
                                        </p:tav>
                                      </p:tavLst>
                                    </p:anim>
                                  </p:childTnLst>
                                </p:cTn>
                              </p:par>
                            </p:childTnLst>
                          </p:cTn>
                        </p:par>
                        <p:par>
                          <p:cTn id="15" fill="hold">
                            <p:stCondLst>
                              <p:cond delay="1500"/>
                            </p:stCondLst>
                            <p:childTnLst>
                              <p:par>
                                <p:cTn id="16" presetID="12" presetClass="entr" presetSubtype="8" fill="hold" grpId="0" nodeType="afterEffect">
                                  <p:stCondLst>
                                    <p:cond delay="0"/>
                                  </p:stCondLst>
                                  <p:childTnLst>
                                    <p:set>
                                      <p:cBhvr>
                                        <p:cTn id="17" dur="1" fill="hold">
                                          <p:stCondLst>
                                            <p:cond delay="0"/>
                                          </p:stCondLst>
                                        </p:cTn>
                                        <p:tgtEl>
                                          <p:spTgt spid="190"/>
                                        </p:tgtEl>
                                        <p:attrNameLst>
                                          <p:attrName>style.visibility</p:attrName>
                                        </p:attrNameLst>
                                      </p:cBhvr>
                                      <p:to>
                                        <p:strVal val="visible"/>
                                      </p:to>
                                    </p:set>
                                    <p:anim calcmode="lin" valueType="num">
                                      <p:cBhvr>
                                        <p:cTn id="18" dur="500"/>
                                        <p:tgtEl>
                                          <p:spTgt spid="190"/>
                                        </p:tgtEl>
                                        <p:attrNameLst>
                                          <p:attrName>ppt_x</p:attrName>
                                        </p:attrNameLst>
                                      </p:cBhvr>
                                      <p:tavLst>
                                        <p:tav tm="0">
                                          <p:val>
                                            <p:strVal val="#ppt_x-#ppt_w*1.125000"/>
                                          </p:val>
                                        </p:tav>
                                        <p:tav tm="100000">
                                          <p:val>
                                            <p:strVal val="#ppt_x"/>
                                          </p:val>
                                        </p:tav>
                                      </p:tavLst>
                                    </p:anim>
                                    <p:animEffect transition="in" filter="wipe(right)">
                                      <p:cBhvr>
                                        <p:cTn id="19" dur="500"/>
                                        <p:tgtEl>
                                          <p:spTgt spid="190"/>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91"/>
                                        </p:tgtEl>
                                        <p:attrNameLst>
                                          <p:attrName>style.visibility</p:attrName>
                                        </p:attrNameLst>
                                      </p:cBhvr>
                                      <p:to>
                                        <p:strVal val="visible"/>
                                      </p:to>
                                    </p:set>
                                    <p:anim calcmode="lin" valueType="num">
                                      <p:cBhvr>
                                        <p:cTn id="23" dur="500"/>
                                        <p:tgtEl>
                                          <p:spTgt spid="191"/>
                                        </p:tgtEl>
                                        <p:attrNameLst>
                                          <p:attrName>ppt_x</p:attrName>
                                        </p:attrNameLst>
                                      </p:cBhvr>
                                      <p:tavLst>
                                        <p:tav tm="0">
                                          <p:val>
                                            <p:strVal val="#ppt_x-#ppt_w*1.125000"/>
                                          </p:val>
                                        </p:tav>
                                        <p:tav tm="100000">
                                          <p:val>
                                            <p:strVal val="#ppt_x"/>
                                          </p:val>
                                        </p:tav>
                                      </p:tavLst>
                                    </p:anim>
                                    <p:animEffect transition="in" filter="wipe(right)">
                                      <p:cBhvr>
                                        <p:cTn id="24"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P spid="190" grpId="0"/>
      <p:bldP spid="1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flipH="1">
            <a:off x="5150221" y="2051848"/>
            <a:ext cx="5746063" cy="3806948"/>
            <a:chOff x="820731" y="1907630"/>
            <a:chExt cx="6356350" cy="4211285"/>
          </a:xfrm>
        </p:grpSpPr>
        <p:sp>
          <p:nvSpPr>
            <p:cNvPr id="8" name="品 2"/>
            <p:cNvSpPr>
              <a:spLocks noChangeArrowheads="1"/>
            </p:cNvSpPr>
            <p:nvPr/>
          </p:nvSpPr>
          <p:spPr bwMode="auto">
            <a:xfrm>
              <a:off x="820731" y="1907630"/>
              <a:ext cx="6356350" cy="2405320"/>
            </a:xfrm>
            <a:prstGeom prst="rect">
              <a:avLst/>
            </a:prstGeom>
            <a:solidFill>
              <a:schemeClr val="accent2"/>
            </a:solidFill>
            <a:ln w="12700">
              <a:no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chemeClr val="bg1"/>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1" name="15"/>
            <p:cNvSpPr>
              <a:spLocks noChangeArrowheads="1"/>
            </p:cNvSpPr>
            <p:nvPr>
              <p:custDataLst>
                <p:tags r:id="rId1"/>
              </p:custDataLst>
            </p:nvPr>
          </p:nvSpPr>
          <p:spPr bwMode="auto">
            <a:xfrm>
              <a:off x="1106480" y="2776861"/>
              <a:ext cx="5837238" cy="132750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50000"/>
                </a:lnSpc>
                <a:spcBef>
                  <a:spcPct val="0"/>
                </a:spcBef>
                <a:buFont typeface="Arial" panose="020B0604020202020204" pitchFamily="34" charset="0"/>
                <a:buNone/>
              </a:pPr>
              <a:r>
                <a:rPr lang="zh-CN" altLang="en-US" sz="12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a:t>
              </a:r>
              <a:endParaRPr lang="zh-CN" altLang="en-US" sz="12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2" name="9"/>
            <p:cNvSpPr>
              <a:spLocks noChangeArrowheads="1"/>
            </p:cNvSpPr>
            <p:nvPr/>
          </p:nvSpPr>
          <p:spPr bwMode="auto">
            <a:xfrm>
              <a:off x="820731" y="4475066"/>
              <a:ext cx="6356350" cy="1643849"/>
            </a:xfrm>
            <a:prstGeom prst="rect">
              <a:avLst/>
            </a:prstGeom>
            <a:solidFill>
              <a:schemeClr val="accent2"/>
            </a:solidFill>
            <a:ln w="12700">
              <a:no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60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3" name="15"/>
            <p:cNvSpPr>
              <a:spLocks noChangeArrowheads="1"/>
            </p:cNvSpPr>
            <p:nvPr>
              <p:custDataLst>
                <p:tags r:id="rId2"/>
              </p:custDataLst>
            </p:nvPr>
          </p:nvSpPr>
          <p:spPr bwMode="auto">
            <a:xfrm>
              <a:off x="1044568" y="5195179"/>
              <a:ext cx="5746750" cy="67688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r" eaLnBrk="1" hangingPunct="1">
                <a:lnSpc>
                  <a:spcPct val="150000"/>
                </a:lnSpc>
                <a:spcBef>
                  <a:spcPct val="0"/>
                </a:spcBef>
                <a:buFont typeface="Arial" panose="020B0604020202020204" pitchFamily="34" charset="0"/>
                <a:buNone/>
              </a:pPr>
              <a:r>
                <a:rPr lang="zh-CN" altLang="en-US" sz="12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这里输入简单的文字概述这里输入简单字概述这里输入简单简单的文字概述这里输入简单的文字概述简单的文字概述这里输入简单的文字概述</a:t>
              </a:r>
              <a:endParaRPr lang="zh-CN" altLang="en-US" sz="1200"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4" name="12"/>
            <p:cNvSpPr>
              <a:spLocks noChangeArrowheads="1"/>
            </p:cNvSpPr>
            <p:nvPr>
              <p:custDataLst>
                <p:tags r:id="rId3"/>
              </p:custDataLst>
            </p:nvPr>
          </p:nvSpPr>
          <p:spPr bwMode="auto">
            <a:xfrm>
              <a:off x="1106481" y="2085630"/>
              <a:ext cx="4699000" cy="58420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8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a:t>
              </a:r>
              <a:endParaRPr lang="zh-CN" altLang="en-US" sz="28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sp>
          <p:nvSpPr>
            <p:cNvPr id="15" name="13"/>
            <p:cNvSpPr>
              <a:spLocks noChangeArrowheads="1"/>
            </p:cNvSpPr>
            <p:nvPr>
              <p:custDataLst>
                <p:tags r:id="rId4"/>
              </p:custDataLst>
            </p:nvPr>
          </p:nvSpPr>
          <p:spPr bwMode="auto">
            <a:xfrm>
              <a:off x="1123619" y="4728990"/>
              <a:ext cx="4723846" cy="442503"/>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20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rPr>
                <a:t>这里输入简单的文字概述</a:t>
              </a:r>
              <a:endParaRPr lang="zh-CN" altLang="en-US" sz="2000" b="1" dirty="0">
                <a:solidFill>
                  <a:srgbClr val="FFFFFF"/>
                </a:solidFill>
                <a:latin typeface="站酷快乐体" panose="02010600030101010101" pitchFamily="2" charset="-122"/>
                <a:ea typeface="站酷快乐体" panose="02010600030101010101" pitchFamily="2" charset="-122"/>
                <a:sym typeface="站酷快乐体" panose="02010600030101010101" pitchFamily="2" charset="-122"/>
              </a:endParaRPr>
            </a:p>
          </p:txBody>
        </p:sp>
      </p:grpSp>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7501" t="1927" r="18886" b="-388"/>
          <a:stretch>
            <a:fillRect/>
          </a:stretch>
        </p:blipFill>
        <p:spPr>
          <a:xfrm>
            <a:off x="1109272" y="2053652"/>
            <a:ext cx="3545996" cy="38051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2515">
        <p:split orient="vert"/>
      </p:transition>
    </mc:Choice>
    <mc:Fallback>
      <p:transition spd="slow" advTm="251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IMING" val="|5.7"/>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0"/>
</p:tagLst>
</file>

<file path=ppt/tags/tag7.xml><?xml version="1.0" encoding="utf-8"?>
<p:tagLst xmlns:p="http://schemas.openxmlformats.org/presentationml/2006/main">
  <p:tag name="TIMING" val="|5.3"/>
</p:tagLst>
</file>

<file path=ppt/tags/tag8.xml><?xml version="1.0" encoding="utf-8"?>
<p:tagLst xmlns:p="http://schemas.openxmlformats.org/presentationml/2006/main">
  <p:tag name="ISPRING_PRESENTATION_TITLE" val="PowerPoint 演示文稿"/>
  <p:tag name="commondata" val="eyJoZGlkIjoiYTQ3YTc2YjBlNWRhYjQ0NTA0MDBkN2E0YWM4YTZjZGMifQ=="/>
</p:tagLst>
</file>

<file path=ppt/theme/theme1.xml><?xml version="1.0" encoding="utf-8"?>
<a:theme xmlns:a="http://schemas.openxmlformats.org/drawingml/2006/main" name="Office 主题​​">
  <a:themeElements>
    <a:clrScheme name="自定义 1">
      <a:dk1>
        <a:srgbClr val="F2F2F2"/>
      </a:dk1>
      <a:lt1>
        <a:srgbClr val="F2F2F2"/>
      </a:lt1>
      <a:dk2>
        <a:srgbClr val="F2F2F2"/>
      </a:dk2>
      <a:lt2>
        <a:srgbClr val="F2F2F2"/>
      </a:lt2>
      <a:accent1>
        <a:srgbClr val="FE9A42"/>
      </a:accent1>
      <a:accent2>
        <a:srgbClr val="2DD0D2"/>
      </a:accent2>
      <a:accent3>
        <a:srgbClr val="F9BBC6"/>
      </a:accent3>
      <a:accent4>
        <a:srgbClr val="FE9A42"/>
      </a:accent4>
      <a:accent5>
        <a:srgbClr val="2DD0D2"/>
      </a:accent5>
      <a:accent6>
        <a:srgbClr val="F9BBC6"/>
      </a:accent6>
      <a:hlink>
        <a:srgbClr val="000000"/>
      </a:hlink>
      <a:folHlink>
        <a:srgbClr val="000000"/>
      </a:folHlink>
    </a:clrScheme>
    <a:fontScheme name="自定义 2">
      <a:majorFont>
        <a:latin typeface="站酷快乐体 "/>
        <a:ea typeface="站酷快乐体 "/>
        <a:cs typeface=""/>
      </a:majorFont>
      <a:minorFont>
        <a:latin typeface="站酷快乐体 "/>
        <a:ea typeface="站酷快乐体 "/>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3106</Words>
  <Application>WPS 演示</Application>
  <PresentationFormat>宽屏</PresentationFormat>
  <Paragraphs>435</Paragraphs>
  <Slides>25</Slides>
  <Notes>24</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25</vt:i4>
      </vt:variant>
    </vt:vector>
  </HeadingPairs>
  <TitlesOfParts>
    <vt:vector size="50" baseType="lpstr">
      <vt:lpstr>Arial</vt:lpstr>
      <vt:lpstr>宋体</vt:lpstr>
      <vt:lpstr>Wingdings</vt:lpstr>
      <vt:lpstr>站酷快乐体</vt:lpstr>
      <vt:lpstr>Arial Unicode MS</vt:lpstr>
      <vt:lpstr>Montserrat</vt:lpstr>
      <vt:lpstr>Lato Regular</vt:lpstr>
      <vt:lpstr>Calibri</vt:lpstr>
      <vt:lpstr>Arial</vt:lpstr>
      <vt:lpstr>Calibri</vt:lpstr>
      <vt:lpstr>Helvetica Neue</vt:lpstr>
      <vt:lpstr>微软雅黑</vt:lpstr>
      <vt:lpstr>Arial Unicode MS</vt:lpstr>
      <vt:lpstr>华文黑体</vt:lpstr>
      <vt:lpstr>Gill Sans</vt:lpstr>
      <vt:lpstr>Lato Regular</vt:lpstr>
      <vt:lpstr>Lato</vt:lpstr>
      <vt:lpstr>Open Sans Light</vt:lpstr>
      <vt:lpstr>Open Sans</vt:lpstr>
      <vt:lpstr>Open Sans</vt:lpstr>
      <vt:lpstr>Source Sans Pro</vt:lpstr>
      <vt:lpstr>Segoe Print</vt:lpstr>
      <vt:lpstr>黑体</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cp:revision>
  <dcterms:created xsi:type="dcterms:W3CDTF">2017-09-04T11:14:00Z</dcterms:created>
  <dcterms:modified xsi:type="dcterms:W3CDTF">2024-05-29T20:25:45Z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E7DAC92FAC584646BA7AD688051144B1_13</vt:lpwstr>
  </property>
  <property fmtid="{D5CDD505-2E9C-101B-9397-08002B2CF9AE}" pid="3" name="KSOProductBuildVer">
    <vt:lpwstr>2052-12.1.0.16417</vt:lpwstr>
  </property>
</Properties>
</file>