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3241" r:id="rId3"/>
    <p:sldId id="3472" r:id="rId5"/>
    <p:sldId id="3473" r:id="rId6"/>
    <p:sldId id="3477" r:id="rId7"/>
    <p:sldId id="3484" r:id="rId8"/>
    <p:sldId id="3486" r:id="rId9"/>
    <p:sldId id="3493" r:id="rId10"/>
    <p:sldId id="3495" r:id="rId11"/>
    <p:sldId id="3474" r:id="rId12"/>
    <p:sldId id="3479" r:id="rId13"/>
    <p:sldId id="3483" r:id="rId14"/>
    <p:sldId id="3488" r:id="rId15"/>
    <p:sldId id="3490" r:id="rId16"/>
    <p:sldId id="3494" r:id="rId17"/>
    <p:sldId id="3475" r:id="rId18"/>
    <p:sldId id="3478" r:id="rId19"/>
    <p:sldId id="3480" r:id="rId20"/>
    <p:sldId id="3481" r:id="rId21"/>
    <p:sldId id="3491" r:id="rId22"/>
    <p:sldId id="3482" r:id="rId23"/>
    <p:sldId id="3476" r:id="rId24"/>
    <p:sldId id="3485" r:id="rId25"/>
    <p:sldId id="3487" r:id="rId26"/>
    <p:sldId id="3489" r:id="rId27"/>
    <p:sldId id="3492" r:id="rId28"/>
    <p:sldId id="3496" r:id="rId29"/>
    <p:sldId id="3514" r:id="rId30"/>
  </p:sldIdLst>
  <p:sldSz cx="12858750" cy="7232650"/>
  <p:notesSz cx="6858000" cy="9144000"/>
  <p:custDataLst>
    <p:tags r:id="rId3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8F45"/>
    <a:srgbClr val="338ED7"/>
    <a:srgbClr val="AE002B"/>
    <a:srgbClr val="000000"/>
    <a:srgbClr val="FFFFFF"/>
    <a:srgbClr val="FFEFCC"/>
    <a:srgbClr val="C00000"/>
    <a:srgbClr val="3B8D00"/>
    <a:srgbClr val="3B5C94"/>
    <a:srgbClr val="4B3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4" autoAdjust="0"/>
    <p:restoredTop sz="95317" autoAdjust="0"/>
  </p:normalViewPr>
  <p:slideViewPr>
    <p:cSldViewPr showGuides="1">
      <p:cViewPr varScale="1">
        <p:scale>
          <a:sx n="108" d="100"/>
          <a:sy n="108" d="100"/>
        </p:scale>
        <p:origin x="654" y="108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30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994108874899"/>
          <c:y val="0.038630148300262"/>
          <c:w val="0.808928980181461"/>
          <c:h val="0.662951282034662"/>
        </c:manualLayout>
      </c:layout>
      <c:barChart>
        <c:barDir val="col"/>
        <c:grouping val="percentStack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Lbls>
            <c:delete val="1"/>
          </c:dLbls>
          <c:val>
            <c:numRef>
              <c:f>Sheet1!$B$2:$B$5</c:f>
              <c:numCache>
                <c:formatCode>0%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  <c:pt idx="3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rgbClr val="237DB9">
                <a:alpha val="58039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alpha val="58039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alpha val="58039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alpha val="58039"/>
                </a:schemeClr>
              </a:solidFill>
            </c:spPr>
          </c:dPt>
          <c:dLbls>
            <c:delete val="1"/>
          </c:dLbls>
          <c:val>
            <c:numRef>
              <c:f>Sheet1!$C$2:$C$5</c:f>
              <c:numCache>
                <c:formatCode>0%</c:formatCode>
                <c:ptCount val="4"/>
                <c:pt idx="0">
                  <c:v>2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100"/>
        <c:axId val="818402704"/>
        <c:axId val="818401584"/>
      </c:barChart>
      <c:catAx>
        <c:axId val="818402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818401584"/>
        <c:crosses val="autoZero"/>
        <c:auto val="1"/>
        <c:lblAlgn val="ctr"/>
        <c:lblOffset val="100"/>
        <c:noMultiLvlLbl val="0"/>
      </c:catAx>
      <c:valAx>
        <c:axId val="81840158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25000"/>
                  <a:lumOff val="75000"/>
                </a:schemeClr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81840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6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0.00%</c:formatCode>
                <c:ptCount val="4"/>
                <c:pt idx="0">
                  <c:v>0.584</c:v>
                </c:pt>
                <c:pt idx="1">
                  <c:v>0.65</c:v>
                </c:pt>
                <c:pt idx="2">
                  <c:v>0.939</c:v>
                </c:pt>
                <c:pt idx="3">
                  <c:v>0.777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1851300624"/>
        <c:axId val="1851291664"/>
      </c:barChart>
      <c:catAx>
        <c:axId val="1851300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1851291664"/>
        <c:crosses val="autoZero"/>
        <c:auto val="1"/>
        <c:lblAlgn val="ctr"/>
        <c:lblOffset val="100"/>
        <c:noMultiLvlLbl val="0"/>
      </c:catAx>
      <c:valAx>
        <c:axId val="185129166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</a:p>
        </c:txPr>
        <c:crossAx val="185130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64565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456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7" Type="http://schemas.openxmlformats.org/officeDocument/2006/relationships/notesSlide" Target="../notesSlides/notesSlide2.xml"/><Relationship Id="rId26" Type="http://schemas.openxmlformats.org/officeDocument/2006/relationships/slideLayout" Target="../slideLayouts/slideLayout1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2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0" y="0"/>
            <a:ext cx="12858751" cy="7227059"/>
          </a:xfrm>
          <a:prstGeom prst="rect">
            <a:avLst/>
          </a:prstGeom>
          <a:blipFill dpi="0"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90" t="-17133" r="-4880" b="-8721"/>
            </a:stretch>
          </a:blipFill>
          <a:ln>
            <a:noFill/>
          </a:ln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6600" b="1" dirty="0">
              <a:ln>
                <a:solidFill>
                  <a:srgbClr val="01544A"/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2705100" y="4457771"/>
            <a:ext cx="74485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Arial" panose="020B0604020202020204" pitchFamily="34" charset="0"/>
              </a:rPr>
              <a:t>银行会议</a:t>
            </a:r>
            <a:r>
              <a:rPr lang="en-US" altLang="zh-CN" sz="7200" b="1" dirty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r>
              <a:rPr lang="zh-CN" altLang="en-US" sz="7200" b="1" dirty="0">
                <a:solidFill>
                  <a:schemeClr val="bg1"/>
                </a:solidFill>
                <a:cs typeface="Arial" panose="020B0604020202020204" pitchFamily="34" charset="0"/>
              </a:rPr>
              <a:t>模版</a:t>
            </a:r>
            <a:endParaRPr lang="zh-CN" altLang="en-US" sz="7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114145" y="4111625"/>
            <a:ext cx="663046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dirty="0">
                <a:solidFill>
                  <a:schemeClr val="bg1"/>
                </a:solidFill>
                <a:cs typeface="Arial" panose="020B0604020202020204" pitchFamily="34" charset="0"/>
              </a:rPr>
              <a:t>BANK MEETING PPT TEMPLATE</a:t>
            </a:r>
            <a:endParaRPr lang="zh-CN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693303" y="6161952"/>
            <a:ext cx="2311456" cy="2863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:PPT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营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Daydrea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4575" y="-108176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99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99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8" grpId="0"/>
      <p:bldP spid="8" grpId="1"/>
      <p:bldP spid="9" grpId="0"/>
      <p:bldP spid="9" grpId="1"/>
      <p:bldP spid="1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808308" y="2554560"/>
            <a:ext cx="3761414" cy="4285033"/>
            <a:chOff x="434975" y="1644651"/>
            <a:chExt cx="3044825" cy="3468688"/>
          </a:xfrm>
        </p:grpSpPr>
        <p:sp>
          <p:nvSpPr>
            <p:cNvPr id="2053" name="Freeform 5"/>
            <p:cNvSpPr/>
            <p:nvPr/>
          </p:nvSpPr>
          <p:spPr bwMode="auto">
            <a:xfrm>
              <a:off x="1276350" y="3192463"/>
              <a:ext cx="1144588" cy="4318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214" y="102"/>
                </a:cxn>
                <a:cxn ang="0">
                  <a:pos x="430" y="0"/>
                </a:cxn>
                <a:cxn ang="0">
                  <a:pos x="490" y="0"/>
                </a:cxn>
                <a:cxn ang="0">
                  <a:pos x="200" y="168"/>
                </a:cxn>
                <a:cxn ang="0">
                  <a:pos x="137" y="153"/>
                </a:cxn>
                <a:cxn ang="0">
                  <a:pos x="35" y="82"/>
                </a:cxn>
                <a:cxn ang="0">
                  <a:pos x="0" y="0"/>
                </a:cxn>
                <a:cxn ang="0">
                  <a:pos x="64" y="0"/>
                </a:cxn>
              </a:cxnLst>
              <a:rect l="0" t="0" r="r" b="b"/>
              <a:pathLst>
                <a:path w="490" h="185">
                  <a:moveTo>
                    <a:pt x="64" y="0"/>
                  </a:moveTo>
                  <a:cubicBezTo>
                    <a:pt x="84" y="51"/>
                    <a:pt x="134" y="85"/>
                    <a:pt x="214" y="102"/>
                  </a:cubicBezTo>
                  <a:cubicBezTo>
                    <a:pt x="335" y="115"/>
                    <a:pt x="407" y="81"/>
                    <a:pt x="430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70" y="129"/>
                    <a:pt x="373" y="185"/>
                    <a:pt x="200" y="168"/>
                  </a:cubicBezTo>
                  <a:cubicBezTo>
                    <a:pt x="177" y="164"/>
                    <a:pt x="156" y="159"/>
                    <a:pt x="137" y="153"/>
                  </a:cubicBezTo>
                  <a:cubicBezTo>
                    <a:pt x="93" y="137"/>
                    <a:pt x="59" y="114"/>
                    <a:pt x="35" y="82"/>
                  </a:cubicBezTo>
                  <a:cubicBezTo>
                    <a:pt x="18" y="59"/>
                    <a:pt x="6" y="32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4" name="Freeform 6"/>
            <p:cNvSpPr/>
            <p:nvPr/>
          </p:nvSpPr>
          <p:spPr bwMode="auto">
            <a:xfrm>
              <a:off x="1114425" y="4117976"/>
              <a:ext cx="873125" cy="995363"/>
            </a:xfrm>
            <a:custGeom>
              <a:avLst/>
              <a:gdLst/>
              <a:ahLst/>
              <a:cxnLst>
                <a:cxn ang="0">
                  <a:pos x="159" y="4"/>
                </a:cxn>
                <a:cxn ang="0">
                  <a:pos x="535" y="78"/>
                </a:cxn>
                <a:cxn ang="0">
                  <a:pos x="550" y="79"/>
                </a:cxn>
                <a:cxn ang="0">
                  <a:pos x="436" y="627"/>
                </a:cxn>
                <a:cxn ang="0">
                  <a:pos x="0" y="627"/>
                </a:cxn>
                <a:cxn ang="0">
                  <a:pos x="133" y="0"/>
                </a:cxn>
                <a:cxn ang="0">
                  <a:pos x="159" y="4"/>
                </a:cxn>
              </a:cxnLst>
              <a:rect l="0" t="0" r="r" b="b"/>
              <a:pathLst>
                <a:path w="550" h="627">
                  <a:moveTo>
                    <a:pt x="159" y="4"/>
                  </a:moveTo>
                  <a:lnTo>
                    <a:pt x="535" y="78"/>
                  </a:lnTo>
                  <a:lnTo>
                    <a:pt x="550" y="79"/>
                  </a:lnTo>
                  <a:lnTo>
                    <a:pt x="436" y="627"/>
                  </a:lnTo>
                  <a:lnTo>
                    <a:pt x="0" y="627"/>
                  </a:lnTo>
                  <a:lnTo>
                    <a:pt x="133" y="0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5" name="Freeform 7"/>
            <p:cNvSpPr/>
            <p:nvPr/>
          </p:nvSpPr>
          <p:spPr bwMode="auto">
            <a:xfrm>
              <a:off x="1366838" y="3981451"/>
              <a:ext cx="633413" cy="260350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355" y="49"/>
                </a:cxn>
                <a:cxn ang="0">
                  <a:pos x="360" y="49"/>
                </a:cxn>
                <a:cxn ang="0">
                  <a:pos x="399" y="56"/>
                </a:cxn>
                <a:cxn ang="0">
                  <a:pos x="376" y="164"/>
                </a:cxn>
                <a:cxn ang="0">
                  <a:pos x="0" y="90"/>
                </a:cxn>
                <a:cxn ang="0">
                  <a:pos x="17" y="0"/>
                </a:cxn>
                <a:cxn ang="0">
                  <a:pos x="50" y="5"/>
                </a:cxn>
              </a:cxnLst>
              <a:rect l="0" t="0" r="r" b="b"/>
              <a:pathLst>
                <a:path w="399" h="164">
                  <a:moveTo>
                    <a:pt x="50" y="5"/>
                  </a:moveTo>
                  <a:lnTo>
                    <a:pt x="355" y="49"/>
                  </a:lnTo>
                  <a:lnTo>
                    <a:pt x="360" y="49"/>
                  </a:lnTo>
                  <a:lnTo>
                    <a:pt x="399" y="56"/>
                  </a:lnTo>
                  <a:lnTo>
                    <a:pt x="376" y="164"/>
                  </a:lnTo>
                  <a:lnTo>
                    <a:pt x="0" y="90"/>
                  </a:lnTo>
                  <a:lnTo>
                    <a:pt x="17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6" name="Freeform 8"/>
            <p:cNvSpPr/>
            <p:nvPr/>
          </p:nvSpPr>
          <p:spPr bwMode="auto">
            <a:xfrm>
              <a:off x="1398588" y="3573463"/>
              <a:ext cx="752475" cy="485775"/>
            </a:xfrm>
            <a:custGeom>
              <a:avLst/>
              <a:gdLst/>
              <a:ahLst/>
              <a:cxnLst>
                <a:cxn ang="0">
                  <a:pos x="335" y="306"/>
                </a:cxn>
                <a:cxn ang="0">
                  <a:pos x="30" y="262"/>
                </a:cxn>
                <a:cxn ang="0">
                  <a:pos x="36" y="240"/>
                </a:cxn>
                <a:cxn ang="0">
                  <a:pos x="5" y="141"/>
                </a:cxn>
                <a:cxn ang="0">
                  <a:pos x="0" y="107"/>
                </a:cxn>
                <a:cxn ang="0">
                  <a:pos x="4" y="0"/>
                </a:cxn>
                <a:cxn ang="0">
                  <a:pos x="474" y="22"/>
                </a:cxn>
                <a:cxn ang="0">
                  <a:pos x="418" y="172"/>
                </a:cxn>
                <a:cxn ang="0">
                  <a:pos x="343" y="272"/>
                </a:cxn>
                <a:cxn ang="0">
                  <a:pos x="337" y="306"/>
                </a:cxn>
                <a:cxn ang="0">
                  <a:pos x="335" y="306"/>
                </a:cxn>
              </a:cxnLst>
              <a:rect l="0" t="0" r="r" b="b"/>
              <a:pathLst>
                <a:path w="474" h="306">
                  <a:moveTo>
                    <a:pt x="335" y="306"/>
                  </a:moveTo>
                  <a:lnTo>
                    <a:pt x="30" y="262"/>
                  </a:lnTo>
                  <a:lnTo>
                    <a:pt x="36" y="240"/>
                  </a:lnTo>
                  <a:lnTo>
                    <a:pt x="5" y="141"/>
                  </a:lnTo>
                  <a:lnTo>
                    <a:pt x="0" y="107"/>
                  </a:lnTo>
                  <a:lnTo>
                    <a:pt x="4" y="0"/>
                  </a:lnTo>
                  <a:lnTo>
                    <a:pt x="474" y="22"/>
                  </a:lnTo>
                  <a:lnTo>
                    <a:pt x="418" y="172"/>
                  </a:lnTo>
                  <a:lnTo>
                    <a:pt x="343" y="272"/>
                  </a:lnTo>
                  <a:lnTo>
                    <a:pt x="337" y="306"/>
                  </a:lnTo>
                  <a:lnTo>
                    <a:pt x="335" y="306"/>
                  </a:lnTo>
                  <a:close/>
                </a:path>
              </a:pathLst>
            </a:custGeom>
            <a:solidFill>
              <a:srgbClr val="78797D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7" name="Freeform 9"/>
            <p:cNvSpPr/>
            <p:nvPr/>
          </p:nvSpPr>
          <p:spPr bwMode="auto">
            <a:xfrm>
              <a:off x="1404938" y="3194051"/>
              <a:ext cx="746125" cy="414338"/>
            </a:xfrm>
            <a:custGeom>
              <a:avLst/>
              <a:gdLst/>
              <a:ahLst/>
              <a:cxnLst>
                <a:cxn ang="0">
                  <a:pos x="319" y="177"/>
                </a:cxn>
                <a:cxn ang="0">
                  <a:pos x="0" y="162"/>
                </a:cxn>
                <a:cxn ang="0">
                  <a:pos x="9" y="111"/>
                </a:cxn>
                <a:cxn ang="0">
                  <a:pos x="44" y="3"/>
                </a:cxn>
                <a:cxn ang="0">
                  <a:pos x="105" y="16"/>
                </a:cxn>
                <a:cxn ang="0">
                  <a:pos x="103" y="47"/>
                </a:cxn>
                <a:cxn ang="0">
                  <a:pos x="110" y="48"/>
                </a:cxn>
                <a:cxn ang="0">
                  <a:pos x="125" y="20"/>
                </a:cxn>
                <a:cxn ang="0">
                  <a:pos x="170" y="32"/>
                </a:cxn>
                <a:cxn ang="0">
                  <a:pos x="168" y="59"/>
                </a:cxn>
                <a:cxn ang="0">
                  <a:pos x="172" y="60"/>
                </a:cxn>
                <a:cxn ang="0">
                  <a:pos x="185" y="38"/>
                </a:cxn>
                <a:cxn ang="0">
                  <a:pos x="243" y="58"/>
                </a:cxn>
                <a:cxn ang="0">
                  <a:pos x="238" y="76"/>
                </a:cxn>
                <a:cxn ang="0">
                  <a:pos x="247" y="78"/>
                </a:cxn>
                <a:cxn ang="0">
                  <a:pos x="271" y="57"/>
                </a:cxn>
                <a:cxn ang="0">
                  <a:pos x="299" y="74"/>
                </a:cxn>
                <a:cxn ang="0">
                  <a:pos x="319" y="177"/>
                </a:cxn>
              </a:cxnLst>
              <a:rect l="0" t="0" r="r" b="b"/>
              <a:pathLst>
                <a:path w="319" h="177">
                  <a:moveTo>
                    <a:pt x="319" y="177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62" y="0"/>
                    <a:pt x="82" y="5"/>
                    <a:pt x="105" y="1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5" y="48"/>
                    <a:pt x="108" y="49"/>
                    <a:pt x="110" y="48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40" y="20"/>
                    <a:pt x="155" y="24"/>
                    <a:pt x="170" y="32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8" y="60"/>
                    <a:pt x="170" y="61"/>
                    <a:pt x="172" y="60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206" y="39"/>
                    <a:pt x="226" y="46"/>
                    <a:pt x="243" y="58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41" y="80"/>
                    <a:pt x="244" y="80"/>
                    <a:pt x="247" y="78"/>
                  </a:cubicBezTo>
                  <a:cubicBezTo>
                    <a:pt x="252" y="66"/>
                    <a:pt x="260" y="60"/>
                    <a:pt x="271" y="57"/>
                  </a:cubicBezTo>
                  <a:cubicBezTo>
                    <a:pt x="281" y="55"/>
                    <a:pt x="290" y="60"/>
                    <a:pt x="299" y="74"/>
                  </a:cubicBezTo>
                  <a:lnTo>
                    <a:pt x="319" y="177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8" name="Freeform 10"/>
            <p:cNvSpPr/>
            <p:nvPr/>
          </p:nvSpPr>
          <p:spPr bwMode="auto">
            <a:xfrm>
              <a:off x="1366838" y="3419476"/>
              <a:ext cx="58738" cy="323850"/>
            </a:xfrm>
            <a:custGeom>
              <a:avLst/>
              <a:gdLst/>
              <a:ahLst/>
              <a:cxnLst>
                <a:cxn ang="0">
                  <a:pos x="24" y="97"/>
                </a:cxn>
                <a:cxn ang="0">
                  <a:pos x="20" y="204"/>
                </a:cxn>
                <a:cxn ang="0">
                  <a:pos x="0" y="56"/>
                </a:cxn>
                <a:cxn ang="0">
                  <a:pos x="14" y="0"/>
                </a:cxn>
                <a:cxn ang="0">
                  <a:pos x="37" y="22"/>
                </a:cxn>
                <a:cxn ang="0">
                  <a:pos x="24" y="97"/>
                </a:cxn>
              </a:cxnLst>
              <a:rect l="0" t="0" r="r" b="b"/>
              <a:pathLst>
                <a:path w="37" h="204">
                  <a:moveTo>
                    <a:pt x="24" y="97"/>
                  </a:moveTo>
                  <a:lnTo>
                    <a:pt x="20" y="204"/>
                  </a:lnTo>
                  <a:lnTo>
                    <a:pt x="0" y="56"/>
                  </a:lnTo>
                  <a:lnTo>
                    <a:pt x="14" y="0"/>
                  </a:lnTo>
                  <a:lnTo>
                    <a:pt x="37" y="22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36373A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9" name="Freeform 11"/>
            <p:cNvSpPr/>
            <p:nvPr/>
          </p:nvSpPr>
          <p:spPr bwMode="auto">
            <a:xfrm>
              <a:off x="434975" y="2797176"/>
              <a:ext cx="104775" cy="34766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"/>
                </a:cxn>
                <a:cxn ang="0">
                  <a:pos x="22" y="20"/>
                </a:cxn>
                <a:cxn ang="0">
                  <a:pos x="38" y="71"/>
                </a:cxn>
                <a:cxn ang="0">
                  <a:pos x="44" y="124"/>
                </a:cxn>
                <a:cxn ang="0">
                  <a:pos x="38" y="148"/>
                </a:cxn>
                <a:cxn ang="0">
                  <a:pos x="22" y="129"/>
                </a:cxn>
                <a:cxn ang="0">
                  <a:pos x="7" y="78"/>
                </a:cxn>
                <a:cxn ang="0">
                  <a:pos x="0" y="25"/>
                </a:cxn>
              </a:cxnLst>
              <a:rect l="0" t="0" r="r" b="b"/>
              <a:pathLst>
                <a:path w="45" h="149">
                  <a:moveTo>
                    <a:pt x="0" y="25"/>
                  </a:moveTo>
                  <a:cubicBezTo>
                    <a:pt x="0" y="10"/>
                    <a:pt x="3" y="2"/>
                    <a:pt x="7" y="1"/>
                  </a:cubicBezTo>
                  <a:cubicBezTo>
                    <a:pt x="11" y="0"/>
                    <a:pt x="16" y="7"/>
                    <a:pt x="22" y="20"/>
                  </a:cubicBezTo>
                  <a:cubicBezTo>
                    <a:pt x="29" y="34"/>
                    <a:pt x="34" y="51"/>
                    <a:pt x="38" y="71"/>
                  </a:cubicBezTo>
                  <a:cubicBezTo>
                    <a:pt x="42" y="91"/>
                    <a:pt x="45" y="109"/>
                    <a:pt x="44" y="124"/>
                  </a:cubicBezTo>
                  <a:cubicBezTo>
                    <a:pt x="44" y="139"/>
                    <a:pt x="42" y="147"/>
                    <a:pt x="38" y="148"/>
                  </a:cubicBezTo>
                  <a:cubicBezTo>
                    <a:pt x="34" y="149"/>
                    <a:pt x="29" y="142"/>
                    <a:pt x="22" y="129"/>
                  </a:cubicBezTo>
                  <a:cubicBezTo>
                    <a:pt x="16" y="115"/>
                    <a:pt x="11" y="98"/>
                    <a:pt x="7" y="78"/>
                  </a:cubicBezTo>
                  <a:cubicBezTo>
                    <a:pt x="2" y="58"/>
                    <a:pt x="0" y="40"/>
                    <a:pt x="0" y="25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1238250" y="3159126"/>
              <a:ext cx="1235075" cy="33338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778" y="0"/>
                </a:cxn>
                <a:cxn ang="0">
                  <a:pos x="778" y="21"/>
                </a:cxn>
                <a:cxn ang="0">
                  <a:pos x="634" y="21"/>
                </a:cxn>
                <a:cxn ang="0">
                  <a:pos x="634" y="0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21"/>
                </a:cxn>
                <a:cxn ang="0">
                  <a:pos x="0" y="21"/>
                </a:cxn>
                <a:cxn ang="0">
                  <a:pos x="0" y="0"/>
                </a:cxn>
              </a:cxnLst>
              <a:rect l="0" t="0" r="r" b="b"/>
              <a:pathLst>
                <a:path w="778" h="21">
                  <a:moveTo>
                    <a:pt x="634" y="0"/>
                  </a:moveTo>
                  <a:lnTo>
                    <a:pt x="778" y="0"/>
                  </a:lnTo>
                  <a:lnTo>
                    <a:pt x="778" y="21"/>
                  </a:lnTo>
                  <a:lnTo>
                    <a:pt x="634" y="21"/>
                  </a:lnTo>
                  <a:lnTo>
                    <a:pt x="634" y="0"/>
                  </a:lnTo>
                  <a:close/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1" name="Freeform 13"/>
            <p:cNvSpPr/>
            <p:nvPr/>
          </p:nvSpPr>
          <p:spPr bwMode="auto">
            <a:xfrm>
              <a:off x="920750" y="2746376"/>
              <a:ext cx="681038" cy="41275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4" y="177"/>
                </a:cxn>
                <a:cxn ang="0">
                  <a:pos x="232" y="177"/>
                </a:cxn>
                <a:cxn ang="0">
                  <a:pos x="136" y="177"/>
                </a:cxn>
                <a:cxn ang="0">
                  <a:pos x="0" y="177"/>
                </a:cxn>
                <a:cxn ang="0">
                  <a:pos x="10" y="63"/>
                </a:cxn>
                <a:cxn ang="0">
                  <a:pos x="276" y="0"/>
                </a:cxn>
              </a:cxnLst>
              <a:rect l="0" t="0" r="r" b="b"/>
              <a:pathLst>
                <a:path w="291" h="177">
                  <a:moveTo>
                    <a:pt x="276" y="0"/>
                  </a:moveTo>
                  <a:cubicBezTo>
                    <a:pt x="291" y="88"/>
                    <a:pt x="284" y="147"/>
                    <a:pt x="254" y="177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15" y="152"/>
                    <a:pt x="18" y="114"/>
                    <a:pt x="10" y="63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2" name="Freeform 14"/>
            <p:cNvSpPr/>
            <p:nvPr/>
          </p:nvSpPr>
          <p:spPr bwMode="auto">
            <a:xfrm>
              <a:off x="1514475" y="2598738"/>
              <a:ext cx="717550" cy="560388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2" y="63"/>
                </a:cxn>
                <a:cxn ang="0">
                  <a:pos x="283" y="0"/>
                </a:cxn>
                <a:cxn ang="0">
                  <a:pos x="248" y="240"/>
                </a:cxn>
                <a:cxn ang="0">
                  <a:pos x="0" y="240"/>
                </a:cxn>
              </a:cxnLst>
              <a:rect l="0" t="0" r="r" b="b"/>
              <a:pathLst>
                <a:path w="307" h="240">
                  <a:moveTo>
                    <a:pt x="0" y="240"/>
                  </a:moveTo>
                  <a:cubicBezTo>
                    <a:pt x="30" y="210"/>
                    <a:pt x="37" y="151"/>
                    <a:pt x="22" y="63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07" y="132"/>
                    <a:pt x="295" y="212"/>
                    <a:pt x="248" y="240"/>
                  </a:cubicBezTo>
                  <a:lnTo>
                    <a:pt x="0" y="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3" name="Freeform 15"/>
            <p:cNvSpPr/>
            <p:nvPr/>
          </p:nvSpPr>
          <p:spPr bwMode="auto">
            <a:xfrm>
              <a:off x="2093913" y="2451101"/>
              <a:ext cx="769938" cy="708025"/>
            </a:xfrm>
            <a:custGeom>
              <a:avLst/>
              <a:gdLst/>
              <a:ahLst/>
              <a:cxnLst>
                <a:cxn ang="0">
                  <a:pos x="162" y="303"/>
                </a:cxn>
                <a:cxn ang="0">
                  <a:pos x="64" y="303"/>
                </a:cxn>
                <a:cxn ang="0">
                  <a:pos x="0" y="303"/>
                </a:cxn>
                <a:cxn ang="0">
                  <a:pos x="35" y="63"/>
                </a:cxn>
                <a:cxn ang="0">
                  <a:pos x="297" y="0"/>
                </a:cxn>
                <a:cxn ang="0">
                  <a:pos x="237" y="303"/>
                </a:cxn>
                <a:cxn ang="0">
                  <a:pos x="162" y="303"/>
                </a:cxn>
              </a:cxnLst>
              <a:rect l="0" t="0" r="r" b="b"/>
              <a:pathLst>
                <a:path w="329" h="303">
                  <a:moveTo>
                    <a:pt x="162" y="303"/>
                  </a:moveTo>
                  <a:cubicBezTo>
                    <a:pt x="64" y="303"/>
                    <a:pt x="64" y="303"/>
                    <a:pt x="64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7" y="275"/>
                    <a:pt x="59" y="195"/>
                    <a:pt x="35" y="63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29" y="176"/>
                    <a:pt x="308" y="277"/>
                    <a:pt x="237" y="303"/>
                  </a:cubicBezTo>
                  <a:lnTo>
                    <a:pt x="162" y="30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4" name="Freeform 16"/>
            <p:cNvSpPr/>
            <p:nvPr/>
          </p:nvSpPr>
          <p:spPr bwMode="auto">
            <a:xfrm>
              <a:off x="2647950" y="2311401"/>
              <a:ext cx="831850" cy="847725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60" y="60"/>
                </a:cxn>
                <a:cxn ang="0">
                  <a:pos x="309" y="0"/>
                </a:cxn>
                <a:cxn ang="0">
                  <a:pos x="310" y="3"/>
                </a:cxn>
                <a:cxn ang="0">
                  <a:pos x="261" y="363"/>
                </a:cxn>
                <a:cxn ang="0">
                  <a:pos x="0" y="363"/>
                </a:cxn>
              </a:cxnLst>
              <a:rect l="0" t="0" r="r" b="b"/>
              <a:pathLst>
                <a:path w="356" h="363">
                  <a:moveTo>
                    <a:pt x="0" y="363"/>
                  </a:moveTo>
                  <a:cubicBezTo>
                    <a:pt x="71" y="337"/>
                    <a:pt x="92" y="236"/>
                    <a:pt x="60" y="6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0" y="1"/>
                    <a:pt x="310" y="2"/>
                    <a:pt x="310" y="3"/>
                  </a:cubicBezTo>
                  <a:cubicBezTo>
                    <a:pt x="356" y="210"/>
                    <a:pt x="339" y="330"/>
                    <a:pt x="261" y="363"/>
                  </a:cubicBezTo>
                  <a:lnTo>
                    <a:pt x="0" y="36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5" name="Freeform 17"/>
            <p:cNvSpPr/>
            <p:nvPr/>
          </p:nvSpPr>
          <p:spPr bwMode="auto">
            <a:xfrm>
              <a:off x="1905000" y="1881188"/>
              <a:ext cx="884238" cy="717550"/>
            </a:xfrm>
            <a:custGeom>
              <a:avLst/>
              <a:gdLst/>
              <a:ahLst/>
              <a:cxnLst>
                <a:cxn ang="0">
                  <a:pos x="378" y="244"/>
                </a:cxn>
                <a:cxn ang="0">
                  <a:pos x="116" y="307"/>
                </a:cxn>
                <a:cxn ang="0">
                  <a:pos x="0" y="107"/>
                </a:cxn>
                <a:cxn ang="0">
                  <a:pos x="235" y="0"/>
                </a:cxn>
                <a:cxn ang="0">
                  <a:pos x="378" y="244"/>
                </a:cxn>
              </a:cxnLst>
              <a:rect l="0" t="0" r="r" b="b"/>
              <a:pathLst>
                <a:path w="378" h="307">
                  <a:moveTo>
                    <a:pt x="378" y="244"/>
                  </a:moveTo>
                  <a:cubicBezTo>
                    <a:pt x="116" y="307"/>
                    <a:pt x="116" y="307"/>
                    <a:pt x="116" y="307"/>
                  </a:cubicBezTo>
                  <a:cubicBezTo>
                    <a:pt x="85" y="185"/>
                    <a:pt x="46" y="118"/>
                    <a:pt x="0" y="107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98" y="5"/>
                    <a:pt x="346" y="87"/>
                    <a:pt x="378" y="24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6" name="Freeform 18"/>
            <p:cNvSpPr/>
            <p:nvPr/>
          </p:nvSpPr>
          <p:spPr bwMode="auto">
            <a:xfrm>
              <a:off x="1366838" y="2132013"/>
              <a:ext cx="809625" cy="614363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346" y="200"/>
                </a:cxn>
                <a:cxn ang="0">
                  <a:pos x="85" y="263"/>
                </a:cxn>
                <a:cxn ang="0">
                  <a:pos x="0" y="105"/>
                </a:cxn>
                <a:cxn ang="0">
                  <a:pos x="230" y="0"/>
                </a:cxn>
              </a:cxnLst>
              <a:rect l="0" t="0" r="r" b="b"/>
              <a:pathLst>
                <a:path w="346" h="263">
                  <a:moveTo>
                    <a:pt x="230" y="0"/>
                  </a:moveTo>
                  <a:cubicBezTo>
                    <a:pt x="276" y="11"/>
                    <a:pt x="315" y="78"/>
                    <a:pt x="346" y="200"/>
                  </a:cubicBezTo>
                  <a:cubicBezTo>
                    <a:pt x="85" y="263"/>
                    <a:pt x="85" y="263"/>
                    <a:pt x="85" y="263"/>
                  </a:cubicBezTo>
                  <a:cubicBezTo>
                    <a:pt x="72" y="178"/>
                    <a:pt x="43" y="126"/>
                    <a:pt x="0" y="105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7" name="Freeform 19"/>
            <p:cNvSpPr/>
            <p:nvPr/>
          </p:nvSpPr>
          <p:spPr bwMode="auto">
            <a:xfrm>
              <a:off x="801688" y="2376488"/>
              <a:ext cx="765175" cy="515938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327" y="158"/>
                </a:cxn>
                <a:cxn ang="0">
                  <a:pos x="61" y="221"/>
                </a:cxn>
                <a:cxn ang="0">
                  <a:pos x="0" y="110"/>
                </a:cxn>
                <a:cxn ang="0">
                  <a:pos x="242" y="0"/>
                </a:cxn>
              </a:cxnLst>
              <a:rect l="0" t="0" r="r" b="b"/>
              <a:pathLst>
                <a:path w="327" h="221">
                  <a:moveTo>
                    <a:pt x="242" y="0"/>
                  </a:moveTo>
                  <a:cubicBezTo>
                    <a:pt x="285" y="21"/>
                    <a:pt x="314" y="73"/>
                    <a:pt x="327" y="158"/>
                  </a:cubicBezTo>
                  <a:cubicBezTo>
                    <a:pt x="61" y="221"/>
                    <a:pt x="61" y="221"/>
                    <a:pt x="61" y="221"/>
                  </a:cubicBezTo>
                  <a:cubicBezTo>
                    <a:pt x="49" y="156"/>
                    <a:pt x="29" y="118"/>
                    <a:pt x="0" y="11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8" name="Freeform 20"/>
            <p:cNvSpPr/>
            <p:nvPr/>
          </p:nvSpPr>
          <p:spPr bwMode="auto">
            <a:xfrm>
              <a:off x="547688" y="2892426"/>
              <a:ext cx="415925" cy="3016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70" y="0"/>
                </a:cxn>
                <a:cxn ang="0">
                  <a:pos x="160" y="114"/>
                </a:cxn>
                <a:cxn ang="0">
                  <a:pos x="28" y="115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2" y="115"/>
                </a:cxn>
                <a:cxn ang="0">
                  <a:pos x="0" y="41"/>
                </a:cxn>
              </a:cxnLst>
              <a:rect l="0" t="0" r="r" b="b"/>
              <a:pathLst>
                <a:path w="178" h="129">
                  <a:moveTo>
                    <a:pt x="0" y="41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8" y="51"/>
                    <a:pt x="175" y="89"/>
                    <a:pt x="160" y="114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7" y="119"/>
                    <a:pt x="26" y="123"/>
                    <a:pt x="25" y="127"/>
                  </a:cubicBezTo>
                  <a:cubicBezTo>
                    <a:pt x="16" y="129"/>
                    <a:pt x="8" y="128"/>
                    <a:pt x="1" y="126"/>
                  </a:cubicBezTo>
                  <a:cubicBezTo>
                    <a:pt x="2" y="122"/>
                    <a:pt x="2" y="118"/>
                    <a:pt x="2" y="115"/>
                  </a:cubicBezTo>
                  <a:cubicBezTo>
                    <a:pt x="5" y="90"/>
                    <a:pt x="4" y="65"/>
                    <a:pt x="0" y="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Freeform 21"/>
            <p:cNvSpPr/>
            <p:nvPr/>
          </p:nvSpPr>
          <p:spPr bwMode="auto">
            <a:xfrm>
              <a:off x="455613" y="2633663"/>
              <a:ext cx="488950" cy="355600"/>
            </a:xfrm>
            <a:custGeom>
              <a:avLst/>
              <a:gdLst/>
              <a:ahLst/>
              <a:cxnLst>
                <a:cxn ang="0">
                  <a:pos x="209" y="111"/>
                </a:cxn>
                <a:cxn ang="0">
                  <a:pos x="39" y="152"/>
                </a:cxn>
                <a:cxn ang="0">
                  <a:pos x="27" y="106"/>
                </a:cxn>
                <a:cxn ang="0">
                  <a:pos x="10" y="69"/>
                </a:cxn>
                <a:cxn ang="0">
                  <a:pos x="0" y="53"/>
                </a:cxn>
                <a:cxn ang="0">
                  <a:pos x="23" y="40"/>
                </a:cxn>
                <a:cxn ang="0">
                  <a:pos x="31" y="53"/>
                </a:cxn>
                <a:cxn ang="0">
                  <a:pos x="148" y="0"/>
                </a:cxn>
                <a:cxn ang="0">
                  <a:pos x="209" y="111"/>
                </a:cxn>
              </a:cxnLst>
              <a:rect l="0" t="0" r="r" b="b"/>
              <a:pathLst>
                <a:path w="209" h="152">
                  <a:moveTo>
                    <a:pt x="209" y="111"/>
                  </a:moveTo>
                  <a:cubicBezTo>
                    <a:pt x="39" y="152"/>
                    <a:pt x="39" y="152"/>
                    <a:pt x="39" y="152"/>
                  </a:cubicBezTo>
                  <a:cubicBezTo>
                    <a:pt x="37" y="136"/>
                    <a:pt x="33" y="121"/>
                    <a:pt x="27" y="106"/>
                  </a:cubicBezTo>
                  <a:cubicBezTo>
                    <a:pt x="23" y="93"/>
                    <a:pt x="17" y="81"/>
                    <a:pt x="10" y="69"/>
                  </a:cubicBezTo>
                  <a:cubicBezTo>
                    <a:pt x="7" y="63"/>
                    <a:pt x="4" y="58"/>
                    <a:pt x="0" y="53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8" y="43"/>
                    <a:pt x="31" y="48"/>
                    <a:pt x="31" y="53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77" y="8"/>
                    <a:pt x="197" y="46"/>
                    <a:pt x="209" y="1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0" name="Freeform 22"/>
            <p:cNvSpPr/>
            <p:nvPr/>
          </p:nvSpPr>
          <p:spPr bwMode="auto">
            <a:xfrm>
              <a:off x="2454275" y="1644651"/>
              <a:ext cx="915988" cy="806450"/>
            </a:xfrm>
            <a:custGeom>
              <a:avLst/>
              <a:gdLst/>
              <a:ahLst/>
              <a:cxnLst>
                <a:cxn ang="0">
                  <a:pos x="143" y="345"/>
                </a:cxn>
                <a:cxn ang="0">
                  <a:pos x="0" y="101"/>
                </a:cxn>
                <a:cxn ang="0">
                  <a:pos x="220" y="0"/>
                </a:cxn>
                <a:cxn ang="0">
                  <a:pos x="392" y="285"/>
                </a:cxn>
                <a:cxn ang="0">
                  <a:pos x="143" y="345"/>
                </a:cxn>
              </a:cxnLst>
              <a:rect l="0" t="0" r="r" b="b"/>
              <a:pathLst>
                <a:path w="392" h="345">
                  <a:moveTo>
                    <a:pt x="143" y="345"/>
                  </a:moveTo>
                  <a:cubicBezTo>
                    <a:pt x="111" y="188"/>
                    <a:pt x="63" y="106"/>
                    <a:pt x="0" y="101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91" y="1"/>
                    <a:pt x="349" y="96"/>
                    <a:pt x="392" y="285"/>
                  </a:cubicBezTo>
                  <a:lnTo>
                    <a:pt x="143" y="345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391262" y="1632008"/>
            <a:ext cx="4167773" cy="2554314"/>
            <a:chOff x="3215664" y="686168"/>
            <a:chExt cx="4071288" cy="2495182"/>
          </a:xfrm>
        </p:grpSpPr>
        <p:grpSp>
          <p:nvGrpSpPr>
            <p:cNvPr id="160" name="Group 159"/>
            <p:cNvGrpSpPr/>
            <p:nvPr/>
          </p:nvGrpSpPr>
          <p:grpSpPr>
            <a:xfrm rot="1059006">
              <a:off x="5811146" y="1881188"/>
              <a:ext cx="378793" cy="444432"/>
              <a:chOff x="5357106" y="1433050"/>
              <a:chExt cx="378793" cy="444432"/>
            </a:xfrm>
          </p:grpSpPr>
          <p:grpSp>
            <p:nvGrpSpPr>
              <p:cNvPr id="142" name="Group 149"/>
              <p:cNvGrpSpPr/>
              <p:nvPr/>
            </p:nvGrpSpPr>
            <p:grpSpPr>
              <a:xfrm rot="2608998">
                <a:off x="5357106" y="1433050"/>
                <a:ext cx="378793" cy="444432"/>
                <a:chOff x="4951413" y="1201738"/>
                <a:chExt cx="439738" cy="515938"/>
              </a:xfrm>
              <a:solidFill>
                <a:schemeClr val="accent4"/>
              </a:solidFill>
            </p:grpSpPr>
            <p:sp>
              <p:nvSpPr>
                <p:cNvPr id="153" name="Oval 13"/>
                <p:cNvSpPr>
                  <a:spLocks noChangeArrowheads="1"/>
                </p:cNvSpPr>
                <p:nvPr/>
              </p:nvSpPr>
              <p:spPr bwMode="auto">
                <a:xfrm>
                  <a:off x="4951413" y="1201738"/>
                  <a:ext cx="439738" cy="4413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" name="Freeform 14"/>
                <p:cNvSpPr/>
                <p:nvPr/>
              </p:nvSpPr>
              <p:spPr bwMode="auto">
                <a:xfrm>
                  <a:off x="5064125" y="1611313"/>
                  <a:ext cx="112713" cy="106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7"/>
                    </a:cxn>
                    <a:cxn ang="0">
                      <a:pos x="7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67">
                      <a:moveTo>
                        <a:pt x="0" y="0"/>
                      </a:moveTo>
                      <a:lnTo>
                        <a:pt x="5" y="67"/>
                      </a:lnTo>
                      <a:lnTo>
                        <a:pt x="7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3" name="Group 148"/>
              <p:cNvGrpSpPr/>
              <p:nvPr/>
            </p:nvGrpSpPr>
            <p:grpSpPr>
              <a:xfrm>
                <a:off x="5509997" y="1505893"/>
                <a:ext cx="136748" cy="263924"/>
                <a:chOff x="5094288" y="1274763"/>
                <a:chExt cx="158750" cy="306387"/>
              </a:xfrm>
            </p:grpSpPr>
            <p:sp>
              <p:nvSpPr>
                <p:cNvPr id="144" name="Freeform 15"/>
                <p:cNvSpPr/>
                <p:nvPr/>
              </p:nvSpPr>
              <p:spPr bwMode="auto">
                <a:xfrm>
                  <a:off x="5097463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" name="Freeform 16"/>
                <p:cNvSpPr/>
                <p:nvPr/>
              </p:nvSpPr>
              <p:spPr bwMode="auto">
                <a:xfrm>
                  <a:off x="5097463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" name="Rectangle 17"/>
                <p:cNvSpPr>
                  <a:spLocks noChangeArrowheads="1"/>
                </p:cNvSpPr>
                <p:nvPr/>
              </p:nvSpPr>
              <p:spPr bwMode="auto">
                <a:xfrm>
                  <a:off x="5094288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" name="Freeform 18"/>
                <p:cNvSpPr/>
                <p:nvPr/>
              </p:nvSpPr>
              <p:spPr bwMode="auto">
                <a:xfrm>
                  <a:off x="5114925" y="1546225"/>
                  <a:ext cx="20638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4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" name="Freeform 19"/>
                <p:cNvSpPr/>
                <p:nvPr/>
              </p:nvSpPr>
              <p:spPr bwMode="auto">
                <a:xfrm>
                  <a:off x="5181600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9" name="Freeform 20"/>
                <p:cNvSpPr/>
                <p:nvPr/>
              </p:nvSpPr>
              <p:spPr bwMode="auto">
                <a:xfrm>
                  <a:off x="5181600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0" name="Rectangle 21"/>
                <p:cNvSpPr>
                  <a:spLocks noChangeArrowheads="1"/>
                </p:cNvSpPr>
                <p:nvPr/>
              </p:nvSpPr>
              <p:spPr bwMode="auto">
                <a:xfrm>
                  <a:off x="5178425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1" name="Freeform 22"/>
                <p:cNvSpPr/>
                <p:nvPr/>
              </p:nvSpPr>
              <p:spPr bwMode="auto">
                <a:xfrm>
                  <a:off x="5197475" y="15462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5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2" name="Freeform 23"/>
                <p:cNvSpPr/>
                <p:nvPr/>
              </p:nvSpPr>
              <p:spPr bwMode="auto">
                <a:xfrm>
                  <a:off x="5233988" y="1312863"/>
                  <a:ext cx="19050" cy="12065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4" y="11"/>
                    </a:cxn>
                    <a:cxn ang="0">
                      <a:pos x="14" y="89"/>
                    </a:cxn>
                    <a:cxn ang="0">
                      <a:pos x="10" y="95"/>
                    </a:cxn>
                    <a:cxn ang="0">
                      <a:pos x="10" y="33"/>
                    </a:cxn>
                    <a:cxn ang="0">
                      <a:pos x="5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95">
                      <a:moveTo>
                        <a:pt x="1" y="1"/>
                      </a:moveTo>
                      <a:cubicBezTo>
                        <a:pt x="1" y="1"/>
                        <a:pt x="13" y="7"/>
                        <a:pt x="14" y="11"/>
                      </a:cubicBezTo>
                      <a:cubicBezTo>
                        <a:pt x="14" y="15"/>
                        <a:pt x="14" y="89"/>
                        <a:pt x="14" y="89"/>
                      </a:cubicBezTo>
                      <a:cubicBezTo>
                        <a:pt x="14" y="89"/>
                        <a:pt x="16" y="95"/>
                        <a:pt x="10" y="9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4" name="Group 183"/>
            <p:cNvGrpSpPr/>
            <p:nvPr/>
          </p:nvGrpSpPr>
          <p:grpSpPr>
            <a:xfrm>
              <a:off x="3553278" y="2499662"/>
              <a:ext cx="752115" cy="641350"/>
              <a:chOff x="4708103" y="2905793"/>
              <a:chExt cx="752115" cy="641350"/>
            </a:xfrm>
          </p:grpSpPr>
          <p:grpSp>
            <p:nvGrpSpPr>
              <p:cNvPr id="132" name="Group 151"/>
              <p:cNvGrpSpPr/>
              <p:nvPr/>
            </p:nvGrpSpPr>
            <p:grpSpPr>
              <a:xfrm rot="3113967">
                <a:off x="4763486" y="2850410"/>
                <a:ext cx="641350" cy="752115"/>
                <a:chOff x="4357688" y="3155950"/>
                <a:chExt cx="744538" cy="873125"/>
              </a:xfrm>
              <a:solidFill>
                <a:schemeClr val="accent1"/>
              </a:solidFill>
            </p:grpSpPr>
            <p:sp>
              <p:nvSpPr>
                <p:cNvPr id="140" name="Oval 24"/>
                <p:cNvSpPr>
                  <a:spLocks noChangeArrowheads="1"/>
                </p:cNvSpPr>
                <p:nvPr/>
              </p:nvSpPr>
              <p:spPr bwMode="auto">
                <a:xfrm>
                  <a:off x="4357688" y="3155950"/>
                  <a:ext cx="744538" cy="7461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Freeform 25"/>
                <p:cNvSpPr/>
                <p:nvPr/>
              </p:nvSpPr>
              <p:spPr bwMode="auto">
                <a:xfrm>
                  <a:off x="4546600" y="3851275"/>
                  <a:ext cx="192088" cy="17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12"/>
                    </a:cxn>
                    <a:cxn ang="0">
                      <a:pos x="12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12">
                      <a:moveTo>
                        <a:pt x="0" y="0"/>
                      </a:moveTo>
                      <a:lnTo>
                        <a:pt x="10" y="112"/>
                      </a:lnTo>
                      <a:lnTo>
                        <a:pt x="12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" name="Group 152"/>
              <p:cNvGrpSpPr/>
              <p:nvPr/>
            </p:nvGrpSpPr>
            <p:grpSpPr>
              <a:xfrm>
                <a:off x="4905802" y="3014240"/>
                <a:ext cx="463578" cy="352811"/>
                <a:chOff x="4476750" y="3311525"/>
                <a:chExt cx="538163" cy="409576"/>
              </a:xfrm>
            </p:grpSpPr>
            <p:sp>
              <p:nvSpPr>
                <p:cNvPr id="134" name="Freeform 50"/>
                <p:cNvSpPr/>
                <p:nvPr/>
              </p:nvSpPr>
              <p:spPr bwMode="auto">
                <a:xfrm>
                  <a:off x="4476750" y="3311525"/>
                  <a:ext cx="517525" cy="231775"/>
                </a:xfrm>
                <a:custGeom>
                  <a:avLst/>
                  <a:gdLst/>
                  <a:ahLst/>
                  <a:cxnLst>
                    <a:cxn ang="0">
                      <a:pos x="161" y="146"/>
                    </a:cxn>
                    <a:cxn ang="0">
                      <a:pos x="0" y="74"/>
                    </a:cxn>
                    <a:cxn ang="0">
                      <a:pos x="166" y="0"/>
                    </a:cxn>
                    <a:cxn ang="0">
                      <a:pos x="326" y="71"/>
                    </a:cxn>
                    <a:cxn ang="0">
                      <a:pos x="161" y="146"/>
                    </a:cxn>
                  </a:cxnLst>
                  <a:rect l="0" t="0" r="r" b="b"/>
                  <a:pathLst>
                    <a:path w="326" h="146">
                      <a:moveTo>
                        <a:pt x="161" y="146"/>
                      </a:moveTo>
                      <a:lnTo>
                        <a:pt x="0" y="74"/>
                      </a:lnTo>
                      <a:lnTo>
                        <a:pt x="166" y="0"/>
                      </a:lnTo>
                      <a:lnTo>
                        <a:pt x="326" y="71"/>
                      </a:lnTo>
                      <a:lnTo>
                        <a:pt x="161" y="14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" name="Rectangle 51"/>
                <p:cNvSpPr>
                  <a:spLocks noChangeArrowheads="1"/>
                </p:cNvSpPr>
                <p:nvPr/>
              </p:nvSpPr>
              <p:spPr bwMode="auto">
                <a:xfrm>
                  <a:off x="4972050" y="3421063"/>
                  <a:ext cx="17463" cy="1714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" name="Oval 52"/>
                <p:cNvSpPr>
                  <a:spLocks noChangeArrowheads="1"/>
                </p:cNvSpPr>
                <p:nvPr/>
              </p:nvSpPr>
              <p:spPr bwMode="auto">
                <a:xfrm>
                  <a:off x="4954588" y="3571875"/>
                  <a:ext cx="52388" cy="52388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" name="Freeform 53"/>
                <p:cNvSpPr/>
                <p:nvPr/>
              </p:nvSpPr>
              <p:spPr bwMode="auto">
                <a:xfrm>
                  <a:off x="4948238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7" y="90"/>
                    </a:cxn>
                    <a:cxn ang="0">
                      <a:pos x="30" y="90"/>
                    </a:cxn>
                    <a:cxn ang="0">
                      <a:pos x="30" y="0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30" h="90">
                      <a:moveTo>
                        <a:pt x="16" y="5"/>
                      </a:moveTo>
                      <a:cubicBezTo>
                        <a:pt x="16" y="5"/>
                        <a:pt x="0" y="38"/>
                        <a:pt x="7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16" y="7"/>
                        <a:pt x="16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" name="Freeform 54"/>
                <p:cNvSpPr/>
                <p:nvPr/>
              </p:nvSpPr>
              <p:spPr bwMode="auto">
                <a:xfrm>
                  <a:off x="4976813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23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30" h="90">
                      <a:moveTo>
                        <a:pt x="14" y="5"/>
                      </a:moveTo>
                      <a:cubicBezTo>
                        <a:pt x="14" y="5"/>
                        <a:pt x="30" y="38"/>
                        <a:pt x="23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4" y="7"/>
                        <a:pt x="14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" name="Freeform 55"/>
                <p:cNvSpPr/>
                <p:nvPr/>
              </p:nvSpPr>
              <p:spPr bwMode="auto">
                <a:xfrm>
                  <a:off x="4579938" y="3497263"/>
                  <a:ext cx="298450" cy="223838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118" y="56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115" y="177"/>
                    </a:cxn>
                    <a:cxn ang="0">
                      <a:pos x="115" y="177"/>
                    </a:cxn>
                    <a:cxn ang="0">
                      <a:pos x="118" y="177"/>
                    </a:cxn>
                    <a:cxn ang="0">
                      <a:pos x="121" y="177"/>
                    </a:cxn>
                    <a:cxn ang="0">
                      <a:pos x="121" y="177"/>
                    </a:cxn>
                    <a:cxn ang="0">
                      <a:pos x="236" y="136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7">
                      <a:moveTo>
                        <a:pt x="236" y="0"/>
                      </a:moveTo>
                      <a:cubicBezTo>
                        <a:pt x="236" y="1"/>
                        <a:pt x="137" y="47"/>
                        <a:pt x="118" y="56"/>
                      </a:cubicBezTo>
                      <a:cubicBezTo>
                        <a:pt x="99" y="47"/>
                        <a:pt x="0" y="1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32" y="170"/>
                        <a:pt x="95" y="176"/>
                        <a:pt x="115" y="177"/>
                      </a:cubicBezTo>
                      <a:cubicBezTo>
                        <a:pt x="115" y="177"/>
                        <a:pt x="115" y="177"/>
                        <a:pt x="115" y="177"/>
                      </a:cubicBezTo>
                      <a:cubicBezTo>
                        <a:pt x="115" y="177"/>
                        <a:pt x="116" y="177"/>
                        <a:pt x="118" y="177"/>
                      </a:cubicBezTo>
                      <a:cubicBezTo>
                        <a:pt x="120" y="177"/>
                        <a:pt x="121" y="177"/>
                        <a:pt x="121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41" y="176"/>
                        <a:pt x="204" y="170"/>
                        <a:pt x="236" y="136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 rot="20311865">
              <a:off x="5870045" y="1464355"/>
              <a:ext cx="490926" cy="419817"/>
              <a:chOff x="5530644" y="2880459"/>
              <a:chExt cx="490926" cy="419817"/>
            </a:xfrm>
          </p:grpSpPr>
          <p:grpSp>
            <p:nvGrpSpPr>
              <p:cNvPr id="128" name="Group 150"/>
              <p:cNvGrpSpPr/>
              <p:nvPr/>
            </p:nvGrpSpPr>
            <p:grpSpPr>
              <a:xfrm rot="2737667">
                <a:off x="5566198" y="2844905"/>
                <a:ext cx="419817" cy="490926"/>
                <a:chOff x="5289550" y="3008313"/>
                <a:chExt cx="487363" cy="569913"/>
              </a:xfrm>
              <a:solidFill>
                <a:schemeClr val="accent3"/>
              </a:solidFill>
            </p:grpSpPr>
            <p:sp>
              <p:nvSpPr>
                <p:cNvPr id="130" name="Oval 26"/>
                <p:cNvSpPr>
                  <a:spLocks noChangeArrowheads="1"/>
                </p:cNvSpPr>
                <p:nvPr/>
              </p:nvSpPr>
              <p:spPr bwMode="auto">
                <a:xfrm>
                  <a:off x="5289550" y="3008313"/>
                  <a:ext cx="487363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Freeform 27"/>
                <p:cNvSpPr/>
                <p:nvPr/>
              </p:nvSpPr>
              <p:spPr bwMode="auto">
                <a:xfrm>
                  <a:off x="5413375" y="3462338"/>
                  <a:ext cx="125413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3"/>
                    </a:cxn>
                    <a:cxn ang="0">
                      <a:pos x="7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73">
                      <a:moveTo>
                        <a:pt x="0" y="0"/>
                      </a:moveTo>
                      <a:lnTo>
                        <a:pt x="6" y="73"/>
                      </a:lnTo>
                      <a:lnTo>
                        <a:pt x="7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9" name="Freeform 56"/>
              <p:cNvSpPr>
                <a:spLocks noEditPoints="1"/>
              </p:cNvSpPr>
              <p:nvPr/>
            </p:nvSpPr>
            <p:spPr bwMode="auto">
              <a:xfrm>
                <a:off x="5677697" y="2931790"/>
                <a:ext cx="248882" cy="252984"/>
              </a:xfrm>
              <a:custGeom>
                <a:avLst/>
                <a:gdLst/>
                <a:ahLst/>
                <a:cxnLst>
                  <a:cxn ang="0">
                    <a:pos x="147" y="112"/>
                  </a:cxn>
                  <a:cxn ang="0">
                    <a:pos x="141" y="98"/>
                  </a:cxn>
                  <a:cxn ang="0">
                    <a:pos x="141" y="44"/>
                  </a:cxn>
                  <a:cxn ang="0">
                    <a:pos x="147" y="37"/>
                  </a:cxn>
                  <a:cxn ang="0">
                    <a:pos x="148" y="37"/>
                  </a:cxn>
                  <a:cxn ang="0">
                    <a:pos x="148" y="13"/>
                  </a:cxn>
                  <a:cxn ang="0">
                    <a:pos x="147" y="13"/>
                  </a:cxn>
                  <a:cxn ang="0">
                    <a:pos x="147" y="12"/>
                  </a:cxn>
                  <a:cxn ang="0">
                    <a:pos x="114" y="0"/>
                  </a:cxn>
                  <a:cxn ang="0">
                    <a:pos x="81" y="12"/>
                  </a:cxn>
                  <a:cxn ang="0">
                    <a:pos x="81" y="13"/>
                  </a:cxn>
                  <a:cxn ang="0">
                    <a:pos x="80" y="13"/>
                  </a:cxn>
                  <a:cxn ang="0">
                    <a:pos x="80" y="37"/>
                  </a:cxn>
                  <a:cxn ang="0">
                    <a:pos x="81" y="37"/>
                  </a:cxn>
                  <a:cxn ang="0">
                    <a:pos x="91" y="44"/>
                  </a:cxn>
                  <a:cxn ang="0">
                    <a:pos x="91" y="98"/>
                  </a:cxn>
                  <a:cxn ang="0">
                    <a:pos x="83" y="112"/>
                  </a:cxn>
                  <a:cxn ang="0">
                    <a:pos x="31" y="212"/>
                  </a:cxn>
                  <a:cxn ang="0">
                    <a:pos x="115" y="230"/>
                  </a:cxn>
                  <a:cxn ang="0">
                    <a:pos x="198" y="212"/>
                  </a:cxn>
                  <a:cxn ang="0">
                    <a:pos x="147" y="112"/>
                  </a:cxn>
                  <a:cxn ang="0">
                    <a:pos x="145" y="213"/>
                  </a:cxn>
                  <a:cxn ang="0">
                    <a:pos x="182" y="187"/>
                  </a:cxn>
                  <a:cxn ang="0">
                    <a:pos x="150" y="134"/>
                  </a:cxn>
                  <a:cxn ang="0">
                    <a:pos x="193" y="190"/>
                  </a:cxn>
                  <a:cxn ang="0">
                    <a:pos x="145" y="213"/>
                  </a:cxn>
                </a:cxnLst>
                <a:rect l="0" t="0" r="r" b="b"/>
                <a:pathLst>
                  <a:path w="229" h="231">
                    <a:moveTo>
                      <a:pt x="147" y="112"/>
                    </a:moveTo>
                    <a:cubicBezTo>
                      <a:pt x="147" y="112"/>
                      <a:pt x="141" y="109"/>
                      <a:pt x="141" y="98"/>
                    </a:cubicBezTo>
                    <a:cubicBezTo>
                      <a:pt x="141" y="89"/>
                      <a:pt x="141" y="55"/>
                      <a:pt x="141" y="44"/>
                    </a:cubicBezTo>
                    <a:cubicBezTo>
                      <a:pt x="145" y="42"/>
                      <a:pt x="147" y="40"/>
                      <a:pt x="147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7" y="12"/>
                    </a:cubicBezTo>
                    <a:cubicBezTo>
                      <a:pt x="147" y="5"/>
                      <a:pt x="132" y="0"/>
                      <a:pt x="114" y="0"/>
                    </a:cubicBezTo>
                    <a:cubicBezTo>
                      <a:pt x="96" y="0"/>
                      <a:pt x="81" y="5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9" y="231"/>
                      <a:pt x="105" y="231"/>
                      <a:pt x="115" y="230"/>
                    </a:cubicBezTo>
                    <a:cubicBezTo>
                      <a:pt x="124" y="231"/>
                      <a:pt x="170" y="231"/>
                      <a:pt x="198" y="212"/>
                    </a:cubicBezTo>
                    <a:cubicBezTo>
                      <a:pt x="229" y="190"/>
                      <a:pt x="159" y="119"/>
                      <a:pt x="147" y="112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0" y="206"/>
                      <a:pt x="182" y="187"/>
                    </a:cubicBezTo>
                    <a:cubicBezTo>
                      <a:pt x="183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3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4645688" y="1819110"/>
              <a:ext cx="507337" cy="593487"/>
              <a:chOff x="5225477" y="2162568"/>
              <a:chExt cx="507337" cy="593487"/>
            </a:xfrm>
          </p:grpSpPr>
          <p:grpSp>
            <p:nvGrpSpPr>
              <p:cNvPr id="122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26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3" name="Group 143"/>
              <p:cNvGrpSpPr/>
              <p:nvPr/>
            </p:nvGrpSpPr>
            <p:grpSpPr>
              <a:xfrm>
                <a:off x="5346916" y="2270966"/>
                <a:ext cx="351444" cy="313153"/>
                <a:chOff x="5126038" y="2471738"/>
                <a:chExt cx="407988" cy="363537"/>
              </a:xfrm>
            </p:grpSpPr>
            <p:sp>
              <p:nvSpPr>
                <p:cNvPr id="124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4064716" y="1867447"/>
              <a:ext cx="481354" cy="563403"/>
              <a:chOff x="5615428" y="1751587"/>
              <a:chExt cx="481354" cy="563403"/>
            </a:xfrm>
          </p:grpSpPr>
          <p:grpSp>
            <p:nvGrpSpPr>
              <p:cNvPr id="109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116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Group 147"/>
              <p:cNvGrpSpPr/>
              <p:nvPr/>
            </p:nvGrpSpPr>
            <p:grpSpPr>
              <a:xfrm>
                <a:off x="5770690" y="1837097"/>
                <a:ext cx="225635" cy="332297"/>
                <a:chOff x="5495925" y="1727200"/>
                <a:chExt cx="261938" cy="385763"/>
              </a:xfrm>
            </p:grpSpPr>
            <p:sp>
              <p:nvSpPr>
                <p:cNvPr id="111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4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3472860" y="1899799"/>
              <a:ext cx="507337" cy="593487"/>
              <a:chOff x="4859210" y="1630618"/>
              <a:chExt cx="507337" cy="593487"/>
            </a:xfrm>
          </p:grpSpPr>
          <p:grpSp>
            <p:nvGrpSpPr>
              <p:cNvPr id="100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107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oup 139"/>
              <p:cNvGrpSpPr/>
              <p:nvPr/>
            </p:nvGrpSpPr>
            <p:grpSpPr>
              <a:xfrm>
                <a:off x="4952297" y="1709298"/>
                <a:ext cx="377426" cy="376058"/>
                <a:chOff x="4530725" y="1808163"/>
                <a:chExt cx="438150" cy="436563"/>
              </a:xfrm>
            </p:grpSpPr>
            <p:sp>
              <p:nvSpPr>
                <p:cNvPr id="102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6" name="Group 155"/>
            <p:cNvGrpSpPr/>
            <p:nvPr/>
          </p:nvGrpSpPr>
          <p:grpSpPr>
            <a:xfrm rot="19909362">
              <a:off x="4386964" y="1433040"/>
              <a:ext cx="470413" cy="402040"/>
              <a:chOff x="4424663" y="1441256"/>
              <a:chExt cx="470413" cy="402040"/>
            </a:xfrm>
          </p:grpSpPr>
          <p:grpSp>
            <p:nvGrpSpPr>
              <p:cNvPr id="93" name="Group 153"/>
              <p:cNvGrpSpPr/>
              <p:nvPr/>
            </p:nvGrpSpPr>
            <p:grpSpPr>
              <a:xfrm rot="4911537">
                <a:off x="4458850" y="1407069"/>
                <a:ext cx="402040" cy="470413"/>
                <a:chOff x="3973513" y="1209674"/>
                <a:chExt cx="466725" cy="546101"/>
              </a:xfrm>
              <a:solidFill>
                <a:schemeClr val="accent6"/>
              </a:solidFill>
            </p:grpSpPr>
            <p:sp>
              <p:nvSpPr>
                <p:cNvPr id="98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4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Freeform 35"/>
                <p:cNvSpPr/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4" name="Group 154"/>
              <p:cNvGrpSpPr/>
              <p:nvPr/>
            </p:nvGrpSpPr>
            <p:grpSpPr>
              <a:xfrm>
                <a:off x="4632620" y="1523671"/>
                <a:ext cx="136748" cy="244780"/>
                <a:chOff x="4129088" y="1333500"/>
                <a:chExt cx="158750" cy="284163"/>
              </a:xfrm>
            </p:grpSpPr>
            <p:sp>
              <p:nvSpPr>
                <p:cNvPr id="95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Freeform 72"/>
                <p:cNvSpPr/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3800720" y="1437894"/>
              <a:ext cx="544259" cy="463577"/>
              <a:chOff x="4214441" y="1844910"/>
              <a:chExt cx="544259" cy="463577"/>
            </a:xfrm>
          </p:grpSpPr>
          <p:grpSp>
            <p:nvGrpSpPr>
              <p:cNvPr id="87" name="Group 138"/>
              <p:cNvGrpSpPr/>
              <p:nvPr/>
            </p:nvGrpSpPr>
            <p:grpSpPr>
              <a:xfrm rot="4962133">
                <a:off x="4254782" y="1804569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91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8" name="Group 137"/>
              <p:cNvGrpSpPr/>
              <p:nvPr/>
            </p:nvGrpSpPr>
            <p:grpSpPr>
              <a:xfrm>
                <a:off x="4463456" y="1922906"/>
                <a:ext cx="209224" cy="263924"/>
                <a:chOff x="3940175" y="2076450"/>
                <a:chExt cx="242888" cy="306388"/>
              </a:xfrm>
            </p:grpSpPr>
            <p:sp>
              <p:nvSpPr>
                <p:cNvPr id="89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5" name="Group 154"/>
            <p:cNvGrpSpPr/>
            <p:nvPr/>
          </p:nvGrpSpPr>
          <p:grpSpPr>
            <a:xfrm>
              <a:off x="4919124" y="1396921"/>
              <a:ext cx="470413" cy="402040"/>
              <a:chOff x="3895582" y="1483551"/>
              <a:chExt cx="470413" cy="402040"/>
            </a:xfrm>
          </p:grpSpPr>
          <p:grpSp>
            <p:nvGrpSpPr>
              <p:cNvPr id="8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8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860349">
              <a:off x="4374504" y="2341555"/>
              <a:ext cx="470413" cy="402039"/>
              <a:chOff x="3692842" y="2183081"/>
              <a:chExt cx="470413" cy="402039"/>
            </a:xfrm>
          </p:grpSpPr>
          <p:grpSp>
            <p:nvGrpSpPr>
              <p:cNvPr id="79" name="Group 133"/>
              <p:cNvGrpSpPr/>
              <p:nvPr/>
            </p:nvGrpSpPr>
            <p:grpSpPr>
              <a:xfrm rot="4811506">
                <a:off x="3727029" y="2148894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81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0" name="Freeform 76"/>
              <p:cNvSpPr>
                <a:spLocks noEditPoints="1"/>
              </p:cNvSpPr>
              <p:nvPr/>
            </p:nvSpPr>
            <p:spPr bwMode="auto">
              <a:xfrm>
                <a:off x="3733965" y="2271700"/>
                <a:ext cx="381528" cy="250249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4"/>
                  </a:cxn>
                  <a:cxn ang="0">
                    <a:pos x="269" y="132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7"/>
                  </a:cxn>
                  <a:cxn ang="0">
                    <a:pos x="161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1" y="97"/>
                  </a:cxn>
                  <a:cxn ang="0">
                    <a:pos x="251" y="67"/>
                  </a:cxn>
                  <a:cxn ang="0">
                    <a:pos x="281" y="37"/>
                  </a:cxn>
                  <a:cxn ang="0">
                    <a:pos x="311" y="67"/>
                  </a:cxn>
                  <a:cxn ang="0">
                    <a:pos x="281" y="97"/>
                  </a:cxn>
                </a:cxnLst>
                <a:rect l="0" t="0" r="r" b="b"/>
                <a:pathLst>
                  <a:path w="349" h="229">
                    <a:moveTo>
                      <a:pt x="333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3" y="219"/>
                      <a:pt x="170" y="224"/>
                    </a:cubicBezTo>
                    <a:cubicBezTo>
                      <a:pt x="236" y="229"/>
                      <a:pt x="226" y="149"/>
                      <a:pt x="269" y="132"/>
                    </a:cubicBezTo>
                    <a:cubicBezTo>
                      <a:pt x="311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7"/>
                      <a:pt x="155" y="56"/>
                    </a:cubicBezTo>
                    <a:cubicBezTo>
                      <a:pt x="155" y="64"/>
                      <a:pt x="148" y="71"/>
                      <a:pt x="140" y="71"/>
                    </a:cubicBezTo>
                    <a:cubicBezTo>
                      <a:pt x="131" y="71"/>
                      <a:pt x="125" y="64"/>
                      <a:pt x="125" y="56"/>
                    </a:cubicBezTo>
                    <a:cubicBezTo>
                      <a:pt x="125" y="47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3"/>
                      <a:pt x="116" y="151"/>
                    </a:cubicBezTo>
                    <a:cubicBezTo>
                      <a:pt x="116" y="138"/>
                      <a:pt x="126" y="127"/>
                      <a:pt x="139" y="127"/>
                    </a:cubicBezTo>
                    <a:cubicBezTo>
                      <a:pt x="151" y="127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5" y="174"/>
                      <a:pt x="205" y="188"/>
                    </a:cubicBezTo>
                    <a:cubicBezTo>
                      <a:pt x="205" y="202"/>
                      <a:pt x="193" y="213"/>
                      <a:pt x="180" y="213"/>
                    </a:cubicBezTo>
                    <a:close/>
                    <a:moveTo>
                      <a:pt x="281" y="97"/>
                    </a:moveTo>
                    <a:cubicBezTo>
                      <a:pt x="265" y="97"/>
                      <a:pt x="251" y="84"/>
                      <a:pt x="251" y="67"/>
                    </a:cubicBezTo>
                    <a:cubicBezTo>
                      <a:pt x="251" y="51"/>
                      <a:pt x="265" y="37"/>
                      <a:pt x="281" y="37"/>
                    </a:cubicBezTo>
                    <a:cubicBezTo>
                      <a:pt x="298" y="37"/>
                      <a:pt x="311" y="51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 algn="r" rtl="1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4237019" y="2779310"/>
              <a:ext cx="470413" cy="402040"/>
              <a:chOff x="4265593" y="3118357"/>
              <a:chExt cx="470413" cy="402040"/>
            </a:xfrm>
          </p:grpSpPr>
          <p:grpSp>
            <p:nvGrpSpPr>
              <p:cNvPr id="75" name="Group 134"/>
              <p:cNvGrpSpPr/>
              <p:nvPr/>
            </p:nvGrpSpPr>
            <p:grpSpPr>
              <a:xfrm rot="5400000">
                <a:off x="4299780" y="3084170"/>
                <a:ext cx="402040" cy="470413"/>
                <a:chOff x="3008313" y="2686050"/>
                <a:chExt cx="466725" cy="546100"/>
              </a:xfrm>
              <a:solidFill>
                <a:schemeClr val="accent3"/>
              </a:solidFill>
            </p:grpSpPr>
            <p:sp>
              <p:nvSpPr>
                <p:cNvPr id="77" name="Oval 42"/>
                <p:cNvSpPr>
                  <a:spLocks noChangeArrowheads="1"/>
                </p:cNvSpPr>
                <p:nvPr/>
              </p:nvSpPr>
              <p:spPr bwMode="auto">
                <a:xfrm>
                  <a:off x="3008313" y="2686050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Freeform 43"/>
                <p:cNvSpPr/>
                <p:nvPr/>
              </p:nvSpPr>
              <p:spPr bwMode="auto">
                <a:xfrm>
                  <a:off x="3236913" y="312102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69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Freeform 77"/>
              <p:cNvSpPr/>
              <p:nvPr/>
            </p:nvSpPr>
            <p:spPr bwMode="auto">
              <a:xfrm>
                <a:off x="4440730" y="3219650"/>
                <a:ext cx="213328" cy="196917"/>
              </a:xfrm>
              <a:custGeom>
                <a:avLst/>
                <a:gdLst/>
                <a:ahLst/>
                <a:cxnLst>
                  <a:cxn ang="0">
                    <a:pos x="96" y="181"/>
                  </a:cxn>
                  <a:cxn ang="0">
                    <a:pos x="0" y="180"/>
                  </a:cxn>
                  <a:cxn ang="0">
                    <a:pos x="0" y="36"/>
                  </a:cxn>
                  <a:cxn ang="0">
                    <a:pos x="98" y="36"/>
                  </a:cxn>
                  <a:cxn ang="0">
                    <a:pos x="196" y="36"/>
                  </a:cxn>
                  <a:cxn ang="0">
                    <a:pos x="196" y="180"/>
                  </a:cxn>
                  <a:cxn ang="0">
                    <a:pos x="96" y="181"/>
                  </a:cxn>
                </a:cxnLst>
                <a:rect l="0" t="0" r="r" b="b"/>
                <a:pathLst>
                  <a:path w="196" h="181">
                    <a:moveTo>
                      <a:pt x="96" y="181"/>
                    </a:moveTo>
                    <a:cubicBezTo>
                      <a:pt x="96" y="181"/>
                      <a:pt x="62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3" y="0"/>
                      <a:pt x="98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180"/>
                      <a:pt x="196" y="180"/>
                      <a:pt x="196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773652">
              <a:off x="6853641" y="1132006"/>
              <a:ext cx="433311" cy="370120"/>
              <a:chOff x="4083852" y="2435631"/>
              <a:chExt cx="656392" cy="560668"/>
            </a:xfrm>
          </p:grpSpPr>
          <p:grpSp>
            <p:nvGrpSpPr>
              <p:cNvPr id="67" name="Group 136"/>
              <p:cNvGrpSpPr/>
              <p:nvPr/>
            </p:nvGrpSpPr>
            <p:grpSpPr>
              <a:xfrm rot="5554138">
                <a:off x="4131714" y="2387769"/>
                <a:ext cx="560668" cy="656392"/>
                <a:chOff x="3581400" y="2638425"/>
                <a:chExt cx="650875" cy="762001"/>
              </a:xfrm>
              <a:solidFill>
                <a:schemeClr val="accent2"/>
              </a:solidFill>
            </p:grpSpPr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>
                  <a:off x="3581400" y="2638425"/>
                  <a:ext cx="650875" cy="6508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Freeform 45"/>
                <p:cNvSpPr/>
                <p:nvPr/>
              </p:nvSpPr>
              <p:spPr bwMode="auto">
                <a:xfrm>
                  <a:off x="3898900" y="3243263"/>
                  <a:ext cx="168275" cy="15716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97" y="99"/>
                    </a:cxn>
                    <a:cxn ang="0">
                      <a:pos x="0" y="17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9">
                      <a:moveTo>
                        <a:pt x="106" y="0"/>
                      </a:moveTo>
                      <a:lnTo>
                        <a:pt x="97" y="99"/>
                      </a:lnTo>
                      <a:lnTo>
                        <a:pt x="0" y="1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8" name="Group 135"/>
              <p:cNvGrpSpPr/>
              <p:nvPr/>
            </p:nvGrpSpPr>
            <p:grpSpPr>
              <a:xfrm>
                <a:off x="4318524" y="2563559"/>
                <a:ext cx="306316" cy="329557"/>
                <a:chOff x="3729038" y="2790825"/>
                <a:chExt cx="355600" cy="382588"/>
              </a:xfrm>
            </p:grpSpPr>
            <p:sp>
              <p:nvSpPr>
                <p:cNvPr id="69" name="Freeform 78"/>
                <p:cNvSpPr/>
                <p:nvPr/>
              </p:nvSpPr>
              <p:spPr bwMode="auto">
                <a:xfrm>
                  <a:off x="3867150" y="3111500"/>
                  <a:ext cx="82550" cy="19050"/>
                </a:xfrm>
                <a:custGeom>
                  <a:avLst/>
                  <a:gdLst/>
                  <a:ahLst/>
                  <a:cxnLst>
                    <a:cxn ang="0">
                      <a:pos x="66" y="7"/>
                    </a:cxn>
                    <a:cxn ang="0">
                      <a:pos x="55" y="15"/>
                    </a:cxn>
                    <a:cxn ang="0">
                      <a:pos x="11" y="1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66" h="15">
                      <a:moveTo>
                        <a:pt x="66" y="7"/>
                      </a:moveTo>
                      <a:cubicBezTo>
                        <a:pt x="66" y="12"/>
                        <a:pt x="61" y="15"/>
                        <a:pt x="55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5"/>
                        <a:pt x="0" y="12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3"/>
                        <a:pt x="66" y="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79"/>
                <p:cNvSpPr/>
                <p:nvPr/>
              </p:nvSpPr>
              <p:spPr bwMode="auto">
                <a:xfrm>
                  <a:off x="3867150" y="313213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66" y="8"/>
                    </a:cxn>
                    <a:cxn ang="0">
                      <a:pos x="55" y="16"/>
                    </a:cxn>
                    <a:cxn ang="0">
                      <a:pos x="11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8"/>
                    </a:cxn>
                  </a:cxnLst>
                  <a:rect l="0" t="0" r="r" b="b"/>
                  <a:pathLst>
                    <a:path w="66" h="16">
                      <a:moveTo>
                        <a:pt x="66" y="8"/>
                      </a:moveTo>
                      <a:cubicBezTo>
                        <a:pt x="66" y="13"/>
                        <a:pt x="61" y="16"/>
                        <a:pt x="55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5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4"/>
                        <a:pt x="66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Freeform 80"/>
                <p:cNvSpPr/>
                <p:nvPr/>
              </p:nvSpPr>
              <p:spPr bwMode="auto">
                <a:xfrm>
                  <a:off x="3883025" y="3154363"/>
                  <a:ext cx="50800" cy="19050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3" y="16"/>
                    </a:cxn>
                    <a:cxn ang="0">
                      <a:pos x="7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33" y="0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40" y="13"/>
                        <a:pt x="37" y="16"/>
                        <a:pt x="33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0" y="4"/>
                        <a:pt x="40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Freeform 81"/>
                <p:cNvSpPr>
                  <a:spLocks noEditPoints="1"/>
                </p:cNvSpPr>
                <p:nvPr/>
              </p:nvSpPr>
              <p:spPr bwMode="auto">
                <a:xfrm>
                  <a:off x="3729038" y="2790825"/>
                  <a:ext cx="355600" cy="3175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40" y="0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71" y="174"/>
                    </a:cxn>
                    <a:cxn ang="0">
                      <a:pos x="107" y="251"/>
                    </a:cxn>
                    <a:cxn ang="0">
                      <a:pos x="140" y="251"/>
                    </a:cxn>
                    <a:cxn ang="0">
                      <a:pos x="146" y="251"/>
                    </a:cxn>
                    <a:cxn ang="0">
                      <a:pos x="176" y="251"/>
                    </a:cxn>
                    <a:cxn ang="0">
                      <a:pos x="211" y="174"/>
                    </a:cxn>
                    <a:cxn ang="0">
                      <a:pos x="143" y="0"/>
                    </a:cxn>
                    <a:cxn ang="0">
                      <a:pos x="210" y="127"/>
                    </a:cxn>
                    <a:cxn ang="0">
                      <a:pos x="170" y="28"/>
                    </a:cxn>
                    <a:cxn ang="0">
                      <a:pos x="210" y="127"/>
                    </a:cxn>
                  </a:cxnLst>
                  <a:rect l="0" t="0" r="r" b="b"/>
                  <a:pathLst>
                    <a:path w="281" h="251">
                      <a:moveTo>
                        <a:pt x="143" y="0"/>
                      </a:move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140" y="0"/>
                        <a:pt x="143" y="0"/>
                        <a:pt x="1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0" y="4"/>
                        <a:pt x="34" y="140"/>
                        <a:pt x="71" y="174"/>
                      </a:cubicBezTo>
                      <a:cubicBezTo>
                        <a:pt x="109" y="208"/>
                        <a:pt x="107" y="251"/>
                        <a:pt x="107" y="251"/>
                      </a:cubicBezTo>
                      <a:cubicBezTo>
                        <a:pt x="140" y="251"/>
                        <a:pt x="140" y="251"/>
                        <a:pt x="140" y="251"/>
                      </a:cubicBezTo>
                      <a:cubicBezTo>
                        <a:pt x="146" y="251"/>
                        <a:pt x="146" y="251"/>
                        <a:pt x="146" y="251"/>
                      </a:cubicBezTo>
                      <a:cubicBezTo>
                        <a:pt x="176" y="251"/>
                        <a:pt x="176" y="251"/>
                        <a:pt x="176" y="251"/>
                      </a:cubicBezTo>
                      <a:cubicBezTo>
                        <a:pt x="176" y="251"/>
                        <a:pt x="174" y="208"/>
                        <a:pt x="211" y="174"/>
                      </a:cubicBezTo>
                      <a:cubicBezTo>
                        <a:pt x="249" y="140"/>
                        <a:pt x="281" y="4"/>
                        <a:pt x="143" y="0"/>
                      </a:cubicBezTo>
                      <a:close/>
                      <a:moveTo>
                        <a:pt x="210" y="127"/>
                      </a:moveTo>
                      <a:cubicBezTo>
                        <a:pt x="233" y="63"/>
                        <a:pt x="170" y="28"/>
                        <a:pt x="170" y="28"/>
                      </a:cubicBezTo>
                      <a:cubicBezTo>
                        <a:pt x="264" y="43"/>
                        <a:pt x="210" y="127"/>
                        <a:pt x="210" y="12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3" name="Group 182"/>
            <p:cNvGrpSpPr/>
            <p:nvPr/>
          </p:nvGrpSpPr>
          <p:grpSpPr>
            <a:xfrm rot="20136824">
              <a:off x="3215664" y="1274271"/>
              <a:ext cx="609415" cy="519068"/>
              <a:chOff x="4754597" y="2354698"/>
              <a:chExt cx="470413" cy="400673"/>
            </a:xfrm>
          </p:grpSpPr>
          <p:grpSp>
            <p:nvGrpSpPr>
              <p:cNvPr id="55" name="Group 142"/>
              <p:cNvGrpSpPr/>
              <p:nvPr/>
            </p:nvGrpSpPr>
            <p:grpSpPr>
              <a:xfrm rot="4652138">
                <a:off x="4789467" y="2319828"/>
                <a:ext cx="400673" cy="470413"/>
                <a:chOff x="4387850" y="2540000"/>
                <a:chExt cx="465138" cy="546100"/>
              </a:xfrm>
              <a:solidFill>
                <a:schemeClr val="accent5"/>
              </a:solidFill>
            </p:grpSpPr>
            <p:sp>
              <p:nvSpPr>
                <p:cNvPr id="65" name="Oval 40"/>
                <p:cNvSpPr>
                  <a:spLocks noChangeArrowheads="1"/>
                </p:cNvSpPr>
                <p:nvPr/>
              </p:nvSpPr>
              <p:spPr bwMode="auto">
                <a:xfrm>
                  <a:off x="4387850" y="2540000"/>
                  <a:ext cx="465138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Freeform 41"/>
                <p:cNvSpPr/>
                <p:nvPr/>
              </p:nvSpPr>
              <p:spPr bwMode="auto">
                <a:xfrm>
                  <a:off x="4614863" y="297497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70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141"/>
              <p:cNvGrpSpPr/>
              <p:nvPr/>
            </p:nvGrpSpPr>
            <p:grpSpPr>
              <a:xfrm>
                <a:off x="4917743" y="2407079"/>
                <a:ext cx="240677" cy="310419"/>
                <a:chOff x="4502150" y="2606675"/>
                <a:chExt cx="279401" cy="360363"/>
              </a:xfrm>
            </p:grpSpPr>
            <p:sp>
              <p:nvSpPr>
                <p:cNvPr id="57" name="Freeform 82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83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Freeform 84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Freeform 85"/>
                <p:cNvSpPr/>
                <p:nvPr/>
              </p:nvSpPr>
              <p:spPr bwMode="auto">
                <a:xfrm>
                  <a:off x="4567238" y="2873375"/>
                  <a:ext cx="77788" cy="93663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27"/>
                    </a:cxn>
                    <a:cxn ang="0">
                      <a:pos x="24" y="43"/>
                    </a:cxn>
                    <a:cxn ang="0">
                      <a:pos x="1" y="61"/>
                    </a:cxn>
                    <a:cxn ang="0">
                      <a:pos x="62" y="73"/>
                    </a:cxn>
                    <a:cxn ang="0">
                      <a:pos x="62" y="0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62" h="73">
                      <a:moveTo>
                        <a:pt x="43" y="5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37" y="38"/>
                        <a:pt x="24" y="43"/>
                      </a:cubicBezTo>
                      <a:cubicBezTo>
                        <a:pt x="12" y="47"/>
                        <a:pt x="0" y="54"/>
                        <a:pt x="1" y="61"/>
                      </a:cubicBezTo>
                      <a:cubicBezTo>
                        <a:pt x="2" y="67"/>
                        <a:pt x="17" y="73"/>
                        <a:pt x="62" y="73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Freeform 86"/>
                <p:cNvSpPr/>
                <p:nvPr/>
              </p:nvSpPr>
              <p:spPr bwMode="auto">
                <a:xfrm>
                  <a:off x="4637088" y="2873375"/>
                  <a:ext cx="74613" cy="9366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27"/>
                    </a:cxn>
                    <a:cxn ang="0">
                      <a:pos x="30" y="43"/>
                    </a:cxn>
                    <a:cxn ang="0">
                      <a:pos x="57" y="61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58" h="73">
                      <a:moveTo>
                        <a:pt x="12" y="5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7" y="38"/>
                        <a:pt x="30" y="43"/>
                      </a:cubicBezTo>
                      <a:cubicBezTo>
                        <a:pt x="43" y="47"/>
                        <a:pt x="58" y="54"/>
                        <a:pt x="57" y="61"/>
                      </a:cubicBezTo>
                      <a:cubicBezTo>
                        <a:pt x="56" y="67"/>
                        <a:pt x="32" y="73"/>
                        <a:pt x="0" y="7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Freeform 87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88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89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6290093" y="1605941"/>
              <a:ext cx="470413" cy="402040"/>
              <a:chOff x="3895582" y="1483551"/>
              <a:chExt cx="470413" cy="402040"/>
            </a:xfrm>
          </p:grpSpPr>
          <p:grpSp>
            <p:nvGrpSpPr>
              <p:cNvPr id="16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16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6417037" y="1162090"/>
              <a:ext cx="376918" cy="440922"/>
              <a:chOff x="5225477" y="2162568"/>
              <a:chExt cx="507337" cy="593487"/>
            </a:xfrm>
          </p:grpSpPr>
          <p:grpSp>
            <p:nvGrpSpPr>
              <p:cNvPr id="186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90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7" name="Group 143"/>
              <p:cNvGrpSpPr/>
              <p:nvPr/>
            </p:nvGrpSpPr>
            <p:grpSpPr>
              <a:xfrm>
                <a:off x="5346929" y="2270966"/>
                <a:ext cx="351445" cy="313153"/>
                <a:chOff x="5126038" y="2471738"/>
                <a:chExt cx="407988" cy="363537"/>
              </a:xfrm>
            </p:grpSpPr>
            <p:sp>
              <p:nvSpPr>
                <p:cNvPr id="188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 rot="2599983">
              <a:off x="4920582" y="2435710"/>
              <a:ext cx="447261" cy="523210"/>
              <a:chOff x="4859210" y="1630618"/>
              <a:chExt cx="507337" cy="593487"/>
            </a:xfrm>
          </p:grpSpPr>
          <p:grpSp>
            <p:nvGrpSpPr>
              <p:cNvPr id="193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200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" name="Group 139"/>
              <p:cNvGrpSpPr/>
              <p:nvPr/>
            </p:nvGrpSpPr>
            <p:grpSpPr>
              <a:xfrm>
                <a:off x="4952287" y="1709298"/>
                <a:ext cx="377425" cy="376058"/>
                <a:chOff x="4530725" y="1808163"/>
                <a:chExt cx="438150" cy="436563"/>
              </a:xfrm>
            </p:grpSpPr>
            <p:sp>
              <p:nvSpPr>
                <p:cNvPr id="195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5217171" y="2036373"/>
              <a:ext cx="470413" cy="402039"/>
              <a:chOff x="5217171" y="2036373"/>
              <a:chExt cx="470413" cy="402039"/>
            </a:xfrm>
          </p:grpSpPr>
          <p:grpSp>
            <p:nvGrpSpPr>
              <p:cNvPr id="175" name="Group 133"/>
              <p:cNvGrpSpPr/>
              <p:nvPr/>
            </p:nvGrpSpPr>
            <p:grpSpPr>
              <a:xfrm rot="4811506">
                <a:off x="5251358" y="2002186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77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2" name="Freeform 122"/>
              <p:cNvSpPr>
                <a:spLocks noEditPoints="1"/>
              </p:cNvSpPr>
              <p:nvPr/>
            </p:nvSpPr>
            <p:spPr bwMode="auto">
              <a:xfrm>
                <a:off x="5410723" y="2121768"/>
                <a:ext cx="147308" cy="211857"/>
              </a:xfrm>
              <a:custGeom>
                <a:avLst/>
                <a:gdLst/>
                <a:ahLst/>
                <a:cxnLst>
                  <a:cxn ang="0">
                    <a:pos x="41" y="29"/>
                  </a:cxn>
                  <a:cxn ang="0">
                    <a:pos x="23" y="50"/>
                  </a:cxn>
                  <a:cxn ang="0">
                    <a:pos x="23" y="55"/>
                  </a:cxn>
                  <a:cxn ang="0">
                    <a:pos x="32" y="55"/>
                  </a:cxn>
                  <a:cxn ang="0">
                    <a:pos x="34" y="57"/>
                  </a:cxn>
                  <a:cxn ang="0">
                    <a:pos x="32" y="59"/>
                  </a:cxn>
                  <a:cxn ang="0">
                    <a:pos x="9" y="59"/>
                  </a:cxn>
                  <a:cxn ang="0">
                    <a:pos x="7" y="57"/>
                  </a:cxn>
                  <a:cxn ang="0">
                    <a:pos x="9" y="55"/>
                  </a:cxn>
                  <a:cxn ang="0">
                    <a:pos x="18" y="55"/>
                  </a:cxn>
                  <a:cxn ang="0">
                    <a:pos x="18" y="50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4" y="29"/>
                  </a:cxn>
                  <a:cxn ang="0">
                    <a:pos x="20" y="45"/>
                  </a:cxn>
                  <a:cxn ang="0">
                    <a:pos x="36" y="29"/>
                  </a:cxn>
                  <a:cxn ang="0">
                    <a:pos x="36" y="25"/>
                  </a:cxn>
                  <a:cxn ang="0">
                    <a:pos x="39" y="23"/>
                  </a:cxn>
                  <a:cxn ang="0">
                    <a:pos x="41" y="25"/>
                  </a:cxn>
                  <a:cxn ang="0">
                    <a:pos x="41" y="29"/>
                  </a:cxn>
                  <a:cxn ang="0">
                    <a:pos x="32" y="29"/>
                  </a:cxn>
                  <a:cxn ang="0">
                    <a:pos x="20" y="41"/>
                  </a:cxn>
                  <a:cxn ang="0">
                    <a:pos x="9" y="29"/>
                  </a:cxn>
                  <a:cxn ang="0">
                    <a:pos x="9" y="11"/>
                  </a:cxn>
                  <a:cxn ang="0">
                    <a:pos x="20" y="0"/>
                  </a:cxn>
                  <a:cxn ang="0">
                    <a:pos x="32" y="11"/>
                  </a:cxn>
                  <a:cxn ang="0">
                    <a:pos x="32" y="29"/>
                  </a:cxn>
                </a:cxnLst>
                <a:rect l="0" t="0" r="r" b="b"/>
                <a:pathLst>
                  <a:path w="41" h="59">
                    <a:moveTo>
                      <a:pt x="41" y="29"/>
                    </a:moveTo>
                    <a:cubicBezTo>
                      <a:pt x="41" y="40"/>
                      <a:pt x="33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5"/>
                      <a:pt x="34" y="56"/>
                      <a:pt x="34" y="57"/>
                    </a:cubicBezTo>
                    <a:cubicBezTo>
                      <a:pt x="34" y="58"/>
                      <a:pt x="33" y="59"/>
                      <a:pt x="32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59"/>
                      <a:pt x="7" y="58"/>
                      <a:pt x="7" y="57"/>
                    </a:cubicBezTo>
                    <a:cubicBezTo>
                      <a:pt x="7" y="56"/>
                      <a:pt x="8" y="55"/>
                      <a:pt x="9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8" y="49"/>
                      <a:pt x="0" y="40"/>
                      <a:pt x="0" y="2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3" y="23"/>
                      <a:pt x="4" y="24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8"/>
                      <a:pt x="12" y="45"/>
                      <a:pt x="20" y="45"/>
                    </a:cubicBezTo>
                    <a:cubicBezTo>
                      <a:pt x="29" y="45"/>
                      <a:pt x="36" y="38"/>
                      <a:pt x="36" y="29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7" y="23"/>
                      <a:pt x="39" y="23"/>
                    </a:cubicBezTo>
                    <a:cubicBezTo>
                      <a:pt x="40" y="23"/>
                      <a:pt x="41" y="24"/>
                      <a:pt x="41" y="25"/>
                    </a:cubicBezTo>
                    <a:lnTo>
                      <a:pt x="41" y="29"/>
                    </a:lnTo>
                    <a:close/>
                    <a:moveTo>
                      <a:pt x="32" y="29"/>
                    </a:moveTo>
                    <a:cubicBezTo>
                      <a:pt x="32" y="36"/>
                      <a:pt x="27" y="41"/>
                      <a:pt x="20" y="41"/>
                    </a:cubicBezTo>
                    <a:cubicBezTo>
                      <a:pt x="14" y="41"/>
                      <a:pt x="9" y="36"/>
                      <a:pt x="9" y="2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5"/>
                      <a:pt x="14" y="0"/>
                      <a:pt x="20" y="0"/>
                    </a:cubicBezTo>
                    <a:cubicBezTo>
                      <a:pt x="27" y="0"/>
                      <a:pt x="32" y="5"/>
                      <a:pt x="32" y="11"/>
                    </a:cubicBez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333287" y="1542252"/>
              <a:ext cx="544259" cy="463577"/>
              <a:chOff x="5333287" y="1542252"/>
              <a:chExt cx="544259" cy="463577"/>
            </a:xfrm>
          </p:grpSpPr>
          <p:grpSp>
            <p:nvGrpSpPr>
              <p:cNvPr id="168" name="Group 138"/>
              <p:cNvGrpSpPr/>
              <p:nvPr/>
            </p:nvGrpSpPr>
            <p:grpSpPr>
              <a:xfrm rot="4962133">
                <a:off x="5373628" y="1501911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172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4" name="Freeform 182"/>
              <p:cNvSpPr>
                <a:spLocks noEditPoints="1"/>
              </p:cNvSpPr>
              <p:nvPr/>
            </p:nvSpPr>
            <p:spPr bwMode="auto">
              <a:xfrm>
                <a:off x="5511852" y="1652040"/>
                <a:ext cx="258936" cy="241925"/>
              </a:xfrm>
              <a:custGeom>
                <a:avLst/>
                <a:gdLst/>
                <a:ahLst/>
                <a:cxnLst>
                  <a:cxn ang="0">
                    <a:pos x="70" y="24"/>
                  </a:cxn>
                  <a:cxn ang="0">
                    <a:pos x="29" y="50"/>
                  </a:cxn>
                  <a:cxn ang="0">
                    <a:pos x="0" y="26"/>
                  </a:cxn>
                  <a:cxn ang="0">
                    <a:pos x="42" y="0"/>
                  </a:cxn>
                  <a:cxn ang="0">
                    <a:pos x="70" y="24"/>
                  </a:cxn>
                  <a:cxn ang="0">
                    <a:pos x="70" y="74"/>
                  </a:cxn>
                  <a:cxn ang="0">
                    <a:pos x="42" y="98"/>
                  </a:cxn>
                  <a:cxn ang="0">
                    <a:pos x="0" y="72"/>
                  </a:cxn>
                  <a:cxn ang="0">
                    <a:pos x="29" y="50"/>
                  </a:cxn>
                  <a:cxn ang="0">
                    <a:pos x="70" y="74"/>
                  </a:cxn>
                  <a:cxn ang="0">
                    <a:pos x="109" y="104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29" y="104"/>
                  </a:cxn>
                  <a:cxn ang="0">
                    <a:pos x="29" y="95"/>
                  </a:cxn>
                  <a:cxn ang="0">
                    <a:pos x="42" y="102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98" y="102"/>
                  </a:cxn>
                  <a:cxn ang="0">
                    <a:pos x="109" y="95"/>
                  </a:cxn>
                  <a:cxn ang="0">
                    <a:pos x="109" y="104"/>
                  </a:cxn>
                  <a:cxn ang="0">
                    <a:pos x="137" y="26"/>
                  </a:cxn>
                  <a:cxn ang="0">
                    <a:pos x="111" y="50"/>
                  </a:cxn>
                  <a:cxn ang="0">
                    <a:pos x="70" y="24"/>
                  </a:cxn>
                  <a:cxn ang="0">
                    <a:pos x="98" y="0"/>
                  </a:cxn>
                  <a:cxn ang="0">
                    <a:pos x="137" y="26"/>
                  </a:cxn>
                  <a:cxn ang="0">
                    <a:pos x="137" y="72"/>
                  </a:cxn>
                  <a:cxn ang="0">
                    <a:pos x="98" y="98"/>
                  </a:cxn>
                  <a:cxn ang="0">
                    <a:pos x="70" y="74"/>
                  </a:cxn>
                  <a:cxn ang="0">
                    <a:pos x="111" y="50"/>
                  </a:cxn>
                  <a:cxn ang="0">
                    <a:pos x="137" y="72"/>
                  </a:cxn>
                </a:cxnLst>
                <a:rect l="0" t="0" r="r" b="b"/>
                <a:pathLst>
                  <a:path w="137" h="128">
                    <a:moveTo>
                      <a:pt x="70" y="24"/>
                    </a:moveTo>
                    <a:lnTo>
                      <a:pt x="29" y="50"/>
                    </a:lnTo>
                    <a:lnTo>
                      <a:pt x="0" y="26"/>
                    </a:lnTo>
                    <a:lnTo>
                      <a:pt x="42" y="0"/>
                    </a:lnTo>
                    <a:lnTo>
                      <a:pt x="70" y="24"/>
                    </a:lnTo>
                    <a:close/>
                    <a:moveTo>
                      <a:pt x="70" y="74"/>
                    </a:moveTo>
                    <a:lnTo>
                      <a:pt x="42" y="98"/>
                    </a:lnTo>
                    <a:lnTo>
                      <a:pt x="0" y="72"/>
                    </a:lnTo>
                    <a:lnTo>
                      <a:pt x="29" y="50"/>
                    </a:lnTo>
                    <a:lnTo>
                      <a:pt x="70" y="74"/>
                    </a:lnTo>
                    <a:close/>
                    <a:moveTo>
                      <a:pt x="109" y="104"/>
                    </a:move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29" y="104"/>
                    </a:lnTo>
                    <a:lnTo>
                      <a:pt x="29" y="95"/>
                    </a:lnTo>
                    <a:lnTo>
                      <a:pt x="42" y="102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98" y="102"/>
                    </a:lnTo>
                    <a:lnTo>
                      <a:pt x="109" y="95"/>
                    </a:lnTo>
                    <a:lnTo>
                      <a:pt x="109" y="104"/>
                    </a:lnTo>
                    <a:close/>
                    <a:moveTo>
                      <a:pt x="137" y="26"/>
                    </a:moveTo>
                    <a:lnTo>
                      <a:pt x="111" y="50"/>
                    </a:lnTo>
                    <a:lnTo>
                      <a:pt x="70" y="24"/>
                    </a:lnTo>
                    <a:lnTo>
                      <a:pt x="98" y="0"/>
                    </a:lnTo>
                    <a:lnTo>
                      <a:pt x="137" y="26"/>
                    </a:lnTo>
                    <a:close/>
                    <a:moveTo>
                      <a:pt x="137" y="72"/>
                    </a:moveTo>
                    <a:lnTo>
                      <a:pt x="98" y="98"/>
                    </a:lnTo>
                    <a:lnTo>
                      <a:pt x="70" y="74"/>
                    </a:lnTo>
                    <a:lnTo>
                      <a:pt x="111" y="50"/>
                    </a:lnTo>
                    <a:lnTo>
                      <a:pt x="137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 rot="19118639">
              <a:off x="6957556" y="686168"/>
              <a:ext cx="308771" cy="361403"/>
              <a:chOff x="5615428" y="1751587"/>
              <a:chExt cx="481354" cy="563403"/>
            </a:xfrm>
          </p:grpSpPr>
          <p:grpSp>
            <p:nvGrpSpPr>
              <p:cNvPr id="207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214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8" name="Group 147"/>
              <p:cNvGrpSpPr/>
              <p:nvPr/>
            </p:nvGrpSpPr>
            <p:grpSpPr>
              <a:xfrm>
                <a:off x="5770691" y="1837106"/>
                <a:ext cx="225635" cy="332299"/>
                <a:chOff x="5495925" y="1727200"/>
                <a:chExt cx="261938" cy="385763"/>
              </a:xfrm>
            </p:grpSpPr>
            <p:sp>
              <p:nvSpPr>
                <p:cNvPr id="209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17" name="Rectangle 216"/>
          <p:cNvSpPr/>
          <p:nvPr/>
        </p:nvSpPr>
        <p:spPr>
          <a:xfrm>
            <a:off x="411892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60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1035937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sz="160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4851231" y="5488449"/>
            <a:ext cx="2611708" cy="549438"/>
            <a:chOff x="609600" y="2841943"/>
            <a:chExt cx="2660838" cy="559774"/>
          </a:xfrm>
        </p:grpSpPr>
        <p:grpSp>
          <p:nvGrpSpPr>
            <p:cNvPr id="220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1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2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3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4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5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6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7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8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9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0" name="Oval 229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0" name="Group 154"/>
          <p:cNvGrpSpPr/>
          <p:nvPr/>
        </p:nvGrpSpPr>
        <p:grpSpPr>
          <a:xfrm>
            <a:off x="7660241" y="5472427"/>
            <a:ext cx="2525804" cy="581480"/>
            <a:chOff x="5932686" y="2855964"/>
            <a:chExt cx="2449314" cy="563870"/>
          </a:xfrm>
        </p:grpSpPr>
        <p:grpSp>
          <p:nvGrpSpPr>
            <p:cNvPr id="25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2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3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4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9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0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5" name="TextBox 284"/>
          <p:cNvSpPr txBox="1"/>
          <p:nvPr/>
        </p:nvSpPr>
        <p:spPr>
          <a:xfrm>
            <a:off x="8068323" y="3581904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1" name="TextBox 284"/>
          <p:cNvSpPr txBox="1"/>
          <p:nvPr/>
        </p:nvSpPr>
        <p:spPr>
          <a:xfrm>
            <a:off x="8068323" y="4228740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2" name="TextBox 284"/>
          <p:cNvSpPr txBox="1"/>
          <p:nvPr/>
        </p:nvSpPr>
        <p:spPr>
          <a:xfrm>
            <a:off x="8068323" y="4875577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3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4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85" grpId="0"/>
      <p:bldP spid="281" grpId="0"/>
      <p:bldP spid="2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2"/>
          <p:cNvGrpSpPr/>
          <p:nvPr/>
        </p:nvGrpSpPr>
        <p:grpSpPr>
          <a:xfrm>
            <a:off x="4352159" y="4639558"/>
            <a:ext cx="4154434" cy="1492999"/>
            <a:chOff x="2914650" y="3388157"/>
            <a:chExt cx="3314700" cy="1191220"/>
          </a:xfrm>
        </p:grpSpPr>
        <p:sp>
          <p:nvSpPr>
            <p:cNvPr id="53" name="Rounded Rectangle 52"/>
            <p:cNvSpPr/>
            <p:nvPr/>
          </p:nvSpPr>
          <p:spPr>
            <a:xfrm flipH="1" flipV="1">
              <a:off x="2914650" y="3388157"/>
              <a:ext cx="3314700" cy="62150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Up Arrow 58"/>
            <p:cNvSpPr/>
            <p:nvPr/>
          </p:nvSpPr>
          <p:spPr>
            <a:xfrm flipH="1" flipV="1">
              <a:off x="4157663" y="4009662"/>
              <a:ext cx="828675" cy="569715"/>
            </a:xfrm>
            <a:prstGeom prst="upArrow">
              <a:avLst>
                <a:gd name="adj1" fmla="val 64674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11"/>
          <p:cNvGrpSpPr/>
          <p:nvPr/>
        </p:nvGrpSpPr>
        <p:grpSpPr>
          <a:xfrm>
            <a:off x="4352159" y="2121381"/>
            <a:ext cx="4154434" cy="1493001"/>
            <a:chOff x="2914650" y="1378977"/>
            <a:chExt cx="3314700" cy="1191221"/>
          </a:xfrm>
        </p:grpSpPr>
        <p:sp>
          <p:nvSpPr>
            <p:cNvPr id="41" name="Rounded Rectangle 40"/>
            <p:cNvSpPr/>
            <p:nvPr/>
          </p:nvSpPr>
          <p:spPr>
            <a:xfrm>
              <a:off x="2914650" y="1948692"/>
              <a:ext cx="3314700" cy="621506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Up Arrow 60"/>
            <p:cNvSpPr/>
            <p:nvPr/>
          </p:nvSpPr>
          <p:spPr>
            <a:xfrm>
              <a:off x="4157663" y="1378977"/>
              <a:ext cx="828675" cy="569715"/>
            </a:xfrm>
            <a:prstGeom prst="upArrow">
              <a:avLst>
                <a:gd name="adj1" fmla="val 64674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7" name="Rounded Rectangle 56"/>
          <p:cNvSpPr/>
          <p:nvPr/>
        </p:nvSpPr>
        <p:spPr>
          <a:xfrm flipH="1" flipV="1">
            <a:off x="4005956" y="4178920"/>
            <a:ext cx="4846840" cy="77895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005956" y="3296063"/>
            <a:ext cx="4846840" cy="77895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659753" y="3749243"/>
            <a:ext cx="5539246" cy="7789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73"/>
          <p:cNvGrpSpPr/>
          <p:nvPr/>
        </p:nvGrpSpPr>
        <p:grpSpPr>
          <a:xfrm flipV="1">
            <a:off x="8286241" y="2789910"/>
            <a:ext cx="1390278" cy="272926"/>
            <a:chOff x="4044397" y="1463917"/>
            <a:chExt cx="1109262" cy="221448"/>
          </a:xfrm>
        </p:grpSpPr>
        <p:cxnSp>
          <p:nvCxnSpPr>
            <p:cNvPr id="79" name="Straight Connector 78"/>
            <p:cNvCxnSpPr/>
            <p:nvPr/>
          </p:nvCxnSpPr>
          <p:spPr>
            <a:xfrm flipH="1" flipV="1">
              <a:off x="4914605" y="1465097"/>
              <a:ext cx="239054" cy="220268"/>
            </a:xfrm>
            <a:prstGeom prst="line">
              <a:avLst/>
            </a:prstGeom>
            <a:ln w="12700" cap="rnd">
              <a:solidFill>
                <a:schemeClr val="bg1">
                  <a:lumMod val="6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0800000">
              <a:off x="4044397" y="1463917"/>
              <a:ext cx="870208" cy="1616"/>
            </a:xfrm>
            <a:prstGeom prst="line">
              <a:avLst/>
            </a:prstGeom>
            <a:ln w="12700" cap="rnd">
              <a:solidFill>
                <a:schemeClr val="bg1">
                  <a:lumMod val="6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73"/>
          <p:cNvGrpSpPr/>
          <p:nvPr/>
        </p:nvGrpSpPr>
        <p:grpSpPr>
          <a:xfrm flipH="1" flipV="1">
            <a:off x="2842499" y="3281016"/>
            <a:ext cx="1390278" cy="272926"/>
            <a:chOff x="4044397" y="1463917"/>
            <a:chExt cx="1109262" cy="221448"/>
          </a:xfrm>
        </p:grpSpPr>
        <p:cxnSp>
          <p:nvCxnSpPr>
            <p:cNvPr id="92" name="Straight Connector 91"/>
            <p:cNvCxnSpPr/>
            <p:nvPr/>
          </p:nvCxnSpPr>
          <p:spPr>
            <a:xfrm flipH="1" flipV="1">
              <a:off x="4914605" y="1465097"/>
              <a:ext cx="239054" cy="220268"/>
            </a:xfrm>
            <a:prstGeom prst="line">
              <a:avLst/>
            </a:prstGeom>
            <a:ln w="12700" cap="rnd">
              <a:solidFill>
                <a:schemeClr val="bg1">
                  <a:lumMod val="6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0800000">
              <a:off x="4044397" y="1463917"/>
              <a:ext cx="870208" cy="1616"/>
            </a:xfrm>
            <a:prstGeom prst="line">
              <a:avLst/>
            </a:prstGeom>
            <a:ln w="12700" cap="rnd">
              <a:solidFill>
                <a:schemeClr val="bg1">
                  <a:lumMod val="6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3"/>
          <p:cNvGrpSpPr/>
          <p:nvPr/>
        </p:nvGrpSpPr>
        <p:grpSpPr>
          <a:xfrm>
            <a:off x="8286241" y="5173424"/>
            <a:ext cx="1390278" cy="272926"/>
            <a:chOff x="4044397" y="1463917"/>
            <a:chExt cx="1109262" cy="221448"/>
          </a:xfrm>
        </p:grpSpPr>
        <p:cxnSp>
          <p:nvCxnSpPr>
            <p:cNvPr id="96" name="Straight Connector 95"/>
            <p:cNvCxnSpPr/>
            <p:nvPr/>
          </p:nvCxnSpPr>
          <p:spPr>
            <a:xfrm flipH="1" flipV="1">
              <a:off x="4914605" y="1465097"/>
              <a:ext cx="239054" cy="220268"/>
            </a:xfrm>
            <a:prstGeom prst="line">
              <a:avLst/>
            </a:prstGeom>
            <a:ln w="12700" cap="rnd">
              <a:solidFill>
                <a:schemeClr val="bg1">
                  <a:lumMod val="6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4044397" y="1463917"/>
              <a:ext cx="870208" cy="1616"/>
            </a:xfrm>
            <a:prstGeom prst="line">
              <a:avLst/>
            </a:prstGeom>
            <a:ln w="12700" cap="rnd">
              <a:solidFill>
                <a:schemeClr val="bg1">
                  <a:lumMod val="6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3"/>
          <p:cNvGrpSpPr/>
          <p:nvPr/>
        </p:nvGrpSpPr>
        <p:grpSpPr>
          <a:xfrm flipH="1">
            <a:off x="2842499" y="4730069"/>
            <a:ext cx="1390278" cy="272926"/>
            <a:chOff x="4044397" y="1463917"/>
            <a:chExt cx="1109262" cy="221448"/>
          </a:xfrm>
        </p:grpSpPr>
        <p:cxnSp>
          <p:nvCxnSpPr>
            <p:cNvPr id="99" name="Straight Connector 98"/>
            <p:cNvCxnSpPr/>
            <p:nvPr/>
          </p:nvCxnSpPr>
          <p:spPr>
            <a:xfrm flipH="1" flipV="1">
              <a:off x="4914605" y="1465097"/>
              <a:ext cx="239054" cy="220268"/>
            </a:xfrm>
            <a:prstGeom prst="line">
              <a:avLst/>
            </a:prstGeom>
            <a:ln w="12700" cap="rnd">
              <a:solidFill>
                <a:schemeClr val="bg1">
                  <a:lumMod val="6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>
              <a:off x="4044397" y="1463917"/>
              <a:ext cx="870208" cy="1616"/>
            </a:xfrm>
            <a:prstGeom prst="line">
              <a:avLst/>
            </a:prstGeom>
            <a:ln w="12700" cap="rnd">
              <a:solidFill>
                <a:schemeClr val="bg1">
                  <a:lumMod val="6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8610407" y="1945184"/>
            <a:ext cx="2157221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769356" y="2469079"/>
            <a:ext cx="2157221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351181" y="4004751"/>
            <a:ext cx="2156390" cy="303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791938" y="5131811"/>
            <a:ext cx="2089303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644367" y="5527304"/>
            <a:ext cx="2089303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4" grpId="0" animBg="1"/>
      <p:bldP spid="47" grpId="0" animBg="1"/>
      <p:bldP spid="104" grpId="0"/>
      <p:bldP spid="105" grpId="0"/>
      <p:bldP spid="106" grpId="0"/>
      <p:bldP spid="107" grpId="0"/>
      <p:bldP spid="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lor 1"/>
          <p:cNvSpPr/>
          <p:nvPr/>
        </p:nvSpPr>
        <p:spPr bwMode="auto">
          <a:xfrm>
            <a:off x="10047554" y="1755097"/>
            <a:ext cx="3549389" cy="2108857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17" name="Color 3"/>
          <p:cNvSpPr/>
          <p:nvPr/>
        </p:nvSpPr>
        <p:spPr bwMode="auto">
          <a:xfrm>
            <a:off x="6082667" y="1755097"/>
            <a:ext cx="3547428" cy="2108857"/>
          </a:xfrm>
          <a:custGeom>
            <a:avLst/>
            <a:gdLst>
              <a:gd name="T0" fmla="*/ 766 w 766"/>
              <a:gd name="T1" fmla="*/ 0 h 453"/>
              <a:gd name="T2" fmla="*/ 669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2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69" y="85"/>
                </a:cubicBezTo>
                <a:cubicBezTo>
                  <a:pt x="622" y="161"/>
                  <a:pt x="494" y="357"/>
                  <a:pt x="470" y="390"/>
                </a:cubicBezTo>
                <a:cubicBezTo>
                  <a:pt x="441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4" y="428"/>
                  <a:pt x="133" y="390"/>
                </a:cubicBezTo>
                <a:cubicBezTo>
                  <a:pt x="157" y="357"/>
                  <a:pt x="285" y="161"/>
                  <a:pt x="332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18" name="Color 2"/>
          <p:cNvSpPr/>
          <p:nvPr/>
        </p:nvSpPr>
        <p:spPr bwMode="auto">
          <a:xfrm>
            <a:off x="8064131" y="1755097"/>
            <a:ext cx="3545469" cy="2108857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5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19" name="Color 5"/>
          <p:cNvSpPr/>
          <p:nvPr/>
        </p:nvSpPr>
        <p:spPr bwMode="auto">
          <a:xfrm>
            <a:off x="2109938" y="1755097"/>
            <a:ext cx="3549389" cy="2108857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0" name="Color 4"/>
          <p:cNvSpPr/>
          <p:nvPr/>
        </p:nvSpPr>
        <p:spPr bwMode="auto">
          <a:xfrm>
            <a:off x="4093364" y="1755097"/>
            <a:ext cx="3549389" cy="2108857"/>
          </a:xfrm>
          <a:custGeom>
            <a:avLst/>
            <a:gdLst>
              <a:gd name="T0" fmla="*/ 0 w 766"/>
              <a:gd name="T1" fmla="*/ 0 h 453"/>
              <a:gd name="T2" fmla="*/ 96 w 766"/>
              <a:gd name="T3" fmla="*/ 85 h 453"/>
              <a:gd name="T4" fmla="*/ 296 w 766"/>
              <a:gd name="T5" fmla="*/ 390 h 453"/>
              <a:gd name="T6" fmla="*/ 429 w 766"/>
              <a:gd name="T7" fmla="*/ 453 h 453"/>
              <a:gd name="T8" fmla="*/ 766 w 766"/>
              <a:gd name="T9" fmla="*/ 453 h 453"/>
              <a:gd name="T10" fmla="*/ 633 w 766"/>
              <a:gd name="T11" fmla="*/ 390 h 453"/>
              <a:gd name="T12" fmla="*/ 433 w 766"/>
              <a:gd name="T13" fmla="*/ 85 h 453"/>
              <a:gd name="T14" fmla="*/ 337 w 766"/>
              <a:gd name="T15" fmla="*/ 0 h 453"/>
              <a:gd name="T16" fmla="*/ 0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6" y="390"/>
                </a:cubicBezTo>
                <a:cubicBezTo>
                  <a:pt x="324" y="428"/>
                  <a:pt x="360" y="453"/>
                  <a:pt x="429" y="453"/>
                </a:cubicBezTo>
                <a:cubicBezTo>
                  <a:pt x="766" y="453"/>
                  <a:pt x="766" y="453"/>
                  <a:pt x="766" y="453"/>
                </a:cubicBezTo>
                <a:cubicBezTo>
                  <a:pt x="697" y="453"/>
                  <a:pt x="661" y="428"/>
                  <a:pt x="633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1" name="Side Color"/>
          <p:cNvSpPr/>
          <p:nvPr/>
        </p:nvSpPr>
        <p:spPr bwMode="auto">
          <a:xfrm>
            <a:off x="-1854961" y="1755082"/>
            <a:ext cx="3549388" cy="1252380"/>
          </a:xfrm>
          <a:custGeom>
            <a:avLst/>
            <a:gdLst>
              <a:gd name="T0" fmla="*/ 766 w 766"/>
              <a:gd name="T1" fmla="*/ 0 h 269"/>
              <a:gd name="T2" fmla="*/ 670 w 766"/>
              <a:gd name="T3" fmla="*/ 50 h 269"/>
              <a:gd name="T4" fmla="*/ 470 w 766"/>
              <a:gd name="T5" fmla="*/ 232 h 269"/>
              <a:gd name="T6" fmla="*/ 337 w 766"/>
              <a:gd name="T7" fmla="*/ 269 h 269"/>
              <a:gd name="T8" fmla="*/ 0 w 766"/>
              <a:gd name="T9" fmla="*/ 269 h 269"/>
              <a:gd name="T10" fmla="*/ 133 w 766"/>
              <a:gd name="T11" fmla="*/ 232 h 269"/>
              <a:gd name="T12" fmla="*/ 332 w 766"/>
              <a:gd name="T13" fmla="*/ 50 h 269"/>
              <a:gd name="T14" fmla="*/ 429 w 766"/>
              <a:gd name="T15" fmla="*/ 0 h 269"/>
              <a:gd name="T16" fmla="*/ 766 w 766"/>
              <a:gd name="T1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269">
                <a:moveTo>
                  <a:pt x="766" y="0"/>
                </a:moveTo>
                <a:cubicBezTo>
                  <a:pt x="766" y="0"/>
                  <a:pt x="720" y="1"/>
                  <a:pt x="670" y="50"/>
                </a:cubicBezTo>
                <a:cubicBezTo>
                  <a:pt x="623" y="96"/>
                  <a:pt x="495" y="212"/>
                  <a:pt x="470" y="232"/>
                </a:cubicBezTo>
                <a:cubicBezTo>
                  <a:pt x="442" y="255"/>
                  <a:pt x="406" y="269"/>
                  <a:pt x="337" y="269"/>
                </a:cubicBezTo>
                <a:cubicBezTo>
                  <a:pt x="0" y="269"/>
                  <a:pt x="0" y="269"/>
                  <a:pt x="0" y="269"/>
                </a:cubicBezTo>
                <a:cubicBezTo>
                  <a:pt x="69" y="269"/>
                  <a:pt x="104" y="255"/>
                  <a:pt x="133" y="232"/>
                </a:cubicBezTo>
                <a:cubicBezTo>
                  <a:pt x="158" y="212"/>
                  <a:pt x="285" y="96"/>
                  <a:pt x="332" y="50"/>
                </a:cubicBezTo>
                <a:cubicBezTo>
                  <a:pt x="383" y="1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2" name="Color 6"/>
          <p:cNvSpPr/>
          <p:nvPr/>
        </p:nvSpPr>
        <p:spPr bwMode="auto">
          <a:xfrm>
            <a:off x="128470" y="1755094"/>
            <a:ext cx="3543508" cy="2108857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520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5172" y="3935642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18709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48713" y="3935640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45969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80910" y="3935640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2639402" y="4597855"/>
            <a:ext cx="2061781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2639402" y="4926262"/>
            <a:ext cx="2896146" cy="2818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ounded Rectangle 11"/>
          <p:cNvSpPr>
            <a:spLocks noChangeAspect="1"/>
          </p:cNvSpPr>
          <p:nvPr/>
        </p:nvSpPr>
        <p:spPr>
          <a:xfrm>
            <a:off x="1731792" y="4611841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7"/>
          <p:cNvSpPr txBox="1"/>
          <p:nvPr/>
        </p:nvSpPr>
        <p:spPr>
          <a:xfrm>
            <a:off x="1792674" y="4708111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8084161" y="4612943"/>
            <a:ext cx="2899548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8084161" y="4941351"/>
            <a:ext cx="2899548" cy="2818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Rounded Rectangle 23"/>
          <p:cNvSpPr>
            <a:spLocks noChangeAspect="1"/>
          </p:cNvSpPr>
          <p:nvPr/>
        </p:nvSpPr>
        <p:spPr>
          <a:xfrm>
            <a:off x="7182829" y="4626930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7243710" y="4723200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7"/>
          <p:cNvSpPr txBox="1"/>
          <p:nvPr/>
        </p:nvSpPr>
        <p:spPr>
          <a:xfrm>
            <a:off x="2688521" y="5917031"/>
            <a:ext cx="2896146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2688521" y="6245438"/>
            <a:ext cx="2896146" cy="2818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ounded Rectangle 27"/>
          <p:cNvSpPr>
            <a:spLocks noChangeAspect="1"/>
          </p:cNvSpPr>
          <p:nvPr/>
        </p:nvSpPr>
        <p:spPr>
          <a:xfrm>
            <a:off x="1792674" y="5931018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1853555" y="6027287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7"/>
          <p:cNvSpPr txBox="1"/>
          <p:nvPr/>
        </p:nvSpPr>
        <p:spPr>
          <a:xfrm>
            <a:off x="8084161" y="5932120"/>
            <a:ext cx="2899548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8084161" y="6260527"/>
            <a:ext cx="2899548" cy="2818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ounded Rectangle 16"/>
          <p:cNvSpPr>
            <a:spLocks noChangeAspect="1"/>
          </p:cNvSpPr>
          <p:nvPr/>
        </p:nvSpPr>
        <p:spPr>
          <a:xfrm>
            <a:off x="7188313" y="5946107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7249194" y="6042376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_tradnl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7" grpId="0"/>
      <p:bldP spid="30" grpId="0"/>
      <p:bldP spid="33" grpId="0"/>
      <p:bldP spid="36" grpId="0"/>
      <p:bldP spid="39" grpId="0"/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"/>
          <p:cNvSpPr/>
          <p:nvPr/>
        </p:nvSpPr>
        <p:spPr>
          <a:xfrm>
            <a:off x="2799383" y="1472935"/>
            <a:ext cx="5854490" cy="3659055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42903" y="3998413"/>
            <a:ext cx="152217" cy="1522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86508" y="3003883"/>
            <a:ext cx="275161" cy="275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02348" y="2398674"/>
            <a:ext cx="380542" cy="3805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8429" y="1655831"/>
            <a:ext cx="628377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2077" y="2261040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2016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3676" y="3163096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16366" y="2089320"/>
            <a:ext cx="2319819" cy="725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16366" y="1735963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0423" y="5238369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35849" y="5627857"/>
            <a:ext cx="231981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241467" y="4301093"/>
            <a:ext cx="2071493" cy="749199"/>
            <a:chOff x="8508023" y="2061983"/>
            <a:chExt cx="1964297" cy="710430"/>
          </a:xfrm>
        </p:grpSpPr>
        <p:sp>
          <p:nvSpPr>
            <p:cNvPr id="26" name="TextBox 25"/>
            <p:cNvSpPr txBox="1"/>
            <p:nvPr/>
          </p:nvSpPr>
          <p:spPr>
            <a:xfrm>
              <a:off x="8515350" y="2061983"/>
              <a:ext cx="1191719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508023" y="2365039"/>
              <a:ext cx="1964297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36492" y="5503004"/>
            <a:ext cx="2109221" cy="749199"/>
            <a:chOff x="8508023" y="2061983"/>
            <a:chExt cx="2000073" cy="710430"/>
          </a:xfrm>
        </p:grpSpPr>
        <p:sp>
          <p:nvSpPr>
            <p:cNvPr id="29" name="TextBox 28"/>
            <p:cNvSpPr txBox="1"/>
            <p:nvPr/>
          </p:nvSpPr>
          <p:spPr>
            <a:xfrm>
              <a:off x="8521482" y="2061983"/>
              <a:ext cx="1191719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508023" y="2365039"/>
              <a:ext cx="2000073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368511" y="4301093"/>
            <a:ext cx="2061773" cy="749199"/>
            <a:chOff x="8508022" y="2061983"/>
            <a:chExt cx="1955081" cy="710430"/>
          </a:xfrm>
        </p:grpSpPr>
        <p:sp>
          <p:nvSpPr>
            <p:cNvPr id="32" name="TextBox 31"/>
            <p:cNvSpPr txBox="1"/>
            <p:nvPr/>
          </p:nvSpPr>
          <p:spPr>
            <a:xfrm>
              <a:off x="8528447" y="2061983"/>
              <a:ext cx="1191720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08022" y="2365039"/>
              <a:ext cx="1955081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325525" y="5503004"/>
            <a:ext cx="2104757" cy="749199"/>
            <a:chOff x="8467262" y="2061983"/>
            <a:chExt cx="1995841" cy="710430"/>
          </a:xfrm>
        </p:grpSpPr>
        <p:sp>
          <p:nvSpPr>
            <p:cNvPr id="35" name="TextBox 34"/>
            <p:cNvSpPr txBox="1"/>
            <p:nvPr/>
          </p:nvSpPr>
          <p:spPr>
            <a:xfrm>
              <a:off x="8467262" y="2061983"/>
              <a:ext cx="1191720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08022" y="2365039"/>
              <a:ext cx="1955081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00893" y="5613869"/>
            <a:ext cx="585664" cy="585664"/>
            <a:chOff x="5966424" y="5581429"/>
            <a:chExt cx="555357" cy="555356"/>
          </a:xfrm>
        </p:grpSpPr>
        <p:sp>
          <p:nvSpPr>
            <p:cNvPr id="39" name="Freeform 52"/>
            <p:cNvSpPr>
              <a:spLocks noEditPoints="1"/>
            </p:cNvSpPr>
            <p:nvPr/>
          </p:nvSpPr>
          <p:spPr bwMode="auto">
            <a:xfrm>
              <a:off x="5966424" y="5581429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095312" y="5748110"/>
              <a:ext cx="282246" cy="246604"/>
              <a:chOff x="6357938" y="3535360"/>
              <a:chExt cx="465138" cy="406400"/>
            </a:xfrm>
            <a:solidFill>
              <a:schemeClr val="accent3"/>
            </a:solidFill>
          </p:grpSpPr>
          <p:sp>
            <p:nvSpPr>
              <p:cNvPr id="42" name="AutoShape 43"/>
              <p:cNvSpPr/>
              <p:nvPr/>
            </p:nvSpPr>
            <p:spPr bwMode="auto">
              <a:xfrm>
                <a:off x="6357938" y="3535360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AutoShape 44"/>
              <p:cNvSpPr/>
              <p:nvPr/>
            </p:nvSpPr>
            <p:spPr bwMode="auto">
              <a:xfrm>
                <a:off x="6779419" y="3680618"/>
                <a:ext cx="28576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AutoShape 45"/>
              <p:cNvSpPr/>
              <p:nvPr/>
            </p:nvSpPr>
            <p:spPr bwMode="auto">
              <a:xfrm>
                <a:off x="6764339" y="3854447"/>
                <a:ext cx="58737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8748026" y="5613869"/>
            <a:ext cx="585664" cy="585664"/>
            <a:chOff x="8647910" y="5581438"/>
            <a:chExt cx="555357" cy="555357"/>
          </a:xfrm>
        </p:grpSpPr>
        <p:sp>
          <p:nvSpPr>
            <p:cNvPr id="40" name="Freeform 52"/>
            <p:cNvSpPr>
              <a:spLocks noEditPoints="1"/>
            </p:cNvSpPr>
            <p:nvPr/>
          </p:nvSpPr>
          <p:spPr bwMode="auto">
            <a:xfrm>
              <a:off x="8647910" y="5581438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8789869" y="5722365"/>
              <a:ext cx="281764" cy="281764"/>
              <a:chOff x="8216107" y="2577296"/>
              <a:chExt cx="464344" cy="464343"/>
            </a:xfrm>
            <a:solidFill>
              <a:schemeClr val="accent4"/>
            </a:solidFill>
          </p:grpSpPr>
          <p:sp>
            <p:nvSpPr>
              <p:cNvPr id="46" name="AutoShape 52"/>
              <p:cNvSpPr/>
              <p:nvPr/>
            </p:nvSpPr>
            <p:spPr bwMode="auto">
              <a:xfrm>
                <a:off x="8216107" y="2577296"/>
                <a:ext cx="464344" cy="464343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AutoShape 53"/>
              <p:cNvSpPr/>
              <p:nvPr/>
            </p:nvSpPr>
            <p:spPr bwMode="auto">
              <a:xfrm>
                <a:off x="8390732" y="2736853"/>
                <a:ext cx="125412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AutoShape 54"/>
              <p:cNvSpPr/>
              <p:nvPr/>
            </p:nvSpPr>
            <p:spPr bwMode="auto">
              <a:xfrm>
                <a:off x="8375650" y="2896399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AutoShape 55"/>
              <p:cNvSpPr/>
              <p:nvPr/>
            </p:nvSpPr>
            <p:spPr bwMode="auto">
              <a:xfrm>
                <a:off x="8448674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8748026" y="4406908"/>
            <a:ext cx="585664" cy="585664"/>
            <a:chOff x="8647910" y="4436936"/>
            <a:chExt cx="555357" cy="555357"/>
          </a:xfrm>
        </p:grpSpPr>
        <p:sp>
          <p:nvSpPr>
            <p:cNvPr id="38" name="Freeform 52"/>
            <p:cNvSpPr>
              <a:spLocks noEditPoints="1"/>
            </p:cNvSpPr>
            <p:nvPr/>
          </p:nvSpPr>
          <p:spPr bwMode="auto">
            <a:xfrm>
              <a:off x="8647910" y="4436936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831951" y="4577833"/>
              <a:ext cx="193623" cy="282246"/>
              <a:chOff x="3582988" y="3510758"/>
              <a:chExt cx="319088" cy="465137"/>
            </a:xfrm>
            <a:solidFill>
              <a:schemeClr val="accent2"/>
            </a:solidFill>
          </p:grpSpPr>
          <p:sp>
            <p:nvSpPr>
              <p:cNvPr id="51" name="AutoShape 113"/>
              <p:cNvSpPr/>
              <p:nvPr/>
            </p:nvSpPr>
            <p:spPr bwMode="auto">
              <a:xfrm>
                <a:off x="3582988" y="3510758"/>
                <a:ext cx="319088" cy="4651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AutoShape 114"/>
              <p:cNvSpPr/>
              <p:nvPr/>
            </p:nvSpPr>
            <p:spPr bwMode="auto">
              <a:xfrm>
                <a:off x="3655220" y="3583783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30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600893" y="4406911"/>
            <a:ext cx="585664" cy="585664"/>
            <a:chOff x="5966424" y="4436930"/>
            <a:chExt cx="555357" cy="555356"/>
          </a:xfrm>
        </p:grpSpPr>
        <p:sp>
          <p:nvSpPr>
            <p:cNvPr id="37" name="Freeform 52"/>
            <p:cNvSpPr>
              <a:spLocks noEditPoints="1"/>
            </p:cNvSpPr>
            <p:nvPr/>
          </p:nvSpPr>
          <p:spPr bwMode="auto">
            <a:xfrm>
              <a:off x="5966424" y="4436930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AutoShape 149"/>
            <p:cNvSpPr/>
            <p:nvPr/>
          </p:nvSpPr>
          <p:spPr bwMode="auto">
            <a:xfrm>
              <a:off x="6104525" y="4610370"/>
              <a:ext cx="281764" cy="2027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defTabSz="24130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4" grpId="0"/>
      <p:bldP spid="15" grpId="0"/>
      <p:bldP spid="16" grpId="0"/>
      <p:bldP spid="20" grpId="0"/>
      <p:bldP spid="21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207090" y="1384077"/>
            <a:ext cx="10185195" cy="4156858"/>
            <a:chOff x="569157" y="1199776"/>
            <a:chExt cx="7243203" cy="2956150"/>
          </a:xfrm>
          <a:solidFill>
            <a:schemeClr val="accent1"/>
          </a:solidFill>
        </p:grpSpPr>
        <p:sp>
          <p:nvSpPr>
            <p:cNvPr id="153" name="Oval 152"/>
            <p:cNvSpPr/>
            <p:nvPr/>
          </p:nvSpPr>
          <p:spPr>
            <a:xfrm>
              <a:off x="569157" y="1635646"/>
              <a:ext cx="2592288" cy="2520280"/>
            </a:xfrm>
            <a:prstGeom prst="ellipse">
              <a:avLst/>
            </a:prstGeom>
            <a:grpFill/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2953805" y="1491630"/>
              <a:ext cx="898115" cy="872480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3161445" y="2283718"/>
              <a:ext cx="1410555" cy="1368152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2953805" y="3507854"/>
              <a:ext cx="648072" cy="606944"/>
            </a:xfrm>
            <a:prstGeom prst="ellipse">
              <a:avLst/>
            </a:prstGeom>
            <a:solidFill>
              <a:schemeClr val="accent4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019122" y="1199776"/>
              <a:ext cx="1410555" cy="1368152"/>
            </a:xfrm>
            <a:prstGeom prst="ellipse">
              <a:avLst/>
            </a:prstGeom>
            <a:solidFill>
              <a:schemeClr val="accent5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4572001" y="2643758"/>
              <a:ext cx="936104" cy="864096"/>
            </a:xfrm>
            <a:prstGeom prst="ellipse">
              <a:avLst/>
            </a:prstGeom>
            <a:solidFill>
              <a:schemeClr val="accent6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5411199" y="1841631"/>
              <a:ext cx="1410555" cy="1368152"/>
            </a:xfrm>
            <a:prstGeom prst="ellipse">
              <a:avLst/>
            </a:prstGeom>
            <a:solidFill>
              <a:schemeClr val="accent1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6444208" y="3062355"/>
              <a:ext cx="601954" cy="574409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6821754" y="2139703"/>
              <a:ext cx="990606" cy="966710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up 163"/>
          <p:cNvGrpSpPr/>
          <p:nvPr/>
        </p:nvGrpSpPr>
        <p:grpSpPr>
          <a:xfrm>
            <a:off x="2633163" y="2097465"/>
            <a:ext cx="8513788" cy="3121288"/>
            <a:chOff x="1583311" y="1707103"/>
            <a:chExt cx="6054579" cy="2219705"/>
          </a:xfrm>
        </p:grpSpPr>
        <p:sp>
          <p:nvSpPr>
            <p:cNvPr id="165" name="Metin kutusu 164"/>
            <p:cNvSpPr txBox="1"/>
            <p:nvPr/>
          </p:nvSpPr>
          <p:spPr>
            <a:xfrm>
              <a:off x="1583311" y="2701212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Metin kutusu 165"/>
            <p:cNvSpPr txBox="1"/>
            <p:nvPr/>
          </p:nvSpPr>
          <p:spPr>
            <a:xfrm>
              <a:off x="3089970" y="1759917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Metin kutusu 166"/>
            <p:cNvSpPr txBox="1"/>
            <p:nvPr/>
          </p:nvSpPr>
          <p:spPr>
            <a:xfrm>
              <a:off x="3552258" y="281650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Metin kutusu 167"/>
            <p:cNvSpPr txBox="1"/>
            <p:nvPr/>
          </p:nvSpPr>
          <p:spPr>
            <a:xfrm>
              <a:off x="2945310" y="369315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Metin kutusu 168"/>
            <p:cNvSpPr txBox="1"/>
            <p:nvPr/>
          </p:nvSpPr>
          <p:spPr>
            <a:xfrm>
              <a:off x="4388583" y="1707103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Metin kutusu 169"/>
            <p:cNvSpPr txBox="1"/>
            <p:nvPr/>
          </p:nvSpPr>
          <p:spPr>
            <a:xfrm>
              <a:off x="4719297" y="2904035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Metin kutusu 170"/>
            <p:cNvSpPr txBox="1"/>
            <p:nvPr/>
          </p:nvSpPr>
          <p:spPr>
            <a:xfrm>
              <a:off x="5816213" y="2382017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Metin kutusu 171"/>
            <p:cNvSpPr txBox="1"/>
            <p:nvPr/>
          </p:nvSpPr>
          <p:spPr>
            <a:xfrm>
              <a:off x="6995856" y="2495068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Metin kutusu 172"/>
            <p:cNvSpPr txBox="1"/>
            <p:nvPr/>
          </p:nvSpPr>
          <p:spPr>
            <a:xfrm>
              <a:off x="6444214" y="322670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7" name="Dikdörtgen 176"/>
          <p:cNvSpPr/>
          <p:nvPr/>
        </p:nvSpPr>
        <p:spPr>
          <a:xfrm>
            <a:off x="6058337" y="5319205"/>
            <a:ext cx="5333948" cy="430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tr-TR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613161" y="2395369"/>
            <a:ext cx="2727160" cy="2441914"/>
            <a:chOff x="3714751" y="1835150"/>
            <a:chExt cx="1624013" cy="1454150"/>
          </a:xfrm>
          <a:solidFill>
            <a:schemeClr val="accent1"/>
          </a:solidFill>
        </p:grpSpPr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3714751" y="1835150"/>
              <a:ext cx="1624013" cy="1177925"/>
            </a:xfrm>
            <a:custGeom>
              <a:avLst/>
              <a:gdLst>
                <a:gd name="T0" fmla="*/ 397 w 432"/>
                <a:gd name="T1" fmla="*/ 0 h 312"/>
                <a:gd name="T2" fmla="*/ 33 w 432"/>
                <a:gd name="T3" fmla="*/ 0 h 312"/>
                <a:gd name="T4" fmla="*/ 0 w 432"/>
                <a:gd name="T5" fmla="*/ 35 h 312"/>
                <a:gd name="T6" fmla="*/ 0 w 432"/>
                <a:gd name="T7" fmla="*/ 276 h 312"/>
                <a:gd name="T8" fmla="*/ 33 w 432"/>
                <a:gd name="T9" fmla="*/ 312 h 312"/>
                <a:gd name="T10" fmla="*/ 397 w 432"/>
                <a:gd name="T11" fmla="*/ 312 h 312"/>
                <a:gd name="T12" fmla="*/ 432 w 432"/>
                <a:gd name="T13" fmla="*/ 276 h 312"/>
                <a:gd name="T14" fmla="*/ 432 w 432"/>
                <a:gd name="T15" fmla="*/ 35 h 312"/>
                <a:gd name="T16" fmla="*/ 397 w 432"/>
                <a:gd name="T17" fmla="*/ 0 h 312"/>
                <a:gd name="T18" fmla="*/ 408 w 432"/>
                <a:gd name="T19" fmla="*/ 284 h 312"/>
                <a:gd name="T20" fmla="*/ 24 w 432"/>
                <a:gd name="T21" fmla="*/ 284 h 312"/>
                <a:gd name="T22" fmla="*/ 24 w 432"/>
                <a:gd name="T23" fmla="*/ 28 h 312"/>
                <a:gd name="T24" fmla="*/ 408 w 432"/>
                <a:gd name="T25" fmla="*/ 28 h 312"/>
                <a:gd name="T26" fmla="*/ 408 w 432"/>
                <a:gd name="T27" fmla="*/ 28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312">
                  <a:moveTo>
                    <a:pt x="397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15" y="312"/>
                    <a:pt x="33" y="312"/>
                  </a:cubicBezTo>
                  <a:cubicBezTo>
                    <a:pt x="397" y="312"/>
                    <a:pt x="397" y="312"/>
                    <a:pt x="397" y="312"/>
                  </a:cubicBezTo>
                  <a:cubicBezTo>
                    <a:pt x="416" y="312"/>
                    <a:pt x="432" y="295"/>
                    <a:pt x="432" y="276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16"/>
                    <a:pt x="416" y="0"/>
                    <a:pt x="397" y="0"/>
                  </a:cubicBezTo>
                  <a:close/>
                  <a:moveTo>
                    <a:pt x="408" y="284"/>
                  </a:moveTo>
                  <a:cubicBezTo>
                    <a:pt x="24" y="284"/>
                    <a:pt x="24" y="284"/>
                    <a:pt x="24" y="28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8" y="28"/>
                    <a:pt x="408" y="28"/>
                    <a:pt x="408" y="28"/>
                  </a:cubicBezTo>
                  <a:lnTo>
                    <a:pt x="408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4135438" y="3089275"/>
              <a:ext cx="779463" cy="200025"/>
            </a:xfrm>
            <a:custGeom>
              <a:avLst/>
              <a:gdLst>
                <a:gd name="T0" fmla="*/ 163 w 207"/>
                <a:gd name="T1" fmla="*/ 35 h 53"/>
                <a:gd name="T2" fmla="*/ 207 w 207"/>
                <a:gd name="T3" fmla="*/ 35 h 53"/>
                <a:gd name="T4" fmla="*/ 207 w 207"/>
                <a:gd name="T5" fmla="*/ 53 h 53"/>
                <a:gd name="T6" fmla="*/ 0 w 207"/>
                <a:gd name="T7" fmla="*/ 53 h 53"/>
                <a:gd name="T8" fmla="*/ 0 w 207"/>
                <a:gd name="T9" fmla="*/ 35 h 53"/>
                <a:gd name="T10" fmla="*/ 44 w 207"/>
                <a:gd name="T11" fmla="*/ 35 h 53"/>
                <a:gd name="T12" fmla="*/ 58 w 207"/>
                <a:gd name="T13" fmla="*/ 11 h 53"/>
                <a:gd name="T14" fmla="*/ 66 w 207"/>
                <a:gd name="T15" fmla="*/ 0 h 53"/>
                <a:gd name="T16" fmla="*/ 104 w 207"/>
                <a:gd name="T17" fmla="*/ 0 h 53"/>
                <a:gd name="T18" fmla="*/ 141 w 207"/>
                <a:gd name="T19" fmla="*/ 0 h 53"/>
                <a:gd name="T20" fmla="*/ 149 w 207"/>
                <a:gd name="T21" fmla="*/ 11 h 53"/>
                <a:gd name="T22" fmla="*/ 163 w 207"/>
                <a:gd name="T2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53">
                  <a:moveTo>
                    <a:pt x="163" y="35"/>
                  </a:moveTo>
                  <a:cubicBezTo>
                    <a:pt x="207" y="35"/>
                    <a:pt x="207" y="35"/>
                    <a:pt x="207" y="35"/>
                  </a:cubicBezTo>
                  <a:cubicBezTo>
                    <a:pt x="207" y="53"/>
                    <a:pt x="207" y="53"/>
                    <a:pt x="20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1"/>
                    <a:pt x="53" y="24"/>
                    <a:pt x="58" y="11"/>
                  </a:cubicBezTo>
                  <a:cubicBezTo>
                    <a:pt x="58" y="11"/>
                    <a:pt x="61" y="1"/>
                    <a:pt x="66" y="0"/>
                  </a:cubicBezTo>
                  <a:cubicBezTo>
                    <a:pt x="69" y="0"/>
                    <a:pt x="86" y="0"/>
                    <a:pt x="104" y="0"/>
                  </a:cubicBezTo>
                  <a:cubicBezTo>
                    <a:pt x="121" y="0"/>
                    <a:pt x="138" y="0"/>
                    <a:pt x="141" y="0"/>
                  </a:cubicBezTo>
                  <a:cubicBezTo>
                    <a:pt x="146" y="1"/>
                    <a:pt x="149" y="11"/>
                    <a:pt x="149" y="11"/>
                  </a:cubicBezTo>
                  <a:cubicBezTo>
                    <a:pt x="154" y="24"/>
                    <a:pt x="159" y="31"/>
                    <a:pt x="16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4429126" y="3089275"/>
              <a:ext cx="485775" cy="200025"/>
            </a:xfrm>
            <a:custGeom>
              <a:avLst/>
              <a:gdLst>
                <a:gd name="T0" fmla="*/ 85 w 129"/>
                <a:gd name="T1" fmla="*/ 35 h 53"/>
                <a:gd name="T2" fmla="*/ 71 w 129"/>
                <a:gd name="T3" fmla="*/ 11 h 53"/>
                <a:gd name="T4" fmla="*/ 63 w 129"/>
                <a:gd name="T5" fmla="*/ 0 h 53"/>
                <a:gd name="T6" fmla="*/ 26 w 129"/>
                <a:gd name="T7" fmla="*/ 0 h 53"/>
                <a:gd name="T8" fmla="*/ 0 w 129"/>
                <a:gd name="T9" fmla="*/ 0 h 53"/>
                <a:gd name="T10" fmla="*/ 59 w 129"/>
                <a:gd name="T11" fmla="*/ 53 h 53"/>
                <a:gd name="T12" fmla="*/ 129 w 129"/>
                <a:gd name="T13" fmla="*/ 53 h 53"/>
                <a:gd name="T14" fmla="*/ 129 w 129"/>
                <a:gd name="T15" fmla="*/ 35 h 53"/>
                <a:gd name="T16" fmla="*/ 85 w 129"/>
                <a:gd name="T17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53">
                  <a:moveTo>
                    <a:pt x="85" y="35"/>
                  </a:moveTo>
                  <a:cubicBezTo>
                    <a:pt x="81" y="31"/>
                    <a:pt x="76" y="24"/>
                    <a:pt x="71" y="11"/>
                  </a:cubicBezTo>
                  <a:cubicBezTo>
                    <a:pt x="71" y="11"/>
                    <a:pt x="68" y="1"/>
                    <a:pt x="63" y="0"/>
                  </a:cubicBezTo>
                  <a:cubicBezTo>
                    <a:pt x="60" y="0"/>
                    <a:pt x="43" y="0"/>
                    <a:pt x="26" y="0"/>
                  </a:cubicBezTo>
                  <a:cubicBezTo>
                    <a:pt x="16" y="0"/>
                    <a:pt x="7" y="0"/>
                    <a:pt x="0" y="0"/>
                  </a:cubicBezTo>
                  <a:cubicBezTo>
                    <a:pt x="21" y="15"/>
                    <a:pt x="41" y="33"/>
                    <a:pt x="59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35"/>
                    <a:pt x="129" y="35"/>
                    <a:pt x="129" y="35"/>
                  </a:cubicBezTo>
                  <a:lnTo>
                    <a:pt x="8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756571" y="1905812"/>
              <a:ext cx="1537197" cy="106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6232233" y="3103092"/>
            <a:ext cx="3371169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6136988" y="3917348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014591" y="3917348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136988" y="4158416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014591" y="4158416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s_1"/>
          <p:cNvSpPr txBox="1"/>
          <p:nvPr>
            <p:custDataLst>
              <p:tags r:id="rId1"/>
            </p:custDataLst>
          </p:nvPr>
        </p:nvSpPr>
        <p:spPr>
          <a:xfrm>
            <a:off x="3120137" y="2687703"/>
            <a:ext cx="1713208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altLang="zh-CN" sz="6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4482958" y="2351414"/>
            <a:ext cx="1933961" cy="1725045"/>
            <a:chOff x="3019011" y="1562514"/>
            <a:chExt cx="1543050" cy="1376363"/>
          </a:xfrm>
        </p:grpSpPr>
        <p:sp>
          <p:nvSpPr>
            <p:cNvPr id="4" name="Rectangle 3"/>
            <p:cNvSpPr/>
            <p:nvPr/>
          </p:nvSpPr>
          <p:spPr>
            <a:xfrm>
              <a:off x="3019011" y="1562514"/>
              <a:ext cx="1371600" cy="1371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flipH="1">
              <a:off x="4390611" y="1562515"/>
              <a:ext cx="171450" cy="1376362"/>
              <a:chOff x="1447799" y="1047750"/>
              <a:chExt cx="609602" cy="33528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4" name="Flowchart: Manual Input 23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lowchart: Manual Input 24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482958" y="4068933"/>
            <a:ext cx="1933961" cy="1727434"/>
            <a:chOff x="3019011" y="2932872"/>
            <a:chExt cx="1543050" cy="1378268"/>
          </a:xfrm>
        </p:grpSpPr>
        <p:sp>
          <p:nvSpPr>
            <p:cNvPr id="7" name="Rectangle 6"/>
            <p:cNvSpPr/>
            <p:nvPr/>
          </p:nvSpPr>
          <p:spPr>
            <a:xfrm>
              <a:off x="3019011" y="2932872"/>
              <a:ext cx="1371600" cy="137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 flipH="1">
              <a:off x="4390611" y="2934778"/>
              <a:ext cx="171450" cy="1376362"/>
              <a:chOff x="1447799" y="1047750"/>
              <a:chExt cx="609602" cy="335280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7" name="Flowchart: Manual Input 26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lowchart: Manual Input 27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6416919" y="2351414"/>
            <a:ext cx="1933961" cy="1725045"/>
            <a:chOff x="4562061" y="1562514"/>
            <a:chExt cx="1543050" cy="1376363"/>
          </a:xfrm>
        </p:grpSpPr>
        <p:sp>
          <p:nvSpPr>
            <p:cNvPr id="9" name="Rectangle 8"/>
            <p:cNvSpPr/>
            <p:nvPr/>
          </p:nvSpPr>
          <p:spPr>
            <a:xfrm flipH="1">
              <a:off x="4733511" y="1562514"/>
              <a:ext cx="1371600" cy="137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562061" y="1562515"/>
              <a:ext cx="171450" cy="1376362"/>
              <a:chOff x="1447799" y="1047750"/>
              <a:chExt cx="609602" cy="3352800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30" name="Flowchart: Manual Input 29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lowchart: Manual Input 30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416919" y="4068933"/>
            <a:ext cx="1933961" cy="1727434"/>
            <a:chOff x="4562061" y="2932872"/>
            <a:chExt cx="1543050" cy="1378268"/>
          </a:xfrm>
        </p:grpSpPr>
        <p:sp>
          <p:nvSpPr>
            <p:cNvPr id="11" name="Rectangle 10"/>
            <p:cNvSpPr/>
            <p:nvPr/>
          </p:nvSpPr>
          <p:spPr>
            <a:xfrm flipH="1">
              <a:off x="4733511" y="2932872"/>
              <a:ext cx="1371600" cy="137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562061" y="2934778"/>
              <a:ext cx="171450" cy="1376362"/>
              <a:chOff x="1447799" y="1047750"/>
              <a:chExt cx="609602" cy="33528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33" name="Flowchart: Manual Input 32"/>
              <p:cNvSpPr/>
              <p:nvPr/>
            </p:nvSpPr>
            <p:spPr bwMode="auto">
              <a:xfrm>
                <a:off x="1447799" y="10477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lowchart: Manual Input 33"/>
              <p:cNvSpPr/>
              <p:nvPr/>
            </p:nvSpPr>
            <p:spPr bwMode="auto">
              <a:xfrm rot="10800000" flipH="1">
                <a:off x="1447799" y="1885950"/>
                <a:ext cx="609602" cy="2514600"/>
              </a:xfrm>
              <a:prstGeom prst="flowChartManualInput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rtlCol="0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" name="Round Same Side Corner Rectangle 4"/>
          <p:cNvSpPr/>
          <p:nvPr/>
        </p:nvSpPr>
        <p:spPr>
          <a:xfrm rot="5400000">
            <a:off x="4231135" y="2282541"/>
            <a:ext cx="921616" cy="18568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24"/>
          <p:cNvSpPr>
            <a:spLocks noEditPoints="1"/>
          </p:cNvSpPr>
          <p:nvPr/>
        </p:nvSpPr>
        <p:spPr bwMode="auto">
          <a:xfrm>
            <a:off x="4960480" y="2943029"/>
            <a:ext cx="493438" cy="535846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4231135" y="4000062"/>
            <a:ext cx="921616" cy="18568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 rot="16200000" flipH="1">
            <a:off x="7695002" y="2282542"/>
            <a:ext cx="921616" cy="18568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 rot="16200000" flipH="1">
            <a:off x="7695002" y="4000062"/>
            <a:ext cx="921616" cy="18568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Placeholder 3"/>
          <p:cNvSpPr txBox="1"/>
          <p:nvPr/>
        </p:nvSpPr>
        <p:spPr>
          <a:xfrm>
            <a:off x="3947793" y="3037364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14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 Placeholder 3"/>
          <p:cNvSpPr txBox="1"/>
          <p:nvPr/>
        </p:nvSpPr>
        <p:spPr>
          <a:xfrm>
            <a:off x="3947793" y="4754886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14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Placeholder 3"/>
          <p:cNvSpPr txBox="1"/>
          <p:nvPr/>
        </p:nvSpPr>
        <p:spPr>
          <a:xfrm>
            <a:off x="8404280" y="3037364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14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8404280" y="4754886"/>
            <a:ext cx="542457" cy="34717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14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44"/>
          <p:cNvSpPr>
            <a:spLocks noEditPoints="1"/>
          </p:cNvSpPr>
          <p:nvPr/>
        </p:nvSpPr>
        <p:spPr bwMode="auto">
          <a:xfrm>
            <a:off x="4817223" y="4690364"/>
            <a:ext cx="549149" cy="476216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66"/>
          <p:cNvSpPr>
            <a:spLocks noEditPoints="1"/>
          </p:cNvSpPr>
          <p:nvPr/>
        </p:nvSpPr>
        <p:spPr bwMode="auto">
          <a:xfrm>
            <a:off x="7395839" y="2965224"/>
            <a:ext cx="487862" cy="491451"/>
          </a:xfrm>
          <a:custGeom>
            <a:avLst/>
            <a:gdLst/>
            <a:ahLst/>
            <a:cxnLst>
              <a:cxn ang="0">
                <a:pos x="1" y="42"/>
              </a:cxn>
              <a:cxn ang="0">
                <a:pos x="1" y="40"/>
              </a:cxn>
              <a:cxn ang="0">
                <a:pos x="14" y="41"/>
              </a:cxn>
              <a:cxn ang="0">
                <a:pos x="30" y="19"/>
              </a:cxn>
              <a:cxn ang="0">
                <a:pos x="17" y="8"/>
              </a:cxn>
              <a:cxn ang="0">
                <a:pos x="9" y="14"/>
              </a:cxn>
              <a:cxn ang="0">
                <a:pos x="9" y="19"/>
              </a:cxn>
              <a:cxn ang="0">
                <a:pos x="18" y="39"/>
              </a:cxn>
              <a:cxn ang="0">
                <a:pos x="4" y="24"/>
              </a:cxn>
              <a:cxn ang="0">
                <a:pos x="4" y="9"/>
              </a:cxn>
              <a:cxn ang="0">
                <a:pos x="17" y="0"/>
              </a:cxn>
              <a:cxn ang="0">
                <a:pos x="37" y="16"/>
              </a:cxn>
              <a:cxn ang="0">
                <a:pos x="30" y="19"/>
              </a:cxn>
              <a:cxn ang="0">
                <a:pos x="6" y="58"/>
              </a:cxn>
              <a:cxn ang="0">
                <a:pos x="5" y="56"/>
              </a:cxn>
              <a:cxn ang="0">
                <a:pos x="16" y="46"/>
              </a:cxn>
              <a:cxn ang="0">
                <a:pos x="7" y="58"/>
              </a:cxn>
              <a:cxn ang="0">
                <a:pos x="22" y="63"/>
              </a:cxn>
              <a:cxn ang="0">
                <a:pos x="20" y="49"/>
              </a:cxn>
              <a:cxn ang="0">
                <a:pos x="23" y="49"/>
              </a:cxn>
              <a:cxn ang="0">
                <a:pos x="59" y="54"/>
              </a:cxn>
              <a:cxn ang="0">
                <a:pos x="46" y="62"/>
              </a:cxn>
              <a:cxn ang="0">
                <a:pos x="25" y="46"/>
              </a:cxn>
              <a:cxn ang="0">
                <a:pos x="33" y="43"/>
              </a:cxn>
              <a:cxn ang="0">
                <a:pos x="48" y="54"/>
              </a:cxn>
              <a:cxn ang="0">
                <a:pos x="55" y="46"/>
              </a:cxn>
              <a:cxn ang="0">
                <a:pos x="44" y="33"/>
              </a:cxn>
              <a:cxn ang="0">
                <a:pos x="46" y="25"/>
              </a:cxn>
              <a:cxn ang="0">
                <a:pos x="62" y="46"/>
              </a:cxn>
              <a:cxn ang="0">
                <a:pos x="42" y="13"/>
              </a:cxn>
              <a:cxn ang="0">
                <a:pos x="40" y="13"/>
              </a:cxn>
              <a:cxn ang="0">
                <a:pos x="41" y="0"/>
              </a:cxn>
              <a:cxn ang="0">
                <a:pos x="42" y="13"/>
              </a:cxn>
              <a:cxn ang="0">
                <a:pos x="47" y="17"/>
              </a:cxn>
              <a:cxn ang="0">
                <a:pos x="46" y="15"/>
              </a:cxn>
              <a:cxn ang="0">
                <a:pos x="58" y="5"/>
              </a:cxn>
              <a:cxn ang="0">
                <a:pos x="48" y="16"/>
              </a:cxn>
              <a:cxn ang="0">
                <a:pos x="50" y="23"/>
              </a:cxn>
              <a:cxn ang="0">
                <a:pos x="50" y="20"/>
              </a:cxn>
              <a:cxn ang="0">
                <a:pos x="63" y="22"/>
              </a:cxn>
            </a:cxnLst>
            <a:rect l="0" t="0" r="r" b="b"/>
            <a:pathLst>
              <a:path w="63" h="63">
                <a:moveTo>
                  <a:pt x="13" y="42"/>
                </a:moveTo>
                <a:cubicBezTo>
                  <a:pt x="1" y="42"/>
                  <a:pt x="1" y="42"/>
                  <a:pt x="1" y="42"/>
                </a:cubicBezTo>
                <a:cubicBezTo>
                  <a:pt x="0" y="42"/>
                  <a:pt x="0" y="42"/>
                  <a:pt x="0" y="41"/>
                </a:cubicBezTo>
                <a:cubicBezTo>
                  <a:pt x="0" y="40"/>
                  <a:pt x="0" y="40"/>
                  <a:pt x="1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0"/>
                  <a:pt x="14" y="40"/>
                  <a:pt x="14" y="41"/>
                </a:cubicBezTo>
                <a:cubicBezTo>
                  <a:pt x="14" y="42"/>
                  <a:pt x="14" y="42"/>
                  <a:pt x="13" y="42"/>
                </a:cubicBezTo>
                <a:close/>
                <a:moveTo>
                  <a:pt x="30" y="19"/>
                </a:moveTo>
                <a:cubicBezTo>
                  <a:pt x="19" y="9"/>
                  <a:pt x="19" y="9"/>
                  <a:pt x="19" y="9"/>
                </a:cubicBezTo>
                <a:cubicBezTo>
                  <a:pt x="19" y="8"/>
                  <a:pt x="18" y="8"/>
                  <a:pt x="17" y="8"/>
                </a:cubicBezTo>
                <a:cubicBezTo>
                  <a:pt x="16" y="8"/>
                  <a:pt x="15" y="8"/>
                  <a:pt x="14" y="9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19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8"/>
                  <a:pt x="17" y="38"/>
                  <a:pt x="16" y="37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2"/>
                  <a:pt x="0" y="20"/>
                  <a:pt x="0" y="17"/>
                </a:cubicBezTo>
                <a:cubicBezTo>
                  <a:pt x="0" y="14"/>
                  <a:pt x="2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1" y="1"/>
                  <a:pt x="14" y="0"/>
                  <a:pt x="17" y="0"/>
                </a:cubicBezTo>
                <a:cubicBezTo>
                  <a:pt x="20" y="0"/>
                  <a:pt x="23" y="1"/>
                  <a:pt x="25" y="4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7"/>
                  <a:pt x="38" y="18"/>
                  <a:pt x="39" y="18"/>
                </a:cubicBezTo>
                <a:lnTo>
                  <a:pt x="30" y="19"/>
                </a:lnTo>
                <a:close/>
                <a:moveTo>
                  <a:pt x="7" y="58"/>
                </a:moveTo>
                <a:cubicBezTo>
                  <a:pt x="6" y="58"/>
                  <a:pt x="6" y="58"/>
                  <a:pt x="6" y="58"/>
                </a:cubicBezTo>
                <a:cubicBezTo>
                  <a:pt x="6" y="58"/>
                  <a:pt x="5" y="58"/>
                  <a:pt x="5" y="58"/>
                </a:cubicBezTo>
                <a:cubicBezTo>
                  <a:pt x="5" y="57"/>
                  <a:pt x="5" y="56"/>
                  <a:pt x="5" y="5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6"/>
                  <a:pt x="16" y="46"/>
                  <a:pt x="16" y="46"/>
                </a:cubicBezTo>
                <a:cubicBezTo>
                  <a:pt x="17" y="47"/>
                  <a:pt x="17" y="47"/>
                  <a:pt x="16" y="48"/>
                </a:cubicBezTo>
                <a:lnTo>
                  <a:pt x="7" y="58"/>
                </a:lnTo>
                <a:close/>
                <a:moveTo>
                  <a:pt x="23" y="62"/>
                </a:moveTo>
                <a:cubicBezTo>
                  <a:pt x="23" y="62"/>
                  <a:pt x="22" y="63"/>
                  <a:pt x="22" y="63"/>
                </a:cubicBezTo>
                <a:cubicBezTo>
                  <a:pt x="21" y="63"/>
                  <a:pt x="20" y="62"/>
                  <a:pt x="20" y="62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1" y="48"/>
                  <a:pt x="22" y="48"/>
                </a:cubicBezTo>
                <a:cubicBezTo>
                  <a:pt x="22" y="48"/>
                  <a:pt x="23" y="49"/>
                  <a:pt x="23" y="49"/>
                </a:cubicBezTo>
                <a:lnTo>
                  <a:pt x="23" y="62"/>
                </a:lnTo>
                <a:close/>
                <a:moveTo>
                  <a:pt x="59" y="54"/>
                </a:moveTo>
                <a:cubicBezTo>
                  <a:pt x="54" y="59"/>
                  <a:pt x="54" y="59"/>
                  <a:pt x="54" y="59"/>
                </a:cubicBezTo>
                <a:cubicBezTo>
                  <a:pt x="51" y="61"/>
                  <a:pt x="49" y="62"/>
                  <a:pt x="46" y="62"/>
                </a:cubicBezTo>
                <a:cubicBezTo>
                  <a:pt x="43" y="62"/>
                  <a:pt x="40" y="61"/>
                  <a:pt x="38" y="59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6"/>
                  <a:pt x="24" y="45"/>
                  <a:pt x="24" y="44"/>
                </a:cubicBezTo>
                <a:cubicBezTo>
                  <a:pt x="33" y="43"/>
                  <a:pt x="33" y="43"/>
                  <a:pt x="33" y="43"/>
                </a:cubicBezTo>
                <a:cubicBezTo>
                  <a:pt x="43" y="54"/>
                  <a:pt x="43" y="54"/>
                  <a:pt x="43" y="54"/>
                </a:cubicBezTo>
                <a:cubicBezTo>
                  <a:pt x="45" y="55"/>
                  <a:pt x="47" y="55"/>
                  <a:pt x="48" y="54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5" y="47"/>
                  <a:pt x="55" y="46"/>
                </a:cubicBezTo>
                <a:cubicBezTo>
                  <a:pt x="55" y="45"/>
                  <a:pt x="55" y="44"/>
                  <a:pt x="54" y="4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24"/>
                  <a:pt x="44" y="24"/>
                  <a:pt x="44" y="24"/>
                </a:cubicBezTo>
                <a:cubicBezTo>
                  <a:pt x="45" y="24"/>
                  <a:pt x="46" y="25"/>
                  <a:pt x="46" y="25"/>
                </a:cubicBezTo>
                <a:cubicBezTo>
                  <a:pt x="59" y="38"/>
                  <a:pt x="59" y="38"/>
                  <a:pt x="59" y="38"/>
                </a:cubicBezTo>
                <a:cubicBezTo>
                  <a:pt x="61" y="40"/>
                  <a:pt x="62" y="43"/>
                  <a:pt x="62" y="46"/>
                </a:cubicBezTo>
                <a:cubicBezTo>
                  <a:pt x="62" y="49"/>
                  <a:pt x="61" y="52"/>
                  <a:pt x="59" y="54"/>
                </a:cubicBezTo>
                <a:close/>
                <a:moveTo>
                  <a:pt x="42" y="13"/>
                </a:moveTo>
                <a:cubicBezTo>
                  <a:pt x="42" y="14"/>
                  <a:pt x="42" y="14"/>
                  <a:pt x="41" y="14"/>
                </a:cubicBezTo>
                <a:cubicBezTo>
                  <a:pt x="40" y="14"/>
                  <a:pt x="40" y="14"/>
                  <a:pt x="40" y="13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0"/>
                  <a:pt x="40" y="0"/>
                  <a:pt x="41" y="0"/>
                </a:cubicBezTo>
                <a:cubicBezTo>
                  <a:pt x="42" y="0"/>
                  <a:pt x="42" y="0"/>
                  <a:pt x="42" y="1"/>
                </a:cubicBezTo>
                <a:lnTo>
                  <a:pt x="42" y="13"/>
                </a:lnTo>
                <a:close/>
                <a:moveTo>
                  <a:pt x="48" y="16"/>
                </a:moveTo>
                <a:cubicBezTo>
                  <a:pt x="48" y="17"/>
                  <a:pt x="47" y="17"/>
                  <a:pt x="47" y="17"/>
                </a:cubicBezTo>
                <a:cubicBezTo>
                  <a:pt x="47" y="17"/>
                  <a:pt x="47" y="17"/>
                  <a:pt x="46" y="16"/>
                </a:cubicBezTo>
                <a:cubicBezTo>
                  <a:pt x="46" y="16"/>
                  <a:pt x="46" y="15"/>
                  <a:pt x="46" y="1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4"/>
                  <a:pt x="57" y="4"/>
                  <a:pt x="58" y="5"/>
                </a:cubicBezTo>
                <a:cubicBezTo>
                  <a:pt x="58" y="5"/>
                  <a:pt x="58" y="6"/>
                  <a:pt x="58" y="7"/>
                </a:cubicBezTo>
                <a:lnTo>
                  <a:pt x="48" y="16"/>
                </a:lnTo>
                <a:close/>
                <a:moveTo>
                  <a:pt x="62" y="23"/>
                </a:moveTo>
                <a:cubicBezTo>
                  <a:pt x="50" y="23"/>
                  <a:pt x="50" y="23"/>
                  <a:pt x="50" y="23"/>
                </a:cubicBezTo>
                <a:cubicBezTo>
                  <a:pt x="49" y="23"/>
                  <a:pt x="48" y="22"/>
                  <a:pt x="48" y="22"/>
                </a:cubicBezTo>
                <a:cubicBezTo>
                  <a:pt x="48" y="21"/>
                  <a:pt x="49" y="20"/>
                  <a:pt x="50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62" y="20"/>
                  <a:pt x="63" y="21"/>
                  <a:pt x="63" y="22"/>
                </a:cubicBezTo>
                <a:cubicBezTo>
                  <a:pt x="63" y="22"/>
                  <a:pt x="62" y="23"/>
                  <a:pt x="62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34"/>
          <p:cNvSpPr/>
          <p:nvPr/>
        </p:nvSpPr>
        <p:spPr bwMode="auto">
          <a:xfrm>
            <a:off x="7395837" y="4656881"/>
            <a:ext cx="535892" cy="543182"/>
          </a:xfrm>
          <a:custGeom>
            <a:avLst/>
            <a:gdLst/>
            <a:ahLst/>
            <a:cxnLst>
              <a:cxn ang="0">
                <a:pos x="66" y="25"/>
              </a:cxn>
              <a:cxn ang="0">
                <a:pos x="51" y="40"/>
              </a:cxn>
              <a:cxn ang="0">
                <a:pos x="57" y="46"/>
              </a:cxn>
              <a:cxn ang="0">
                <a:pos x="51" y="52"/>
              </a:cxn>
              <a:cxn ang="0">
                <a:pos x="20" y="55"/>
              </a:cxn>
              <a:cxn ang="0">
                <a:pos x="7" y="69"/>
              </a:cxn>
              <a:cxn ang="0">
                <a:pos x="0" y="69"/>
              </a:cxn>
              <a:cxn ang="0">
                <a:pos x="0" y="62"/>
              </a:cxn>
              <a:cxn ang="0">
                <a:pos x="14" y="48"/>
              </a:cxn>
              <a:cxn ang="0">
                <a:pos x="17" y="18"/>
              </a:cxn>
              <a:cxn ang="0">
                <a:pos x="23" y="12"/>
              </a:cxn>
              <a:cxn ang="0">
                <a:pos x="29" y="17"/>
              </a:cxn>
              <a:cxn ang="0">
                <a:pos x="44" y="2"/>
              </a:cxn>
              <a:cxn ang="0">
                <a:pos x="51" y="2"/>
              </a:cxn>
              <a:cxn ang="0">
                <a:pos x="51" y="9"/>
              </a:cxn>
              <a:cxn ang="0">
                <a:pos x="35" y="24"/>
              </a:cxn>
              <a:cxn ang="0">
                <a:pos x="44" y="33"/>
              </a:cxn>
              <a:cxn ang="0">
                <a:pos x="60" y="18"/>
              </a:cxn>
              <a:cxn ang="0">
                <a:pos x="66" y="18"/>
              </a:cxn>
              <a:cxn ang="0">
                <a:pos x="66" y="25"/>
              </a:cxn>
            </a:cxnLst>
            <a:rect l="0" t="0" r="r" b="b"/>
            <a:pathLst>
              <a:path w="68" h="69">
                <a:moveTo>
                  <a:pt x="66" y="25"/>
                </a:moveTo>
                <a:cubicBezTo>
                  <a:pt x="51" y="40"/>
                  <a:pt x="51" y="40"/>
                  <a:pt x="51" y="40"/>
                </a:cubicBezTo>
                <a:cubicBezTo>
                  <a:pt x="57" y="46"/>
                  <a:pt x="57" y="46"/>
                  <a:pt x="57" y="46"/>
                </a:cubicBezTo>
                <a:cubicBezTo>
                  <a:pt x="51" y="52"/>
                  <a:pt x="51" y="52"/>
                  <a:pt x="51" y="52"/>
                </a:cubicBezTo>
                <a:cubicBezTo>
                  <a:pt x="42" y="60"/>
                  <a:pt x="30" y="61"/>
                  <a:pt x="20" y="55"/>
                </a:cubicBezTo>
                <a:cubicBezTo>
                  <a:pt x="7" y="69"/>
                  <a:pt x="7" y="69"/>
                  <a:pt x="7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2"/>
                  <a:pt x="0" y="62"/>
                  <a:pt x="0" y="62"/>
                </a:cubicBezTo>
                <a:cubicBezTo>
                  <a:pt x="14" y="48"/>
                  <a:pt x="14" y="48"/>
                  <a:pt x="14" y="48"/>
                </a:cubicBezTo>
                <a:cubicBezTo>
                  <a:pt x="7" y="39"/>
                  <a:pt x="8" y="26"/>
                  <a:pt x="17" y="18"/>
                </a:cubicBezTo>
                <a:cubicBezTo>
                  <a:pt x="23" y="12"/>
                  <a:pt x="23" y="12"/>
                  <a:pt x="23" y="12"/>
                </a:cubicBezTo>
                <a:cubicBezTo>
                  <a:pt x="29" y="17"/>
                  <a:pt x="29" y="17"/>
                  <a:pt x="29" y="17"/>
                </a:cubicBezTo>
                <a:cubicBezTo>
                  <a:pt x="44" y="2"/>
                  <a:pt x="44" y="2"/>
                  <a:pt x="44" y="2"/>
                </a:cubicBezTo>
                <a:cubicBezTo>
                  <a:pt x="46" y="0"/>
                  <a:pt x="49" y="0"/>
                  <a:pt x="51" y="2"/>
                </a:cubicBezTo>
                <a:cubicBezTo>
                  <a:pt x="52" y="4"/>
                  <a:pt x="52" y="7"/>
                  <a:pt x="51" y="9"/>
                </a:cubicBezTo>
                <a:cubicBezTo>
                  <a:pt x="35" y="24"/>
                  <a:pt x="35" y="24"/>
                  <a:pt x="35" y="24"/>
                </a:cubicBezTo>
                <a:cubicBezTo>
                  <a:pt x="44" y="33"/>
                  <a:pt x="44" y="33"/>
                  <a:pt x="44" y="33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6"/>
                  <a:pt x="64" y="16"/>
                  <a:pt x="66" y="18"/>
                </a:cubicBezTo>
                <a:cubicBezTo>
                  <a:pt x="68" y="20"/>
                  <a:pt x="68" y="23"/>
                  <a:pt x="66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83437" y="4555132"/>
            <a:ext cx="1961726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19250" y="2859161"/>
            <a:ext cx="1961726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19837" y="2855724"/>
            <a:ext cx="1991792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19837" y="4567964"/>
            <a:ext cx="1991792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35" grpId="0"/>
      <p:bldP spid="36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ound Same Side Corner Rectangle 312"/>
          <p:cNvSpPr/>
          <p:nvPr/>
        </p:nvSpPr>
        <p:spPr>
          <a:xfrm rot="16200000">
            <a:off x="7198015" y="2544429"/>
            <a:ext cx="1298648" cy="5734539"/>
          </a:xfrm>
          <a:prstGeom prst="round2SameRect">
            <a:avLst>
              <a:gd name="adj1" fmla="val 9830"/>
              <a:gd name="adj2" fmla="val 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2" name="Group 301"/>
          <p:cNvGrpSpPr/>
          <p:nvPr/>
        </p:nvGrpSpPr>
        <p:grpSpPr>
          <a:xfrm>
            <a:off x="0" y="2069375"/>
            <a:ext cx="4734176" cy="3934557"/>
            <a:chOff x="-123986" y="1352550"/>
            <a:chExt cx="3845086" cy="3195638"/>
          </a:xfrm>
        </p:grpSpPr>
        <p:sp>
          <p:nvSpPr>
            <p:cNvPr id="1029" name="Freeform 5"/>
            <p:cNvSpPr/>
            <p:nvPr/>
          </p:nvSpPr>
          <p:spPr bwMode="auto">
            <a:xfrm>
              <a:off x="1717675" y="1352550"/>
              <a:ext cx="2003425" cy="3195638"/>
            </a:xfrm>
            <a:custGeom>
              <a:avLst/>
              <a:gdLst/>
              <a:ahLst/>
              <a:cxnLst>
                <a:cxn ang="0">
                  <a:pos x="525" y="57"/>
                </a:cxn>
                <a:cxn ang="0">
                  <a:pos x="574" y="562"/>
                </a:cxn>
                <a:cxn ang="0">
                  <a:pos x="774" y="763"/>
                </a:cxn>
                <a:cxn ang="0">
                  <a:pos x="817" y="952"/>
                </a:cxn>
                <a:cxn ang="0">
                  <a:pos x="779" y="1122"/>
                </a:cxn>
                <a:cxn ang="0">
                  <a:pos x="766" y="1154"/>
                </a:cxn>
                <a:cxn ang="0">
                  <a:pos x="764" y="1175"/>
                </a:cxn>
                <a:cxn ang="0">
                  <a:pos x="780" y="1234"/>
                </a:cxn>
                <a:cxn ang="0">
                  <a:pos x="786" y="1245"/>
                </a:cxn>
                <a:cxn ang="0">
                  <a:pos x="780" y="1262"/>
                </a:cxn>
                <a:cxn ang="0">
                  <a:pos x="759" y="1264"/>
                </a:cxn>
                <a:cxn ang="0">
                  <a:pos x="713" y="1253"/>
                </a:cxn>
                <a:cxn ang="0">
                  <a:pos x="711" y="1253"/>
                </a:cxn>
                <a:cxn ang="0">
                  <a:pos x="618" y="1261"/>
                </a:cxn>
                <a:cxn ang="0">
                  <a:pos x="537" y="1292"/>
                </a:cxn>
                <a:cxn ang="0">
                  <a:pos x="424" y="1307"/>
                </a:cxn>
                <a:cxn ang="0">
                  <a:pos x="409" y="1307"/>
                </a:cxn>
                <a:cxn ang="0">
                  <a:pos x="395" y="1307"/>
                </a:cxn>
                <a:cxn ang="0">
                  <a:pos x="282" y="1292"/>
                </a:cxn>
                <a:cxn ang="0">
                  <a:pos x="201" y="1261"/>
                </a:cxn>
                <a:cxn ang="0">
                  <a:pos x="108" y="1253"/>
                </a:cxn>
                <a:cxn ang="0">
                  <a:pos x="106" y="1253"/>
                </a:cxn>
                <a:cxn ang="0">
                  <a:pos x="60" y="1264"/>
                </a:cxn>
                <a:cxn ang="0">
                  <a:pos x="39" y="1262"/>
                </a:cxn>
                <a:cxn ang="0">
                  <a:pos x="33" y="1245"/>
                </a:cxn>
                <a:cxn ang="0">
                  <a:pos x="39" y="1234"/>
                </a:cxn>
                <a:cxn ang="0">
                  <a:pos x="55" y="1175"/>
                </a:cxn>
                <a:cxn ang="0">
                  <a:pos x="53" y="1154"/>
                </a:cxn>
                <a:cxn ang="0">
                  <a:pos x="40" y="1122"/>
                </a:cxn>
                <a:cxn ang="0">
                  <a:pos x="2" y="952"/>
                </a:cxn>
                <a:cxn ang="0">
                  <a:pos x="45" y="763"/>
                </a:cxn>
                <a:cxn ang="0">
                  <a:pos x="245" y="562"/>
                </a:cxn>
                <a:cxn ang="0">
                  <a:pos x="288" y="48"/>
                </a:cxn>
                <a:cxn ang="0">
                  <a:pos x="275" y="30"/>
                </a:cxn>
                <a:cxn ang="0">
                  <a:pos x="401" y="58"/>
                </a:cxn>
                <a:cxn ang="0">
                  <a:pos x="440" y="58"/>
                </a:cxn>
                <a:cxn ang="0">
                  <a:pos x="525" y="57"/>
                </a:cxn>
              </a:cxnLst>
              <a:rect l="0" t="0" r="r" b="b"/>
              <a:pathLst>
                <a:path w="819" h="1307">
                  <a:moveTo>
                    <a:pt x="525" y="57"/>
                  </a:moveTo>
                  <a:cubicBezTo>
                    <a:pt x="398" y="246"/>
                    <a:pt x="415" y="415"/>
                    <a:pt x="574" y="562"/>
                  </a:cubicBezTo>
                  <a:cubicBezTo>
                    <a:pt x="668" y="622"/>
                    <a:pt x="735" y="689"/>
                    <a:pt x="774" y="763"/>
                  </a:cubicBezTo>
                  <a:cubicBezTo>
                    <a:pt x="805" y="822"/>
                    <a:pt x="819" y="885"/>
                    <a:pt x="817" y="952"/>
                  </a:cubicBezTo>
                  <a:cubicBezTo>
                    <a:pt x="815" y="1006"/>
                    <a:pt x="802" y="1062"/>
                    <a:pt x="779" y="1122"/>
                  </a:cubicBezTo>
                  <a:cubicBezTo>
                    <a:pt x="775" y="1133"/>
                    <a:pt x="770" y="1143"/>
                    <a:pt x="766" y="1154"/>
                  </a:cubicBezTo>
                  <a:cubicBezTo>
                    <a:pt x="765" y="1161"/>
                    <a:pt x="764" y="1168"/>
                    <a:pt x="764" y="1175"/>
                  </a:cubicBezTo>
                  <a:cubicBezTo>
                    <a:pt x="764" y="1196"/>
                    <a:pt x="769" y="1216"/>
                    <a:pt x="780" y="1234"/>
                  </a:cubicBezTo>
                  <a:cubicBezTo>
                    <a:pt x="782" y="1238"/>
                    <a:pt x="784" y="1241"/>
                    <a:pt x="786" y="1245"/>
                  </a:cubicBezTo>
                  <a:cubicBezTo>
                    <a:pt x="786" y="1253"/>
                    <a:pt x="784" y="1258"/>
                    <a:pt x="780" y="1262"/>
                  </a:cubicBezTo>
                  <a:cubicBezTo>
                    <a:pt x="775" y="1265"/>
                    <a:pt x="768" y="1266"/>
                    <a:pt x="759" y="1264"/>
                  </a:cubicBezTo>
                  <a:cubicBezTo>
                    <a:pt x="745" y="1260"/>
                    <a:pt x="730" y="1256"/>
                    <a:pt x="713" y="1253"/>
                  </a:cubicBezTo>
                  <a:cubicBezTo>
                    <a:pt x="712" y="1253"/>
                    <a:pt x="711" y="1253"/>
                    <a:pt x="711" y="1253"/>
                  </a:cubicBezTo>
                  <a:cubicBezTo>
                    <a:pt x="681" y="1249"/>
                    <a:pt x="650" y="1252"/>
                    <a:pt x="618" y="1261"/>
                  </a:cubicBezTo>
                  <a:cubicBezTo>
                    <a:pt x="537" y="1292"/>
                    <a:pt x="537" y="1292"/>
                    <a:pt x="537" y="1292"/>
                  </a:cubicBezTo>
                  <a:cubicBezTo>
                    <a:pt x="504" y="1301"/>
                    <a:pt x="466" y="1306"/>
                    <a:pt x="424" y="1307"/>
                  </a:cubicBezTo>
                  <a:cubicBezTo>
                    <a:pt x="419" y="1307"/>
                    <a:pt x="414" y="1307"/>
                    <a:pt x="409" y="1307"/>
                  </a:cubicBezTo>
                  <a:cubicBezTo>
                    <a:pt x="404" y="1307"/>
                    <a:pt x="400" y="1307"/>
                    <a:pt x="395" y="1307"/>
                  </a:cubicBezTo>
                  <a:cubicBezTo>
                    <a:pt x="352" y="1306"/>
                    <a:pt x="315" y="1301"/>
                    <a:pt x="282" y="1292"/>
                  </a:cubicBezTo>
                  <a:cubicBezTo>
                    <a:pt x="201" y="1261"/>
                    <a:pt x="201" y="1261"/>
                    <a:pt x="201" y="1261"/>
                  </a:cubicBezTo>
                  <a:cubicBezTo>
                    <a:pt x="169" y="1251"/>
                    <a:pt x="138" y="1249"/>
                    <a:pt x="108" y="1253"/>
                  </a:cubicBezTo>
                  <a:cubicBezTo>
                    <a:pt x="108" y="1253"/>
                    <a:pt x="107" y="1253"/>
                    <a:pt x="106" y="1253"/>
                  </a:cubicBezTo>
                  <a:cubicBezTo>
                    <a:pt x="89" y="1256"/>
                    <a:pt x="74" y="1260"/>
                    <a:pt x="60" y="1264"/>
                  </a:cubicBezTo>
                  <a:cubicBezTo>
                    <a:pt x="51" y="1266"/>
                    <a:pt x="44" y="1265"/>
                    <a:pt x="39" y="1262"/>
                  </a:cubicBezTo>
                  <a:cubicBezTo>
                    <a:pt x="35" y="1258"/>
                    <a:pt x="32" y="1253"/>
                    <a:pt x="33" y="1245"/>
                  </a:cubicBezTo>
                  <a:cubicBezTo>
                    <a:pt x="35" y="1241"/>
                    <a:pt x="37" y="1238"/>
                    <a:pt x="39" y="1234"/>
                  </a:cubicBezTo>
                  <a:cubicBezTo>
                    <a:pt x="49" y="1216"/>
                    <a:pt x="55" y="1196"/>
                    <a:pt x="55" y="1175"/>
                  </a:cubicBezTo>
                  <a:cubicBezTo>
                    <a:pt x="55" y="1168"/>
                    <a:pt x="54" y="1161"/>
                    <a:pt x="53" y="1154"/>
                  </a:cubicBezTo>
                  <a:cubicBezTo>
                    <a:pt x="48" y="1143"/>
                    <a:pt x="44" y="1133"/>
                    <a:pt x="40" y="1122"/>
                  </a:cubicBezTo>
                  <a:cubicBezTo>
                    <a:pt x="17" y="1062"/>
                    <a:pt x="4" y="1006"/>
                    <a:pt x="2" y="952"/>
                  </a:cubicBezTo>
                  <a:cubicBezTo>
                    <a:pt x="0" y="885"/>
                    <a:pt x="14" y="822"/>
                    <a:pt x="45" y="763"/>
                  </a:cubicBezTo>
                  <a:cubicBezTo>
                    <a:pt x="84" y="689"/>
                    <a:pt x="151" y="622"/>
                    <a:pt x="245" y="562"/>
                  </a:cubicBezTo>
                  <a:cubicBezTo>
                    <a:pt x="407" y="412"/>
                    <a:pt x="421" y="241"/>
                    <a:pt x="288" y="48"/>
                  </a:cubicBezTo>
                  <a:cubicBezTo>
                    <a:pt x="284" y="42"/>
                    <a:pt x="280" y="36"/>
                    <a:pt x="275" y="30"/>
                  </a:cubicBezTo>
                  <a:cubicBezTo>
                    <a:pt x="307" y="0"/>
                    <a:pt x="349" y="9"/>
                    <a:pt x="401" y="58"/>
                  </a:cubicBezTo>
                  <a:cubicBezTo>
                    <a:pt x="413" y="69"/>
                    <a:pt x="426" y="69"/>
                    <a:pt x="440" y="58"/>
                  </a:cubicBezTo>
                  <a:cubicBezTo>
                    <a:pt x="471" y="26"/>
                    <a:pt x="499" y="26"/>
                    <a:pt x="525" y="57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0" name="Freeform 6"/>
            <p:cNvSpPr/>
            <p:nvPr/>
          </p:nvSpPr>
          <p:spPr bwMode="auto">
            <a:xfrm>
              <a:off x="2444750" y="1652588"/>
              <a:ext cx="569913" cy="952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232" y="7"/>
                </a:cxn>
                <a:cxn ang="0">
                  <a:pos x="142" y="24"/>
                </a:cxn>
                <a:cxn ang="0">
                  <a:pos x="83" y="24"/>
                </a:cxn>
                <a:cxn ang="0">
                  <a:pos x="0" y="37"/>
                </a:cxn>
                <a:cxn ang="0">
                  <a:pos x="111" y="0"/>
                </a:cxn>
              </a:cxnLst>
              <a:rect l="0" t="0" r="r" b="b"/>
              <a:pathLst>
                <a:path w="233" h="39">
                  <a:moveTo>
                    <a:pt x="111" y="0"/>
                  </a:moveTo>
                  <a:cubicBezTo>
                    <a:pt x="232" y="7"/>
                    <a:pt x="232" y="7"/>
                    <a:pt x="232" y="7"/>
                  </a:cubicBezTo>
                  <a:cubicBezTo>
                    <a:pt x="233" y="33"/>
                    <a:pt x="204" y="39"/>
                    <a:pt x="142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36373A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1" name="Freeform 7"/>
            <p:cNvSpPr/>
            <p:nvPr/>
          </p:nvSpPr>
          <p:spPr bwMode="auto">
            <a:xfrm>
              <a:off x="2317750" y="1352550"/>
              <a:ext cx="803275" cy="1373188"/>
            </a:xfrm>
            <a:custGeom>
              <a:avLst/>
              <a:gdLst/>
              <a:ahLst/>
              <a:cxnLst>
                <a:cxn ang="0">
                  <a:pos x="329" y="562"/>
                </a:cxn>
                <a:cxn ang="0">
                  <a:pos x="0" y="562"/>
                </a:cxn>
                <a:cxn ang="0">
                  <a:pos x="12" y="551"/>
                </a:cxn>
                <a:cxn ang="0">
                  <a:pos x="43" y="48"/>
                </a:cxn>
                <a:cxn ang="0">
                  <a:pos x="30" y="30"/>
                </a:cxn>
                <a:cxn ang="0">
                  <a:pos x="156" y="58"/>
                </a:cxn>
                <a:cxn ang="0">
                  <a:pos x="195" y="58"/>
                </a:cxn>
                <a:cxn ang="0">
                  <a:pos x="280" y="57"/>
                </a:cxn>
                <a:cxn ang="0">
                  <a:pos x="329" y="562"/>
                </a:cxn>
              </a:cxnLst>
              <a:rect l="0" t="0" r="r" b="b"/>
              <a:pathLst>
                <a:path w="329" h="562">
                  <a:moveTo>
                    <a:pt x="329" y="562"/>
                  </a:moveTo>
                  <a:cubicBezTo>
                    <a:pt x="0" y="562"/>
                    <a:pt x="0" y="562"/>
                    <a:pt x="0" y="562"/>
                  </a:cubicBezTo>
                  <a:cubicBezTo>
                    <a:pt x="4" y="558"/>
                    <a:pt x="8" y="554"/>
                    <a:pt x="12" y="551"/>
                  </a:cubicBezTo>
                  <a:cubicBezTo>
                    <a:pt x="162" y="403"/>
                    <a:pt x="173" y="236"/>
                    <a:pt x="43" y="48"/>
                  </a:cubicBezTo>
                  <a:cubicBezTo>
                    <a:pt x="39" y="42"/>
                    <a:pt x="35" y="36"/>
                    <a:pt x="30" y="30"/>
                  </a:cubicBezTo>
                  <a:cubicBezTo>
                    <a:pt x="62" y="0"/>
                    <a:pt x="104" y="9"/>
                    <a:pt x="156" y="58"/>
                  </a:cubicBezTo>
                  <a:cubicBezTo>
                    <a:pt x="168" y="69"/>
                    <a:pt x="181" y="69"/>
                    <a:pt x="195" y="58"/>
                  </a:cubicBezTo>
                  <a:cubicBezTo>
                    <a:pt x="226" y="26"/>
                    <a:pt x="254" y="26"/>
                    <a:pt x="280" y="57"/>
                  </a:cubicBezTo>
                  <a:cubicBezTo>
                    <a:pt x="153" y="246"/>
                    <a:pt x="170" y="415"/>
                    <a:pt x="329" y="56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3" name="Freeform 9"/>
            <p:cNvSpPr/>
            <p:nvPr/>
          </p:nvSpPr>
          <p:spPr bwMode="auto">
            <a:xfrm>
              <a:off x="1717675" y="3217863"/>
              <a:ext cx="2003425" cy="461963"/>
            </a:xfrm>
            <a:custGeom>
              <a:avLst/>
              <a:gdLst/>
              <a:ahLst/>
              <a:cxnLst>
                <a:cxn ang="0">
                  <a:pos x="817" y="189"/>
                </a:cxn>
                <a:cxn ang="0">
                  <a:pos x="2" y="189"/>
                </a:cxn>
                <a:cxn ang="0">
                  <a:pos x="45" y="0"/>
                </a:cxn>
                <a:cxn ang="0">
                  <a:pos x="774" y="0"/>
                </a:cxn>
                <a:cxn ang="0">
                  <a:pos x="817" y="189"/>
                </a:cxn>
              </a:cxnLst>
              <a:rect l="0" t="0" r="r" b="b"/>
              <a:pathLst>
                <a:path w="819" h="189">
                  <a:moveTo>
                    <a:pt x="817" y="189"/>
                  </a:moveTo>
                  <a:cubicBezTo>
                    <a:pt x="2" y="189"/>
                    <a:pt x="2" y="189"/>
                    <a:pt x="2" y="189"/>
                  </a:cubicBezTo>
                  <a:cubicBezTo>
                    <a:pt x="0" y="122"/>
                    <a:pt x="14" y="59"/>
                    <a:pt x="45" y="0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805" y="59"/>
                    <a:pt x="819" y="122"/>
                    <a:pt x="817" y="189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4" name="Freeform 10"/>
            <p:cNvSpPr/>
            <p:nvPr/>
          </p:nvSpPr>
          <p:spPr bwMode="auto">
            <a:xfrm>
              <a:off x="1797050" y="4095750"/>
              <a:ext cx="1843088" cy="4524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47" y="0"/>
                </a:cxn>
                <a:cxn ang="0">
                  <a:pos x="734" y="32"/>
                </a:cxn>
                <a:cxn ang="0">
                  <a:pos x="732" y="53"/>
                </a:cxn>
                <a:cxn ang="0">
                  <a:pos x="748" y="112"/>
                </a:cxn>
                <a:cxn ang="0">
                  <a:pos x="754" y="123"/>
                </a:cxn>
                <a:cxn ang="0">
                  <a:pos x="748" y="140"/>
                </a:cxn>
                <a:cxn ang="0">
                  <a:pos x="727" y="142"/>
                </a:cxn>
                <a:cxn ang="0">
                  <a:pos x="681" y="131"/>
                </a:cxn>
                <a:cxn ang="0">
                  <a:pos x="679" y="131"/>
                </a:cxn>
                <a:cxn ang="0">
                  <a:pos x="586" y="139"/>
                </a:cxn>
                <a:cxn ang="0">
                  <a:pos x="505" y="170"/>
                </a:cxn>
                <a:cxn ang="0">
                  <a:pos x="392" y="185"/>
                </a:cxn>
                <a:cxn ang="0">
                  <a:pos x="377" y="185"/>
                </a:cxn>
                <a:cxn ang="0">
                  <a:pos x="363" y="185"/>
                </a:cxn>
                <a:cxn ang="0">
                  <a:pos x="250" y="170"/>
                </a:cxn>
                <a:cxn ang="0">
                  <a:pos x="169" y="139"/>
                </a:cxn>
                <a:cxn ang="0">
                  <a:pos x="76" y="131"/>
                </a:cxn>
                <a:cxn ang="0">
                  <a:pos x="74" y="131"/>
                </a:cxn>
                <a:cxn ang="0">
                  <a:pos x="28" y="142"/>
                </a:cxn>
                <a:cxn ang="0">
                  <a:pos x="7" y="140"/>
                </a:cxn>
                <a:cxn ang="0">
                  <a:pos x="1" y="123"/>
                </a:cxn>
                <a:cxn ang="0">
                  <a:pos x="7" y="112"/>
                </a:cxn>
                <a:cxn ang="0">
                  <a:pos x="23" y="53"/>
                </a:cxn>
                <a:cxn ang="0">
                  <a:pos x="21" y="32"/>
                </a:cxn>
                <a:cxn ang="0">
                  <a:pos x="8" y="0"/>
                </a:cxn>
              </a:cxnLst>
              <a:rect l="0" t="0" r="r" b="b"/>
              <a:pathLst>
                <a:path w="754" h="185">
                  <a:moveTo>
                    <a:pt x="8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43" y="11"/>
                    <a:pt x="738" y="21"/>
                    <a:pt x="734" y="32"/>
                  </a:cubicBezTo>
                  <a:cubicBezTo>
                    <a:pt x="733" y="39"/>
                    <a:pt x="732" y="46"/>
                    <a:pt x="732" y="53"/>
                  </a:cubicBezTo>
                  <a:cubicBezTo>
                    <a:pt x="732" y="74"/>
                    <a:pt x="737" y="94"/>
                    <a:pt x="748" y="112"/>
                  </a:cubicBezTo>
                  <a:cubicBezTo>
                    <a:pt x="750" y="116"/>
                    <a:pt x="752" y="119"/>
                    <a:pt x="754" y="123"/>
                  </a:cubicBezTo>
                  <a:cubicBezTo>
                    <a:pt x="754" y="131"/>
                    <a:pt x="752" y="136"/>
                    <a:pt x="748" y="140"/>
                  </a:cubicBezTo>
                  <a:cubicBezTo>
                    <a:pt x="743" y="143"/>
                    <a:pt x="736" y="144"/>
                    <a:pt x="727" y="142"/>
                  </a:cubicBezTo>
                  <a:cubicBezTo>
                    <a:pt x="713" y="138"/>
                    <a:pt x="698" y="134"/>
                    <a:pt x="681" y="131"/>
                  </a:cubicBezTo>
                  <a:cubicBezTo>
                    <a:pt x="680" y="131"/>
                    <a:pt x="679" y="131"/>
                    <a:pt x="679" y="131"/>
                  </a:cubicBezTo>
                  <a:cubicBezTo>
                    <a:pt x="649" y="127"/>
                    <a:pt x="618" y="130"/>
                    <a:pt x="586" y="139"/>
                  </a:cubicBezTo>
                  <a:cubicBezTo>
                    <a:pt x="505" y="170"/>
                    <a:pt x="505" y="170"/>
                    <a:pt x="505" y="170"/>
                  </a:cubicBezTo>
                  <a:cubicBezTo>
                    <a:pt x="472" y="179"/>
                    <a:pt x="434" y="184"/>
                    <a:pt x="392" y="185"/>
                  </a:cubicBezTo>
                  <a:cubicBezTo>
                    <a:pt x="387" y="185"/>
                    <a:pt x="382" y="185"/>
                    <a:pt x="377" y="185"/>
                  </a:cubicBezTo>
                  <a:cubicBezTo>
                    <a:pt x="372" y="185"/>
                    <a:pt x="368" y="185"/>
                    <a:pt x="363" y="185"/>
                  </a:cubicBezTo>
                  <a:cubicBezTo>
                    <a:pt x="320" y="184"/>
                    <a:pt x="283" y="179"/>
                    <a:pt x="250" y="170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37" y="129"/>
                    <a:pt x="106" y="127"/>
                    <a:pt x="76" y="131"/>
                  </a:cubicBezTo>
                  <a:cubicBezTo>
                    <a:pt x="76" y="131"/>
                    <a:pt x="75" y="131"/>
                    <a:pt x="74" y="131"/>
                  </a:cubicBezTo>
                  <a:cubicBezTo>
                    <a:pt x="57" y="134"/>
                    <a:pt x="42" y="138"/>
                    <a:pt x="28" y="142"/>
                  </a:cubicBezTo>
                  <a:cubicBezTo>
                    <a:pt x="19" y="144"/>
                    <a:pt x="12" y="143"/>
                    <a:pt x="7" y="140"/>
                  </a:cubicBezTo>
                  <a:cubicBezTo>
                    <a:pt x="3" y="136"/>
                    <a:pt x="0" y="131"/>
                    <a:pt x="1" y="123"/>
                  </a:cubicBezTo>
                  <a:cubicBezTo>
                    <a:pt x="3" y="119"/>
                    <a:pt x="5" y="116"/>
                    <a:pt x="7" y="112"/>
                  </a:cubicBezTo>
                  <a:cubicBezTo>
                    <a:pt x="17" y="94"/>
                    <a:pt x="23" y="74"/>
                    <a:pt x="23" y="53"/>
                  </a:cubicBezTo>
                  <a:cubicBezTo>
                    <a:pt x="23" y="46"/>
                    <a:pt x="22" y="39"/>
                    <a:pt x="21" y="32"/>
                  </a:cubicBezTo>
                  <a:cubicBezTo>
                    <a:pt x="16" y="21"/>
                    <a:pt x="12" y="11"/>
                    <a:pt x="8" y="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5" name="Freeform 11"/>
            <p:cNvSpPr/>
            <p:nvPr/>
          </p:nvSpPr>
          <p:spPr bwMode="auto">
            <a:xfrm>
              <a:off x="1724025" y="3679825"/>
              <a:ext cx="1990725" cy="415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5" y="0"/>
                </a:cxn>
                <a:cxn ang="0">
                  <a:pos x="777" y="170"/>
                </a:cxn>
                <a:cxn ang="0">
                  <a:pos x="38" y="170"/>
                </a:cxn>
                <a:cxn ang="0">
                  <a:pos x="0" y="0"/>
                </a:cxn>
              </a:cxnLst>
              <a:rect l="0" t="0" r="r" b="b"/>
              <a:pathLst>
                <a:path w="815" h="170">
                  <a:moveTo>
                    <a:pt x="0" y="0"/>
                  </a:moveTo>
                  <a:cubicBezTo>
                    <a:pt x="815" y="0"/>
                    <a:pt x="815" y="0"/>
                    <a:pt x="815" y="0"/>
                  </a:cubicBezTo>
                  <a:cubicBezTo>
                    <a:pt x="813" y="54"/>
                    <a:pt x="800" y="110"/>
                    <a:pt x="777" y="170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15" y="110"/>
                    <a:pt x="2" y="5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6" name="Freeform 12"/>
            <p:cNvSpPr/>
            <p:nvPr/>
          </p:nvSpPr>
          <p:spPr bwMode="auto">
            <a:xfrm>
              <a:off x="2160588" y="1711325"/>
              <a:ext cx="965200" cy="892175"/>
            </a:xfrm>
            <a:custGeom>
              <a:avLst/>
              <a:gdLst/>
              <a:ahLst/>
              <a:cxnLst>
                <a:cxn ang="0">
                  <a:pos x="9" y="299"/>
                </a:cxn>
                <a:cxn ang="0">
                  <a:pos x="0" y="58"/>
                </a:cxn>
                <a:cxn ang="0">
                  <a:pos x="18" y="59"/>
                </a:cxn>
                <a:cxn ang="0">
                  <a:pos x="89" y="21"/>
                </a:cxn>
                <a:cxn ang="0">
                  <a:pos x="116" y="13"/>
                </a:cxn>
                <a:cxn ang="0">
                  <a:pos x="199" y="0"/>
                </a:cxn>
                <a:cxn ang="0">
                  <a:pos x="258" y="0"/>
                </a:cxn>
                <a:cxn ang="0">
                  <a:pos x="388" y="18"/>
                </a:cxn>
                <a:cxn ang="0">
                  <a:pos x="386" y="90"/>
                </a:cxn>
                <a:cxn ang="0">
                  <a:pos x="351" y="94"/>
                </a:cxn>
                <a:cxn ang="0">
                  <a:pos x="350" y="102"/>
                </a:cxn>
                <a:cxn ang="0">
                  <a:pos x="386" y="113"/>
                </a:cxn>
                <a:cxn ang="0">
                  <a:pos x="381" y="167"/>
                </a:cxn>
                <a:cxn ang="0">
                  <a:pos x="351" y="170"/>
                </a:cxn>
                <a:cxn ang="0">
                  <a:pos x="350" y="175"/>
                </a:cxn>
                <a:cxn ang="0">
                  <a:pos x="378" y="185"/>
                </a:cxn>
                <a:cxn ang="0">
                  <a:pos x="367" y="255"/>
                </a:cxn>
                <a:cxn ang="0">
                  <a:pos x="345" y="254"/>
                </a:cxn>
                <a:cxn ang="0">
                  <a:pos x="345" y="263"/>
                </a:cxn>
                <a:cxn ang="0">
                  <a:pos x="373" y="287"/>
                </a:cxn>
                <a:cxn ang="0">
                  <a:pos x="360" y="322"/>
                </a:cxn>
                <a:cxn ang="0">
                  <a:pos x="248" y="365"/>
                </a:cxn>
                <a:cxn ang="0">
                  <a:pos x="124" y="344"/>
                </a:cxn>
                <a:cxn ang="0">
                  <a:pos x="36" y="300"/>
                </a:cxn>
                <a:cxn ang="0">
                  <a:pos x="9" y="301"/>
                </a:cxn>
                <a:cxn ang="0">
                  <a:pos x="9" y="299"/>
                </a:cxn>
              </a:cxnLst>
              <a:rect l="0" t="0" r="r" b="b"/>
              <a:pathLst>
                <a:path w="395" h="365">
                  <a:moveTo>
                    <a:pt x="9" y="299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388" y="18"/>
                    <a:pt x="388" y="18"/>
                    <a:pt x="388" y="18"/>
                  </a:cubicBezTo>
                  <a:cubicBezTo>
                    <a:pt x="395" y="38"/>
                    <a:pt x="394" y="62"/>
                    <a:pt x="386" y="90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50" y="97"/>
                    <a:pt x="349" y="99"/>
                    <a:pt x="350" y="102"/>
                  </a:cubicBezTo>
                  <a:cubicBezTo>
                    <a:pt x="386" y="113"/>
                    <a:pt x="386" y="113"/>
                    <a:pt x="386" y="113"/>
                  </a:cubicBezTo>
                  <a:cubicBezTo>
                    <a:pt x="389" y="131"/>
                    <a:pt x="387" y="149"/>
                    <a:pt x="381" y="167"/>
                  </a:cubicBezTo>
                  <a:cubicBezTo>
                    <a:pt x="351" y="170"/>
                    <a:pt x="351" y="170"/>
                    <a:pt x="351" y="170"/>
                  </a:cubicBezTo>
                  <a:cubicBezTo>
                    <a:pt x="349" y="171"/>
                    <a:pt x="349" y="173"/>
                    <a:pt x="350" y="175"/>
                  </a:cubicBezTo>
                  <a:cubicBezTo>
                    <a:pt x="378" y="185"/>
                    <a:pt x="378" y="185"/>
                    <a:pt x="378" y="185"/>
                  </a:cubicBezTo>
                  <a:cubicBezTo>
                    <a:pt x="381" y="210"/>
                    <a:pt x="377" y="233"/>
                    <a:pt x="367" y="255"/>
                  </a:cubicBezTo>
                  <a:cubicBezTo>
                    <a:pt x="345" y="254"/>
                    <a:pt x="345" y="254"/>
                    <a:pt x="345" y="254"/>
                  </a:cubicBezTo>
                  <a:cubicBezTo>
                    <a:pt x="342" y="257"/>
                    <a:pt x="342" y="261"/>
                    <a:pt x="345" y="263"/>
                  </a:cubicBezTo>
                  <a:cubicBezTo>
                    <a:pt x="359" y="267"/>
                    <a:pt x="368" y="275"/>
                    <a:pt x="373" y="287"/>
                  </a:cubicBezTo>
                  <a:cubicBezTo>
                    <a:pt x="378" y="297"/>
                    <a:pt x="374" y="309"/>
                    <a:pt x="360" y="322"/>
                  </a:cubicBezTo>
                  <a:cubicBezTo>
                    <a:pt x="248" y="365"/>
                    <a:pt x="248" y="365"/>
                    <a:pt x="248" y="365"/>
                  </a:cubicBezTo>
                  <a:cubicBezTo>
                    <a:pt x="124" y="344"/>
                    <a:pt x="124" y="344"/>
                    <a:pt x="124" y="344"/>
                  </a:cubicBezTo>
                  <a:cubicBezTo>
                    <a:pt x="36" y="300"/>
                    <a:pt x="36" y="300"/>
                    <a:pt x="36" y="300"/>
                  </a:cubicBezTo>
                  <a:cubicBezTo>
                    <a:pt x="9" y="301"/>
                    <a:pt x="9" y="301"/>
                    <a:pt x="9" y="301"/>
                  </a:cubicBezTo>
                  <a:lnTo>
                    <a:pt x="9" y="299"/>
                  </a:lnTo>
                  <a:close/>
                </a:path>
              </a:pathLst>
            </a:custGeom>
            <a:solidFill>
              <a:srgbClr val="78797D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7" name="Freeform 13"/>
            <p:cNvSpPr/>
            <p:nvPr/>
          </p:nvSpPr>
          <p:spPr bwMode="auto">
            <a:xfrm>
              <a:off x="1973263" y="1787525"/>
              <a:ext cx="209550" cy="742950"/>
            </a:xfrm>
            <a:custGeom>
              <a:avLst/>
              <a:gdLst/>
              <a:ahLst/>
              <a:cxnLst>
                <a:cxn ang="0">
                  <a:pos x="118" y="41"/>
                </a:cxn>
                <a:cxn ang="0">
                  <a:pos x="132" y="412"/>
                </a:cxn>
                <a:cxn ang="0">
                  <a:pos x="132" y="419"/>
                </a:cxn>
                <a:cxn ang="0">
                  <a:pos x="132" y="468"/>
                </a:cxn>
                <a:cxn ang="0">
                  <a:pos x="0" y="462"/>
                </a:cxn>
                <a:cxn ang="0">
                  <a:pos x="1" y="288"/>
                </a:cxn>
                <a:cxn ang="0">
                  <a:pos x="6" y="0"/>
                </a:cxn>
                <a:cxn ang="0">
                  <a:pos x="117" y="0"/>
                </a:cxn>
                <a:cxn ang="0">
                  <a:pos x="118" y="41"/>
                </a:cxn>
              </a:cxnLst>
              <a:rect l="0" t="0" r="r" b="b"/>
              <a:pathLst>
                <a:path w="132" h="468">
                  <a:moveTo>
                    <a:pt x="118" y="41"/>
                  </a:moveTo>
                  <a:lnTo>
                    <a:pt x="132" y="412"/>
                  </a:lnTo>
                  <a:lnTo>
                    <a:pt x="132" y="419"/>
                  </a:lnTo>
                  <a:lnTo>
                    <a:pt x="132" y="468"/>
                  </a:lnTo>
                  <a:lnTo>
                    <a:pt x="0" y="462"/>
                  </a:lnTo>
                  <a:lnTo>
                    <a:pt x="1" y="288"/>
                  </a:lnTo>
                  <a:lnTo>
                    <a:pt x="6" y="0"/>
                  </a:lnTo>
                  <a:lnTo>
                    <a:pt x="117" y="0"/>
                  </a:lnTo>
                  <a:lnTo>
                    <a:pt x="118" y="41"/>
                  </a:lnTo>
                  <a:close/>
                </a:path>
              </a:pathLst>
            </a:custGeom>
            <a:solidFill>
              <a:srgbClr val="D0CDCD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8" name="Freeform 14"/>
            <p:cNvSpPr/>
            <p:nvPr/>
          </p:nvSpPr>
          <p:spPr bwMode="auto">
            <a:xfrm>
              <a:off x="-123986" y="1701800"/>
              <a:ext cx="2106774" cy="847725"/>
            </a:xfrm>
            <a:custGeom>
              <a:avLst/>
              <a:gdLst/>
              <a:ahLst/>
              <a:cxnLst>
                <a:cxn ang="0">
                  <a:pos x="1249" y="54"/>
                </a:cxn>
                <a:cxn ang="0">
                  <a:pos x="1244" y="342"/>
                </a:cxn>
                <a:cxn ang="0">
                  <a:pos x="1240" y="534"/>
                </a:cxn>
                <a:cxn ang="0">
                  <a:pos x="0" y="516"/>
                </a:cxn>
                <a:cxn ang="0">
                  <a:pos x="0" y="0"/>
                </a:cxn>
                <a:cxn ang="0">
                  <a:pos x="1249" y="21"/>
                </a:cxn>
                <a:cxn ang="0">
                  <a:pos x="1249" y="54"/>
                </a:cxn>
              </a:cxnLst>
              <a:rect l="0" t="0" r="r" b="b"/>
              <a:pathLst>
                <a:path w="1249" h="534">
                  <a:moveTo>
                    <a:pt x="1249" y="54"/>
                  </a:moveTo>
                  <a:lnTo>
                    <a:pt x="1244" y="342"/>
                  </a:lnTo>
                  <a:lnTo>
                    <a:pt x="1240" y="534"/>
                  </a:lnTo>
                  <a:lnTo>
                    <a:pt x="0" y="516"/>
                  </a:lnTo>
                  <a:lnTo>
                    <a:pt x="0" y="0"/>
                  </a:lnTo>
                  <a:lnTo>
                    <a:pt x="1249" y="21"/>
                  </a:lnTo>
                  <a:lnTo>
                    <a:pt x="1249" y="5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9" name="Freeform 15"/>
            <p:cNvSpPr/>
            <p:nvPr/>
          </p:nvSpPr>
          <p:spPr bwMode="auto">
            <a:xfrm>
              <a:off x="2647950" y="1711325"/>
              <a:ext cx="477838" cy="892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" y="0"/>
                </a:cxn>
                <a:cxn ang="0">
                  <a:pos x="189" y="18"/>
                </a:cxn>
                <a:cxn ang="0">
                  <a:pos x="187" y="90"/>
                </a:cxn>
                <a:cxn ang="0">
                  <a:pos x="152" y="94"/>
                </a:cxn>
                <a:cxn ang="0">
                  <a:pos x="151" y="102"/>
                </a:cxn>
                <a:cxn ang="0">
                  <a:pos x="186" y="113"/>
                </a:cxn>
                <a:cxn ang="0">
                  <a:pos x="182" y="167"/>
                </a:cxn>
                <a:cxn ang="0">
                  <a:pos x="152" y="170"/>
                </a:cxn>
                <a:cxn ang="0">
                  <a:pos x="151" y="175"/>
                </a:cxn>
                <a:cxn ang="0">
                  <a:pos x="179" y="185"/>
                </a:cxn>
                <a:cxn ang="0">
                  <a:pos x="167" y="255"/>
                </a:cxn>
                <a:cxn ang="0">
                  <a:pos x="146" y="254"/>
                </a:cxn>
                <a:cxn ang="0">
                  <a:pos x="146" y="263"/>
                </a:cxn>
                <a:cxn ang="0">
                  <a:pos x="174" y="287"/>
                </a:cxn>
                <a:cxn ang="0">
                  <a:pos x="161" y="322"/>
                </a:cxn>
                <a:cxn ang="0">
                  <a:pos x="48" y="365"/>
                </a:cxn>
                <a:cxn ang="0">
                  <a:pos x="0" y="0"/>
                </a:cxn>
              </a:cxnLst>
              <a:rect l="0" t="0" r="r" b="b"/>
              <a:pathLst>
                <a:path w="196" h="365">
                  <a:moveTo>
                    <a:pt x="0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196" y="38"/>
                    <a:pt x="195" y="62"/>
                    <a:pt x="187" y="90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0" y="97"/>
                    <a:pt x="150" y="99"/>
                    <a:pt x="151" y="102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9" y="131"/>
                    <a:pt x="188" y="149"/>
                    <a:pt x="182" y="167"/>
                  </a:cubicBezTo>
                  <a:cubicBezTo>
                    <a:pt x="152" y="170"/>
                    <a:pt x="152" y="170"/>
                    <a:pt x="152" y="170"/>
                  </a:cubicBezTo>
                  <a:cubicBezTo>
                    <a:pt x="150" y="171"/>
                    <a:pt x="149" y="173"/>
                    <a:pt x="151" y="175"/>
                  </a:cubicBezTo>
                  <a:cubicBezTo>
                    <a:pt x="179" y="185"/>
                    <a:pt x="179" y="185"/>
                    <a:pt x="179" y="185"/>
                  </a:cubicBezTo>
                  <a:cubicBezTo>
                    <a:pt x="182" y="210"/>
                    <a:pt x="178" y="233"/>
                    <a:pt x="167" y="255"/>
                  </a:cubicBezTo>
                  <a:cubicBezTo>
                    <a:pt x="146" y="254"/>
                    <a:pt x="146" y="254"/>
                    <a:pt x="146" y="254"/>
                  </a:cubicBezTo>
                  <a:cubicBezTo>
                    <a:pt x="142" y="257"/>
                    <a:pt x="142" y="261"/>
                    <a:pt x="146" y="263"/>
                  </a:cubicBezTo>
                  <a:cubicBezTo>
                    <a:pt x="160" y="267"/>
                    <a:pt x="169" y="275"/>
                    <a:pt x="174" y="287"/>
                  </a:cubicBezTo>
                  <a:cubicBezTo>
                    <a:pt x="179" y="297"/>
                    <a:pt x="175" y="309"/>
                    <a:pt x="161" y="322"/>
                  </a:cubicBezTo>
                  <a:cubicBezTo>
                    <a:pt x="48" y="365"/>
                    <a:pt x="48" y="365"/>
                    <a:pt x="48" y="3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" name="Freeform 8"/>
            <p:cNvSpPr/>
            <p:nvPr/>
          </p:nvSpPr>
          <p:spPr bwMode="auto">
            <a:xfrm>
              <a:off x="1828800" y="2725738"/>
              <a:ext cx="1781175" cy="492125"/>
            </a:xfrm>
            <a:custGeom>
              <a:avLst/>
              <a:gdLst/>
              <a:ahLst/>
              <a:cxnLst>
                <a:cxn ang="0">
                  <a:pos x="729" y="201"/>
                </a:cxn>
                <a:cxn ang="0">
                  <a:pos x="0" y="201"/>
                </a:cxn>
                <a:cxn ang="0">
                  <a:pos x="101" y="75"/>
                </a:cxn>
                <a:cxn ang="0">
                  <a:pos x="200" y="0"/>
                </a:cxn>
                <a:cxn ang="0">
                  <a:pos x="529" y="0"/>
                </a:cxn>
                <a:cxn ang="0">
                  <a:pos x="729" y="201"/>
                </a:cxn>
              </a:cxnLst>
              <a:rect l="0" t="0" r="r" b="b"/>
              <a:pathLst>
                <a:path w="729" h="201">
                  <a:moveTo>
                    <a:pt x="729" y="201"/>
                  </a:moveTo>
                  <a:cubicBezTo>
                    <a:pt x="0" y="201"/>
                    <a:pt x="0" y="201"/>
                    <a:pt x="0" y="201"/>
                  </a:cubicBezTo>
                  <a:cubicBezTo>
                    <a:pt x="23" y="157"/>
                    <a:pt x="57" y="114"/>
                    <a:pt x="101" y="75"/>
                  </a:cubicBezTo>
                  <a:cubicBezTo>
                    <a:pt x="129" y="49"/>
                    <a:pt x="163" y="24"/>
                    <a:pt x="200" y="0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623" y="60"/>
                    <a:pt x="690" y="127"/>
                    <a:pt x="729" y="20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8" name="Freeform 69"/>
            <p:cNvSpPr/>
            <p:nvPr/>
          </p:nvSpPr>
          <p:spPr bwMode="auto">
            <a:xfrm>
              <a:off x="2443163" y="3022254"/>
              <a:ext cx="571500" cy="1073496"/>
            </a:xfrm>
            <a:custGeom>
              <a:avLst/>
              <a:gdLst/>
              <a:ahLst/>
              <a:cxnLst>
                <a:cxn ang="0">
                  <a:pos x="21" y="57"/>
                </a:cxn>
                <a:cxn ang="0">
                  <a:pos x="21" y="63"/>
                </a:cxn>
                <a:cxn ang="0">
                  <a:pos x="20" y="64"/>
                </a:cxn>
                <a:cxn ang="0">
                  <a:pos x="15" y="64"/>
                </a:cxn>
                <a:cxn ang="0">
                  <a:pos x="14" y="63"/>
                </a:cxn>
                <a:cxn ang="0">
                  <a:pos x="14" y="57"/>
                </a:cxn>
                <a:cxn ang="0">
                  <a:pos x="1" y="50"/>
                </a:cxn>
                <a:cxn ang="0">
                  <a:pos x="1" y="49"/>
                </a:cxn>
                <a:cxn ang="0">
                  <a:pos x="4" y="44"/>
                </a:cxn>
                <a:cxn ang="0">
                  <a:pos x="5" y="43"/>
                </a:cxn>
                <a:cxn ang="0">
                  <a:pos x="6" y="44"/>
                </a:cxn>
                <a:cxn ang="0">
                  <a:pos x="17" y="49"/>
                </a:cxn>
                <a:cxn ang="0">
                  <a:pos x="25" y="43"/>
                </a:cxn>
                <a:cxn ang="0">
                  <a:pos x="16" y="36"/>
                </a:cxn>
                <a:cxn ang="0">
                  <a:pos x="1" y="21"/>
                </a:cxn>
                <a:cxn ang="0">
                  <a:pos x="14" y="8"/>
                </a:cxn>
                <a:cxn ang="0">
                  <a:pos x="14" y="1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1" y="1"/>
                </a:cxn>
                <a:cxn ang="0">
                  <a:pos x="21" y="7"/>
                </a:cxn>
                <a:cxn ang="0">
                  <a:pos x="32" y="12"/>
                </a:cxn>
                <a:cxn ang="0">
                  <a:pos x="32" y="14"/>
                </a:cxn>
                <a:cxn ang="0">
                  <a:pos x="29" y="19"/>
                </a:cxn>
                <a:cxn ang="0">
                  <a:pos x="29" y="19"/>
                </a:cxn>
                <a:cxn ang="0">
                  <a:pos x="28" y="19"/>
                </a:cxn>
                <a:cxn ang="0">
                  <a:pos x="18" y="15"/>
                </a:cxn>
                <a:cxn ang="0">
                  <a:pos x="10" y="21"/>
                </a:cxn>
                <a:cxn ang="0">
                  <a:pos x="20" y="28"/>
                </a:cxn>
                <a:cxn ang="0">
                  <a:pos x="34" y="42"/>
                </a:cxn>
                <a:cxn ang="0">
                  <a:pos x="21" y="57"/>
                </a:cxn>
              </a:cxnLst>
              <a:rect l="0" t="0" r="r" b="b"/>
              <a:pathLst>
                <a:path w="34" h="64">
                  <a:moveTo>
                    <a:pt x="21" y="57"/>
                  </a:move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0" y="64"/>
                    <a:pt x="20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4" y="63"/>
                    <a:pt x="14" y="63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5" y="55"/>
                    <a:pt x="1" y="50"/>
                    <a:pt x="1" y="50"/>
                  </a:cubicBezTo>
                  <a:cubicBezTo>
                    <a:pt x="0" y="50"/>
                    <a:pt x="0" y="49"/>
                    <a:pt x="1" y="49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5" y="43"/>
                    <a:pt x="5" y="43"/>
                  </a:cubicBezTo>
                  <a:cubicBezTo>
                    <a:pt x="5" y="43"/>
                    <a:pt x="6" y="44"/>
                    <a:pt x="6" y="44"/>
                  </a:cubicBezTo>
                  <a:cubicBezTo>
                    <a:pt x="6" y="44"/>
                    <a:pt x="11" y="49"/>
                    <a:pt x="17" y="49"/>
                  </a:cubicBezTo>
                  <a:cubicBezTo>
                    <a:pt x="21" y="49"/>
                    <a:pt x="25" y="47"/>
                    <a:pt x="25" y="43"/>
                  </a:cubicBezTo>
                  <a:cubicBezTo>
                    <a:pt x="25" y="39"/>
                    <a:pt x="20" y="38"/>
                    <a:pt x="16" y="36"/>
                  </a:cubicBezTo>
                  <a:cubicBezTo>
                    <a:pt x="9" y="33"/>
                    <a:pt x="1" y="30"/>
                    <a:pt x="1" y="21"/>
                  </a:cubicBezTo>
                  <a:cubicBezTo>
                    <a:pt x="1" y="14"/>
                    <a:pt x="6" y="9"/>
                    <a:pt x="14" y="8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8" y="8"/>
                    <a:pt x="32" y="12"/>
                    <a:pt x="32" y="12"/>
                  </a:cubicBezTo>
                  <a:cubicBezTo>
                    <a:pt x="33" y="13"/>
                    <a:pt x="33" y="13"/>
                    <a:pt x="32" y="1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3" y="15"/>
                    <a:pt x="18" y="15"/>
                  </a:cubicBezTo>
                  <a:cubicBezTo>
                    <a:pt x="13" y="15"/>
                    <a:pt x="10" y="18"/>
                    <a:pt x="10" y="21"/>
                  </a:cubicBezTo>
                  <a:cubicBezTo>
                    <a:pt x="10" y="25"/>
                    <a:pt x="15" y="26"/>
                    <a:pt x="20" y="28"/>
                  </a:cubicBezTo>
                  <a:cubicBezTo>
                    <a:pt x="26" y="31"/>
                    <a:pt x="34" y="34"/>
                    <a:pt x="34" y="42"/>
                  </a:cubicBezTo>
                  <a:cubicBezTo>
                    <a:pt x="34" y="50"/>
                    <a:pt x="28" y="55"/>
                    <a:pt x="21" y="5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3" name="Footer Text"/>
          <p:cNvSpPr txBox="1"/>
          <p:nvPr/>
        </p:nvSpPr>
        <p:spPr>
          <a:xfrm>
            <a:off x="9215628" y="2327046"/>
            <a:ext cx="2179967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4" name="Footer Text"/>
          <p:cNvSpPr txBox="1"/>
          <p:nvPr/>
        </p:nvSpPr>
        <p:spPr>
          <a:xfrm>
            <a:off x="5814805" y="2327046"/>
            <a:ext cx="2190391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9" name="Group 308"/>
          <p:cNvGrpSpPr/>
          <p:nvPr/>
        </p:nvGrpSpPr>
        <p:grpSpPr>
          <a:xfrm>
            <a:off x="4912192" y="2154971"/>
            <a:ext cx="859538" cy="859538"/>
            <a:chOff x="2504234" y="1581991"/>
            <a:chExt cx="685800" cy="685800"/>
          </a:xfrm>
        </p:grpSpPr>
        <p:sp>
          <p:nvSpPr>
            <p:cNvPr id="300" name="Teardrop 299"/>
            <p:cNvSpPr/>
            <p:nvPr/>
          </p:nvSpPr>
          <p:spPr>
            <a:xfrm rot="8100000">
              <a:off x="2504234" y="1581991"/>
              <a:ext cx="685800" cy="6858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5" name="Plus 304"/>
            <p:cNvSpPr/>
            <p:nvPr/>
          </p:nvSpPr>
          <p:spPr>
            <a:xfrm>
              <a:off x="2621011" y="1698768"/>
              <a:ext cx="452247" cy="452247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8135460" y="2154971"/>
            <a:ext cx="859538" cy="859538"/>
            <a:chOff x="4542584" y="1572466"/>
            <a:chExt cx="685800" cy="685800"/>
          </a:xfrm>
        </p:grpSpPr>
        <p:sp>
          <p:nvSpPr>
            <p:cNvPr id="301" name="Teardrop 300"/>
            <p:cNvSpPr/>
            <p:nvPr/>
          </p:nvSpPr>
          <p:spPr>
            <a:xfrm rot="8100000">
              <a:off x="4542584" y="1572466"/>
              <a:ext cx="685800" cy="6858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4723559" y="1878341"/>
              <a:ext cx="323850" cy="88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0" name="TextBox 309"/>
          <p:cNvSpPr txBox="1"/>
          <p:nvPr/>
        </p:nvSpPr>
        <p:spPr>
          <a:xfrm>
            <a:off x="4980070" y="3346044"/>
            <a:ext cx="641552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2" name="Group 311"/>
          <p:cNvGrpSpPr/>
          <p:nvPr/>
        </p:nvGrpSpPr>
        <p:grpSpPr>
          <a:xfrm>
            <a:off x="9785953" y="4571368"/>
            <a:ext cx="1571841" cy="1492254"/>
            <a:chOff x="7250113" y="3333750"/>
            <a:chExt cx="1254125" cy="1190625"/>
          </a:xfrm>
        </p:grpSpPr>
        <p:sp>
          <p:nvSpPr>
            <p:cNvPr id="1043" name="Freeform 19"/>
            <p:cNvSpPr/>
            <p:nvPr/>
          </p:nvSpPr>
          <p:spPr bwMode="auto">
            <a:xfrm>
              <a:off x="7250113" y="3494088"/>
              <a:ext cx="419100" cy="444500"/>
            </a:xfrm>
            <a:custGeom>
              <a:avLst/>
              <a:gdLst/>
              <a:ahLst/>
              <a:cxnLst>
                <a:cxn ang="0">
                  <a:pos x="264" y="17"/>
                </a:cxn>
                <a:cxn ang="0">
                  <a:pos x="69" y="230"/>
                </a:cxn>
                <a:cxn ang="0">
                  <a:pos x="69" y="255"/>
                </a:cxn>
                <a:cxn ang="0">
                  <a:pos x="0" y="280"/>
                </a:cxn>
                <a:cxn ang="0">
                  <a:pos x="252" y="0"/>
                </a:cxn>
                <a:cxn ang="0">
                  <a:pos x="264" y="17"/>
                </a:cxn>
              </a:cxnLst>
              <a:rect l="0" t="0" r="r" b="b"/>
              <a:pathLst>
                <a:path w="264" h="280">
                  <a:moveTo>
                    <a:pt x="264" y="17"/>
                  </a:moveTo>
                  <a:lnTo>
                    <a:pt x="69" y="230"/>
                  </a:lnTo>
                  <a:lnTo>
                    <a:pt x="69" y="255"/>
                  </a:lnTo>
                  <a:lnTo>
                    <a:pt x="0" y="280"/>
                  </a:lnTo>
                  <a:lnTo>
                    <a:pt x="252" y="0"/>
                  </a:lnTo>
                  <a:lnTo>
                    <a:pt x="264" y="17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4" name="Freeform 20"/>
            <p:cNvSpPr/>
            <p:nvPr/>
          </p:nvSpPr>
          <p:spPr bwMode="auto">
            <a:xfrm>
              <a:off x="7650163" y="3333750"/>
              <a:ext cx="854075" cy="750888"/>
            </a:xfrm>
            <a:custGeom>
              <a:avLst/>
              <a:gdLst/>
              <a:ahLst/>
              <a:cxnLst>
                <a:cxn ang="0">
                  <a:pos x="481" y="372"/>
                </a:cxn>
                <a:cxn ang="0">
                  <a:pos x="263" y="473"/>
                </a:cxn>
                <a:cxn ang="0">
                  <a:pos x="214" y="403"/>
                </a:cxn>
                <a:cxn ang="0">
                  <a:pos x="12" y="118"/>
                </a:cxn>
                <a:cxn ang="0">
                  <a:pos x="0" y="101"/>
                </a:cxn>
                <a:cxn ang="0">
                  <a:pos x="271" y="0"/>
                </a:cxn>
                <a:cxn ang="0">
                  <a:pos x="538" y="345"/>
                </a:cxn>
                <a:cxn ang="0">
                  <a:pos x="481" y="372"/>
                </a:cxn>
              </a:cxnLst>
              <a:rect l="0" t="0" r="r" b="b"/>
              <a:pathLst>
                <a:path w="538" h="473">
                  <a:moveTo>
                    <a:pt x="481" y="372"/>
                  </a:moveTo>
                  <a:lnTo>
                    <a:pt x="263" y="473"/>
                  </a:lnTo>
                  <a:lnTo>
                    <a:pt x="214" y="403"/>
                  </a:lnTo>
                  <a:lnTo>
                    <a:pt x="12" y="118"/>
                  </a:lnTo>
                  <a:lnTo>
                    <a:pt x="0" y="101"/>
                  </a:lnTo>
                  <a:lnTo>
                    <a:pt x="271" y="0"/>
                  </a:lnTo>
                  <a:lnTo>
                    <a:pt x="538" y="345"/>
                  </a:lnTo>
                  <a:lnTo>
                    <a:pt x="481" y="37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5" name="Freeform 21"/>
            <p:cNvSpPr/>
            <p:nvPr/>
          </p:nvSpPr>
          <p:spPr bwMode="auto">
            <a:xfrm>
              <a:off x="7989888" y="3924300"/>
              <a:ext cx="423863" cy="600075"/>
            </a:xfrm>
            <a:custGeom>
              <a:avLst/>
              <a:gdLst/>
              <a:ahLst/>
              <a:cxnLst>
                <a:cxn ang="0">
                  <a:pos x="267" y="0"/>
                </a:cxn>
                <a:cxn ang="0">
                  <a:pos x="267" y="232"/>
                </a:cxn>
                <a:cxn ang="0">
                  <a:pos x="0" y="378"/>
                </a:cxn>
                <a:cxn ang="0">
                  <a:pos x="0" y="31"/>
                </a:cxn>
                <a:cxn ang="0">
                  <a:pos x="49" y="101"/>
                </a:cxn>
                <a:cxn ang="0">
                  <a:pos x="267" y="0"/>
                </a:cxn>
              </a:cxnLst>
              <a:rect l="0" t="0" r="r" b="b"/>
              <a:pathLst>
                <a:path w="267" h="378">
                  <a:moveTo>
                    <a:pt x="267" y="0"/>
                  </a:moveTo>
                  <a:lnTo>
                    <a:pt x="267" y="232"/>
                  </a:lnTo>
                  <a:lnTo>
                    <a:pt x="0" y="378"/>
                  </a:lnTo>
                  <a:lnTo>
                    <a:pt x="0" y="31"/>
                  </a:lnTo>
                  <a:lnTo>
                    <a:pt x="49" y="101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6" name="Freeform 22"/>
            <p:cNvSpPr/>
            <p:nvPr/>
          </p:nvSpPr>
          <p:spPr bwMode="auto">
            <a:xfrm>
              <a:off x="7359650" y="3521075"/>
              <a:ext cx="630238" cy="1003300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397" y="285"/>
                </a:cxn>
                <a:cxn ang="0">
                  <a:pos x="397" y="632"/>
                </a:cxn>
                <a:cxn ang="0">
                  <a:pos x="397" y="632"/>
                </a:cxn>
                <a:cxn ang="0">
                  <a:pos x="246" y="591"/>
                </a:cxn>
                <a:cxn ang="0">
                  <a:pos x="246" y="309"/>
                </a:cxn>
                <a:cxn ang="0">
                  <a:pos x="143" y="286"/>
                </a:cxn>
                <a:cxn ang="0">
                  <a:pos x="143" y="562"/>
                </a:cxn>
                <a:cxn ang="0">
                  <a:pos x="0" y="523"/>
                </a:cxn>
                <a:cxn ang="0">
                  <a:pos x="0" y="238"/>
                </a:cxn>
                <a:cxn ang="0">
                  <a:pos x="0" y="213"/>
                </a:cxn>
                <a:cxn ang="0">
                  <a:pos x="195" y="0"/>
                </a:cxn>
              </a:cxnLst>
              <a:rect l="0" t="0" r="r" b="b"/>
              <a:pathLst>
                <a:path w="397" h="632">
                  <a:moveTo>
                    <a:pt x="195" y="0"/>
                  </a:moveTo>
                  <a:lnTo>
                    <a:pt x="397" y="285"/>
                  </a:lnTo>
                  <a:lnTo>
                    <a:pt x="397" y="632"/>
                  </a:lnTo>
                  <a:lnTo>
                    <a:pt x="397" y="632"/>
                  </a:lnTo>
                  <a:lnTo>
                    <a:pt x="246" y="591"/>
                  </a:lnTo>
                  <a:lnTo>
                    <a:pt x="246" y="309"/>
                  </a:lnTo>
                  <a:lnTo>
                    <a:pt x="143" y="286"/>
                  </a:lnTo>
                  <a:lnTo>
                    <a:pt x="143" y="562"/>
                  </a:lnTo>
                  <a:lnTo>
                    <a:pt x="0" y="523"/>
                  </a:lnTo>
                  <a:lnTo>
                    <a:pt x="0" y="238"/>
                  </a:lnTo>
                  <a:lnTo>
                    <a:pt x="0" y="213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5283325" y="5088683"/>
            <a:ext cx="856411" cy="709050"/>
            <a:chOff x="2897188" y="3733800"/>
            <a:chExt cx="636587" cy="527050"/>
          </a:xfrm>
          <a:solidFill>
            <a:schemeClr val="accent1"/>
          </a:solidFill>
        </p:grpSpPr>
        <p:sp>
          <p:nvSpPr>
            <p:cNvPr id="315" name="Freeform 5"/>
            <p:cNvSpPr>
              <a:spLocks noEditPoints="1"/>
            </p:cNvSpPr>
            <p:nvPr/>
          </p:nvSpPr>
          <p:spPr bwMode="auto">
            <a:xfrm>
              <a:off x="2952750" y="3838575"/>
              <a:ext cx="98425" cy="100012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29" y="6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59" y="30"/>
                </a:cxn>
                <a:cxn ang="0">
                  <a:pos x="59" y="30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cubicBezTo>
                    <a:pt x="59" y="46"/>
                    <a:pt x="46" y="60"/>
                    <a:pt x="29" y="60"/>
                  </a:cubicBezTo>
                  <a:cubicBezTo>
                    <a:pt x="13" y="60"/>
                    <a:pt x="0" y="46"/>
                    <a:pt x="0" y="30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6" y="0"/>
                    <a:pt x="59" y="14"/>
                    <a:pt x="59" y="30"/>
                  </a:cubicBezTo>
                  <a:close/>
                  <a:moveTo>
                    <a:pt x="59" y="30"/>
                  </a:moveTo>
                  <a:cubicBezTo>
                    <a:pt x="59" y="30"/>
                    <a:pt x="59" y="30"/>
                    <a:pt x="59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6" name="Freeform 6"/>
            <p:cNvSpPr>
              <a:spLocks noEditPoints="1"/>
            </p:cNvSpPr>
            <p:nvPr/>
          </p:nvSpPr>
          <p:spPr bwMode="auto">
            <a:xfrm>
              <a:off x="2944813" y="3940175"/>
              <a:ext cx="193675" cy="317500"/>
            </a:xfrm>
            <a:custGeom>
              <a:avLst/>
              <a:gdLst/>
              <a:ahLst/>
              <a:cxnLst>
                <a:cxn ang="0">
                  <a:pos x="92" y="97"/>
                </a:cxn>
                <a:cxn ang="0">
                  <a:pos x="79" y="85"/>
                </a:cxn>
                <a:cxn ang="0">
                  <a:pos x="55" y="85"/>
                </a:cxn>
                <a:cxn ang="0">
                  <a:pos x="55" y="52"/>
                </a:cxn>
                <a:cxn ang="0">
                  <a:pos x="84" y="64"/>
                </a:cxn>
                <a:cxn ang="0">
                  <a:pos x="108" y="58"/>
                </a:cxn>
                <a:cxn ang="0">
                  <a:pos x="115" y="43"/>
                </a:cxn>
                <a:cxn ang="0">
                  <a:pos x="100" y="37"/>
                </a:cxn>
                <a:cxn ang="0">
                  <a:pos x="52" y="13"/>
                </a:cxn>
                <a:cxn ang="0">
                  <a:pos x="52" y="12"/>
                </a:cxn>
                <a:cxn ang="0">
                  <a:pos x="34" y="1"/>
                </a:cxn>
                <a:cxn ang="0">
                  <a:pos x="28" y="0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0" y="23"/>
                </a:cxn>
                <a:cxn ang="0">
                  <a:pos x="0" y="89"/>
                </a:cxn>
                <a:cxn ang="0">
                  <a:pos x="28" y="112"/>
                </a:cxn>
                <a:cxn ang="0">
                  <a:pos x="30" y="112"/>
                </a:cxn>
                <a:cxn ang="0">
                  <a:pos x="66" y="112"/>
                </a:cxn>
                <a:cxn ang="0">
                  <a:pos x="74" y="179"/>
                </a:cxn>
                <a:cxn ang="0">
                  <a:pos x="88" y="191"/>
                </a:cxn>
                <a:cxn ang="0">
                  <a:pos x="89" y="191"/>
                </a:cxn>
                <a:cxn ang="0">
                  <a:pos x="101" y="176"/>
                </a:cxn>
                <a:cxn ang="0">
                  <a:pos x="92" y="97"/>
                </a:cxn>
                <a:cxn ang="0">
                  <a:pos x="92" y="97"/>
                </a:cxn>
                <a:cxn ang="0">
                  <a:pos x="92" y="97"/>
                </a:cxn>
              </a:cxnLst>
              <a:rect l="0" t="0" r="r" b="b"/>
              <a:pathLst>
                <a:path w="117" h="191">
                  <a:moveTo>
                    <a:pt x="92" y="97"/>
                  </a:moveTo>
                  <a:cubicBezTo>
                    <a:pt x="91" y="90"/>
                    <a:pt x="85" y="85"/>
                    <a:pt x="79" y="85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3" y="59"/>
                    <a:pt x="72" y="64"/>
                    <a:pt x="84" y="64"/>
                  </a:cubicBezTo>
                  <a:cubicBezTo>
                    <a:pt x="91" y="64"/>
                    <a:pt x="99" y="62"/>
                    <a:pt x="108" y="58"/>
                  </a:cubicBezTo>
                  <a:cubicBezTo>
                    <a:pt x="114" y="56"/>
                    <a:pt x="117" y="49"/>
                    <a:pt x="115" y="43"/>
                  </a:cubicBezTo>
                  <a:cubicBezTo>
                    <a:pt x="113" y="37"/>
                    <a:pt x="106" y="34"/>
                    <a:pt x="100" y="37"/>
                  </a:cubicBezTo>
                  <a:cubicBezTo>
                    <a:pt x="77" y="46"/>
                    <a:pt x="72" y="41"/>
                    <a:pt x="52" y="13"/>
                  </a:cubicBezTo>
                  <a:cubicBezTo>
                    <a:pt x="52" y="13"/>
                    <a:pt x="52" y="13"/>
                    <a:pt x="52" y="12"/>
                  </a:cubicBezTo>
                  <a:cubicBezTo>
                    <a:pt x="48" y="6"/>
                    <a:pt x="41" y="2"/>
                    <a:pt x="34" y="1"/>
                  </a:cubicBezTo>
                  <a:cubicBezTo>
                    <a:pt x="34" y="1"/>
                    <a:pt x="31" y="0"/>
                    <a:pt x="28" y="0"/>
                  </a:cubicBezTo>
                  <a:cubicBezTo>
                    <a:pt x="25" y="0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1" y="3"/>
                    <a:pt x="0" y="11"/>
                    <a:pt x="0" y="2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3"/>
                    <a:pt x="15" y="112"/>
                    <a:pt x="28" y="112"/>
                  </a:cubicBezTo>
                  <a:cubicBezTo>
                    <a:pt x="28" y="112"/>
                    <a:pt x="29" y="112"/>
                    <a:pt x="30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74" y="179"/>
                    <a:pt x="74" y="179"/>
                    <a:pt x="74" y="179"/>
                  </a:cubicBezTo>
                  <a:cubicBezTo>
                    <a:pt x="75" y="186"/>
                    <a:pt x="81" y="191"/>
                    <a:pt x="88" y="191"/>
                  </a:cubicBezTo>
                  <a:cubicBezTo>
                    <a:pt x="88" y="191"/>
                    <a:pt x="89" y="191"/>
                    <a:pt x="89" y="191"/>
                  </a:cubicBezTo>
                  <a:cubicBezTo>
                    <a:pt x="97" y="190"/>
                    <a:pt x="102" y="184"/>
                    <a:pt x="101" y="176"/>
                  </a:cubicBezTo>
                  <a:lnTo>
                    <a:pt x="92" y="97"/>
                  </a:lnTo>
                  <a:close/>
                  <a:moveTo>
                    <a:pt x="92" y="97"/>
                  </a:moveTo>
                  <a:cubicBezTo>
                    <a:pt x="92" y="97"/>
                    <a:pt x="92" y="97"/>
                    <a:pt x="92" y="9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" name="Freeform 7"/>
            <p:cNvSpPr>
              <a:spLocks noEditPoints="1"/>
            </p:cNvSpPr>
            <p:nvPr/>
          </p:nvSpPr>
          <p:spPr bwMode="auto">
            <a:xfrm>
              <a:off x="2897188" y="3960813"/>
              <a:ext cx="152400" cy="300037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80" y="103"/>
                </a:cxn>
                <a:cxn ang="0">
                  <a:pos x="23" y="103"/>
                </a:cxn>
                <a:cxn ang="0">
                  <a:pos x="23" y="11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14"/>
                </a:cxn>
                <a:cxn ang="0">
                  <a:pos x="6" y="124"/>
                </a:cxn>
                <a:cxn ang="0">
                  <a:pos x="2" y="138"/>
                </a:cxn>
                <a:cxn ang="0">
                  <a:pos x="2" y="170"/>
                </a:cxn>
                <a:cxn ang="0">
                  <a:pos x="12" y="180"/>
                </a:cxn>
                <a:cxn ang="0">
                  <a:pos x="22" y="170"/>
                </a:cxn>
                <a:cxn ang="0">
                  <a:pos x="22" y="138"/>
                </a:cxn>
                <a:cxn ang="0">
                  <a:pos x="30" y="130"/>
                </a:cxn>
                <a:cxn ang="0">
                  <a:pos x="62" y="130"/>
                </a:cxn>
                <a:cxn ang="0">
                  <a:pos x="70" y="138"/>
                </a:cxn>
                <a:cxn ang="0">
                  <a:pos x="70" y="170"/>
                </a:cxn>
                <a:cxn ang="0">
                  <a:pos x="79" y="180"/>
                </a:cxn>
                <a:cxn ang="0">
                  <a:pos x="89" y="170"/>
                </a:cxn>
                <a:cxn ang="0">
                  <a:pos x="89" y="138"/>
                </a:cxn>
                <a:cxn ang="0">
                  <a:pos x="86" y="125"/>
                </a:cxn>
                <a:cxn ang="0">
                  <a:pos x="92" y="114"/>
                </a:cxn>
                <a:cxn ang="0">
                  <a:pos x="92" y="114"/>
                </a:cxn>
                <a:cxn ang="0">
                  <a:pos x="92" y="114"/>
                </a:cxn>
              </a:cxnLst>
              <a:rect l="0" t="0" r="r" b="b"/>
              <a:pathLst>
                <a:path w="92" h="180">
                  <a:moveTo>
                    <a:pt x="92" y="114"/>
                  </a:moveTo>
                  <a:cubicBezTo>
                    <a:pt x="92" y="108"/>
                    <a:pt x="87" y="103"/>
                    <a:pt x="80" y="103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18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9"/>
                    <a:pt x="2" y="122"/>
                    <a:pt x="6" y="124"/>
                  </a:cubicBezTo>
                  <a:cubicBezTo>
                    <a:pt x="4" y="128"/>
                    <a:pt x="2" y="133"/>
                    <a:pt x="2" y="138"/>
                  </a:cubicBezTo>
                  <a:cubicBezTo>
                    <a:pt x="2" y="170"/>
                    <a:pt x="2" y="170"/>
                    <a:pt x="2" y="170"/>
                  </a:cubicBezTo>
                  <a:cubicBezTo>
                    <a:pt x="2" y="175"/>
                    <a:pt x="7" y="180"/>
                    <a:pt x="12" y="180"/>
                  </a:cubicBezTo>
                  <a:cubicBezTo>
                    <a:pt x="17" y="180"/>
                    <a:pt x="22" y="175"/>
                    <a:pt x="22" y="170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22" y="133"/>
                    <a:pt x="25" y="130"/>
                    <a:pt x="30" y="130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66" y="130"/>
                    <a:pt x="70" y="133"/>
                    <a:pt x="70" y="138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75"/>
                    <a:pt x="74" y="180"/>
                    <a:pt x="79" y="180"/>
                  </a:cubicBezTo>
                  <a:cubicBezTo>
                    <a:pt x="85" y="180"/>
                    <a:pt x="89" y="175"/>
                    <a:pt x="89" y="170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33"/>
                    <a:pt x="88" y="128"/>
                    <a:pt x="86" y="125"/>
                  </a:cubicBezTo>
                  <a:cubicBezTo>
                    <a:pt x="89" y="123"/>
                    <a:pt x="92" y="119"/>
                    <a:pt x="92" y="114"/>
                  </a:cubicBezTo>
                  <a:close/>
                  <a:moveTo>
                    <a:pt x="92" y="114"/>
                  </a:moveTo>
                  <a:cubicBezTo>
                    <a:pt x="92" y="114"/>
                    <a:pt x="92" y="114"/>
                    <a:pt x="92" y="1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8" name="Freeform 8"/>
            <p:cNvSpPr>
              <a:spLocks noEditPoints="1"/>
            </p:cNvSpPr>
            <p:nvPr/>
          </p:nvSpPr>
          <p:spPr bwMode="auto">
            <a:xfrm>
              <a:off x="3379788" y="3838575"/>
              <a:ext cx="98425" cy="100012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30" y="60"/>
                </a:cxn>
                <a:cxn ang="0">
                  <a:pos x="0" y="30"/>
                </a:cxn>
                <a:cxn ang="0">
                  <a:pos x="30" y="0"/>
                </a:cxn>
                <a:cxn ang="0">
                  <a:pos x="59" y="30"/>
                </a:cxn>
                <a:cxn ang="0">
                  <a:pos x="59" y="30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cubicBezTo>
                    <a:pt x="59" y="46"/>
                    <a:pt x="46" y="60"/>
                    <a:pt x="30" y="60"/>
                  </a:cubicBezTo>
                  <a:cubicBezTo>
                    <a:pt x="13" y="60"/>
                    <a:pt x="0" y="46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59" y="14"/>
                    <a:pt x="59" y="30"/>
                  </a:cubicBezTo>
                  <a:close/>
                  <a:moveTo>
                    <a:pt x="59" y="30"/>
                  </a:moveTo>
                  <a:cubicBezTo>
                    <a:pt x="59" y="30"/>
                    <a:pt x="59" y="30"/>
                    <a:pt x="59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9" name="Freeform 9"/>
            <p:cNvSpPr>
              <a:spLocks noEditPoints="1"/>
            </p:cNvSpPr>
            <p:nvPr/>
          </p:nvSpPr>
          <p:spPr bwMode="auto">
            <a:xfrm>
              <a:off x="3292475" y="3940175"/>
              <a:ext cx="193675" cy="317500"/>
            </a:xfrm>
            <a:custGeom>
              <a:avLst/>
              <a:gdLst/>
              <a:ahLst/>
              <a:cxnLst>
                <a:cxn ang="0">
                  <a:pos x="89" y="112"/>
                </a:cxn>
                <a:cxn ang="0">
                  <a:pos x="117" y="89"/>
                </a:cxn>
                <a:cxn ang="0">
                  <a:pos x="117" y="23"/>
                </a:cxn>
                <a:cxn ang="0">
                  <a:pos x="96" y="1"/>
                </a:cxn>
                <a:cxn ang="0">
                  <a:pos x="96" y="1"/>
                </a:cxn>
                <a:cxn ang="0">
                  <a:pos x="89" y="0"/>
                </a:cxn>
                <a:cxn ang="0">
                  <a:pos x="83" y="1"/>
                </a:cxn>
                <a:cxn ang="0">
                  <a:pos x="65" y="12"/>
                </a:cxn>
                <a:cxn ang="0">
                  <a:pos x="65" y="13"/>
                </a:cxn>
                <a:cxn ang="0">
                  <a:pos x="17" y="37"/>
                </a:cxn>
                <a:cxn ang="0">
                  <a:pos x="2" y="43"/>
                </a:cxn>
                <a:cxn ang="0">
                  <a:pos x="9" y="58"/>
                </a:cxn>
                <a:cxn ang="0">
                  <a:pos x="33" y="64"/>
                </a:cxn>
                <a:cxn ang="0">
                  <a:pos x="62" y="52"/>
                </a:cxn>
                <a:cxn ang="0">
                  <a:pos x="62" y="85"/>
                </a:cxn>
                <a:cxn ang="0">
                  <a:pos x="38" y="85"/>
                </a:cxn>
                <a:cxn ang="0">
                  <a:pos x="38" y="85"/>
                </a:cxn>
                <a:cxn ang="0">
                  <a:pos x="25" y="97"/>
                </a:cxn>
                <a:cxn ang="0">
                  <a:pos x="16" y="176"/>
                </a:cxn>
                <a:cxn ang="0">
                  <a:pos x="28" y="191"/>
                </a:cxn>
                <a:cxn ang="0">
                  <a:pos x="29" y="191"/>
                </a:cxn>
                <a:cxn ang="0">
                  <a:pos x="43" y="179"/>
                </a:cxn>
                <a:cxn ang="0">
                  <a:pos x="51" y="112"/>
                </a:cxn>
                <a:cxn ang="0">
                  <a:pos x="87" y="112"/>
                </a:cxn>
                <a:cxn ang="0">
                  <a:pos x="89" y="112"/>
                </a:cxn>
                <a:cxn ang="0">
                  <a:pos x="89" y="112"/>
                </a:cxn>
                <a:cxn ang="0">
                  <a:pos x="89" y="112"/>
                </a:cxn>
              </a:cxnLst>
              <a:rect l="0" t="0" r="r" b="b"/>
              <a:pathLst>
                <a:path w="117" h="191">
                  <a:moveTo>
                    <a:pt x="89" y="112"/>
                  </a:moveTo>
                  <a:cubicBezTo>
                    <a:pt x="102" y="112"/>
                    <a:pt x="117" y="103"/>
                    <a:pt x="117" y="89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11"/>
                    <a:pt x="106" y="3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2" y="0"/>
                    <a:pt x="89" y="0"/>
                  </a:cubicBezTo>
                  <a:cubicBezTo>
                    <a:pt x="86" y="0"/>
                    <a:pt x="83" y="1"/>
                    <a:pt x="83" y="1"/>
                  </a:cubicBezTo>
                  <a:cubicBezTo>
                    <a:pt x="76" y="2"/>
                    <a:pt x="69" y="6"/>
                    <a:pt x="65" y="1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45" y="41"/>
                    <a:pt x="40" y="46"/>
                    <a:pt x="17" y="37"/>
                  </a:cubicBezTo>
                  <a:cubicBezTo>
                    <a:pt x="11" y="34"/>
                    <a:pt x="4" y="37"/>
                    <a:pt x="2" y="43"/>
                  </a:cubicBezTo>
                  <a:cubicBezTo>
                    <a:pt x="0" y="49"/>
                    <a:pt x="3" y="56"/>
                    <a:pt x="9" y="58"/>
                  </a:cubicBezTo>
                  <a:cubicBezTo>
                    <a:pt x="18" y="62"/>
                    <a:pt x="26" y="64"/>
                    <a:pt x="33" y="64"/>
                  </a:cubicBezTo>
                  <a:cubicBezTo>
                    <a:pt x="45" y="64"/>
                    <a:pt x="54" y="59"/>
                    <a:pt x="62" y="52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1" y="85"/>
                    <a:pt x="26" y="90"/>
                    <a:pt x="25" y="97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5" y="184"/>
                    <a:pt x="20" y="190"/>
                    <a:pt x="28" y="191"/>
                  </a:cubicBezTo>
                  <a:cubicBezTo>
                    <a:pt x="28" y="191"/>
                    <a:pt x="29" y="191"/>
                    <a:pt x="29" y="191"/>
                  </a:cubicBezTo>
                  <a:cubicBezTo>
                    <a:pt x="36" y="191"/>
                    <a:pt x="42" y="186"/>
                    <a:pt x="43" y="179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2"/>
                    <a:pt x="89" y="112"/>
                    <a:pt x="89" y="112"/>
                  </a:cubicBezTo>
                  <a:close/>
                  <a:moveTo>
                    <a:pt x="89" y="112"/>
                  </a:moveTo>
                  <a:cubicBezTo>
                    <a:pt x="89" y="112"/>
                    <a:pt x="89" y="112"/>
                    <a:pt x="89" y="11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0" name="Freeform 10"/>
            <p:cNvSpPr>
              <a:spLocks noEditPoints="1"/>
            </p:cNvSpPr>
            <p:nvPr/>
          </p:nvSpPr>
          <p:spPr bwMode="auto">
            <a:xfrm>
              <a:off x="3381375" y="3960813"/>
              <a:ext cx="152400" cy="300037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92" y="11"/>
                </a:cxn>
                <a:cxn ang="0">
                  <a:pos x="80" y="0"/>
                </a:cxn>
                <a:cxn ang="0">
                  <a:pos x="69" y="11"/>
                </a:cxn>
                <a:cxn ang="0">
                  <a:pos x="69" y="103"/>
                </a:cxn>
                <a:cxn ang="0">
                  <a:pos x="12" y="103"/>
                </a:cxn>
                <a:cxn ang="0">
                  <a:pos x="0" y="114"/>
                </a:cxn>
                <a:cxn ang="0">
                  <a:pos x="6" y="125"/>
                </a:cxn>
                <a:cxn ang="0">
                  <a:pos x="3" y="138"/>
                </a:cxn>
                <a:cxn ang="0">
                  <a:pos x="3" y="170"/>
                </a:cxn>
                <a:cxn ang="0">
                  <a:pos x="12" y="180"/>
                </a:cxn>
                <a:cxn ang="0">
                  <a:pos x="22" y="170"/>
                </a:cxn>
                <a:cxn ang="0">
                  <a:pos x="22" y="138"/>
                </a:cxn>
                <a:cxn ang="0">
                  <a:pos x="30" y="130"/>
                </a:cxn>
                <a:cxn ang="0">
                  <a:pos x="62" y="130"/>
                </a:cxn>
                <a:cxn ang="0">
                  <a:pos x="70" y="138"/>
                </a:cxn>
                <a:cxn ang="0">
                  <a:pos x="70" y="170"/>
                </a:cxn>
                <a:cxn ang="0">
                  <a:pos x="80" y="180"/>
                </a:cxn>
                <a:cxn ang="0">
                  <a:pos x="90" y="170"/>
                </a:cxn>
                <a:cxn ang="0">
                  <a:pos x="90" y="138"/>
                </a:cxn>
                <a:cxn ang="0">
                  <a:pos x="86" y="124"/>
                </a:cxn>
                <a:cxn ang="0">
                  <a:pos x="92" y="114"/>
                </a:cxn>
                <a:cxn ang="0">
                  <a:pos x="92" y="114"/>
                </a:cxn>
                <a:cxn ang="0">
                  <a:pos x="92" y="114"/>
                </a:cxn>
              </a:cxnLst>
              <a:rect l="0" t="0" r="r" b="b"/>
              <a:pathLst>
                <a:path w="92" h="180">
                  <a:moveTo>
                    <a:pt x="92" y="114"/>
                  </a:moveTo>
                  <a:cubicBezTo>
                    <a:pt x="92" y="11"/>
                    <a:pt x="92" y="11"/>
                    <a:pt x="92" y="11"/>
                  </a:cubicBezTo>
                  <a:cubicBezTo>
                    <a:pt x="92" y="5"/>
                    <a:pt x="87" y="0"/>
                    <a:pt x="80" y="0"/>
                  </a:cubicBezTo>
                  <a:cubicBezTo>
                    <a:pt x="74" y="0"/>
                    <a:pt x="69" y="5"/>
                    <a:pt x="69" y="11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5" y="103"/>
                    <a:pt x="0" y="108"/>
                    <a:pt x="0" y="114"/>
                  </a:cubicBezTo>
                  <a:cubicBezTo>
                    <a:pt x="0" y="119"/>
                    <a:pt x="3" y="123"/>
                    <a:pt x="6" y="125"/>
                  </a:cubicBezTo>
                  <a:cubicBezTo>
                    <a:pt x="4" y="128"/>
                    <a:pt x="3" y="133"/>
                    <a:pt x="3" y="138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3" y="175"/>
                    <a:pt x="7" y="180"/>
                    <a:pt x="12" y="180"/>
                  </a:cubicBezTo>
                  <a:cubicBezTo>
                    <a:pt x="18" y="180"/>
                    <a:pt x="22" y="175"/>
                    <a:pt x="22" y="170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22" y="133"/>
                    <a:pt x="26" y="130"/>
                    <a:pt x="30" y="130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67" y="130"/>
                    <a:pt x="70" y="133"/>
                    <a:pt x="70" y="138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75"/>
                    <a:pt x="75" y="180"/>
                    <a:pt x="80" y="180"/>
                  </a:cubicBezTo>
                  <a:cubicBezTo>
                    <a:pt x="85" y="180"/>
                    <a:pt x="90" y="175"/>
                    <a:pt x="90" y="170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3"/>
                    <a:pt x="88" y="128"/>
                    <a:pt x="86" y="124"/>
                  </a:cubicBezTo>
                  <a:cubicBezTo>
                    <a:pt x="89" y="122"/>
                    <a:pt x="92" y="119"/>
                    <a:pt x="92" y="114"/>
                  </a:cubicBezTo>
                  <a:close/>
                  <a:moveTo>
                    <a:pt x="92" y="114"/>
                  </a:moveTo>
                  <a:cubicBezTo>
                    <a:pt x="92" y="114"/>
                    <a:pt x="92" y="114"/>
                    <a:pt x="92" y="1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1" name="Freeform 11"/>
            <p:cNvSpPr>
              <a:spLocks noEditPoints="1"/>
            </p:cNvSpPr>
            <p:nvPr/>
          </p:nvSpPr>
          <p:spPr bwMode="auto">
            <a:xfrm>
              <a:off x="3087688" y="4049713"/>
              <a:ext cx="247650" cy="200025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139" y="0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11" y="22"/>
                </a:cxn>
                <a:cxn ang="0">
                  <a:pos x="26" y="22"/>
                </a:cxn>
                <a:cxn ang="0">
                  <a:pos x="26" y="120"/>
                </a:cxn>
                <a:cxn ang="0">
                  <a:pos x="124" y="120"/>
                </a:cxn>
                <a:cxn ang="0">
                  <a:pos x="124" y="22"/>
                </a:cxn>
                <a:cxn ang="0">
                  <a:pos x="139" y="22"/>
                </a:cxn>
                <a:cxn ang="0">
                  <a:pos x="150" y="11"/>
                </a:cxn>
                <a:cxn ang="0">
                  <a:pos x="150" y="11"/>
                </a:cxn>
                <a:cxn ang="0">
                  <a:pos x="150" y="11"/>
                </a:cxn>
              </a:cxnLst>
              <a:rect l="0" t="0" r="r" b="b"/>
              <a:pathLst>
                <a:path w="150" h="120">
                  <a:moveTo>
                    <a:pt x="150" y="11"/>
                  </a:moveTo>
                  <a:cubicBezTo>
                    <a:pt x="150" y="5"/>
                    <a:pt x="145" y="0"/>
                    <a:pt x="13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45" y="22"/>
                    <a:pt x="150" y="17"/>
                    <a:pt x="150" y="11"/>
                  </a:cubicBezTo>
                  <a:close/>
                  <a:moveTo>
                    <a:pt x="150" y="11"/>
                  </a:moveTo>
                  <a:cubicBezTo>
                    <a:pt x="150" y="11"/>
                    <a:pt x="150" y="11"/>
                    <a:pt x="150" y="1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2" name="Freeform 12"/>
            <p:cNvSpPr>
              <a:spLocks noEditPoints="1"/>
            </p:cNvSpPr>
            <p:nvPr/>
          </p:nvSpPr>
          <p:spPr bwMode="auto">
            <a:xfrm>
              <a:off x="3071813" y="3733800"/>
              <a:ext cx="206375" cy="153987"/>
            </a:xfrm>
            <a:custGeom>
              <a:avLst/>
              <a:gdLst/>
              <a:ahLst/>
              <a:cxnLst>
                <a:cxn ang="0">
                  <a:pos x="8" y="77"/>
                </a:cxn>
                <a:cxn ang="0">
                  <a:pos x="11" y="77"/>
                </a:cxn>
                <a:cxn ang="0">
                  <a:pos x="4" y="93"/>
                </a:cxn>
                <a:cxn ang="0">
                  <a:pos x="23" y="77"/>
                </a:cxn>
                <a:cxn ang="0">
                  <a:pos x="41" y="77"/>
                </a:cxn>
                <a:cxn ang="0">
                  <a:pos x="41" y="69"/>
                </a:cxn>
                <a:cxn ang="0">
                  <a:pos x="50" y="61"/>
                </a:cxn>
                <a:cxn ang="0">
                  <a:pos x="124" y="61"/>
                </a:cxn>
                <a:cxn ang="0">
                  <a:pos x="124" y="8"/>
                </a:cxn>
                <a:cxn ang="0">
                  <a:pos x="116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69"/>
                </a:cxn>
                <a:cxn ang="0">
                  <a:pos x="8" y="77"/>
                </a:cxn>
                <a:cxn ang="0">
                  <a:pos x="87" y="27"/>
                </a:cxn>
                <a:cxn ang="0">
                  <a:pos x="95" y="35"/>
                </a:cxn>
                <a:cxn ang="0">
                  <a:pos x="87" y="43"/>
                </a:cxn>
                <a:cxn ang="0">
                  <a:pos x="79" y="35"/>
                </a:cxn>
                <a:cxn ang="0">
                  <a:pos x="87" y="27"/>
                </a:cxn>
                <a:cxn ang="0">
                  <a:pos x="62" y="27"/>
                </a:cxn>
                <a:cxn ang="0">
                  <a:pos x="70" y="35"/>
                </a:cxn>
                <a:cxn ang="0">
                  <a:pos x="62" y="43"/>
                </a:cxn>
                <a:cxn ang="0">
                  <a:pos x="54" y="35"/>
                </a:cxn>
                <a:cxn ang="0">
                  <a:pos x="62" y="27"/>
                </a:cxn>
                <a:cxn ang="0">
                  <a:pos x="36" y="27"/>
                </a:cxn>
                <a:cxn ang="0">
                  <a:pos x="44" y="35"/>
                </a:cxn>
                <a:cxn ang="0">
                  <a:pos x="36" y="43"/>
                </a:cxn>
                <a:cxn ang="0">
                  <a:pos x="28" y="35"/>
                </a:cxn>
                <a:cxn ang="0">
                  <a:pos x="36" y="27"/>
                </a:cxn>
                <a:cxn ang="0">
                  <a:pos x="36" y="27"/>
                </a:cxn>
                <a:cxn ang="0">
                  <a:pos x="36" y="27"/>
                </a:cxn>
              </a:cxnLst>
              <a:rect l="0" t="0" r="r" b="b"/>
              <a:pathLst>
                <a:path w="124" h="93">
                  <a:moveTo>
                    <a:pt x="8" y="77"/>
                  </a:moveTo>
                  <a:cubicBezTo>
                    <a:pt x="11" y="77"/>
                    <a:pt x="11" y="77"/>
                    <a:pt x="11" y="77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5"/>
                    <a:pt x="45" y="61"/>
                    <a:pt x="50" y="61"/>
                  </a:cubicBezTo>
                  <a:cubicBezTo>
                    <a:pt x="124" y="61"/>
                    <a:pt x="124" y="61"/>
                    <a:pt x="124" y="61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4"/>
                    <a:pt x="120" y="0"/>
                    <a:pt x="11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8" y="77"/>
                  </a:cubicBezTo>
                  <a:close/>
                  <a:moveTo>
                    <a:pt x="87" y="27"/>
                  </a:moveTo>
                  <a:cubicBezTo>
                    <a:pt x="92" y="27"/>
                    <a:pt x="95" y="31"/>
                    <a:pt x="95" y="35"/>
                  </a:cubicBezTo>
                  <a:cubicBezTo>
                    <a:pt x="95" y="40"/>
                    <a:pt x="92" y="43"/>
                    <a:pt x="87" y="43"/>
                  </a:cubicBezTo>
                  <a:cubicBezTo>
                    <a:pt x="83" y="43"/>
                    <a:pt x="79" y="40"/>
                    <a:pt x="79" y="35"/>
                  </a:cubicBezTo>
                  <a:cubicBezTo>
                    <a:pt x="79" y="31"/>
                    <a:pt x="83" y="27"/>
                    <a:pt x="87" y="27"/>
                  </a:cubicBezTo>
                  <a:close/>
                  <a:moveTo>
                    <a:pt x="62" y="27"/>
                  </a:moveTo>
                  <a:cubicBezTo>
                    <a:pt x="67" y="27"/>
                    <a:pt x="70" y="31"/>
                    <a:pt x="70" y="35"/>
                  </a:cubicBezTo>
                  <a:cubicBezTo>
                    <a:pt x="70" y="40"/>
                    <a:pt x="67" y="43"/>
                    <a:pt x="62" y="43"/>
                  </a:cubicBezTo>
                  <a:cubicBezTo>
                    <a:pt x="58" y="43"/>
                    <a:pt x="54" y="40"/>
                    <a:pt x="54" y="35"/>
                  </a:cubicBezTo>
                  <a:cubicBezTo>
                    <a:pt x="54" y="31"/>
                    <a:pt x="58" y="27"/>
                    <a:pt x="62" y="27"/>
                  </a:cubicBezTo>
                  <a:close/>
                  <a:moveTo>
                    <a:pt x="36" y="27"/>
                  </a:moveTo>
                  <a:cubicBezTo>
                    <a:pt x="41" y="27"/>
                    <a:pt x="44" y="31"/>
                    <a:pt x="44" y="35"/>
                  </a:cubicBezTo>
                  <a:cubicBezTo>
                    <a:pt x="44" y="40"/>
                    <a:pt x="41" y="43"/>
                    <a:pt x="36" y="43"/>
                  </a:cubicBezTo>
                  <a:cubicBezTo>
                    <a:pt x="32" y="43"/>
                    <a:pt x="28" y="40"/>
                    <a:pt x="28" y="35"/>
                  </a:cubicBezTo>
                  <a:cubicBezTo>
                    <a:pt x="28" y="31"/>
                    <a:pt x="32" y="27"/>
                    <a:pt x="36" y="27"/>
                  </a:cubicBezTo>
                  <a:close/>
                  <a:moveTo>
                    <a:pt x="36" y="27"/>
                  </a:moveTo>
                  <a:cubicBezTo>
                    <a:pt x="36" y="27"/>
                    <a:pt x="36" y="27"/>
                    <a:pt x="36" y="2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3" name="Freeform 13"/>
            <p:cNvSpPr>
              <a:spLocks noEditPoints="1"/>
            </p:cNvSpPr>
            <p:nvPr/>
          </p:nvSpPr>
          <p:spPr bwMode="auto">
            <a:xfrm>
              <a:off x="3149600" y="3844925"/>
              <a:ext cx="207963" cy="15557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69"/>
                </a:cxn>
                <a:cxn ang="0">
                  <a:pos x="9" y="77"/>
                </a:cxn>
                <a:cxn ang="0">
                  <a:pos x="102" y="77"/>
                </a:cxn>
                <a:cxn ang="0">
                  <a:pos x="120" y="93"/>
                </a:cxn>
                <a:cxn ang="0">
                  <a:pos x="114" y="77"/>
                </a:cxn>
                <a:cxn ang="0">
                  <a:pos x="116" y="77"/>
                </a:cxn>
                <a:cxn ang="0">
                  <a:pos x="125" y="69"/>
                </a:cxn>
                <a:cxn ang="0">
                  <a:pos x="125" y="9"/>
                </a:cxn>
                <a:cxn ang="0">
                  <a:pos x="116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88" y="29"/>
                </a:cxn>
                <a:cxn ang="0">
                  <a:pos x="96" y="37"/>
                </a:cxn>
                <a:cxn ang="0">
                  <a:pos x="88" y="45"/>
                </a:cxn>
                <a:cxn ang="0">
                  <a:pos x="80" y="37"/>
                </a:cxn>
                <a:cxn ang="0">
                  <a:pos x="88" y="29"/>
                </a:cxn>
                <a:cxn ang="0">
                  <a:pos x="63" y="29"/>
                </a:cxn>
                <a:cxn ang="0">
                  <a:pos x="71" y="37"/>
                </a:cxn>
                <a:cxn ang="0">
                  <a:pos x="63" y="45"/>
                </a:cxn>
                <a:cxn ang="0">
                  <a:pos x="55" y="37"/>
                </a:cxn>
                <a:cxn ang="0">
                  <a:pos x="63" y="29"/>
                </a:cxn>
                <a:cxn ang="0">
                  <a:pos x="37" y="29"/>
                </a:cxn>
                <a:cxn ang="0">
                  <a:pos x="45" y="37"/>
                </a:cxn>
                <a:cxn ang="0">
                  <a:pos x="37" y="45"/>
                </a:cxn>
                <a:cxn ang="0">
                  <a:pos x="29" y="37"/>
                </a:cxn>
                <a:cxn ang="0">
                  <a:pos x="37" y="29"/>
                </a:cxn>
                <a:cxn ang="0">
                  <a:pos x="37" y="29"/>
                </a:cxn>
                <a:cxn ang="0">
                  <a:pos x="37" y="29"/>
                </a:cxn>
              </a:cxnLst>
              <a:rect l="0" t="0" r="r" b="b"/>
              <a:pathLst>
                <a:path w="125" h="93">
                  <a:moveTo>
                    <a:pt x="0" y="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74"/>
                    <a:pt x="4" y="77"/>
                    <a:pt x="9" y="77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6" y="77"/>
                    <a:pt x="116" y="77"/>
                    <a:pt x="116" y="77"/>
                  </a:cubicBezTo>
                  <a:cubicBezTo>
                    <a:pt x="121" y="77"/>
                    <a:pt x="125" y="74"/>
                    <a:pt x="125" y="69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25" y="4"/>
                    <a:pt x="121" y="0"/>
                    <a:pt x="11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lose/>
                  <a:moveTo>
                    <a:pt x="88" y="29"/>
                  </a:moveTo>
                  <a:cubicBezTo>
                    <a:pt x="93" y="29"/>
                    <a:pt x="96" y="33"/>
                    <a:pt x="96" y="37"/>
                  </a:cubicBezTo>
                  <a:cubicBezTo>
                    <a:pt x="96" y="41"/>
                    <a:pt x="93" y="45"/>
                    <a:pt x="88" y="45"/>
                  </a:cubicBezTo>
                  <a:cubicBezTo>
                    <a:pt x="84" y="45"/>
                    <a:pt x="80" y="41"/>
                    <a:pt x="80" y="37"/>
                  </a:cubicBezTo>
                  <a:cubicBezTo>
                    <a:pt x="80" y="33"/>
                    <a:pt x="84" y="29"/>
                    <a:pt x="88" y="29"/>
                  </a:cubicBezTo>
                  <a:close/>
                  <a:moveTo>
                    <a:pt x="63" y="29"/>
                  </a:moveTo>
                  <a:cubicBezTo>
                    <a:pt x="67" y="29"/>
                    <a:pt x="71" y="33"/>
                    <a:pt x="71" y="37"/>
                  </a:cubicBezTo>
                  <a:cubicBezTo>
                    <a:pt x="71" y="41"/>
                    <a:pt x="67" y="45"/>
                    <a:pt x="63" y="45"/>
                  </a:cubicBezTo>
                  <a:cubicBezTo>
                    <a:pt x="59" y="45"/>
                    <a:pt x="55" y="41"/>
                    <a:pt x="55" y="37"/>
                  </a:cubicBezTo>
                  <a:cubicBezTo>
                    <a:pt x="55" y="33"/>
                    <a:pt x="59" y="29"/>
                    <a:pt x="63" y="29"/>
                  </a:cubicBezTo>
                  <a:close/>
                  <a:moveTo>
                    <a:pt x="37" y="29"/>
                  </a:moveTo>
                  <a:cubicBezTo>
                    <a:pt x="41" y="29"/>
                    <a:pt x="45" y="33"/>
                    <a:pt x="45" y="37"/>
                  </a:cubicBezTo>
                  <a:cubicBezTo>
                    <a:pt x="45" y="41"/>
                    <a:pt x="41" y="45"/>
                    <a:pt x="37" y="45"/>
                  </a:cubicBezTo>
                  <a:cubicBezTo>
                    <a:pt x="32" y="45"/>
                    <a:pt x="29" y="41"/>
                    <a:pt x="29" y="37"/>
                  </a:cubicBezTo>
                  <a:cubicBezTo>
                    <a:pt x="29" y="33"/>
                    <a:pt x="32" y="29"/>
                    <a:pt x="37" y="29"/>
                  </a:cubicBezTo>
                  <a:close/>
                  <a:moveTo>
                    <a:pt x="37" y="29"/>
                  </a:moveTo>
                  <a:cubicBezTo>
                    <a:pt x="37" y="29"/>
                    <a:pt x="37" y="29"/>
                    <a:pt x="37" y="2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6392157" y="5107876"/>
            <a:ext cx="657996" cy="677636"/>
            <a:chOff x="3681413" y="3632200"/>
            <a:chExt cx="638175" cy="657225"/>
          </a:xfrm>
          <a:solidFill>
            <a:schemeClr val="accent2"/>
          </a:solidFill>
        </p:grpSpPr>
        <p:sp>
          <p:nvSpPr>
            <p:cNvPr id="325" name="Freeform 14"/>
            <p:cNvSpPr>
              <a:spLocks noEditPoints="1"/>
            </p:cNvSpPr>
            <p:nvPr/>
          </p:nvSpPr>
          <p:spPr bwMode="auto">
            <a:xfrm>
              <a:off x="3976688" y="3681413"/>
              <a:ext cx="342900" cy="533400"/>
            </a:xfrm>
            <a:custGeom>
              <a:avLst/>
              <a:gdLst/>
              <a:ahLst/>
              <a:cxnLst>
                <a:cxn ang="0">
                  <a:pos x="135" y="53"/>
                </a:cxn>
                <a:cxn ang="0">
                  <a:pos x="134" y="52"/>
                </a:cxn>
                <a:cxn ang="0">
                  <a:pos x="121" y="47"/>
                </a:cxn>
                <a:cxn ang="0">
                  <a:pos x="112" y="56"/>
                </a:cxn>
                <a:cxn ang="0">
                  <a:pos x="103" y="46"/>
                </a:cxn>
                <a:cxn ang="0">
                  <a:pos x="103" y="46"/>
                </a:cxn>
                <a:cxn ang="0">
                  <a:pos x="91" y="52"/>
                </a:cxn>
                <a:cxn ang="0">
                  <a:pos x="88" y="53"/>
                </a:cxn>
                <a:cxn ang="0">
                  <a:pos x="71" y="55"/>
                </a:cxn>
                <a:cxn ang="0">
                  <a:pos x="29" y="9"/>
                </a:cxn>
                <a:cxn ang="0">
                  <a:pos x="22" y="2"/>
                </a:cxn>
                <a:cxn ang="0">
                  <a:pos x="18" y="1"/>
                </a:cxn>
                <a:cxn ang="0">
                  <a:pos x="10" y="2"/>
                </a:cxn>
                <a:cxn ang="0">
                  <a:pos x="3" y="21"/>
                </a:cxn>
                <a:cxn ang="0">
                  <a:pos x="12" y="36"/>
                </a:cxn>
                <a:cxn ang="0">
                  <a:pos x="16" y="41"/>
                </a:cxn>
                <a:cxn ang="0">
                  <a:pos x="63" y="82"/>
                </a:cxn>
                <a:cxn ang="0">
                  <a:pos x="75" y="84"/>
                </a:cxn>
                <a:cxn ang="0">
                  <a:pos x="75" y="158"/>
                </a:cxn>
                <a:cxn ang="0">
                  <a:pos x="77" y="168"/>
                </a:cxn>
                <a:cxn ang="0">
                  <a:pos x="77" y="170"/>
                </a:cxn>
                <a:cxn ang="0">
                  <a:pos x="77" y="305"/>
                </a:cxn>
                <a:cxn ang="0">
                  <a:pos x="93" y="321"/>
                </a:cxn>
                <a:cxn ang="0">
                  <a:pos x="110" y="305"/>
                </a:cxn>
                <a:cxn ang="0">
                  <a:pos x="110" y="190"/>
                </a:cxn>
                <a:cxn ang="0">
                  <a:pos x="112" y="190"/>
                </a:cxn>
                <a:cxn ang="0">
                  <a:pos x="112" y="190"/>
                </a:cxn>
                <a:cxn ang="0">
                  <a:pos x="112" y="305"/>
                </a:cxn>
                <a:cxn ang="0">
                  <a:pos x="129" y="321"/>
                </a:cxn>
                <a:cxn ang="0">
                  <a:pos x="129" y="321"/>
                </a:cxn>
                <a:cxn ang="0">
                  <a:pos x="146" y="305"/>
                </a:cxn>
                <a:cxn ang="0">
                  <a:pos x="146" y="173"/>
                </a:cxn>
                <a:cxn ang="0">
                  <a:pos x="149" y="175"/>
                </a:cxn>
                <a:cxn ang="0">
                  <a:pos x="155" y="177"/>
                </a:cxn>
                <a:cxn ang="0">
                  <a:pos x="168" y="170"/>
                </a:cxn>
                <a:cxn ang="0">
                  <a:pos x="135" y="53"/>
                </a:cxn>
                <a:cxn ang="0">
                  <a:pos x="112" y="127"/>
                </a:cxn>
                <a:cxn ang="0">
                  <a:pos x="112" y="127"/>
                </a:cxn>
                <a:cxn ang="0">
                  <a:pos x="103" y="115"/>
                </a:cxn>
                <a:cxn ang="0">
                  <a:pos x="112" y="57"/>
                </a:cxn>
                <a:cxn ang="0">
                  <a:pos x="112" y="57"/>
                </a:cxn>
                <a:cxn ang="0">
                  <a:pos x="121" y="115"/>
                </a:cxn>
                <a:cxn ang="0">
                  <a:pos x="112" y="127"/>
                </a:cxn>
                <a:cxn ang="0">
                  <a:pos x="149" y="143"/>
                </a:cxn>
                <a:cxn ang="0">
                  <a:pos x="149" y="103"/>
                </a:cxn>
                <a:cxn ang="0">
                  <a:pos x="149" y="143"/>
                </a:cxn>
                <a:cxn ang="0">
                  <a:pos x="149" y="143"/>
                </a:cxn>
                <a:cxn ang="0">
                  <a:pos x="149" y="143"/>
                </a:cxn>
              </a:cxnLst>
              <a:rect l="0" t="0" r="r" b="b"/>
              <a:pathLst>
                <a:path w="207" h="321">
                  <a:moveTo>
                    <a:pt x="135" y="53"/>
                  </a:moveTo>
                  <a:cubicBezTo>
                    <a:pt x="135" y="53"/>
                    <a:pt x="134" y="52"/>
                    <a:pt x="134" y="52"/>
                  </a:cubicBezTo>
                  <a:cubicBezTo>
                    <a:pt x="130" y="50"/>
                    <a:pt x="126" y="48"/>
                    <a:pt x="121" y="47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99" y="48"/>
                    <a:pt x="95" y="49"/>
                    <a:pt x="91" y="52"/>
                  </a:cubicBezTo>
                  <a:cubicBezTo>
                    <a:pt x="90" y="52"/>
                    <a:pt x="89" y="52"/>
                    <a:pt x="88" y="53"/>
                  </a:cubicBezTo>
                  <a:cubicBezTo>
                    <a:pt x="82" y="56"/>
                    <a:pt x="77" y="57"/>
                    <a:pt x="71" y="55"/>
                  </a:cubicBezTo>
                  <a:cubicBezTo>
                    <a:pt x="52" y="49"/>
                    <a:pt x="34" y="19"/>
                    <a:pt x="29" y="9"/>
                  </a:cubicBezTo>
                  <a:cubicBezTo>
                    <a:pt x="27" y="6"/>
                    <a:pt x="25" y="4"/>
                    <a:pt x="22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0"/>
                    <a:pt x="13" y="1"/>
                    <a:pt x="10" y="2"/>
                  </a:cubicBezTo>
                  <a:cubicBezTo>
                    <a:pt x="3" y="5"/>
                    <a:pt x="0" y="14"/>
                    <a:pt x="3" y="21"/>
                  </a:cubicBezTo>
                  <a:cubicBezTo>
                    <a:pt x="4" y="23"/>
                    <a:pt x="7" y="29"/>
                    <a:pt x="12" y="36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26" y="56"/>
                    <a:pt x="42" y="75"/>
                    <a:pt x="63" y="82"/>
                  </a:cubicBezTo>
                  <a:cubicBezTo>
                    <a:pt x="67" y="83"/>
                    <a:pt x="71" y="84"/>
                    <a:pt x="75" y="84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62"/>
                    <a:pt x="76" y="165"/>
                    <a:pt x="77" y="168"/>
                  </a:cubicBezTo>
                  <a:cubicBezTo>
                    <a:pt x="77" y="169"/>
                    <a:pt x="77" y="170"/>
                    <a:pt x="77" y="170"/>
                  </a:cubicBezTo>
                  <a:cubicBezTo>
                    <a:pt x="77" y="305"/>
                    <a:pt x="77" y="305"/>
                    <a:pt x="77" y="305"/>
                  </a:cubicBezTo>
                  <a:cubicBezTo>
                    <a:pt x="77" y="314"/>
                    <a:pt x="84" y="321"/>
                    <a:pt x="93" y="321"/>
                  </a:cubicBezTo>
                  <a:cubicBezTo>
                    <a:pt x="103" y="321"/>
                    <a:pt x="110" y="314"/>
                    <a:pt x="110" y="305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112" y="305"/>
                    <a:pt x="112" y="305"/>
                    <a:pt x="112" y="305"/>
                  </a:cubicBezTo>
                  <a:cubicBezTo>
                    <a:pt x="112" y="314"/>
                    <a:pt x="120" y="321"/>
                    <a:pt x="129" y="321"/>
                  </a:cubicBezTo>
                  <a:cubicBezTo>
                    <a:pt x="129" y="321"/>
                    <a:pt x="129" y="321"/>
                    <a:pt x="129" y="321"/>
                  </a:cubicBezTo>
                  <a:cubicBezTo>
                    <a:pt x="138" y="321"/>
                    <a:pt x="146" y="314"/>
                    <a:pt x="146" y="305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6" y="174"/>
                    <a:pt x="147" y="175"/>
                    <a:pt x="149" y="175"/>
                  </a:cubicBezTo>
                  <a:cubicBezTo>
                    <a:pt x="151" y="176"/>
                    <a:pt x="153" y="177"/>
                    <a:pt x="155" y="177"/>
                  </a:cubicBezTo>
                  <a:cubicBezTo>
                    <a:pt x="160" y="177"/>
                    <a:pt x="165" y="174"/>
                    <a:pt x="168" y="170"/>
                  </a:cubicBezTo>
                  <a:cubicBezTo>
                    <a:pt x="207" y="97"/>
                    <a:pt x="153" y="64"/>
                    <a:pt x="135" y="53"/>
                  </a:cubicBezTo>
                  <a:close/>
                  <a:moveTo>
                    <a:pt x="112" y="127"/>
                  </a:moveTo>
                  <a:cubicBezTo>
                    <a:pt x="112" y="127"/>
                    <a:pt x="112" y="127"/>
                    <a:pt x="112" y="127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112" y="127"/>
                  </a:lnTo>
                  <a:close/>
                  <a:moveTo>
                    <a:pt x="149" y="143"/>
                  </a:moveTo>
                  <a:cubicBezTo>
                    <a:pt x="149" y="103"/>
                    <a:pt x="149" y="103"/>
                    <a:pt x="149" y="103"/>
                  </a:cubicBezTo>
                  <a:cubicBezTo>
                    <a:pt x="154" y="113"/>
                    <a:pt x="156" y="126"/>
                    <a:pt x="149" y="143"/>
                  </a:cubicBezTo>
                  <a:close/>
                  <a:moveTo>
                    <a:pt x="149" y="143"/>
                  </a:moveTo>
                  <a:cubicBezTo>
                    <a:pt x="149" y="143"/>
                    <a:pt x="149" y="143"/>
                    <a:pt x="149" y="14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6" name="Freeform 15"/>
            <p:cNvSpPr>
              <a:spLocks noEditPoints="1"/>
            </p:cNvSpPr>
            <p:nvPr/>
          </p:nvSpPr>
          <p:spPr bwMode="auto">
            <a:xfrm>
              <a:off x="4102100" y="3633788"/>
              <a:ext cx="119063" cy="120650"/>
            </a:xfrm>
            <a:custGeom>
              <a:avLst/>
              <a:gdLst/>
              <a:ahLst/>
              <a:cxnLst>
                <a:cxn ang="0">
                  <a:pos x="72" y="36"/>
                </a:cxn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72" y="36"/>
                </a:cxn>
                <a:cxn ang="0">
                  <a:pos x="72" y="36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cubicBezTo>
                    <a:pt x="72" y="56"/>
                    <a:pt x="5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lose/>
                  <a:moveTo>
                    <a:pt x="72" y="36"/>
                  </a:moveTo>
                  <a:cubicBezTo>
                    <a:pt x="72" y="36"/>
                    <a:pt x="72" y="36"/>
                    <a:pt x="72" y="3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" name="Freeform 16"/>
            <p:cNvSpPr>
              <a:spLocks noEditPoints="1"/>
            </p:cNvSpPr>
            <p:nvPr/>
          </p:nvSpPr>
          <p:spPr bwMode="auto">
            <a:xfrm>
              <a:off x="3703638" y="3632200"/>
              <a:ext cx="361950" cy="338137"/>
            </a:xfrm>
            <a:custGeom>
              <a:avLst/>
              <a:gdLst/>
              <a:ahLst/>
              <a:cxnLst>
                <a:cxn ang="0">
                  <a:pos x="197" y="203"/>
                </a:cxn>
                <a:cxn ang="0">
                  <a:pos x="20" y="203"/>
                </a:cxn>
                <a:cxn ang="0">
                  <a:pos x="0" y="182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97" y="0"/>
                </a:cxn>
                <a:cxn ang="0">
                  <a:pos x="218" y="20"/>
                </a:cxn>
                <a:cxn ang="0">
                  <a:pos x="218" y="182"/>
                </a:cxn>
                <a:cxn ang="0">
                  <a:pos x="197" y="203"/>
                </a:cxn>
                <a:cxn ang="0">
                  <a:pos x="20" y="13"/>
                </a:cxn>
                <a:cxn ang="0">
                  <a:pos x="13" y="20"/>
                </a:cxn>
                <a:cxn ang="0">
                  <a:pos x="13" y="182"/>
                </a:cxn>
                <a:cxn ang="0">
                  <a:pos x="20" y="189"/>
                </a:cxn>
                <a:cxn ang="0">
                  <a:pos x="197" y="189"/>
                </a:cxn>
                <a:cxn ang="0">
                  <a:pos x="204" y="182"/>
                </a:cxn>
                <a:cxn ang="0">
                  <a:pos x="204" y="20"/>
                </a:cxn>
                <a:cxn ang="0">
                  <a:pos x="197" y="13"/>
                </a:cxn>
                <a:cxn ang="0">
                  <a:pos x="20" y="13"/>
                </a:cxn>
                <a:cxn ang="0">
                  <a:pos x="20" y="13"/>
                </a:cxn>
                <a:cxn ang="0">
                  <a:pos x="20" y="13"/>
                </a:cxn>
              </a:cxnLst>
              <a:rect l="0" t="0" r="r" b="b"/>
              <a:pathLst>
                <a:path w="218" h="203">
                  <a:moveTo>
                    <a:pt x="197" y="203"/>
                  </a:moveTo>
                  <a:cubicBezTo>
                    <a:pt x="20" y="203"/>
                    <a:pt x="20" y="203"/>
                    <a:pt x="20" y="203"/>
                  </a:cubicBezTo>
                  <a:cubicBezTo>
                    <a:pt x="9" y="203"/>
                    <a:pt x="0" y="194"/>
                    <a:pt x="0" y="18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8" y="0"/>
                    <a:pt x="218" y="9"/>
                    <a:pt x="218" y="20"/>
                  </a:cubicBezTo>
                  <a:cubicBezTo>
                    <a:pt x="218" y="182"/>
                    <a:pt x="218" y="182"/>
                    <a:pt x="218" y="182"/>
                  </a:cubicBezTo>
                  <a:cubicBezTo>
                    <a:pt x="218" y="194"/>
                    <a:pt x="208" y="203"/>
                    <a:pt x="197" y="203"/>
                  </a:cubicBezTo>
                  <a:close/>
                  <a:moveTo>
                    <a:pt x="20" y="13"/>
                  </a:moveTo>
                  <a:cubicBezTo>
                    <a:pt x="16" y="13"/>
                    <a:pt x="13" y="16"/>
                    <a:pt x="13" y="20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6"/>
                    <a:pt x="16" y="189"/>
                    <a:pt x="20" y="189"/>
                  </a:cubicBezTo>
                  <a:cubicBezTo>
                    <a:pt x="197" y="189"/>
                    <a:pt x="197" y="189"/>
                    <a:pt x="197" y="189"/>
                  </a:cubicBezTo>
                  <a:cubicBezTo>
                    <a:pt x="201" y="189"/>
                    <a:pt x="204" y="186"/>
                    <a:pt x="204" y="182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16"/>
                    <a:pt x="201" y="13"/>
                    <a:pt x="197" y="13"/>
                  </a:cubicBezTo>
                  <a:lnTo>
                    <a:pt x="20" y="13"/>
                  </a:lnTo>
                  <a:close/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" name="Freeform 17"/>
            <p:cNvSpPr>
              <a:spLocks noEditPoints="1"/>
            </p:cNvSpPr>
            <p:nvPr/>
          </p:nvSpPr>
          <p:spPr bwMode="auto">
            <a:xfrm>
              <a:off x="3743325" y="4003675"/>
              <a:ext cx="96838" cy="93662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58" y="29"/>
                </a:cxn>
                <a:cxn ang="0">
                  <a:pos x="58" y="2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58" y="29"/>
                  </a:moveTo>
                  <a:cubicBezTo>
                    <a:pt x="58" y="29"/>
                    <a:pt x="58" y="29"/>
                    <a:pt x="58" y="2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9" name="Freeform 18"/>
            <p:cNvSpPr>
              <a:spLocks noEditPoints="1"/>
            </p:cNvSpPr>
            <p:nvPr/>
          </p:nvSpPr>
          <p:spPr bwMode="auto">
            <a:xfrm>
              <a:off x="3695700" y="4100513"/>
              <a:ext cx="192088" cy="106362"/>
            </a:xfrm>
            <a:custGeom>
              <a:avLst/>
              <a:gdLst/>
              <a:ahLst/>
              <a:cxnLst>
                <a:cxn ang="0">
                  <a:pos x="25" y="64"/>
                </a:cxn>
                <a:cxn ang="0">
                  <a:pos x="29" y="44"/>
                </a:cxn>
                <a:cxn ang="0">
                  <a:pos x="29" y="64"/>
                </a:cxn>
                <a:cxn ang="0">
                  <a:pos x="58" y="64"/>
                </a:cxn>
                <a:cxn ang="0">
                  <a:pos x="51" y="54"/>
                </a:cxn>
                <a:cxn ang="0">
                  <a:pos x="58" y="8"/>
                </a:cxn>
                <a:cxn ang="0">
                  <a:pos x="58" y="8"/>
                </a:cxn>
                <a:cxn ang="0">
                  <a:pos x="65" y="54"/>
                </a:cxn>
                <a:cxn ang="0">
                  <a:pos x="58" y="64"/>
                </a:cxn>
                <a:cxn ang="0">
                  <a:pos x="87" y="64"/>
                </a:cxn>
                <a:cxn ang="0">
                  <a:pos x="87" y="44"/>
                </a:cxn>
                <a:cxn ang="0">
                  <a:pos x="91" y="64"/>
                </a:cxn>
                <a:cxn ang="0">
                  <a:pos x="114" y="64"/>
                </a:cxn>
                <a:cxn ang="0">
                  <a:pos x="77" y="5"/>
                </a:cxn>
                <a:cxn ang="0">
                  <a:pos x="76" y="5"/>
                </a:cxn>
                <a:cxn ang="0">
                  <a:pos x="65" y="0"/>
                </a:cxn>
                <a:cxn ang="0">
                  <a:pos x="58" y="7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40" y="5"/>
                </a:cxn>
                <a:cxn ang="0">
                  <a:pos x="39" y="5"/>
                </a:cxn>
                <a:cxn ang="0">
                  <a:pos x="2" y="64"/>
                </a:cxn>
                <a:cxn ang="0">
                  <a:pos x="25" y="64"/>
                </a:cxn>
                <a:cxn ang="0">
                  <a:pos x="25" y="64"/>
                </a:cxn>
                <a:cxn ang="0">
                  <a:pos x="25" y="64"/>
                </a:cxn>
              </a:cxnLst>
              <a:rect l="0" t="0" r="r" b="b"/>
              <a:pathLst>
                <a:path w="116" h="64">
                  <a:moveTo>
                    <a:pt x="25" y="64"/>
                  </a:moveTo>
                  <a:cubicBezTo>
                    <a:pt x="24" y="56"/>
                    <a:pt x="26" y="49"/>
                    <a:pt x="29" y="4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90" y="49"/>
                    <a:pt x="92" y="56"/>
                    <a:pt x="91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6" y="29"/>
                    <a:pt x="88" y="12"/>
                    <a:pt x="77" y="5"/>
                  </a:cubicBezTo>
                  <a:cubicBezTo>
                    <a:pt x="77" y="5"/>
                    <a:pt x="76" y="5"/>
                    <a:pt x="76" y="5"/>
                  </a:cubicBezTo>
                  <a:cubicBezTo>
                    <a:pt x="72" y="2"/>
                    <a:pt x="69" y="1"/>
                    <a:pt x="65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7" y="1"/>
                    <a:pt x="44" y="2"/>
                    <a:pt x="40" y="5"/>
                  </a:cubicBezTo>
                  <a:cubicBezTo>
                    <a:pt x="40" y="5"/>
                    <a:pt x="39" y="5"/>
                    <a:pt x="39" y="5"/>
                  </a:cubicBezTo>
                  <a:cubicBezTo>
                    <a:pt x="28" y="12"/>
                    <a:pt x="0" y="29"/>
                    <a:pt x="2" y="64"/>
                  </a:cubicBezTo>
                  <a:lnTo>
                    <a:pt x="25" y="64"/>
                  </a:lnTo>
                  <a:close/>
                  <a:moveTo>
                    <a:pt x="25" y="64"/>
                  </a:moveTo>
                  <a:cubicBezTo>
                    <a:pt x="25" y="64"/>
                    <a:pt x="25" y="64"/>
                    <a:pt x="25" y="6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0" name="Freeform 19"/>
            <p:cNvSpPr>
              <a:spLocks noEditPoints="1"/>
            </p:cNvSpPr>
            <p:nvPr/>
          </p:nvSpPr>
          <p:spPr bwMode="auto">
            <a:xfrm>
              <a:off x="3929063" y="4003675"/>
              <a:ext cx="93663" cy="93662"/>
            </a:xfrm>
            <a:custGeom>
              <a:avLst/>
              <a:gdLst/>
              <a:ahLst/>
              <a:cxnLst>
                <a:cxn ang="0">
                  <a:pos x="57" y="29"/>
                </a:cxn>
                <a:cxn ang="0">
                  <a:pos x="28" y="57"/>
                </a:cxn>
                <a:cxn ang="0">
                  <a:pos x="0" y="29"/>
                </a:cxn>
                <a:cxn ang="0">
                  <a:pos x="28" y="0"/>
                </a:cxn>
                <a:cxn ang="0">
                  <a:pos x="57" y="29"/>
                </a:cxn>
                <a:cxn ang="0">
                  <a:pos x="57" y="29"/>
                </a:cxn>
                <a:cxn ang="0">
                  <a:pos x="57" y="2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7" y="29"/>
                  </a:moveTo>
                  <a:cubicBezTo>
                    <a:pt x="57" y="29"/>
                    <a:pt x="57" y="29"/>
                    <a:pt x="57" y="2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1" name="Freeform 20"/>
            <p:cNvSpPr>
              <a:spLocks noEditPoints="1"/>
            </p:cNvSpPr>
            <p:nvPr/>
          </p:nvSpPr>
          <p:spPr bwMode="auto">
            <a:xfrm>
              <a:off x="3879850" y="4100513"/>
              <a:ext cx="192088" cy="106362"/>
            </a:xfrm>
            <a:custGeom>
              <a:avLst/>
              <a:gdLst/>
              <a:ahLst/>
              <a:cxnLst>
                <a:cxn ang="0">
                  <a:pos x="25" y="64"/>
                </a:cxn>
                <a:cxn ang="0">
                  <a:pos x="29" y="44"/>
                </a:cxn>
                <a:cxn ang="0">
                  <a:pos x="29" y="64"/>
                </a:cxn>
                <a:cxn ang="0">
                  <a:pos x="58" y="64"/>
                </a:cxn>
                <a:cxn ang="0">
                  <a:pos x="51" y="54"/>
                </a:cxn>
                <a:cxn ang="0">
                  <a:pos x="58" y="8"/>
                </a:cxn>
                <a:cxn ang="0">
                  <a:pos x="58" y="8"/>
                </a:cxn>
                <a:cxn ang="0">
                  <a:pos x="65" y="54"/>
                </a:cxn>
                <a:cxn ang="0">
                  <a:pos x="59" y="64"/>
                </a:cxn>
                <a:cxn ang="0">
                  <a:pos x="88" y="64"/>
                </a:cxn>
                <a:cxn ang="0">
                  <a:pos x="88" y="44"/>
                </a:cxn>
                <a:cxn ang="0">
                  <a:pos x="92" y="64"/>
                </a:cxn>
                <a:cxn ang="0">
                  <a:pos x="114" y="64"/>
                </a:cxn>
                <a:cxn ang="0">
                  <a:pos x="77" y="5"/>
                </a:cxn>
                <a:cxn ang="0">
                  <a:pos x="76" y="5"/>
                </a:cxn>
                <a:cxn ang="0">
                  <a:pos x="66" y="0"/>
                </a:cxn>
                <a:cxn ang="0">
                  <a:pos x="58" y="7"/>
                </a:cxn>
                <a:cxn ang="0">
                  <a:pos x="52" y="0"/>
                </a:cxn>
                <a:cxn ang="0">
                  <a:pos x="51" y="0"/>
                </a:cxn>
                <a:cxn ang="0">
                  <a:pos x="41" y="5"/>
                </a:cxn>
                <a:cxn ang="0">
                  <a:pos x="39" y="5"/>
                </a:cxn>
                <a:cxn ang="0">
                  <a:pos x="3" y="64"/>
                </a:cxn>
                <a:cxn ang="0">
                  <a:pos x="25" y="64"/>
                </a:cxn>
                <a:cxn ang="0">
                  <a:pos x="25" y="64"/>
                </a:cxn>
                <a:cxn ang="0">
                  <a:pos x="25" y="64"/>
                </a:cxn>
              </a:cxnLst>
              <a:rect l="0" t="0" r="r" b="b"/>
              <a:pathLst>
                <a:path w="116" h="64">
                  <a:moveTo>
                    <a:pt x="25" y="64"/>
                  </a:moveTo>
                  <a:cubicBezTo>
                    <a:pt x="24" y="56"/>
                    <a:pt x="26" y="49"/>
                    <a:pt x="29" y="4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91" y="49"/>
                    <a:pt x="92" y="56"/>
                    <a:pt x="92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6" y="29"/>
                    <a:pt x="88" y="12"/>
                    <a:pt x="77" y="5"/>
                  </a:cubicBezTo>
                  <a:cubicBezTo>
                    <a:pt x="77" y="5"/>
                    <a:pt x="76" y="5"/>
                    <a:pt x="76" y="5"/>
                  </a:cubicBezTo>
                  <a:cubicBezTo>
                    <a:pt x="73" y="2"/>
                    <a:pt x="69" y="1"/>
                    <a:pt x="66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1"/>
                    <a:pt x="44" y="2"/>
                    <a:pt x="41" y="5"/>
                  </a:cubicBezTo>
                  <a:cubicBezTo>
                    <a:pt x="40" y="5"/>
                    <a:pt x="40" y="5"/>
                    <a:pt x="39" y="5"/>
                  </a:cubicBezTo>
                  <a:cubicBezTo>
                    <a:pt x="28" y="12"/>
                    <a:pt x="0" y="29"/>
                    <a:pt x="3" y="64"/>
                  </a:cubicBezTo>
                  <a:lnTo>
                    <a:pt x="25" y="64"/>
                  </a:lnTo>
                  <a:close/>
                  <a:moveTo>
                    <a:pt x="25" y="64"/>
                  </a:moveTo>
                  <a:cubicBezTo>
                    <a:pt x="25" y="64"/>
                    <a:pt x="25" y="64"/>
                    <a:pt x="25" y="6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2" name="Rectangle 21"/>
            <p:cNvSpPr>
              <a:spLocks noChangeArrowheads="1"/>
            </p:cNvSpPr>
            <p:nvPr/>
          </p:nvSpPr>
          <p:spPr bwMode="auto">
            <a:xfrm>
              <a:off x="3681413" y="4222750"/>
              <a:ext cx="542925" cy="666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3" name="Freeform 22"/>
            <p:cNvSpPr>
              <a:spLocks noEditPoints="1"/>
            </p:cNvSpPr>
            <p:nvPr/>
          </p:nvSpPr>
          <p:spPr bwMode="auto">
            <a:xfrm>
              <a:off x="3795713" y="3709988"/>
              <a:ext cx="177800" cy="179387"/>
            </a:xfrm>
            <a:custGeom>
              <a:avLst/>
              <a:gdLst/>
              <a:ahLst/>
              <a:cxnLst>
                <a:cxn ang="0">
                  <a:pos x="103" y="61"/>
                </a:cxn>
                <a:cxn ang="0">
                  <a:pos x="97" y="59"/>
                </a:cxn>
                <a:cxn ang="0">
                  <a:pos x="97" y="46"/>
                </a:cxn>
                <a:cxn ang="0">
                  <a:pos x="102" y="44"/>
                </a:cxn>
                <a:cxn ang="0">
                  <a:pos x="105" y="35"/>
                </a:cxn>
                <a:cxn ang="0">
                  <a:pos x="102" y="28"/>
                </a:cxn>
                <a:cxn ang="0">
                  <a:pos x="93" y="24"/>
                </a:cxn>
                <a:cxn ang="0">
                  <a:pos x="88" y="27"/>
                </a:cxn>
                <a:cxn ang="0">
                  <a:pos x="78" y="18"/>
                </a:cxn>
                <a:cxn ang="0">
                  <a:pos x="81" y="13"/>
                </a:cxn>
                <a:cxn ang="0">
                  <a:pos x="76" y="4"/>
                </a:cxn>
                <a:cxn ang="0">
                  <a:pos x="69" y="1"/>
                </a:cxn>
                <a:cxn ang="0">
                  <a:pos x="60" y="5"/>
                </a:cxn>
                <a:cxn ang="0">
                  <a:pos x="58" y="11"/>
                </a:cxn>
                <a:cxn ang="0">
                  <a:pos x="46" y="11"/>
                </a:cxn>
                <a:cxn ang="0">
                  <a:pos x="43" y="6"/>
                </a:cxn>
                <a:cxn ang="0">
                  <a:pos x="34" y="3"/>
                </a:cxn>
                <a:cxn ang="0">
                  <a:pos x="27" y="6"/>
                </a:cxn>
                <a:cxn ang="0">
                  <a:pos x="24" y="15"/>
                </a:cxn>
                <a:cxn ang="0">
                  <a:pos x="26" y="20"/>
                </a:cxn>
                <a:cxn ang="0">
                  <a:pos x="18" y="30"/>
                </a:cxn>
                <a:cxn ang="0">
                  <a:pos x="12" y="28"/>
                </a:cxn>
                <a:cxn ang="0">
                  <a:pos x="3" y="32"/>
                </a:cxn>
                <a:cxn ang="0">
                  <a:pos x="1" y="39"/>
                </a:cxn>
                <a:cxn ang="0">
                  <a:pos x="1" y="44"/>
                </a:cxn>
                <a:cxn ang="0">
                  <a:pos x="5" y="48"/>
                </a:cxn>
                <a:cxn ang="0">
                  <a:pos x="10" y="50"/>
                </a:cxn>
                <a:cxn ang="0">
                  <a:pos x="11" y="62"/>
                </a:cxn>
                <a:cxn ang="0">
                  <a:pos x="5" y="65"/>
                </a:cxn>
                <a:cxn ang="0">
                  <a:pos x="2" y="74"/>
                </a:cxn>
                <a:cxn ang="0">
                  <a:pos x="5" y="81"/>
                </a:cxn>
                <a:cxn ang="0">
                  <a:pos x="14" y="84"/>
                </a:cxn>
                <a:cxn ang="0">
                  <a:pos x="20" y="82"/>
                </a:cxn>
                <a:cxn ang="0">
                  <a:pos x="29" y="90"/>
                </a:cxn>
                <a:cxn ang="0">
                  <a:pos x="27" y="96"/>
                </a:cxn>
                <a:cxn ang="0">
                  <a:pos x="27" y="101"/>
                </a:cxn>
                <a:cxn ang="0">
                  <a:pos x="31" y="105"/>
                </a:cxn>
                <a:cxn ang="0">
                  <a:pos x="38" y="107"/>
                </a:cxn>
                <a:cxn ang="0">
                  <a:pos x="43" y="107"/>
                </a:cxn>
                <a:cxn ang="0">
                  <a:pos x="47" y="103"/>
                </a:cxn>
                <a:cxn ang="0">
                  <a:pos x="49" y="98"/>
                </a:cxn>
                <a:cxn ang="0">
                  <a:pos x="62" y="97"/>
                </a:cxn>
                <a:cxn ang="0">
                  <a:pos x="64" y="103"/>
                </a:cxn>
                <a:cxn ang="0">
                  <a:pos x="73" y="106"/>
                </a:cxn>
                <a:cxn ang="0">
                  <a:pos x="80" y="103"/>
                </a:cxn>
                <a:cxn ang="0">
                  <a:pos x="84" y="94"/>
                </a:cxn>
                <a:cxn ang="0">
                  <a:pos x="81" y="88"/>
                </a:cxn>
                <a:cxn ang="0">
                  <a:pos x="90" y="79"/>
                </a:cxn>
                <a:cxn ang="0">
                  <a:pos x="95" y="81"/>
                </a:cxn>
                <a:cxn ang="0">
                  <a:pos x="101" y="81"/>
                </a:cxn>
                <a:cxn ang="0">
                  <a:pos x="104" y="77"/>
                </a:cxn>
                <a:cxn ang="0">
                  <a:pos x="107" y="70"/>
                </a:cxn>
                <a:cxn ang="0">
                  <a:pos x="103" y="61"/>
                </a:cxn>
                <a:cxn ang="0">
                  <a:pos x="65" y="79"/>
                </a:cxn>
                <a:cxn ang="0">
                  <a:pos x="54" y="81"/>
                </a:cxn>
                <a:cxn ang="0">
                  <a:pos x="29" y="66"/>
                </a:cxn>
                <a:cxn ang="0">
                  <a:pos x="42" y="30"/>
                </a:cxn>
                <a:cxn ang="0">
                  <a:pos x="54" y="27"/>
                </a:cxn>
                <a:cxn ang="0">
                  <a:pos x="78" y="43"/>
                </a:cxn>
                <a:cxn ang="0">
                  <a:pos x="65" y="79"/>
                </a:cxn>
                <a:cxn ang="0">
                  <a:pos x="65" y="79"/>
                </a:cxn>
                <a:cxn ang="0">
                  <a:pos x="65" y="79"/>
                </a:cxn>
              </a:cxnLst>
              <a:rect l="0" t="0" r="r" b="b"/>
              <a:pathLst>
                <a:path w="108" h="108">
                  <a:moveTo>
                    <a:pt x="103" y="61"/>
                  </a:moveTo>
                  <a:cubicBezTo>
                    <a:pt x="97" y="59"/>
                    <a:pt x="97" y="59"/>
                    <a:pt x="97" y="59"/>
                  </a:cubicBezTo>
                  <a:cubicBezTo>
                    <a:pt x="98" y="55"/>
                    <a:pt x="97" y="51"/>
                    <a:pt x="97" y="46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6" y="42"/>
                    <a:pt x="107" y="38"/>
                    <a:pt x="105" y="35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1" y="24"/>
                    <a:pt x="97" y="23"/>
                    <a:pt x="93" y="24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5" y="24"/>
                    <a:pt x="82" y="21"/>
                    <a:pt x="78" y="18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9"/>
                    <a:pt x="80" y="5"/>
                    <a:pt x="76" y="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0"/>
                    <a:pt x="62" y="2"/>
                    <a:pt x="60" y="5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4" y="10"/>
                    <a:pt x="50" y="11"/>
                    <a:pt x="46" y="11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2"/>
                    <a:pt x="38" y="1"/>
                    <a:pt x="34" y="3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7"/>
                    <a:pt x="22" y="11"/>
                    <a:pt x="24" y="15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3" y="23"/>
                    <a:pt x="20" y="26"/>
                    <a:pt x="18" y="3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4" y="28"/>
                    <a:pt x="3" y="32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1"/>
                    <a:pt x="0" y="42"/>
                    <a:pt x="1" y="44"/>
                  </a:cubicBezTo>
                  <a:cubicBezTo>
                    <a:pt x="2" y="46"/>
                    <a:pt x="3" y="47"/>
                    <a:pt x="5" y="48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4"/>
                    <a:pt x="10" y="58"/>
                    <a:pt x="11" y="62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2" y="66"/>
                    <a:pt x="0" y="71"/>
                    <a:pt x="2" y="74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7" y="84"/>
                    <a:pt x="11" y="86"/>
                    <a:pt x="14" y="84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2" y="85"/>
                    <a:pt x="26" y="88"/>
                    <a:pt x="29" y="90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6" y="98"/>
                    <a:pt x="26" y="100"/>
                    <a:pt x="27" y="101"/>
                  </a:cubicBezTo>
                  <a:cubicBezTo>
                    <a:pt x="28" y="103"/>
                    <a:pt x="29" y="104"/>
                    <a:pt x="31" y="105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0" y="108"/>
                    <a:pt x="42" y="108"/>
                    <a:pt x="43" y="107"/>
                  </a:cubicBezTo>
                  <a:cubicBezTo>
                    <a:pt x="45" y="107"/>
                    <a:pt x="46" y="105"/>
                    <a:pt x="47" y="103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3" y="98"/>
                    <a:pt x="57" y="98"/>
                    <a:pt x="62" y="97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6" y="106"/>
                    <a:pt x="70" y="108"/>
                    <a:pt x="73" y="106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4" y="101"/>
                    <a:pt x="85" y="97"/>
                    <a:pt x="84" y="94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4" y="86"/>
                    <a:pt x="87" y="82"/>
                    <a:pt x="90" y="79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7" y="82"/>
                    <a:pt x="99" y="82"/>
                    <a:pt x="101" y="81"/>
                  </a:cubicBezTo>
                  <a:cubicBezTo>
                    <a:pt x="102" y="80"/>
                    <a:pt x="104" y="79"/>
                    <a:pt x="104" y="77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8" y="66"/>
                    <a:pt x="106" y="62"/>
                    <a:pt x="103" y="61"/>
                  </a:cubicBezTo>
                  <a:close/>
                  <a:moveTo>
                    <a:pt x="65" y="79"/>
                  </a:moveTo>
                  <a:cubicBezTo>
                    <a:pt x="61" y="81"/>
                    <a:pt x="58" y="81"/>
                    <a:pt x="54" y="81"/>
                  </a:cubicBezTo>
                  <a:cubicBezTo>
                    <a:pt x="43" y="81"/>
                    <a:pt x="33" y="75"/>
                    <a:pt x="29" y="66"/>
                  </a:cubicBezTo>
                  <a:cubicBezTo>
                    <a:pt x="23" y="52"/>
                    <a:pt x="29" y="36"/>
                    <a:pt x="42" y="30"/>
                  </a:cubicBezTo>
                  <a:cubicBezTo>
                    <a:pt x="46" y="28"/>
                    <a:pt x="50" y="27"/>
                    <a:pt x="54" y="27"/>
                  </a:cubicBezTo>
                  <a:cubicBezTo>
                    <a:pt x="64" y="27"/>
                    <a:pt x="74" y="33"/>
                    <a:pt x="78" y="43"/>
                  </a:cubicBezTo>
                  <a:cubicBezTo>
                    <a:pt x="85" y="57"/>
                    <a:pt x="79" y="73"/>
                    <a:pt x="65" y="79"/>
                  </a:cubicBezTo>
                  <a:close/>
                  <a:moveTo>
                    <a:pt x="65" y="79"/>
                  </a:moveTo>
                  <a:cubicBezTo>
                    <a:pt x="65" y="79"/>
                    <a:pt x="65" y="79"/>
                    <a:pt x="65" y="7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7274551" y="5136925"/>
            <a:ext cx="612163" cy="675998"/>
            <a:chOff x="4425950" y="3640138"/>
            <a:chExt cx="593725" cy="655637"/>
          </a:xfrm>
          <a:solidFill>
            <a:schemeClr val="accent3"/>
          </a:solidFill>
        </p:grpSpPr>
        <p:sp>
          <p:nvSpPr>
            <p:cNvPr id="335" name="Freeform 23"/>
            <p:cNvSpPr>
              <a:spLocks noEditPoints="1"/>
            </p:cNvSpPr>
            <p:nvPr/>
          </p:nvSpPr>
          <p:spPr bwMode="auto">
            <a:xfrm>
              <a:off x="4495800" y="3640138"/>
              <a:ext cx="141288" cy="141287"/>
            </a:xfrm>
            <a:custGeom>
              <a:avLst/>
              <a:gdLst/>
              <a:ahLst/>
              <a:cxnLst>
                <a:cxn ang="0">
                  <a:pos x="85" y="42"/>
                </a:cxn>
                <a:cxn ang="0">
                  <a:pos x="43" y="85"/>
                </a:cxn>
                <a:cxn ang="0">
                  <a:pos x="0" y="42"/>
                </a:cxn>
                <a:cxn ang="0">
                  <a:pos x="43" y="0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2"/>
                </a:cxn>
              </a:cxnLst>
              <a:rect l="0" t="0" r="r" b="b"/>
              <a:pathLst>
                <a:path w="85" h="85">
                  <a:moveTo>
                    <a:pt x="85" y="42"/>
                  </a:moveTo>
                  <a:cubicBezTo>
                    <a:pt x="85" y="66"/>
                    <a:pt x="66" y="85"/>
                    <a:pt x="43" y="85"/>
                  </a:cubicBezTo>
                  <a:cubicBezTo>
                    <a:pt x="19" y="85"/>
                    <a:pt x="0" y="66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6" y="0"/>
                    <a:pt x="85" y="19"/>
                    <a:pt x="85" y="42"/>
                  </a:cubicBezTo>
                  <a:close/>
                  <a:moveTo>
                    <a:pt x="85" y="42"/>
                  </a:moveTo>
                  <a:cubicBezTo>
                    <a:pt x="85" y="42"/>
                    <a:pt x="85" y="42"/>
                    <a:pt x="85" y="4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6" name="Freeform 24"/>
            <p:cNvSpPr>
              <a:spLocks noEditPoints="1"/>
            </p:cNvSpPr>
            <p:nvPr/>
          </p:nvSpPr>
          <p:spPr bwMode="auto">
            <a:xfrm>
              <a:off x="4727575" y="3640138"/>
              <a:ext cx="141288" cy="141287"/>
            </a:xfrm>
            <a:custGeom>
              <a:avLst/>
              <a:gdLst/>
              <a:ahLst/>
              <a:cxnLst>
                <a:cxn ang="0">
                  <a:pos x="85" y="42"/>
                </a:cxn>
                <a:cxn ang="0">
                  <a:pos x="43" y="85"/>
                </a:cxn>
                <a:cxn ang="0">
                  <a:pos x="0" y="42"/>
                </a:cxn>
                <a:cxn ang="0">
                  <a:pos x="43" y="0"/>
                </a:cxn>
                <a:cxn ang="0">
                  <a:pos x="85" y="42"/>
                </a:cxn>
                <a:cxn ang="0">
                  <a:pos x="85" y="42"/>
                </a:cxn>
                <a:cxn ang="0">
                  <a:pos x="85" y="42"/>
                </a:cxn>
              </a:cxnLst>
              <a:rect l="0" t="0" r="r" b="b"/>
              <a:pathLst>
                <a:path w="85" h="85">
                  <a:moveTo>
                    <a:pt x="85" y="42"/>
                  </a:moveTo>
                  <a:cubicBezTo>
                    <a:pt x="85" y="66"/>
                    <a:pt x="66" y="85"/>
                    <a:pt x="43" y="85"/>
                  </a:cubicBezTo>
                  <a:cubicBezTo>
                    <a:pt x="19" y="85"/>
                    <a:pt x="0" y="66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6" y="0"/>
                    <a:pt x="85" y="19"/>
                    <a:pt x="85" y="42"/>
                  </a:cubicBezTo>
                  <a:close/>
                  <a:moveTo>
                    <a:pt x="85" y="42"/>
                  </a:moveTo>
                  <a:cubicBezTo>
                    <a:pt x="85" y="42"/>
                    <a:pt x="85" y="42"/>
                    <a:pt x="85" y="4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" name="Freeform 25"/>
            <p:cNvSpPr>
              <a:spLocks noEditPoints="1"/>
            </p:cNvSpPr>
            <p:nvPr/>
          </p:nvSpPr>
          <p:spPr bwMode="auto">
            <a:xfrm>
              <a:off x="4843463" y="4206875"/>
              <a:ext cx="73025" cy="88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"/>
                </a:cxn>
                <a:cxn ang="0">
                  <a:pos x="22" y="53"/>
                </a:cxn>
                <a:cxn ang="0">
                  <a:pos x="22" y="53"/>
                </a:cxn>
                <a:cxn ang="0">
                  <a:pos x="44" y="30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" h="53">
                  <a:moveTo>
                    <a:pt x="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43"/>
                    <a:pt x="10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34" y="53"/>
                    <a:pt x="44" y="43"/>
                    <a:pt x="44" y="3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0" y="0"/>
                  </a:ln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" name="Freeform 26"/>
            <p:cNvSpPr>
              <a:spLocks noEditPoints="1"/>
            </p:cNvSpPr>
            <p:nvPr/>
          </p:nvSpPr>
          <p:spPr bwMode="auto">
            <a:xfrm>
              <a:off x="4425950" y="3776663"/>
              <a:ext cx="593725" cy="519112"/>
            </a:xfrm>
            <a:custGeom>
              <a:avLst/>
              <a:gdLst/>
              <a:ahLst/>
              <a:cxnLst>
                <a:cxn ang="0">
                  <a:pos x="327" y="159"/>
                </a:cxn>
                <a:cxn ang="0">
                  <a:pos x="312" y="142"/>
                </a:cxn>
                <a:cxn ang="0">
                  <a:pos x="312" y="138"/>
                </a:cxn>
                <a:cxn ang="0">
                  <a:pos x="284" y="26"/>
                </a:cxn>
                <a:cxn ang="0">
                  <a:pos x="254" y="0"/>
                </a:cxn>
                <a:cxn ang="0">
                  <a:pos x="254" y="0"/>
                </a:cxn>
                <a:cxn ang="0">
                  <a:pos x="244" y="1"/>
                </a:cxn>
                <a:cxn ang="0">
                  <a:pos x="235" y="4"/>
                </a:cxn>
                <a:cxn ang="0">
                  <a:pos x="213" y="34"/>
                </a:cxn>
                <a:cxn ang="0">
                  <a:pos x="212" y="35"/>
                </a:cxn>
                <a:cxn ang="0">
                  <a:pos x="201" y="74"/>
                </a:cxn>
                <a:cxn ang="0">
                  <a:pos x="154" y="82"/>
                </a:cxn>
                <a:cxn ang="0">
                  <a:pos x="140" y="90"/>
                </a:cxn>
                <a:cxn ang="0">
                  <a:pos x="111" y="77"/>
                </a:cxn>
                <a:cxn ang="0">
                  <a:pos x="99" y="35"/>
                </a:cxn>
                <a:cxn ang="0">
                  <a:pos x="99" y="34"/>
                </a:cxn>
                <a:cxn ang="0">
                  <a:pos x="76" y="4"/>
                </a:cxn>
                <a:cxn ang="0">
                  <a:pos x="68" y="1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22" y="26"/>
                </a:cxn>
                <a:cxn ang="0">
                  <a:pos x="3" y="117"/>
                </a:cxn>
                <a:cxn ang="0">
                  <a:pos x="14" y="148"/>
                </a:cxn>
                <a:cxn ang="0">
                  <a:pos x="14" y="289"/>
                </a:cxn>
                <a:cxn ang="0">
                  <a:pos x="37" y="312"/>
                </a:cxn>
                <a:cxn ang="0">
                  <a:pos x="59" y="289"/>
                </a:cxn>
                <a:cxn ang="0">
                  <a:pos x="59" y="156"/>
                </a:cxn>
                <a:cxn ang="0">
                  <a:pos x="79" y="134"/>
                </a:cxn>
                <a:cxn ang="0">
                  <a:pos x="86" y="99"/>
                </a:cxn>
                <a:cxn ang="0">
                  <a:pos x="152" y="125"/>
                </a:cxn>
                <a:cxn ang="0">
                  <a:pos x="154" y="126"/>
                </a:cxn>
                <a:cxn ang="0">
                  <a:pos x="170" y="115"/>
                </a:cxn>
                <a:cxn ang="0">
                  <a:pos x="225" y="96"/>
                </a:cxn>
                <a:cxn ang="0">
                  <a:pos x="233" y="134"/>
                </a:cxn>
                <a:cxn ang="0">
                  <a:pos x="249" y="154"/>
                </a:cxn>
                <a:cxn ang="0">
                  <a:pos x="260" y="154"/>
                </a:cxn>
                <a:cxn ang="0">
                  <a:pos x="273" y="139"/>
                </a:cxn>
                <a:cxn ang="0">
                  <a:pos x="253" y="71"/>
                </a:cxn>
                <a:cxn ang="0">
                  <a:pos x="258" y="68"/>
                </a:cxn>
                <a:cxn ang="0">
                  <a:pos x="279" y="142"/>
                </a:cxn>
                <a:cxn ang="0">
                  <a:pos x="264" y="159"/>
                </a:cxn>
                <a:cxn ang="0">
                  <a:pos x="232" y="159"/>
                </a:cxn>
                <a:cxn ang="0">
                  <a:pos x="232" y="253"/>
                </a:cxn>
                <a:cxn ang="0">
                  <a:pos x="359" y="253"/>
                </a:cxn>
                <a:cxn ang="0">
                  <a:pos x="359" y="159"/>
                </a:cxn>
                <a:cxn ang="0">
                  <a:pos x="327" y="159"/>
                </a:cxn>
                <a:cxn ang="0">
                  <a:pos x="275" y="159"/>
                </a:cxn>
                <a:cxn ang="0">
                  <a:pos x="284" y="152"/>
                </a:cxn>
                <a:cxn ang="0">
                  <a:pos x="296" y="157"/>
                </a:cxn>
                <a:cxn ang="0">
                  <a:pos x="299" y="157"/>
                </a:cxn>
                <a:cxn ang="0">
                  <a:pos x="308" y="152"/>
                </a:cxn>
                <a:cxn ang="0">
                  <a:pos x="316" y="159"/>
                </a:cxn>
                <a:cxn ang="0">
                  <a:pos x="275" y="159"/>
                </a:cxn>
                <a:cxn ang="0">
                  <a:pos x="275" y="159"/>
                </a:cxn>
                <a:cxn ang="0">
                  <a:pos x="275" y="159"/>
                </a:cxn>
              </a:cxnLst>
              <a:rect l="0" t="0" r="r" b="b"/>
              <a:pathLst>
                <a:path w="359" h="312">
                  <a:moveTo>
                    <a:pt x="327" y="159"/>
                  </a:moveTo>
                  <a:cubicBezTo>
                    <a:pt x="326" y="151"/>
                    <a:pt x="320" y="144"/>
                    <a:pt x="312" y="142"/>
                  </a:cubicBezTo>
                  <a:cubicBezTo>
                    <a:pt x="312" y="140"/>
                    <a:pt x="312" y="139"/>
                    <a:pt x="312" y="138"/>
                  </a:cubicBezTo>
                  <a:cubicBezTo>
                    <a:pt x="310" y="127"/>
                    <a:pt x="284" y="26"/>
                    <a:pt x="284" y="26"/>
                  </a:cubicBezTo>
                  <a:cubicBezTo>
                    <a:pt x="280" y="9"/>
                    <a:pt x="269" y="1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49" y="0"/>
                    <a:pt x="244" y="1"/>
                  </a:cubicBezTo>
                  <a:cubicBezTo>
                    <a:pt x="239" y="2"/>
                    <a:pt x="235" y="4"/>
                    <a:pt x="235" y="4"/>
                  </a:cubicBezTo>
                  <a:cubicBezTo>
                    <a:pt x="225" y="10"/>
                    <a:pt x="214" y="20"/>
                    <a:pt x="213" y="34"/>
                  </a:cubicBezTo>
                  <a:cubicBezTo>
                    <a:pt x="213" y="34"/>
                    <a:pt x="213" y="35"/>
                    <a:pt x="212" y="35"/>
                  </a:cubicBezTo>
                  <a:cubicBezTo>
                    <a:pt x="210" y="56"/>
                    <a:pt x="207" y="68"/>
                    <a:pt x="201" y="74"/>
                  </a:cubicBezTo>
                  <a:cubicBezTo>
                    <a:pt x="194" y="80"/>
                    <a:pt x="180" y="82"/>
                    <a:pt x="154" y="82"/>
                  </a:cubicBezTo>
                  <a:cubicBezTo>
                    <a:pt x="148" y="82"/>
                    <a:pt x="143" y="85"/>
                    <a:pt x="140" y="90"/>
                  </a:cubicBezTo>
                  <a:cubicBezTo>
                    <a:pt x="125" y="87"/>
                    <a:pt x="116" y="83"/>
                    <a:pt x="111" y="77"/>
                  </a:cubicBezTo>
                  <a:cubicBezTo>
                    <a:pt x="105" y="70"/>
                    <a:pt x="102" y="57"/>
                    <a:pt x="99" y="35"/>
                  </a:cubicBezTo>
                  <a:cubicBezTo>
                    <a:pt x="99" y="35"/>
                    <a:pt x="99" y="34"/>
                    <a:pt x="99" y="34"/>
                  </a:cubicBezTo>
                  <a:cubicBezTo>
                    <a:pt x="98" y="20"/>
                    <a:pt x="87" y="10"/>
                    <a:pt x="76" y="4"/>
                  </a:cubicBezTo>
                  <a:cubicBezTo>
                    <a:pt x="76" y="4"/>
                    <a:pt x="72" y="2"/>
                    <a:pt x="68" y="1"/>
                  </a:cubicBezTo>
                  <a:cubicBezTo>
                    <a:pt x="63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3" y="1"/>
                    <a:pt x="26" y="9"/>
                    <a:pt x="22" y="26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0" y="130"/>
                    <a:pt x="6" y="141"/>
                    <a:pt x="14" y="148"/>
                  </a:cubicBezTo>
                  <a:cubicBezTo>
                    <a:pt x="14" y="289"/>
                    <a:pt x="14" y="289"/>
                    <a:pt x="14" y="289"/>
                  </a:cubicBezTo>
                  <a:cubicBezTo>
                    <a:pt x="14" y="302"/>
                    <a:pt x="24" y="312"/>
                    <a:pt x="37" y="312"/>
                  </a:cubicBezTo>
                  <a:cubicBezTo>
                    <a:pt x="49" y="312"/>
                    <a:pt x="59" y="302"/>
                    <a:pt x="59" y="289"/>
                  </a:cubicBezTo>
                  <a:cubicBezTo>
                    <a:pt x="59" y="156"/>
                    <a:pt x="59" y="156"/>
                    <a:pt x="59" y="156"/>
                  </a:cubicBezTo>
                  <a:cubicBezTo>
                    <a:pt x="68" y="152"/>
                    <a:pt x="76" y="145"/>
                    <a:pt x="79" y="134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98" y="113"/>
                    <a:pt x="117" y="121"/>
                    <a:pt x="152" y="125"/>
                  </a:cubicBezTo>
                  <a:cubicBezTo>
                    <a:pt x="153" y="126"/>
                    <a:pt x="154" y="126"/>
                    <a:pt x="154" y="126"/>
                  </a:cubicBezTo>
                  <a:cubicBezTo>
                    <a:pt x="161" y="126"/>
                    <a:pt x="168" y="121"/>
                    <a:pt x="170" y="115"/>
                  </a:cubicBezTo>
                  <a:cubicBezTo>
                    <a:pt x="197" y="113"/>
                    <a:pt x="214" y="108"/>
                    <a:pt x="225" y="96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35" y="143"/>
                    <a:pt x="241" y="150"/>
                    <a:pt x="249" y="154"/>
                  </a:cubicBezTo>
                  <a:cubicBezTo>
                    <a:pt x="260" y="154"/>
                    <a:pt x="260" y="154"/>
                    <a:pt x="260" y="154"/>
                  </a:cubicBezTo>
                  <a:cubicBezTo>
                    <a:pt x="262" y="148"/>
                    <a:pt x="267" y="142"/>
                    <a:pt x="273" y="139"/>
                  </a:cubicBezTo>
                  <a:cubicBezTo>
                    <a:pt x="267" y="113"/>
                    <a:pt x="259" y="86"/>
                    <a:pt x="253" y="71"/>
                  </a:cubicBezTo>
                  <a:cubicBezTo>
                    <a:pt x="248" y="62"/>
                    <a:pt x="255" y="59"/>
                    <a:pt x="258" y="68"/>
                  </a:cubicBezTo>
                  <a:cubicBezTo>
                    <a:pt x="261" y="77"/>
                    <a:pt x="274" y="116"/>
                    <a:pt x="279" y="142"/>
                  </a:cubicBezTo>
                  <a:cubicBezTo>
                    <a:pt x="271" y="144"/>
                    <a:pt x="265" y="151"/>
                    <a:pt x="264" y="159"/>
                  </a:cubicBezTo>
                  <a:cubicBezTo>
                    <a:pt x="232" y="159"/>
                    <a:pt x="232" y="159"/>
                    <a:pt x="232" y="159"/>
                  </a:cubicBezTo>
                  <a:cubicBezTo>
                    <a:pt x="232" y="253"/>
                    <a:pt x="232" y="253"/>
                    <a:pt x="232" y="253"/>
                  </a:cubicBezTo>
                  <a:cubicBezTo>
                    <a:pt x="359" y="253"/>
                    <a:pt x="359" y="253"/>
                    <a:pt x="359" y="253"/>
                  </a:cubicBezTo>
                  <a:cubicBezTo>
                    <a:pt x="359" y="159"/>
                    <a:pt x="359" y="159"/>
                    <a:pt x="359" y="159"/>
                  </a:cubicBezTo>
                  <a:lnTo>
                    <a:pt x="327" y="159"/>
                  </a:lnTo>
                  <a:close/>
                  <a:moveTo>
                    <a:pt x="275" y="159"/>
                  </a:moveTo>
                  <a:cubicBezTo>
                    <a:pt x="277" y="155"/>
                    <a:pt x="280" y="153"/>
                    <a:pt x="284" y="152"/>
                  </a:cubicBezTo>
                  <a:cubicBezTo>
                    <a:pt x="287" y="155"/>
                    <a:pt x="291" y="157"/>
                    <a:pt x="296" y="157"/>
                  </a:cubicBezTo>
                  <a:cubicBezTo>
                    <a:pt x="297" y="157"/>
                    <a:pt x="298" y="157"/>
                    <a:pt x="299" y="157"/>
                  </a:cubicBezTo>
                  <a:cubicBezTo>
                    <a:pt x="302" y="156"/>
                    <a:pt x="305" y="154"/>
                    <a:pt x="308" y="152"/>
                  </a:cubicBezTo>
                  <a:cubicBezTo>
                    <a:pt x="312" y="153"/>
                    <a:pt x="315" y="155"/>
                    <a:pt x="316" y="159"/>
                  </a:cubicBezTo>
                  <a:lnTo>
                    <a:pt x="275" y="159"/>
                  </a:lnTo>
                  <a:close/>
                  <a:moveTo>
                    <a:pt x="275" y="159"/>
                  </a:moveTo>
                  <a:cubicBezTo>
                    <a:pt x="275" y="159"/>
                    <a:pt x="275" y="159"/>
                    <a:pt x="275" y="1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8198556" y="5150852"/>
            <a:ext cx="666179" cy="639990"/>
            <a:chOff x="5216525" y="3651250"/>
            <a:chExt cx="646113" cy="620713"/>
          </a:xfrm>
          <a:solidFill>
            <a:schemeClr val="accent4"/>
          </a:solidFill>
        </p:grpSpPr>
        <p:sp>
          <p:nvSpPr>
            <p:cNvPr id="340" name="Freeform 27"/>
            <p:cNvSpPr>
              <a:spLocks noEditPoints="1"/>
            </p:cNvSpPr>
            <p:nvPr/>
          </p:nvSpPr>
          <p:spPr bwMode="auto">
            <a:xfrm>
              <a:off x="5297488" y="3651250"/>
              <a:ext cx="144463" cy="146050"/>
            </a:xfrm>
            <a:custGeom>
              <a:avLst/>
              <a:gdLst/>
              <a:ahLst/>
              <a:cxnLst>
                <a:cxn ang="0">
                  <a:pos x="44" y="88"/>
                </a:cxn>
                <a:cxn ang="0">
                  <a:pos x="88" y="44"/>
                </a:cxn>
                <a:cxn ang="0">
                  <a:pos x="44" y="0"/>
                </a:cxn>
                <a:cxn ang="0">
                  <a:pos x="0" y="44"/>
                </a:cxn>
                <a:cxn ang="0">
                  <a:pos x="44" y="88"/>
                </a:cxn>
                <a:cxn ang="0">
                  <a:pos x="44" y="88"/>
                </a:cxn>
                <a:cxn ang="0">
                  <a:pos x="44" y="88"/>
                </a:cxn>
              </a:cxnLst>
              <a:rect l="0" t="0" r="r" b="b"/>
              <a:pathLst>
                <a:path w="88" h="88">
                  <a:moveTo>
                    <a:pt x="44" y="88"/>
                  </a:move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lose/>
                  <a:moveTo>
                    <a:pt x="44" y="88"/>
                  </a:moveTo>
                  <a:cubicBezTo>
                    <a:pt x="44" y="88"/>
                    <a:pt x="44" y="88"/>
                    <a:pt x="44" y="8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1" name="Freeform 28"/>
            <p:cNvSpPr>
              <a:spLocks noEditPoints="1"/>
            </p:cNvSpPr>
            <p:nvPr/>
          </p:nvSpPr>
          <p:spPr bwMode="auto">
            <a:xfrm>
              <a:off x="5286375" y="3798888"/>
              <a:ext cx="287338" cy="469900"/>
            </a:xfrm>
            <a:custGeom>
              <a:avLst/>
              <a:gdLst/>
              <a:ahLst/>
              <a:cxnLst>
                <a:cxn ang="0">
                  <a:pos x="135" y="143"/>
                </a:cxn>
                <a:cxn ang="0">
                  <a:pos x="115" y="125"/>
                </a:cxn>
                <a:cxn ang="0">
                  <a:pos x="115" y="125"/>
                </a:cxn>
                <a:cxn ang="0">
                  <a:pos x="81" y="126"/>
                </a:cxn>
                <a:cxn ang="0">
                  <a:pos x="81" y="78"/>
                </a:cxn>
                <a:cxn ang="0">
                  <a:pos x="123" y="94"/>
                </a:cxn>
                <a:cxn ang="0">
                  <a:pos x="159" y="86"/>
                </a:cxn>
                <a:cxn ang="0">
                  <a:pos x="169" y="64"/>
                </a:cxn>
                <a:cxn ang="0">
                  <a:pos x="147" y="55"/>
                </a:cxn>
                <a:cxn ang="0">
                  <a:pos x="76" y="19"/>
                </a:cxn>
                <a:cxn ang="0">
                  <a:pos x="76" y="19"/>
                </a:cxn>
                <a:cxn ang="0">
                  <a:pos x="50" y="1"/>
                </a:cxn>
                <a:cxn ang="0">
                  <a:pos x="41" y="0"/>
                </a:cxn>
                <a:cxn ang="0">
                  <a:pos x="31" y="1"/>
                </a:cxn>
                <a:cxn ang="0">
                  <a:pos x="31" y="1"/>
                </a:cxn>
                <a:cxn ang="0">
                  <a:pos x="0" y="35"/>
                </a:cxn>
                <a:cxn ang="0">
                  <a:pos x="0" y="132"/>
                </a:cxn>
                <a:cxn ang="0">
                  <a:pos x="40" y="166"/>
                </a:cxn>
                <a:cxn ang="0">
                  <a:pos x="44" y="166"/>
                </a:cxn>
                <a:cxn ang="0">
                  <a:pos x="98" y="166"/>
                </a:cxn>
                <a:cxn ang="0">
                  <a:pos x="109" y="265"/>
                </a:cxn>
                <a:cxn ang="0">
                  <a:pos x="129" y="283"/>
                </a:cxn>
                <a:cxn ang="0">
                  <a:pos x="131" y="283"/>
                </a:cxn>
                <a:cxn ang="0">
                  <a:pos x="149" y="261"/>
                </a:cxn>
                <a:cxn ang="0">
                  <a:pos x="135" y="143"/>
                </a:cxn>
                <a:cxn ang="0">
                  <a:pos x="135" y="143"/>
                </a:cxn>
                <a:cxn ang="0">
                  <a:pos x="135" y="143"/>
                </a:cxn>
              </a:cxnLst>
              <a:rect l="0" t="0" r="r" b="b"/>
              <a:pathLst>
                <a:path w="173" h="283">
                  <a:moveTo>
                    <a:pt x="135" y="143"/>
                  </a:moveTo>
                  <a:cubicBezTo>
                    <a:pt x="134" y="133"/>
                    <a:pt x="126" y="125"/>
                    <a:pt x="115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92" y="88"/>
                    <a:pt x="105" y="94"/>
                    <a:pt x="123" y="94"/>
                  </a:cubicBezTo>
                  <a:cubicBezTo>
                    <a:pt x="133" y="94"/>
                    <a:pt x="145" y="92"/>
                    <a:pt x="159" y="86"/>
                  </a:cubicBezTo>
                  <a:cubicBezTo>
                    <a:pt x="168" y="83"/>
                    <a:pt x="173" y="73"/>
                    <a:pt x="169" y="64"/>
                  </a:cubicBezTo>
                  <a:cubicBezTo>
                    <a:pt x="166" y="56"/>
                    <a:pt x="156" y="51"/>
                    <a:pt x="147" y="55"/>
                  </a:cubicBezTo>
                  <a:cubicBezTo>
                    <a:pt x="113" y="68"/>
                    <a:pt x="106" y="60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0" y="10"/>
                    <a:pt x="60" y="4"/>
                    <a:pt x="50" y="1"/>
                  </a:cubicBezTo>
                  <a:cubicBezTo>
                    <a:pt x="50" y="1"/>
                    <a:pt x="46" y="0"/>
                    <a:pt x="41" y="0"/>
                  </a:cubicBezTo>
                  <a:cubicBezTo>
                    <a:pt x="36" y="0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16" y="5"/>
                    <a:pt x="0" y="17"/>
                    <a:pt x="0" y="3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53"/>
                    <a:pt x="21" y="166"/>
                    <a:pt x="40" y="166"/>
                  </a:cubicBezTo>
                  <a:cubicBezTo>
                    <a:pt x="41" y="166"/>
                    <a:pt x="42" y="166"/>
                    <a:pt x="44" y="166"/>
                  </a:cubicBezTo>
                  <a:cubicBezTo>
                    <a:pt x="98" y="166"/>
                    <a:pt x="98" y="166"/>
                    <a:pt x="98" y="166"/>
                  </a:cubicBezTo>
                  <a:cubicBezTo>
                    <a:pt x="109" y="265"/>
                    <a:pt x="109" y="265"/>
                    <a:pt x="109" y="265"/>
                  </a:cubicBezTo>
                  <a:cubicBezTo>
                    <a:pt x="110" y="275"/>
                    <a:pt x="119" y="283"/>
                    <a:pt x="129" y="283"/>
                  </a:cubicBezTo>
                  <a:cubicBezTo>
                    <a:pt x="130" y="283"/>
                    <a:pt x="131" y="283"/>
                    <a:pt x="131" y="283"/>
                  </a:cubicBezTo>
                  <a:cubicBezTo>
                    <a:pt x="142" y="282"/>
                    <a:pt x="150" y="272"/>
                    <a:pt x="149" y="261"/>
                  </a:cubicBezTo>
                  <a:lnTo>
                    <a:pt x="135" y="143"/>
                  </a:lnTo>
                  <a:close/>
                  <a:moveTo>
                    <a:pt x="135" y="143"/>
                  </a:moveTo>
                  <a:cubicBezTo>
                    <a:pt x="135" y="143"/>
                    <a:pt x="135" y="143"/>
                    <a:pt x="135" y="14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2" name="Freeform 29"/>
            <p:cNvSpPr>
              <a:spLocks noEditPoints="1"/>
            </p:cNvSpPr>
            <p:nvPr/>
          </p:nvSpPr>
          <p:spPr bwMode="auto">
            <a:xfrm>
              <a:off x="5216525" y="3830638"/>
              <a:ext cx="222250" cy="441325"/>
            </a:xfrm>
            <a:custGeom>
              <a:avLst/>
              <a:gdLst/>
              <a:ahLst/>
              <a:cxnLst>
                <a:cxn ang="0">
                  <a:pos x="135" y="170"/>
                </a:cxn>
                <a:cxn ang="0">
                  <a:pos x="118" y="153"/>
                </a:cxn>
                <a:cxn ang="0">
                  <a:pos x="34" y="153"/>
                </a:cxn>
                <a:cxn ang="0">
                  <a:pos x="34" y="17"/>
                </a:cxn>
                <a:cxn ang="0">
                  <a:pos x="17" y="0"/>
                </a:cxn>
                <a:cxn ang="0">
                  <a:pos x="0" y="17"/>
                </a:cxn>
                <a:cxn ang="0">
                  <a:pos x="0" y="170"/>
                </a:cxn>
                <a:cxn ang="0">
                  <a:pos x="8" y="184"/>
                </a:cxn>
                <a:cxn ang="0">
                  <a:pos x="3" y="204"/>
                </a:cxn>
                <a:cxn ang="0">
                  <a:pos x="3" y="251"/>
                </a:cxn>
                <a:cxn ang="0">
                  <a:pos x="18" y="266"/>
                </a:cxn>
                <a:cxn ang="0">
                  <a:pos x="32" y="251"/>
                </a:cxn>
                <a:cxn ang="0">
                  <a:pos x="32" y="204"/>
                </a:cxn>
                <a:cxn ang="0">
                  <a:pos x="43" y="192"/>
                </a:cxn>
                <a:cxn ang="0">
                  <a:pos x="91" y="192"/>
                </a:cxn>
                <a:cxn ang="0">
                  <a:pos x="103" y="204"/>
                </a:cxn>
                <a:cxn ang="0">
                  <a:pos x="103" y="251"/>
                </a:cxn>
                <a:cxn ang="0">
                  <a:pos x="117" y="266"/>
                </a:cxn>
                <a:cxn ang="0">
                  <a:pos x="131" y="251"/>
                </a:cxn>
                <a:cxn ang="0">
                  <a:pos x="131" y="204"/>
                </a:cxn>
                <a:cxn ang="0">
                  <a:pos x="126" y="185"/>
                </a:cxn>
                <a:cxn ang="0">
                  <a:pos x="135" y="170"/>
                </a:cxn>
                <a:cxn ang="0">
                  <a:pos x="135" y="170"/>
                </a:cxn>
                <a:cxn ang="0">
                  <a:pos x="135" y="170"/>
                </a:cxn>
              </a:cxnLst>
              <a:rect l="0" t="0" r="r" b="b"/>
              <a:pathLst>
                <a:path w="135" h="266">
                  <a:moveTo>
                    <a:pt x="135" y="170"/>
                  </a:moveTo>
                  <a:cubicBezTo>
                    <a:pt x="135" y="160"/>
                    <a:pt x="128" y="153"/>
                    <a:pt x="118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6"/>
                    <a:pt x="3" y="181"/>
                    <a:pt x="8" y="184"/>
                  </a:cubicBezTo>
                  <a:cubicBezTo>
                    <a:pt x="5" y="190"/>
                    <a:pt x="3" y="197"/>
                    <a:pt x="3" y="204"/>
                  </a:cubicBezTo>
                  <a:cubicBezTo>
                    <a:pt x="3" y="251"/>
                    <a:pt x="3" y="251"/>
                    <a:pt x="3" y="251"/>
                  </a:cubicBezTo>
                  <a:cubicBezTo>
                    <a:pt x="3" y="259"/>
                    <a:pt x="10" y="266"/>
                    <a:pt x="18" y="266"/>
                  </a:cubicBezTo>
                  <a:cubicBezTo>
                    <a:pt x="25" y="266"/>
                    <a:pt x="32" y="259"/>
                    <a:pt x="32" y="251"/>
                  </a:cubicBezTo>
                  <a:cubicBezTo>
                    <a:pt x="32" y="204"/>
                    <a:pt x="32" y="204"/>
                    <a:pt x="32" y="204"/>
                  </a:cubicBezTo>
                  <a:cubicBezTo>
                    <a:pt x="32" y="197"/>
                    <a:pt x="37" y="192"/>
                    <a:pt x="43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7" y="192"/>
                    <a:pt x="103" y="197"/>
                    <a:pt x="103" y="204"/>
                  </a:cubicBezTo>
                  <a:cubicBezTo>
                    <a:pt x="103" y="251"/>
                    <a:pt x="103" y="251"/>
                    <a:pt x="103" y="251"/>
                  </a:cubicBezTo>
                  <a:cubicBezTo>
                    <a:pt x="103" y="259"/>
                    <a:pt x="109" y="266"/>
                    <a:pt x="117" y="266"/>
                  </a:cubicBezTo>
                  <a:cubicBezTo>
                    <a:pt x="125" y="266"/>
                    <a:pt x="131" y="259"/>
                    <a:pt x="131" y="251"/>
                  </a:cubicBezTo>
                  <a:cubicBezTo>
                    <a:pt x="131" y="204"/>
                    <a:pt x="131" y="204"/>
                    <a:pt x="131" y="204"/>
                  </a:cubicBezTo>
                  <a:cubicBezTo>
                    <a:pt x="131" y="197"/>
                    <a:pt x="129" y="190"/>
                    <a:pt x="126" y="185"/>
                  </a:cubicBezTo>
                  <a:cubicBezTo>
                    <a:pt x="132" y="182"/>
                    <a:pt x="135" y="176"/>
                    <a:pt x="135" y="170"/>
                  </a:cubicBezTo>
                  <a:close/>
                  <a:moveTo>
                    <a:pt x="135" y="170"/>
                  </a:moveTo>
                  <a:cubicBezTo>
                    <a:pt x="135" y="170"/>
                    <a:pt x="135" y="170"/>
                    <a:pt x="135" y="17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3" name="Freeform 30"/>
            <p:cNvSpPr>
              <a:spLocks noEditPoints="1"/>
            </p:cNvSpPr>
            <p:nvPr/>
          </p:nvSpPr>
          <p:spPr bwMode="auto">
            <a:xfrm>
              <a:off x="5495925" y="3960813"/>
              <a:ext cx="366713" cy="29527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17" y="0"/>
                </a:cxn>
                <a:cxn ang="0">
                  <a:pos x="0" y="16"/>
                </a:cxn>
                <a:cxn ang="0">
                  <a:pos x="17" y="32"/>
                </a:cxn>
                <a:cxn ang="0">
                  <a:pos x="39" y="32"/>
                </a:cxn>
                <a:cxn ang="0">
                  <a:pos x="39" y="177"/>
                </a:cxn>
                <a:cxn ang="0">
                  <a:pos x="183" y="177"/>
                </a:cxn>
                <a:cxn ang="0">
                  <a:pos x="183" y="32"/>
                </a:cxn>
                <a:cxn ang="0">
                  <a:pos x="206" y="32"/>
                </a:cxn>
                <a:cxn ang="0">
                  <a:pos x="222" y="16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206" y="0"/>
                </a:cxn>
              </a:cxnLst>
              <a:rect l="0" t="0" r="r" b="b"/>
              <a:pathLst>
                <a:path w="222" h="177">
                  <a:moveTo>
                    <a:pt x="20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2"/>
                    <a:pt x="17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177"/>
                    <a:pt x="39" y="177"/>
                    <a:pt x="39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5" y="32"/>
                    <a:pt x="222" y="25"/>
                    <a:pt x="222" y="16"/>
                  </a:cubicBezTo>
                  <a:cubicBezTo>
                    <a:pt x="222" y="7"/>
                    <a:pt x="215" y="0"/>
                    <a:pt x="206" y="0"/>
                  </a:cubicBezTo>
                  <a:close/>
                  <a:moveTo>
                    <a:pt x="206" y="0"/>
                  </a:moveTo>
                  <a:cubicBezTo>
                    <a:pt x="206" y="0"/>
                    <a:pt x="206" y="0"/>
                    <a:pt x="20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4" name="Freeform 31"/>
            <p:cNvSpPr>
              <a:spLocks noEditPoints="1"/>
            </p:cNvSpPr>
            <p:nvPr/>
          </p:nvSpPr>
          <p:spPr bwMode="auto">
            <a:xfrm>
              <a:off x="5589588" y="3749675"/>
              <a:ext cx="254000" cy="203200"/>
            </a:xfrm>
            <a:custGeom>
              <a:avLst/>
              <a:gdLst/>
              <a:ahLst/>
              <a:cxnLst>
                <a:cxn ang="0">
                  <a:pos x="93" y="14"/>
                </a:cxn>
                <a:cxn ang="0">
                  <a:pos x="78" y="47"/>
                </a:cxn>
                <a:cxn ang="0">
                  <a:pos x="121" y="66"/>
                </a:cxn>
                <a:cxn ang="0">
                  <a:pos x="108" y="107"/>
                </a:cxn>
                <a:cxn ang="0">
                  <a:pos x="7" y="107"/>
                </a:cxn>
                <a:cxn ang="0">
                  <a:pos x="0" y="114"/>
                </a:cxn>
                <a:cxn ang="0">
                  <a:pos x="7" y="122"/>
                </a:cxn>
                <a:cxn ang="0">
                  <a:pos x="113" y="122"/>
                </a:cxn>
                <a:cxn ang="0">
                  <a:pos x="120" y="117"/>
                </a:cxn>
                <a:cxn ang="0">
                  <a:pos x="153" y="10"/>
                </a:cxn>
                <a:cxn ang="0">
                  <a:pos x="148" y="1"/>
                </a:cxn>
                <a:cxn ang="0">
                  <a:pos x="139" y="6"/>
                </a:cxn>
                <a:cxn ang="0">
                  <a:pos x="131" y="31"/>
                </a:cxn>
                <a:cxn ang="0">
                  <a:pos x="93" y="14"/>
                </a:cxn>
                <a:cxn ang="0">
                  <a:pos x="90" y="49"/>
                </a:cxn>
                <a:cxn ang="0">
                  <a:pos x="82" y="46"/>
                </a:cxn>
                <a:cxn ang="0">
                  <a:pos x="86" y="38"/>
                </a:cxn>
                <a:cxn ang="0">
                  <a:pos x="90" y="49"/>
                </a:cxn>
                <a:cxn ang="0">
                  <a:pos x="91" y="25"/>
                </a:cxn>
                <a:cxn ang="0">
                  <a:pos x="95" y="18"/>
                </a:cxn>
                <a:cxn ang="0">
                  <a:pos x="102" y="21"/>
                </a:cxn>
                <a:cxn ang="0">
                  <a:pos x="91" y="25"/>
                </a:cxn>
                <a:cxn ang="0">
                  <a:pos x="110" y="55"/>
                </a:cxn>
                <a:cxn ang="0">
                  <a:pos x="103" y="38"/>
                </a:cxn>
                <a:cxn ang="0">
                  <a:pos x="120" y="31"/>
                </a:cxn>
                <a:cxn ang="0">
                  <a:pos x="128" y="42"/>
                </a:cxn>
                <a:cxn ang="0">
                  <a:pos x="125" y="52"/>
                </a:cxn>
                <a:cxn ang="0">
                  <a:pos x="110" y="55"/>
                </a:cxn>
                <a:cxn ang="0">
                  <a:pos x="110" y="55"/>
                </a:cxn>
                <a:cxn ang="0">
                  <a:pos x="110" y="55"/>
                </a:cxn>
              </a:cxnLst>
              <a:rect l="0" t="0" r="r" b="b"/>
              <a:pathLst>
                <a:path w="154" h="122">
                  <a:moveTo>
                    <a:pt x="93" y="14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3" y="107"/>
                    <a:pt x="0" y="111"/>
                    <a:pt x="0" y="114"/>
                  </a:cubicBezTo>
                  <a:cubicBezTo>
                    <a:pt x="0" y="118"/>
                    <a:pt x="3" y="122"/>
                    <a:pt x="7" y="122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6" y="122"/>
                    <a:pt x="119" y="120"/>
                    <a:pt x="120" y="11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4" y="6"/>
                    <a:pt x="152" y="3"/>
                    <a:pt x="148" y="1"/>
                  </a:cubicBezTo>
                  <a:cubicBezTo>
                    <a:pt x="144" y="0"/>
                    <a:pt x="140" y="2"/>
                    <a:pt x="139" y="6"/>
                  </a:cubicBezTo>
                  <a:cubicBezTo>
                    <a:pt x="131" y="31"/>
                    <a:pt x="131" y="31"/>
                    <a:pt x="131" y="31"/>
                  </a:cubicBezTo>
                  <a:lnTo>
                    <a:pt x="93" y="14"/>
                  </a:lnTo>
                  <a:close/>
                  <a:moveTo>
                    <a:pt x="90" y="49"/>
                  </a:moveTo>
                  <a:cubicBezTo>
                    <a:pt x="82" y="46"/>
                    <a:pt x="82" y="46"/>
                    <a:pt x="82" y="46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9" y="41"/>
                    <a:pt x="91" y="45"/>
                    <a:pt x="90" y="49"/>
                  </a:cubicBezTo>
                  <a:close/>
                  <a:moveTo>
                    <a:pt x="91" y="25"/>
                  </a:moveTo>
                  <a:cubicBezTo>
                    <a:pt x="95" y="18"/>
                    <a:pt x="95" y="18"/>
                    <a:pt x="95" y="18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0" y="25"/>
                    <a:pt x="96" y="26"/>
                    <a:pt x="91" y="25"/>
                  </a:cubicBezTo>
                  <a:close/>
                  <a:moveTo>
                    <a:pt x="110" y="55"/>
                  </a:moveTo>
                  <a:cubicBezTo>
                    <a:pt x="103" y="53"/>
                    <a:pt x="100" y="45"/>
                    <a:pt x="103" y="38"/>
                  </a:cubicBezTo>
                  <a:cubicBezTo>
                    <a:pt x="106" y="32"/>
                    <a:pt x="114" y="29"/>
                    <a:pt x="120" y="31"/>
                  </a:cubicBezTo>
                  <a:cubicBezTo>
                    <a:pt x="125" y="33"/>
                    <a:pt x="127" y="37"/>
                    <a:pt x="128" y="42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1" y="56"/>
                    <a:pt x="115" y="58"/>
                    <a:pt x="110" y="55"/>
                  </a:cubicBezTo>
                  <a:close/>
                  <a:moveTo>
                    <a:pt x="110" y="55"/>
                  </a:moveTo>
                  <a:cubicBezTo>
                    <a:pt x="110" y="55"/>
                    <a:pt x="110" y="55"/>
                    <a:pt x="110" y="5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5" name="Freeform 32"/>
            <p:cNvSpPr>
              <a:spLocks noEditPoints="1"/>
            </p:cNvSpPr>
            <p:nvPr/>
          </p:nvSpPr>
          <p:spPr bwMode="auto">
            <a:xfrm>
              <a:off x="5767388" y="3806825"/>
              <a:ext cx="25400" cy="31750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3" y="1"/>
                </a:cxn>
                <a:cxn ang="0">
                  <a:pos x="11" y="0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4" y="4"/>
                </a:cxn>
                <a:cxn ang="0">
                  <a:pos x="4" y="7"/>
                </a:cxn>
                <a:cxn ang="0">
                  <a:pos x="6" y="9"/>
                </a:cxn>
                <a:cxn ang="0">
                  <a:pos x="7" y="10"/>
                </a:cxn>
                <a:cxn ang="0">
                  <a:pos x="5" y="13"/>
                </a:cxn>
                <a:cxn ang="0">
                  <a:pos x="3" y="12"/>
                </a:cxn>
                <a:cxn ang="0">
                  <a:pos x="2" y="11"/>
                </a:cxn>
                <a:cxn ang="0">
                  <a:pos x="1" y="1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4" y="16"/>
                </a:cxn>
                <a:cxn ang="0">
                  <a:pos x="3" y="18"/>
                </a:cxn>
                <a:cxn ang="0">
                  <a:pos x="5" y="19"/>
                </a:cxn>
                <a:cxn ang="0">
                  <a:pos x="6" y="17"/>
                </a:cxn>
                <a:cxn ang="0">
                  <a:pos x="10" y="17"/>
                </a:cxn>
                <a:cxn ang="0">
                  <a:pos x="12" y="15"/>
                </a:cxn>
                <a:cxn ang="0">
                  <a:pos x="12" y="12"/>
                </a:cxn>
                <a:cxn ang="0">
                  <a:pos x="10" y="9"/>
                </a:cxn>
                <a:cxn ang="0">
                  <a:pos x="10" y="8"/>
                </a:cxn>
                <a:cxn ang="0">
                  <a:pos x="11" y="5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2" y="3"/>
                </a:cxn>
                <a:cxn ang="0">
                  <a:pos x="9" y="13"/>
                </a:cxn>
                <a:cxn ang="0">
                  <a:pos x="7" y="14"/>
                </a:cxn>
                <a:cxn ang="0">
                  <a:pos x="8" y="11"/>
                </a:cxn>
                <a:cxn ang="0">
                  <a:pos x="9" y="12"/>
                </a:cxn>
                <a:cxn ang="0">
                  <a:pos x="9" y="13"/>
                </a:cxn>
                <a:cxn ang="0">
                  <a:pos x="8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8" y="4"/>
                </a:cxn>
                <a:cxn ang="0">
                  <a:pos x="9" y="4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7"/>
                </a:cxn>
              </a:cxnLst>
              <a:rect l="0" t="0" r="r" b="b"/>
              <a:pathLst>
                <a:path w="16" h="19">
                  <a:moveTo>
                    <a:pt x="12" y="3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8" y="1"/>
                    <a:pt x="7" y="2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7"/>
                    <a:pt x="5" y="8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4" y="13"/>
                    <a:pt x="3" y="12"/>
                  </a:cubicBezTo>
                  <a:cubicBezTo>
                    <a:pt x="3" y="12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4"/>
                    <a:pt x="2" y="15"/>
                    <a:pt x="4" y="16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1" y="16"/>
                    <a:pt x="12" y="16"/>
                    <a:pt x="12" y="15"/>
                  </a:cubicBezTo>
                  <a:cubicBezTo>
                    <a:pt x="12" y="14"/>
                    <a:pt x="12" y="13"/>
                    <a:pt x="12" y="12"/>
                  </a:cubicBezTo>
                  <a:cubicBezTo>
                    <a:pt x="12" y="11"/>
                    <a:pt x="11" y="10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6"/>
                    <a:pt x="13" y="6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4"/>
                    <a:pt x="13" y="3"/>
                    <a:pt x="12" y="3"/>
                  </a:cubicBezTo>
                  <a:close/>
                  <a:moveTo>
                    <a:pt x="9" y="13"/>
                  </a:moveTo>
                  <a:cubicBezTo>
                    <a:pt x="9" y="14"/>
                    <a:pt x="9" y="14"/>
                    <a:pt x="7" y="1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lose/>
                  <a:moveTo>
                    <a:pt x="8" y="7"/>
                  </a:moveTo>
                  <a:cubicBezTo>
                    <a:pt x="8" y="7"/>
                    <a:pt x="7" y="6"/>
                    <a:pt x="7" y="6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7" y="5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lnTo>
                    <a:pt x="8" y="7"/>
                  </a:ln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6" name="Freeform 33"/>
            <p:cNvSpPr>
              <a:spLocks noEditPoints="1"/>
            </p:cNvSpPr>
            <p:nvPr/>
          </p:nvSpPr>
          <p:spPr bwMode="auto">
            <a:xfrm>
              <a:off x="5675313" y="3703638"/>
              <a:ext cx="136525" cy="71437"/>
            </a:xfrm>
            <a:custGeom>
              <a:avLst/>
              <a:gdLst/>
              <a:ahLst/>
              <a:cxnLst>
                <a:cxn ang="0">
                  <a:pos x="82" y="11"/>
                </a:cxn>
                <a:cxn ang="0">
                  <a:pos x="14" y="0"/>
                </a:cxn>
                <a:cxn ang="0">
                  <a:pos x="0" y="32"/>
                </a:cxn>
                <a:cxn ang="0">
                  <a:pos x="68" y="43"/>
                </a:cxn>
                <a:cxn ang="0">
                  <a:pos x="82" y="11"/>
                </a:cxn>
                <a:cxn ang="0">
                  <a:pos x="69" y="12"/>
                </a:cxn>
                <a:cxn ang="0">
                  <a:pos x="77" y="13"/>
                </a:cxn>
                <a:cxn ang="0">
                  <a:pos x="74" y="20"/>
                </a:cxn>
                <a:cxn ang="0">
                  <a:pos x="69" y="12"/>
                </a:cxn>
                <a:cxn ang="0">
                  <a:pos x="13" y="31"/>
                </a:cxn>
                <a:cxn ang="0">
                  <a:pos x="5" y="30"/>
                </a:cxn>
                <a:cxn ang="0">
                  <a:pos x="8" y="23"/>
                </a:cxn>
                <a:cxn ang="0">
                  <a:pos x="13" y="31"/>
                </a:cxn>
                <a:cxn ang="0">
                  <a:pos x="13" y="10"/>
                </a:cxn>
                <a:cxn ang="0">
                  <a:pos x="16" y="3"/>
                </a:cxn>
                <a:cxn ang="0">
                  <a:pos x="24" y="4"/>
                </a:cxn>
                <a:cxn ang="0">
                  <a:pos x="13" y="10"/>
                </a:cxn>
                <a:cxn ang="0">
                  <a:pos x="55" y="23"/>
                </a:cxn>
                <a:cxn ang="0">
                  <a:pos x="36" y="33"/>
                </a:cxn>
                <a:cxn ang="0">
                  <a:pos x="27" y="19"/>
                </a:cxn>
                <a:cxn ang="0">
                  <a:pos x="46" y="10"/>
                </a:cxn>
                <a:cxn ang="0">
                  <a:pos x="55" y="23"/>
                </a:cxn>
                <a:cxn ang="0">
                  <a:pos x="58" y="38"/>
                </a:cxn>
                <a:cxn ang="0">
                  <a:pos x="69" y="33"/>
                </a:cxn>
                <a:cxn ang="0">
                  <a:pos x="66" y="40"/>
                </a:cxn>
                <a:cxn ang="0">
                  <a:pos x="58" y="38"/>
                </a:cxn>
                <a:cxn ang="0">
                  <a:pos x="58" y="38"/>
                </a:cxn>
                <a:cxn ang="0">
                  <a:pos x="58" y="38"/>
                </a:cxn>
              </a:cxnLst>
              <a:rect l="0" t="0" r="r" b="b"/>
              <a:pathLst>
                <a:path w="82" h="43">
                  <a:moveTo>
                    <a:pt x="82" y="11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8" y="43"/>
                    <a:pt x="68" y="43"/>
                    <a:pt x="68" y="43"/>
                  </a:cubicBezTo>
                  <a:lnTo>
                    <a:pt x="82" y="11"/>
                  </a:lnTo>
                  <a:close/>
                  <a:moveTo>
                    <a:pt x="69" y="12"/>
                  </a:moveTo>
                  <a:cubicBezTo>
                    <a:pt x="77" y="13"/>
                    <a:pt x="77" y="13"/>
                    <a:pt x="77" y="13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0" y="19"/>
                    <a:pt x="68" y="15"/>
                    <a:pt x="69" y="12"/>
                  </a:cubicBezTo>
                  <a:close/>
                  <a:moveTo>
                    <a:pt x="13" y="31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2" y="24"/>
                    <a:pt x="14" y="27"/>
                    <a:pt x="13" y="31"/>
                  </a:cubicBezTo>
                  <a:close/>
                  <a:moveTo>
                    <a:pt x="13" y="10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2" y="8"/>
                    <a:pt x="18" y="10"/>
                    <a:pt x="13" y="10"/>
                  </a:cubicBezTo>
                  <a:close/>
                  <a:moveTo>
                    <a:pt x="55" y="23"/>
                  </a:moveTo>
                  <a:cubicBezTo>
                    <a:pt x="52" y="30"/>
                    <a:pt x="44" y="34"/>
                    <a:pt x="36" y="33"/>
                  </a:cubicBezTo>
                  <a:cubicBezTo>
                    <a:pt x="28" y="31"/>
                    <a:pt x="24" y="25"/>
                    <a:pt x="27" y="19"/>
                  </a:cubicBezTo>
                  <a:cubicBezTo>
                    <a:pt x="30" y="13"/>
                    <a:pt x="38" y="8"/>
                    <a:pt x="46" y="10"/>
                  </a:cubicBezTo>
                  <a:cubicBezTo>
                    <a:pt x="54" y="11"/>
                    <a:pt x="58" y="17"/>
                    <a:pt x="55" y="23"/>
                  </a:cubicBezTo>
                  <a:close/>
                  <a:moveTo>
                    <a:pt x="58" y="38"/>
                  </a:moveTo>
                  <a:cubicBezTo>
                    <a:pt x="60" y="35"/>
                    <a:pt x="64" y="32"/>
                    <a:pt x="69" y="33"/>
                  </a:cubicBezTo>
                  <a:cubicBezTo>
                    <a:pt x="66" y="40"/>
                    <a:pt x="66" y="40"/>
                    <a:pt x="66" y="40"/>
                  </a:cubicBezTo>
                  <a:lnTo>
                    <a:pt x="58" y="38"/>
                  </a:lnTo>
                  <a:close/>
                  <a:moveTo>
                    <a:pt x="58" y="38"/>
                  </a:moveTo>
                  <a:cubicBezTo>
                    <a:pt x="58" y="38"/>
                    <a:pt x="58" y="38"/>
                    <a:pt x="58" y="3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7" name="Freeform 34"/>
            <p:cNvSpPr>
              <a:spLocks noEditPoints="1"/>
            </p:cNvSpPr>
            <p:nvPr/>
          </p:nvSpPr>
          <p:spPr bwMode="auto">
            <a:xfrm>
              <a:off x="5729288" y="3724275"/>
              <a:ext cx="28575" cy="30162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7" y="9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4" y="13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0" y="14"/>
                </a:cxn>
                <a:cxn ang="0">
                  <a:pos x="1" y="14"/>
                </a:cxn>
                <a:cxn ang="0">
                  <a:pos x="5" y="16"/>
                </a:cxn>
                <a:cxn ang="0">
                  <a:pos x="4" y="18"/>
                </a:cxn>
                <a:cxn ang="0">
                  <a:pos x="6" y="18"/>
                </a:cxn>
                <a:cxn ang="0">
                  <a:pos x="7" y="16"/>
                </a:cxn>
                <a:cxn ang="0">
                  <a:pos x="12" y="15"/>
                </a:cxn>
                <a:cxn ang="0">
                  <a:pos x="14" y="13"/>
                </a:cxn>
                <a:cxn ang="0">
                  <a:pos x="14" y="11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2" y="5"/>
                </a:cxn>
                <a:cxn ang="0">
                  <a:pos x="15" y="6"/>
                </a:cxn>
                <a:cxn ang="0">
                  <a:pos x="15" y="6"/>
                </a:cxn>
                <a:cxn ang="0">
                  <a:pos x="18" y="4"/>
                </a:cxn>
                <a:cxn ang="0">
                  <a:pos x="17" y="4"/>
                </a:cxn>
                <a:cxn ang="0">
                  <a:pos x="13" y="2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10" y="5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8" y="13"/>
                </a:cxn>
              </a:cxnLst>
              <a:rect l="0" t="0" r="r" b="b"/>
              <a:pathLst>
                <a:path w="18" h="18">
                  <a:moveTo>
                    <a:pt x="13" y="2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8" y="2"/>
                    <a:pt x="7" y="3"/>
                  </a:cubicBezTo>
                  <a:cubicBezTo>
                    <a:pt x="6" y="3"/>
                    <a:pt x="5" y="4"/>
                    <a:pt x="4" y="5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5" y="8"/>
                    <a:pt x="6" y="9"/>
                    <a:pt x="7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3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3" y="15"/>
                    <a:pt x="5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9" y="16"/>
                    <a:pt x="10" y="16"/>
                    <a:pt x="12" y="15"/>
                  </a:cubicBezTo>
                  <a:cubicBezTo>
                    <a:pt x="13" y="15"/>
                    <a:pt x="14" y="14"/>
                    <a:pt x="14" y="13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0"/>
                    <a:pt x="13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4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5" y="3"/>
                    <a:pt x="13" y="2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9" y="5"/>
                  </a:cubicBezTo>
                  <a:cubicBezTo>
                    <a:pt x="9" y="5"/>
                    <a:pt x="9" y="5"/>
                    <a:pt x="10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5"/>
                  </a:cubicBezTo>
                  <a:close/>
                  <a:moveTo>
                    <a:pt x="8" y="13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3"/>
                    <a:pt x="10" y="13"/>
                    <a:pt x="8" y="13"/>
                  </a:cubicBezTo>
                  <a:close/>
                  <a:moveTo>
                    <a:pt x="8" y="13"/>
                  </a:moveTo>
                  <a:cubicBezTo>
                    <a:pt x="8" y="13"/>
                    <a:pt x="8" y="13"/>
                    <a:pt x="8" y="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8" name="Freeform 35"/>
            <p:cNvSpPr>
              <a:spLocks noEditPoints="1"/>
            </p:cNvSpPr>
            <p:nvPr/>
          </p:nvSpPr>
          <p:spPr bwMode="auto">
            <a:xfrm>
              <a:off x="5584825" y="3732213"/>
              <a:ext cx="120650" cy="139700"/>
            </a:xfrm>
            <a:custGeom>
              <a:avLst/>
              <a:gdLst/>
              <a:ahLst/>
              <a:cxnLst>
                <a:cxn ang="0">
                  <a:pos x="73" y="49"/>
                </a:cxn>
                <a:cxn ang="0">
                  <a:pos x="16" y="0"/>
                </a:cxn>
                <a:cxn ang="0">
                  <a:pos x="0" y="36"/>
                </a:cxn>
                <a:cxn ang="0">
                  <a:pos x="57" y="84"/>
                </a:cxn>
                <a:cxn ang="0">
                  <a:pos x="73" y="49"/>
                </a:cxn>
                <a:cxn ang="0">
                  <a:pos x="62" y="43"/>
                </a:cxn>
                <a:cxn ang="0">
                  <a:pos x="69" y="50"/>
                </a:cxn>
                <a:cxn ang="0">
                  <a:pos x="65" y="57"/>
                </a:cxn>
                <a:cxn ang="0">
                  <a:pos x="62" y="43"/>
                </a:cxn>
                <a:cxn ang="0">
                  <a:pos x="11" y="41"/>
                </a:cxn>
                <a:cxn ang="0">
                  <a:pos x="4" y="35"/>
                </a:cxn>
                <a:cxn ang="0">
                  <a:pos x="8" y="27"/>
                </a:cxn>
                <a:cxn ang="0">
                  <a:pos x="11" y="41"/>
                </a:cxn>
                <a:cxn ang="0">
                  <a:pos x="14" y="13"/>
                </a:cxn>
                <a:cxn ang="0">
                  <a:pos x="17" y="6"/>
                </a:cxn>
                <a:cxn ang="0">
                  <a:pos x="24" y="12"/>
                </a:cxn>
                <a:cxn ang="0">
                  <a:pos x="14" y="13"/>
                </a:cxn>
                <a:cxn ang="0">
                  <a:pos x="31" y="55"/>
                </a:cxn>
                <a:cxn ang="0">
                  <a:pos x="25" y="32"/>
                </a:cxn>
                <a:cxn ang="0">
                  <a:pos x="42" y="30"/>
                </a:cxn>
                <a:cxn ang="0">
                  <a:pos x="48" y="52"/>
                </a:cxn>
                <a:cxn ang="0">
                  <a:pos x="31" y="55"/>
                </a:cxn>
                <a:cxn ang="0">
                  <a:pos x="49" y="73"/>
                </a:cxn>
                <a:cxn ang="0">
                  <a:pos x="59" y="71"/>
                </a:cxn>
                <a:cxn ang="0">
                  <a:pos x="56" y="79"/>
                </a:cxn>
                <a:cxn ang="0">
                  <a:pos x="49" y="73"/>
                </a:cxn>
                <a:cxn ang="0">
                  <a:pos x="49" y="73"/>
                </a:cxn>
                <a:cxn ang="0">
                  <a:pos x="49" y="73"/>
                </a:cxn>
              </a:cxnLst>
              <a:rect l="0" t="0" r="r" b="b"/>
              <a:pathLst>
                <a:path w="73" h="84">
                  <a:moveTo>
                    <a:pt x="73" y="49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7" y="84"/>
                    <a:pt x="57" y="84"/>
                    <a:pt x="57" y="84"/>
                  </a:cubicBezTo>
                  <a:lnTo>
                    <a:pt x="73" y="49"/>
                  </a:lnTo>
                  <a:close/>
                  <a:moveTo>
                    <a:pt x="62" y="43"/>
                  </a:moveTo>
                  <a:cubicBezTo>
                    <a:pt x="69" y="50"/>
                    <a:pt x="69" y="50"/>
                    <a:pt x="69" y="50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2" y="53"/>
                    <a:pt x="60" y="48"/>
                    <a:pt x="62" y="43"/>
                  </a:cubicBezTo>
                  <a:close/>
                  <a:moveTo>
                    <a:pt x="11" y="41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31"/>
                    <a:pt x="12" y="37"/>
                    <a:pt x="11" y="41"/>
                  </a:cubicBezTo>
                  <a:close/>
                  <a:moveTo>
                    <a:pt x="14" y="13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2" y="15"/>
                    <a:pt x="18" y="16"/>
                    <a:pt x="14" y="13"/>
                  </a:cubicBezTo>
                  <a:close/>
                  <a:moveTo>
                    <a:pt x="31" y="55"/>
                  </a:moveTo>
                  <a:cubicBezTo>
                    <a:pt x="24" y="49"/>
                    <a:pt x="22" y="39"/>
                    <a:pt x="25" y="32"/>
                  </a:cubicBezTo>
                  <a:cubicBezTo>
                    <a:pt x="28" y="25"/>
                    <a:pt x="36" y="24"/>
                    <a:pt x="42" y="30"/>
                  </a:cubicBezTo>
                  <a:cubicBezTo>
                    <a:pt x="48" y="35"/>
                    <a:pt x="51" y="45"/>
                    <a:pt x="48" y="52"/>
                  </a:cubicBezTo>
                  <a:cubicBezTo>
                    <a:pt x="45" y="59"/>
                    <a:pt x="37" y="60"/>
                    <a:pt x="31" y="55"/>
                  </a:cubicBezTo>
                  <a:close/>
                  <a:moveTo>
                    <a:pt x="49" y="73"/>
                  </a:moveTo>
                  <a:cubicBezTo>
                    <a:pt x="51" y="69"/>
                    <a:pt x="55" y="69"/>
                    <a:pt x="59" y="71"/>
                  </a:cubicBezTo>
                  <a:cubicBezTo>
                    <a:pt x="56" y="79"/>
                    <a:pt x="56" y="79"/>
                    <a:pt x="56" y="79"/>
                  </a:cubicBezTo>
                  <a:lnTo>
                    <a:pt x="49" y="73"/>
                  </a:lnTo>
                  <a:close/>
                  <a:moveTo>
                    <a:pt x="49" y="73"/>
                  </a:moveTo>
                  <a:cubicBezTo>
                    <a:pt x="49" y="73"/>
                    <a:pt x="49" y="73"/>
                    <a:pt x="49" y="7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9" name="Freeform 36"/>
            <p:cNvSpPr>
              <a:spLocks noEditPoints="1"/>
            </p:cNvSpPr>
            <p:nvPr/>
          </p:nvSpPr>
          <p:spPr bwMode="auto">
            <a:xfrm>
              <a:off x="5630863" y="3784600"/>
              <a:ext cx="26988" cy="34925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6"/>
                </a:cxn>
                <a:cxn ang="0">
                  <a:pos x="6" y="9"/>
                </a:cxn>
                <a:cxn ang="0">
                  <a:pos x="7" y="10"/>
                </a:cxn>
                <a:cxn ang="0">
                  <a:pos x="5" y="14"/>
                </a:cxn>
                <a:cxn ang="0">
                  <a:pos x="4" y="12"/>
                </a:cxn>
                <a:cxn ang="0">
                  <a:pos x="2" y="10"/>
                </a:cxn>
                <a:cxn ang="0">
                  <a:pos x="2" y="9"/>
                </a:cxn>
                <a:cxn ang="0">
                  <a:pos x="0" y="12"/>
                </a:cxn>
                <a:cxn ang="0">
                  <a:pos x="1" y="12"/>
                </a:cxn>
                <a:cxn ang="0">
                  <a:pos x="4" y="17"/>
                </a:cxn>
                <a:cxn ang="0">
                  <a:pos x="3" y="19"/>
                </a:cxn>
                <a:cxn ang="0">
                  <a:pos x="5" y="21"/>
                </a:cxn>
                <a:cxn ang="0">
                  <a:pos x="6" y="18"/>
                </a:cxn>
                <a:cxn ang="0">
                  <a:pos x="10" y="19"/>
                </a:cxn>
                <a:cxn ang="0">
                  <a:pos x="12" y="18"/>
                </a:cxn>
                <a:cxn ang="0">
                  <a:pos x="12" y="15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2" y="6"/>
                </a:cxn>
                <a:cxn ang="0">
                  <a:pos x="14" y="9"/>
                </a:cxn>
                <a:cxn ang="0">
                  <a:pos x="14" y="10"/>
                </a:cxn>
                <a:cxn ang="0">
                  <a:pos x="16" y="8"/>
                </a:cxn>
                <a:cxn ang="0">
                  <a:pos x="16" y="7"/>
                </a:cxn>
                <a:cxn ang="0">
                  <a:pos x="13" y="3"/>
                </a:cxn>
                <a:cxn ang="0">
                  <a:pos x="9" y="15"/>
                </a:cxn>
                <a:cxn ang="0">
                  <a:pos x="7" y="15"/>
                </a:cxn>
                <a:cxn ang="0">
                  <a:pos x="9" y="13"/>
                </a:cxn>
                <a:cxn ang="0">
                  <a:pos x="9" y="14"/>
                </a:cxn>
                <a:cxn ang="0">
                  <a:pos x="9" y="15"/>
                </a:cxn>
                <a:cxn ang="0">
                  <a:pos x="8" y="7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9" y="4"/>
                </a:cxn>
                <a:cxn ang="0">
                  <a:pos x="10" y="4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7"/>
                </a:cxn>
              </a:cxnLst>
              <a:rect l="0" t="0" r="r" b="b"/>
              <a:pathLst>
                <a:path w="16" h="21">
                  <a:moveTo>
                    <a:pt x="13" y="3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8" y="0"/>
                    <a:pt x="7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5" y="3"/>
                    <a:pt x="4" y="4"/>
                    <a:pt x="5" y="6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4" y="13"/>
                    <a:pt x="4" y="12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4"/>
                    <a:pt x="3" y="15"/>
                    <a:pt x="4" y="1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8" y="19"/>
                    <a:pt x="9" y="20"/>
                    <a:pt x="10" y="19"/>
                  </a:cubicBezTo>
                  <a:cubicBezTo>
                    <a:pt x="11" y="19"/>
                    <a:pt x="12" y="19"/>
                    <a:pt x="12" y="18"/>
                  </a:cubicBezTo>
                  <a:cubicBezTo>
                    <a:pt x="13" y="17"/>
                    <a:pt x="13" y="16"/>
                    <a:pt x="12" y="15"/>
                  </a:cubicBezTo>
                  <a:cubicBezTo>
                    <a:pt x="12" y="13"/>
                    <a:pt x="12" y="12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3" y="8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4" y="5"/>
                    <a:pt x="13" y="3"/>
                  </a:cubicBezTo>
                  <a:close/>
                  <a:moveTo>
                    <a:pt x="9" y="15"/>
                  </a:moveTo>
                  <a:cubicBezTo>
                    <a:pt x="9" y="16"/>
                    <a:pt x="9" y="16"/>
                    <a:pt x="7" y="1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lose/>
                  <a:moveTo>
                    <a:pt x="8" y="7"/>
                  </a:moveTo>
                  <a:cubicBezTo>
                    <a:pt x="8" y="7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4"/>
                    <a:pt x="10" y="4"/>
                  </a:cubicBezTo>
                  <a:lnTo>
                    <a:pt x="8" y="7"/>
                  </a:ln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0" name="Freeform 37"/>
          <p:cNvSpPr>
            <a:spLocks noEditPoints="1"/>
          </p:cNvSpPr>
          <p:nvPr/>
        </p:nvSpPr>
        <p:spPr bwMode="auto">
          <a:xfrm>
            <a:off x="9103494" y="5134842"/>
            <a:ext cx="603981" cy="685820"/>
          </a:xfrm>
          <a:custGeom>
            <a:avLst/>
            <a:gdLst/>
            <a:ahLst/>
            <a:cxnLst>
              <a:cxn ang="0">
                <a:pos x="44" y="43"/>
              </a:cxn>
              <a:cxn ang="0">
                <a:pos x="87" y="0"/>
              </a:cxn>
              <a:cxn ang="0">
                <a:pos x="130" y="43"/>
              </a:cxn>
              <a:cxn ang="0">
                <a:pos x="87" y="86"/>
              </a:cxn>
              <a:cxn ang="0">
                <a:pos x="44" y="43"/>
              </a:cxn>
              <a:cxn ang="0">
                <a:pos x="137" y="37"/>
              </a:cxn>
              <a:cxn ang="0">
                <a:pos x="263" y="14"/>
              </a:cxn>
              <a:cxn ang="0">
                <a:pos x="252" y="124"/>
              </a:cxn>
              <a:cxn ang="0">
                <a:pos x="206" y="104"/>
              </a:cxn>
              <a:cxn ang="0">
                <a:pos x="204" y="129"/>
              </a:cxn>
              <a:cxn ang="0">
                <a:pos x="183" y="119"/>
              </a:cxn>
              <a:cxn ang="0">
                <a:pos x="121" y="148"/>
              </a:cxn>
              <a:cxn ang="0">
                <a:pos x="96" y="145"/>
              </a:cxn>
              <a:cxn ang="0">
                <a:pos x="80" y="219"/>
              </a:cxn>
              <a:cxn ang="0">
                <a:pos x="60" y="242"/>
              </a:cxn>
              <a:cxn ang="0">
                <a:pos x="60" y="377"/>
              </a:cxn>
              <a:cxn ang="0">
                <a:pos x="37" y="400"/>
              </a:cxn>
              <a:cxn ang="0">
                <a:pos x="37" y="400"/>
              </a:cxn>
              <a:cxn ang="0">
                <a:pos x="14" y="377"/>
              </a:cxn>
              <a:cxn ang="0">
                <a:pos x="15" y="234"/>
              </a:cxn>
              <a:cxn ang="0">
                <a:pos x="3" y="203"/>
              </a:cxn>
              <a:cxn ang="0">
                <a:pos x="23" y="110"/>
              </a:cxn>
              <a:cxn ang="0">
                <a:pos x="59" y="84"/>
              </a:cxn>
              <a:cxn ang="0">
                <a:pos x="59" y="84"/>
              </a:cxn>
              <a:cxn ang="0">
                <a:pos x="69" y="85"/>
              </a:cxn>
              <a:cxn ang="0">
                <a:pos x="78" y="88"/>
              </a:cxn>
              <a:cxn ang="0">
                <a:pos x="99" y="111"/>
              </a:cxn>
              <a:cxn ang="0">
                <a:pos x="155" y="100"/>
              </a:cxn>
              <a:cxn ang="0">
                <a:pos x="156" y="99"/>
              </a:cxn>
              <a:cxn ang="0">
                <a:pos x="157" y="84"/>
              </a:cxn>
              <a:cxn ang="0">
                <a:pos x="134" y="74"/>
              </a:cxn>
              <a:cxn ang="0">
                <a:pos x="137" y="37"/>
              </a:cxn>
              <a:cxn ang="0">
                <a:pos x="168" y="92"/>
              </a:cxn>
              <a:cxn ang="0">
                <a:pos x="178" y="95"/>
              </a:cxn>
              <a:cxn ang="0">
                <a:pos x="186" y="108"/>
              </a:cxn>
              <a:cxn ang="0">
                <a:pos x="193" y="111"/>
              </a:cxn>
              <a:cxn ang="0">
                <a:pos x="194" y="100"/>
              </a:cxn>
              <a:cxn ang="0">
                <a:pos x="169" y="89"/>
              </a:cxn>
              <a:cxn ang="0">
                <a:pos x="168" y="92"/>
              </a:cxn>
              <a:cxn ang="0">
                <a:pos x="267" y="117"/>
              </a:cxn>
              <a:cxn ang="0">
                <a:pos x="327" y="155"/>
              </a:cxn>
              <a:cxn ang="0">
                <a:pos x="331" y="147"/>
              </a:cxn>
              <a:cxn ang="0">
                <a:pos x="272" y="109"/>
              </a:cxn>
              <a:cxn ang="0">
                <a:pos x="267" y="117"/>
              </a:cxn>
              <a:cxn ang="0">
                <a:pos x="345" y="14"/>
              </a:cxn>
              <a:cxn ang="0">
                <a:pos x="343" y="5"/>
              </a:cxn>
              <a:cxn ang="0">
                <a:pos x="274" y="21"/>
              </a:cxn>
              <a:cxn ang="0">
                <a:pos x="276" y="30"/>
              </a:cxn>
              <a:cxn ang="0">
                <a:pos x="345" y="14"/>
              </a:cxn>
              <a:cxn ang="0">
                <a:pos x="276" y="67"/>
              </a:cxn>
              <a:cxn ang="0">
                <a:pos x="275" y="76"/>
              </a:cxn>
              <a:cxn ang="0">
                <a:pos x="353" y="81"/>
              </a:cxn>
              <a:cxn ang="0">
                <a:pos x="354" y="71"/>
              </a:cxn>
              <a:cxn ang="0">
                <a:pos x="276" y="67"/>
              </a:cxn>
              <a:cxn ang="0">
                <a:pos x="276" y="67"/>
              </a:cxn>
              <a:cxn ang="0">
                <a:pos x="276" y="67"/>
              </a:cxn>
            </a:cxnLst>
            <a:rect l="0" t="0" r="r" b="b"/>
            <a:pathLst>
              <a:path w="354" h="400">
                <a:moveTo>
                  <a:pt x="44" y="43"/>
                </a:moveTo>
                <a:cubicBezTo>
                  <a:pt x="44" y="19"/>
                  <a:pt x="63" y="0"/>
                  <a:pt x="87" y="0"/>
                </a:cubicBezTo>
                <a:cubicBezTo>
                  <a:pt x="111" y="0"/>
                  <a:pt x="130" y="19"/>
                  <a:pt x="130" y="43"/>
                </a:cubicBezTo>
                <a:cubicBezTo>
                  <a:pt x="130" y="67"/>
                  <a:pt x="111" y="86"/>
                  <a:pt x="87" y="86"/>
                </a:cubicBezTo>
                <a:cubicBezTo>
                  <a:pt x="63" y="86"/>
                  <a:pt x="44" y="67"/>
                  <a:pt x="44" y="43"/>
                </a:cubicBezTo>
                <a:close/>
                <a:moveTo>
                  <a:pt x="137" y="37"/>
                </a:moveTo>
                <a:cubicBezTo>
                  <a:pt x="263" y="14"/>
                  <a:pt x="263" y="14"/>
                  <a:pt x="263" y="14"/>
                </a:cubicBezTo>
                <a:cubicBezTo>
                  <a:pt x="252" y="124"/>
                  <a:pt x="252" y="124"/>
                  <a:pt x="252" y="124"/>
                </a:cubicBezTo>
                <a:cubicBezTo>
                  <a:pt x="206" y="104"/>
                  <a:pt x="206" y="104"/>
                  <a:pt x="206" y="104"/>
                </a:cubicBezTo>
                <a:cubicBezTo>
                  <a:pt x="204" y="129"/>
                  <a:pt x="204" y="129"/>
                  <a:pt x="204" y="129"/>
                </a:cubicBezTo>
                <a:cubicBezTo>
                  <a:pt x="183" y="119"/>
                  <a:pt x="183" y="119"/>
                  <a:pt x="183" y="119"/>
                </a:cubicBezTo>
                <a:cubicBezTo>
                  <a:pt x="169" y="139"/>
                  <a:pt x="145" y="148"/>
                  <a:pt x="121" y="148"/>
                </a:cubicBezTo>
                <a:cubicBezTo>
                  <a:pt x="112" y="148"/>
                  <a:pt x="104" y="147"/>
                  <a:pt x="96" y="145"/>
                </a:cubicBezTo>
                <a:cubicBezTo>
                  <a:pt x="80" y="219"/>
                  <a:pt x="80" y="219"/>
                  <a:pt x="80" y="219"/>
                </a:cubicBezTo>
                <a:cubicBezTo>
                  <a:pt x="77" y="231"/>
                  <a:pt x="70" y="238"/>
                  <a:pt x="60" y="242"/>
                </a:cubicBezTo>
                <a:cubicBezTo>
                  <a:pt x="60" y="377"/>
                  <a:pt x="60" y="377"/>
                  <a:pt x="60" y="377"/>
                </a:cubicBezTo>
                <a:cubicBezTo>
                  <a:pt x="60" y="390"/>
                  <a:pt x="50" y="400"/>
                  <a:pt x="37" y="400"/>
                </a:cubicBezTo>
                <a:cubicBezTo>
                  <a:pt x="37" y="400"/>
                  <a:pt x="37" y="400"/>
                  <a:pt x="37" y="400"/>
                </a:cubicBezTo>
                <a:cubicBezTo>
                  <a:pt x="25" y="400"/>
                  <a:pt x="14" y="390"/>
                  <a:pt x="14" y="377"/>
                </a:cubicBezTo>
                <a:cubicBezTo>
                  <a:pt x="15" y="234"/>
                  <a:pt x="15" y="234"/>
                  <a:pt x="15" y="234"/>
                </a:cubicBezTo>
                <a:cubicBezTo>
                  <a:pt x="6" y="226"/>
                  <a:pt x="0" y="215"/>
                  <a:pt x="3" y="203"/>
                </a:cubicBezTo>
                <a:cubicBezTo>
                  <a:pt x="23" y="110"/>
                  <a:pt x="23" y="110"/>
                  <a:pt x="23" y="110"/>
                </a:cubicBezTo>
                <a:cubicBezTo>
                  <a:pt x="26" y="92"/>
                  <a:pt x="44" y="84"/>
                  <a:pt x="59" y="84"/>
                </a:cubicBezTo>
                <a:cubicBezTo>
                  <a:pt x="59" y="84"/>
                  <a:pt x="59" y="84"/>
                  <a:pt x="59" y="84"/>
                </a:cubicBezTo>
                <a:cubicBezTo>
                  <a:pt x="59" y="84"/>
                  <a:pt x="64" y="84"/>
                  <a:pt x="69" y="85"/>
                </a:cubicBezTo>
                <a:cubicBezTo>
                  <a:pt x="73" y="86"/>
                  <a:pt x="78" y="88"/>
                  <a:pt x="78" y="88"/>
                </a:cubicBezTo>
                <a:cubicBezTo>
                  <a:pt x="87" y="92"/>
                  <a:pt x="95" y="100"/>
                  <a:pt x="99" y="111"/>
                </a:cubicBezTo>
                <a:cubicBezTo>
                  <a:pt x="117" y="119"/>
                  <a:pt x="145" y="116"/>
                  <a:pt x="155" y="100"/>
                </a:cubicBezTo>
                <a:cubicBezTo>
                  <a:pt x="156" y="100"/>
                  <a:pt x="156" y="99"/>
                  <a:pt x="156" y="99"/>
                </a:cubicBezTo>
                <a:cubicBezTo>
                  <a:pt x="157" y="84"/>
                  <a:pt x="157" y="84"/>
                  <a:pt x="157" y="84"/>
                </a:cubicBezTo>
                <a:cubicBezTo>
                  <a:pt x="134" y="74"/>
                  <a:pt x="134" y="74"/>
                  <a:pt x="134" y="74"/>
                </a:cubicBezTo>
                <a:lnTo>
                  <a:pt x="137" y="37"/>
                </a:lnTo>
                <a:close/>
                <a:moveTo>
                  <a:pt x="168" y="92"/>
                </a:moveTo>
                <a:cubicBezTo>
                  <a:pt x="172" y="92"/>
                  <a:pt x="175" y="93"/>
                  <a:pt x="178" y="95"/>
                </a:cubicBezTo>
                <a:cubicBezTo>
                  <a:pt x="183" y="98"/>
                  <a:pt x="185" y="103"/>
                  <a:pt x="186" y="108"/>
                </a:cubicBezTo>
                <a:cubicBezTo>
                  <a:pt x="193" y="111"/>
                  <a:pt x="193" y="111"/>
                  <a:pt x="193" y="111"/>
                </a:cubicBezTo>
                <a:cubicBezTo>
                  <a:pt x="194" y="100"/>
                  <a:pt x="194" y="100"/>
                  <a:pt x="194" y="100"/>
                </a:cubicBezTo>
                <a:cubicBezTo>
                  <a:pt x="169" y="89"/>
                  <a:pt x="169" y="89"/>
                  <a:pt x="169" y="89"/>
                </a:cubicBezTo>
                <a:lnTo>
                  <a:pt x="168" y="92"/>
                </a:lnTo>
                <a:close/>
                <a:moveTo>
                  <a:pt x="267" y="117"/>
                </a:moveTo>
                <a:cubicBezTo>
                  <a:pt x="327" y="155"/>
                  <a:pt x="327" y="155"/>
                  <a:pt x="327" y="155"/>
                </a:cubicBezTo>
                <a:cubicBezTo>
                  <a:pt x="331" y="147"/>
                  <a:pt x="331" y="147"/>
                  <a:pt x="331" y="147"/>
                </a:cubicBezTo>
                <a:cubicBezTo>
                  <a:pt x="272" y="109"/>
                  <a:pt x="272" y="109"/>
                  <a:pt x="272" y="109"/>
                </a:cubicBezTo>
                <a:lnTo>
                  <a:pt x="267" y="117"/>
                </a:lnTo>
                <a:close/>
                <a:moveTo>
                  <a:pt x="345" y="14"/>
                </a:moveTo>
                <a:cubicBezTo>
                  <a:pt x="343" y="5"/>
                  <a:pt x="343" y="5"/>
                  <a:pt x="343" y="5"/>
                </a:cubicBezTo>
                <a:cubicBezTo>
                  <a:pt x="274" y="21"/>
                  <a:pt x="274" y="21"/>
                  <a:pt x="274" y="21"/>
                </a:cubicBezTo>
                <a:cubicBezTo>
                  <a:pt x="276" y="30"/>
                  <a:pt x="276" y="30"/>
                  <a:pt x="276" y="30"/>
                </a:cubicBezTo>
                <a:lnTo>
                  <a:pt x="345" y="14"/>
                </a:lnTo>
                <a:close/>
                <a:moveTo>
                  <a:pt x="276" y="67"/>
                </a:moveTo>
                <a:cubicBezTo>
                  <a:pt x="275" y="76"/>
                  <a:pt x="275" y="76"/>
                  <a:pt x="275" y="76"/>
                </a:cubicBezTo>
                <a:cubicBezTo>
                  <a:pt x="353" y="81"/>
                  <a:pt x="353" y="81"/>
                  <a:pt x="353" y="81"/>
                </a:cubicBezTo>
                <a:cubicBezTo>
                  <a:pt x="354" y="71"/>
                  <a:pt x="354" y="71"/>
                  <a:pt x="354" y="71"/>
                </a:cubicBezTo>
                <a:lnTo>
                  <a:pt x="276" y="67"/>
                </a:lnTo>
                <a:close/>
                <a:moveTo>
                  <a:pt x="276" y="67"/>
                </a:moveTo>
                <a:cubicBezTo>
                  <a:pt x="276" y="67"/>
                  <a:pt x="276" y="67"/>
                  <a:pt x="276" y="67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309"/>
          <p:cNvSpPr txBox="1"/>
          <p:nvPr/>
        </p:nvSpPr>
        <p:spPr>
          <a:xfrm>
            <a:off x="4980070" y="4016561"/>
            <a:ext cx="641552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 animBg="1"/>
      <p:bldP spid="303" grpId="0"/>
      <p:bldP spid="304" grpId="0"/>
      <p:bldP spid="310" grpId="0"/>
      <p:bldP spid="350" grpId="0" animBg="1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/>
          <p:nvPr/>
        </p:nvSpPr>
        <p:spPr bwMode="auto">
          <a:xfrm>
            <a:off x="1790600" y="2949328"/>
            <a:ext cx="2416351" cy="2352288"/>
          </a:xfrm>
          <a:custGeom>
            <a:avLst/>
            <a:gdLst/>
            <a:ahLst/>
            <a:cxnLst>
              <a:cxn ang="0">
                <a:pos x="265" y="22"/>
              </a:cxn>
              <a:cxn ang="0">
                <a:pos x="399" y="0"/>
              </a:cxn>
              <a:cxn ang="0">
                <a:pos x="644" y="84"/>
              </a:cxn>
              <a:cxn ang="0">
                <a:pos x="682" y="117"/>
              </a:cxn>
              <a:cxn ang="0">
                <a:pos x="778" y="268"/>
              </a:cxn>
              <a:cxn ang="0">
                <a:pos x="799" y="391"/>
              </a:cxn>
              <a:cxn ang="0">
                <a:pos x="754" y="291"/>
              </a:cxn>
              <a:cxn ang="0">
                <a:pos x="644" y="246"/>
              </a:cxn>
              <a:cxn ang="0">
                <a:pos x="644" y="246"/>
              </a:cxn>
              <a:cxn ang="0">
                <a:pos x="643" y="246"/>
              </a:cxn>
              <a:cxn ang="0">
                <a:pos x="510" y="267"/>
              </a:cxn>
              <a:cxn ang="0">
                <a:pos x="360" y="363"/>
              </a:cxn>
              <a:cxn ang="0">
                <a:pos x="326" y="401"/>
              </a:cxn>
              <a:cxn ang="0">
                <a:pos x="243" y="646"/>
              </a:cxn>
              <a:cxn ang="0">
                <a:pos x="264" y="777"/>
              </a:cxn>
              <a:cxn ang="0">
                <a:pos x="117" y="682"/>
              </a:cxn>
              <a:cxn ang="0">
                <a:pos x="0" y="400"/>
              </a:cxn>
              <a:cxn ang="0">
                <a:pos x="117" y="117"/>
              </a:cxn>
              <a:cxn ang="0">
                <a:pos x="265" y="22"/>
              </a:cxn>
            </a:cxnLst>
            <a:rect l="0" t="0" r="r" b="b"/>
            <a:pathLst>
              <a:path w="799" h="777">
                <a:moveTo>
                  <a:pt x="265" y="22"/>
                </a:moveTo>
                <a:cubicBezTo>
                  <a:pt x="307" y="8"/>
                  <a:pt x="351" y="0"/>
                  <a:pt x="399" y="0"/>
                </a:cubicBezTo>
                <a:cubicBezTo>
                  <a:pt x="492" y="0"/>
                  <a:pt x="574" y="28"/>
                  <a:pt x="644" y="84"/>
                </a:cubicBezTo>
                <a:cubicBezTo>
                  <a:pt x="657" y="94"/>
                  <a:pt x="670" y="105"/>
                  <a:pt x="682" y="117"/>
                </a:cubicBezTo>
                <a:cubicBezTo>
                  <a:pt x="727" y="162"/>
                  <a:pt x="759" y="212"/>
                  <a:pt x="778" y="268"/>
                </a:cubicBezTo>
                <a:cubicBezTo>
                  <a:pt x="791" y="306"/>
                  <a:pt x="798" y="347"/>
                  <a:pt x="799" y="391"/>
                </a:cubicBezTo>
                <a:cubicBezTo>
                  <a:pt x="797" y="353"/>
                  <a:pt x="781" y="319"/>
                  <a:pt x="754" y="291"/>
                </a:cubicBezTo>
                <a:cubicBezTo>
                  <a:pt x="723" y="261"/>
                  <a:pt x="687" y="246"/>
                  <a:pt x="644" y="246"/>
                </a:cubicBezTo>
                <a:cubicBezTo>
                  <a:pt x="644" y="246"/>
                  <a:pt x="644" y="246"/>
                  <a:pt x="644" y="246"/>
                </a:cubicBezTo>
                <a:cubicBezTo>
                  <a:pt x="644" y="246"/>
                  <a:pt x="643" y="246"/>
                  <a:pt x="643" y="246"/>
                </a:cubicBezTo>
                <a:cubicBezTo>
                  <a:pt x="596" y="246"/>
                  <a:pt x="552" y="253"/>
                  <a:pt x="510" y="267"/>
                </a:cubicBezTo>
                <a:cubicBezTo>
                  <a:pt x="455" y="286"/>
                  <a:pt x="405" y="318"/>
                  <a:pt x="360" y="363"/>
                </a:cubicBezTo>
                <a:cubicBezTo>
                  <a:pt x="348" y="375"/>
                  <a:pt x="337" y="388"/>
                  <a:pt x="326" y="401"/>
                </a:cubicBezTo>
                <a:cubicBezTo>
                  <a:pt x="271" y="471"/>
                  <a:pt x="243" y="553"/>
                  <a:pt x="243" y="646"/>
                </a:cubicBezTo>
                <a:cubicBezTo>
                  <a:pt x="243" y="693"/>
                  <a:pt x="250" y="736"/>
                  <a:pt x="264" y="777"/>
                </a:cubicBezTo>
                <a:cubicBezTo>
                  <a:pt x="210" y="758"/>
                  <a:pt x="161" y="726"/>
                  <a:pt x="117" y="682"/>
                </a:cubicBezTo>
                <a:cubicBezTo>
                  <a:pt x="39" y="604"/>
                  <a:pt x="0" y="510"/>
                  <a:pt x="0" y="400"/>
                </a:cubicBezTo>
                <a:cubicBezTo>
                  <a:pt x="0" y="290"/>
                  <a:pt x="39" y="195"/>
                  <a:pt x="117" y="117"/>
                </a:cubicBezTo>
                <a:cubicBezTo>
                  <a:pt x="161" y="73"/>
                  <a:pt x="210" y="42"/>
                  <a:pt x="265" y="2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4" name="Freeform 6"/>
          <p:cNvSpPr/>
          <p:nvPr/>
        </p:nvSpPr>
        <p:spPr bwMode="auto">
          <a:xfrm>
            <a:off x="2591380" y="2210609"/>
            <a:ext cx="2352289" cy="2422356"/>
          </a:xfrm>
          <a:custGeom>
            <a:avLst/>
            <a:gdLst/>
            <a:ahLst/>
            <a:cxnLst>
              <a:cxn ang="0">
                <a:pos x="390" y="800"/>
              </a:cxn>
              <a:cxn ang="0">
                <a:pos x="489" y="755"/>
              </a:cxn>
              <a:cxn ang="0">
                <a:pos x="534" y="657"/>
              </a:cxn>
              <a:cxn ang="0">
                <a:pos x="534" y="645"/>
              </a:cxn>
              <a:cxn ang="0">
                <a:pos x="534" y="635"/>
              </a:cxn>
              <a:cxn ang="0">
                <a:pos x="513" y="512"/>
              </a:cxn>
              <a:cxn ang="0">
                <a:pos x="417" y="361"/>
              </a:cxn>
              <a:cxn ang="0">
                <a:pos x="379" y="328"/>
              </a:cxn>
              <a:cxn ang="0">
                <a:pos x="134" y="244"/>
              </a:cxn>
              <a:cxn ang="0">
                <a:pos x="0" y="266"/>
              </a:cxn>
              <a:cxn ang="0">
                <a:pos x="95" y="117"/>
              </a:cxn>
              <a:cxn ang="0">
                <a:pos x="378" y="0"/>
              </a:cxn>
              <a:cxn ang="0">
                <a:pos x="661" y="117"/>
              </a:cxn>
              <a:cxn ang="0">
                <a:pos x="756" y="266"/>
              </a:cxn>
              <a:cxn ang="0">
                <a:pos x="778" y="400"/>
              </a:cxn>
              <a:cxn ang="0">
                <a:pos x="695" y="645"/>
              </a:cxn>
              <a:cxn ang="0">
                <a:pos x="661" y="683"/>
              </a:cxn>
              <a:cxn ang="0">
                <a:pos x="512" y="778"/>
              </a:cxn>
              <a:cxn ang="0">
                <a:pos x="390" y="800"/>
              </a:cxn>
            </a:cxnLst>
            <a:rect l="0" t="0" r="r" b="b"/>
            <a:pathLst>
              <a:path w="778" h="800">
                <a:moveTo>
                  <a:pt x="390" y="800"/>
                </a:moveTo>
                <a:cubicBezTo>
                  <a:pt x="428" y="798"/>
                  <a:pt x="461" y="783"/>
                  <a:pt x="489" y="755"/>
                </a:cubicBezTo>
                <a:cubicBezTo>
                  <a:pt x="516" y="727"/>
                  <a:pt x="531" y="695"/>
                  <a:pt x="534" y="657"/>
                </a:cubicBezTo>
                <a:cubicBezTo>
                  <a:pt x="534" y="653"/>
                  <a:pt x="534" y="649"/>
                  <a:pt x="534" y="645"/>
                </a:cubicBezTo>
                <a:cubicBezTo>
                  <a:pt x="534" y="642"/>
                  <a:pt x="534" y="638"/>
                  <a:pt x="534" y="635"/>
                </a:cubicBezTo>
                <a:cubicBezTo>
                  <a:pt x="533" y="591"/>
                  <a:pt x="526" y="550"/>
                  <a:pt x="513" y="512"/>
                </a:cubicBezTo>
                <a:cubicBezTo>
                  <a:pt x="494" y="456"/>
                  <a:pt x="462" y="406"/>
                  <a:pt x="417" y="361"/>
                </a:cubicBezTo>
                <a:cubicBezTo>
                  <a:pt x="405" y="349"/>
                  <a:pt x="392" y="338"/>
                  <a:pt x="379" y="328"/>
                </a:cubicBezTo>
                <a:cubicBezTo>
                  <a:pt x="309" y="272"/>
                  <a:pt x="227" y="244"/>
                  <a:pt x="134" y="244"/>
                </a:cubicBezTo>
                <a:cubicBezTo>
                  <a:pt x="86" y="244"/>
                  <a:pt x="42" y="252"/>
                  <a:pt x="0" y="266"/>
                </a:cubicBezTo>
                <a:cubicBezTo>
                  <a:pt x="19" y="212"/>
                  <a:pt x="51" y="162"/>
                  <a:pt x="95" y="117"/>
                </a:cubicBezTo>
                <a:cubicBezTo>
                  <a:pt x="173" y="39"/>
                  <a:pt x="268" y="0"/>
                  <a:pt x="378" y="0"/>
                </a:cubicBezTo>
                <a:cubicBezTo>
                  <a:pt x="488" y="0"/>
                  <a:pt x="583" y="39"/>
                  <a:pt x="661" y="117"/>
                </a:cubicBezTo>
                <a:cubicBezTo>
                  <a:pt x="705" y="162"/>
                  <a:pt x="737" y="211"/>
                  <a:pt x="756" y="266"/>
                </a:cubicBezTo>
                <a:cubicBezTo>
                  <a:pt x="771" y="308"/>
                  <a:pt x="778" y="352"/>
                  <a:pt x="778" y="400"/>
                </a:cubicBezTo>
                <a:cubicBezTo>
                  <a:pt x="778" y="493"/>
                  <a:pt x="750" y="575"/>
                  <a:pt x="695" y="645"/>
                </a:cubicBezTo>
                <a:cubicBezTo>
                  <a:pt x="684" y="658"/>
                  <a:pt x="673" y="671"/>
                  <a:pt x="661" y="683"/>
                </a:cubicBezTo>
                <a:cubicBezTo>
                  <a:pt x="616" y="727"/>
                  <a:pt x="567" y="759"/>
                  <a:pt x="512" y="778"/>
                </a:cubicBezTo>
                <a:cubicBezTo>
                  <a:pt x="474" y="792"/>
                  <a:pt x="433" y="799"/>
                  <a:pt x="390" y="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5" name="Freeform 7"/>
          <p:cNvSpPr/>
          <p:nvPr/>
        </p:nvSpPr>
        <p:spPr bwMode="auto">
          <a:xfrm>
            <a:off x="3270040" y="3017394"/>
            <a:ext cx="2414349" cy="2354288"/>
          </a:xfrm>
          <a:custGeom>
            <a:avLst/>
            <a:gdLst/>
            <a:ahLst/>
            <a:cxnLst>
              <a:cxn ang="0">
                <a:pos x="532" y="0"/>
              </a:cxn>
              <a:cxn ang="0">
                <a:pos x="682" y="95"/>
              </a:cxn>
              <a:cxn ang="0">
                <a:pos x="799" y="378"/>
              </a:cxn>
              <a:cxn ang="0">
                <a:pos x="682" y="660"/>
              </a:cxn>
              <a:cxn ang="0">
                <a:pos x="533" y="756"/>
              </a:cxn>
              <a:cxn ang="0">
                <a:pos x="399" y="778"/>
              </a:cxn>
              <a:cxn ang="0">
                <a:pos x="155" y="694"/>
              </a:cxn>
              <a:cxn ang="0">
                <a:pos x="117" y="660"/>
              </a:cxn>
              <a:cxn ang="0">
                <a:pos x="22" y="513"/>
              </a:cxn>
              <a:cxn ang="0">
                <a:pos x="0" y="391"/>
              </a:cxn>
              <a:cxn ang="0">
                <a:pos x="45" y="489"/>
              </a:cxn>
              <a:cxn ang="0">
                <a:pos x="145" y="534"/>
              </a:cxn>
              <a:cxn ang="0">
                <a:pos x="155" y="534"/>
              </a:cxn>
              <a:cxn ang="0">
                <a:pos x="166" y="534"/>
              </a:cxn>
              <a:cxn ang="0">
                <a:pos x="288" y="512"/>
              </a:cxn>
              <a:cxn ang="0">
                <a:pos x="437" y="417"/>
              </a:cxn>
              <a:cxn ang="0">
                <a:pos x="471" y="379"/>
              </a:cxn>
              <a:cxn ang="0">
                <a:pos x="554" y="134"/>
              </a:cxn>
              <a:cxn ang="0">
                <a:pos x="532" y="0"/>
              </a:cxn>
            </a:cxnLst>
            <a:rect l="0" t="0" r="r" b="b"/>
            <a:pathLst>
              <a:path w="799" h="778">
                <a:moveTo>
                  <a:pt x="532" y="0"/>
                </a:moveTo>
                <a:cubicBezTo>
                  <a:pt x="587" y="19"/>
                  <a:pt x="637" y="51"/>
                  <a:pt x="682" y="95"/>
                </a:cubicBezTo>
                <a:cubicBezTo>
                  <a:pt x="760" y="173"/>
                  <a:pt x="799" y="268"/>
                  <a:pt x="799" y="378"/>
                </a:cubicBezTo>
                <a:cubicBezTo>
                  <a:pt x="799" y="488"/>
                  <a:pt x="760" y="582"/>
                  <a:pt x="682" y="660"/>
                </a:cubicBezTo>
                <a:cubicBezTo>
                  <a:pt x="637" y="705"/>
                  <a:pt x="588" y="737"/>
                  <a:pt x="533" y="756"/>
                </a:cubicBezTo>
                <a:cubicBezTo>
                  <a:pt x="491" y="770"/>
                  <a:pt x="447" y="778"/>
                  <a:pt x="399" y="778"/>
                </a:cubicBezTo>
                <a:cubicBezTo>
                  <a:pt x="306" y="778"/>
                  <a:pt x="225" y="750"/>
                  <a:pt x="155" y="694"/>
                </a:cubicBezTo>
                <a:cubicBezTo>
                  <a:pt x="142" y="684"/>
                  <a:pt x="129" y="673"/>
                  <a:pt x="117" y="660"/>
                </a:cubicBezTo>
                <a:cubicBezTo>
                  <a:pt x="73" y="616"/>
                  <a:pt x="41" y="567"/>
                  <a:pt x="22" y="513"/>
                </a:cubicBezTo>
                <a:cubicBezTo>
                  <a:pt x="9" y="475"/>
                  <a:pt x="1" y="434"/>
                  <a:pt x="0" y="391"/>
                </a:cubicBezTo>
                <a:cubicBezTo>
                  <a:pt x="2" y="429"/>
                  <a:pt x="18" y="461"/>
                  <a:pt x="45" y="489"/>
                </a:cubicBezTo>
                <a:cubicBezTo>
                  <a:pt x="73" y="517"/>
                  <a:pt x="106" y="532"/>
                  <a:pt x="145" y="534"/>
                </a:cubicBezTo>
                <a:cubicBezTo>
                  <a:pt x="148" y="534"/>
                  <a:pt x="151" y="534"/>
                  <a:pt x="155" y="534"/>
                </a:cubicBezTo>
                <a:cubicBezTo>
                  <a:pt x="159" y="534"/>
                  <a:pt x="162" y="534"/>
                  <a:pt x="166" y="534"/>
                </a:cubicBezTo>
                <a:cubicBezTo>
                  <a:pt x="209" y="533"/>
                  <a:pt x="250" y="526"/>
                  <a:pt x="288" y="512"/>
                </a:cubicBezTo>
                <a:cubicBezTo>
                  <a:pt x="343" y="493"/>
                  <a:pt x="392" y="461"/>
                  <a:pt x="437" y="417"/>
                </a:cubicBezTo>
                <a:cubicBezTo>
                  <a:pt x="449" y="405"/>
                  <a:pt x="460" y="392"/>
                  <a:pt x="471" y="379"/>
                </a:cubicBezTo>
                <a:cubicBezTo>
                  <a:pt x="526" y="309"/>
                  <a:pt x="554" y="227"/>
                  <a:pt x="554" y="134"/>
                </a:cubicBezTo>
                <a:cubicBezTo>
                  <a:pt x="554" y="86"/>
                  <a:pt x="547" y="42"/>
                  <a:pt x="532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6" name="Freeform 8"/>
          <p:cNvSpPr/>
          <p:nvPr/>
        </p:nvSpPr>
        <p:spPr bwMode="auto">
          <a:xfrm>
            <a:off x="2525315" y="3694052"/>
            <a:ext cx="2354289" cy="2420355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400" y="0"/>
              </a:cxn>
              <a:cxn ang="0">
                <a:pos x="291" y="45"/>
              </a:cxn>
              <a:cxn ang="0">
                <a:pos x="246" y="145"/>
              </a:cxn>
              <a:cxn ang="0">
                <a:pos x="246" y="155"/>
              </a:cxn>
              <a:cxn ang="0">
                <a:pos x="246" y="167"/>
              </a:cxn>
              <a:cxn ang="0">
                <a:pos x="268" y="289"/>
              </a:cxn>
              <a:cxn ang="0">
                <a:pos x="363" y="436"/>
              </a:cxn>
              <a:cxn ang="0">
                <a:pos x="401" y="470"/>
              </a:cxn>
              <a:cxn ang="0">
                <a:pos x="645" y="554"/>
              </a:cxn>
              <a:cxn ang="0">
                <a:pos x="779" y="532"/>
              </a:cxn>
              <a:cxn ang="0">
                <a:pos x="683" y="683"/>
              </a:cxn>
              <a:cxn ang="0">
                <a:pos x="400" y="800"/>
              </a:cxn>
              <a:cxn ang="0">
                <a:pos x="117" y="683"/>
              </a:cxn>
              <a:cxn ang="0">
                <a:pos x="21" y="531"/>
              </a:cxn>
              <a:cxn ang="0">
                <a:pos x="0" y="400"/>
              </a:cxn>
              <a:cxn ang="0">
                <a:pos x="83" y="155"/>
              </a:cxn>
              <a:cxn ang="0">
                <a:pos x="117" y="117"/>
              </a:cxn>
              <a:cxn ang="0">
                <a:pos x="267" y="21"/>
              </a:cxn>
              <a:cxn ang="0">
                <a:pos x="400" y="0"/>
              </a:cxn>
            </a:cxnLst>
            <a:rect l="0" t="0" r="r" b="b"/>
            <a:pathLst>
              <a:path w="779" h="800">
                <a:moveTo>
                  <a:pt x="400" y="0"/>
                </a:moveTo>
                <a:cubicBezTo>
                  <a:pt x="400" y="0"/>
                  <a:pt x="400" y="0"/>
                  <a:pt x="400" y="0"/>
                </a:cubicBezTo>
                <a:cubicBezTo>
                  <a:pt x="358" y="0"/>
                  <a:pt x="321" y="15"/>
                  <a:pt x="291" y="45"/>
                </a:cubicBezTo>
                <a:cubicBezTo>
                  <a:pt x="263" y="73"/>
                  <a:pt x="248" y="107"/>
                  <a:pt x="246" y="145"/>
                </a:cubicBezTo>
                <a:cubicBezTo>
                  <a:pt x="246" y="148"/>
                  <a:pt x="246" y="152"/>
                  <a:pt x="246" y="155"/>
                </a:cubicBezTo>
                <a:cubicBezTo>
                  <a:pt x="246" y="159"/>
                  <a:pt x="246" y="163"/>
                  <a:pt x="246" y="167"/>
                </a:cubicBezTo>
                <a:cubicBezTo>
                  <a:pt x="247" y="210"/>
                  <a:pt x="255" y="251"/>
                  <a:pt x="268" y="289"/>
                </a:cubicBezTo>
                <a:cubicBezTo>
                  <a:pt x="287" y="343"/>
                  <a:pt x="319" y="392"/>
                  <a:pt x="363" y="436"/>
                </a:cubicBezTo>
                <a:cubicBezTo>
                  <a:pt x="375" y="449"/>
                  <a:pt x="388" y="460"/>
                  <a:pt x="401" y="470"/>
                </a:cubicBezTo>
                <a:cubicBezTo>
                  <a:pt x="471" y="526"/>
                  <a:pt x="552" y="554"/>
                  <a:pt x="645" y="554"/>
                </a:cubicBezTo>
                <a:cubicBezTo>
                  <a:pt x="693" y="554"/>
                  <a:pt x="737" y="546"/>
                  <a:pt x="779" y="532"/>
                </a:cubicBezTo>
                <a:cubicBezTo>
                  <a:pt x="760" y="587"/>
                  <a:pt x="728" y="638"/>
                  <a:pt x="683" y="683"/>
                </a:cubicBezTo>
                <a:cubicBezTo>
                  <a:pt x="605" y="761"/>
                  <a:pt x="510" y="800"/>
                  <a:pt x="400" y="800"/>
                </a:cubicBezTo>
                <a:cubicBezTo>
                  <a:pt x="290" y="800"/>
                  <a:pt x="195" y="761"/>
                  <a:pt x="117" y="683"/>
                </a:cubicBezTo>
                <a:cubicBezTo>
                  <a:pt x="72" y="638"/>
                  <a:pt x="40" y="587"/>
                  <a:pt x="21" y="531"/>
                </a:cubicBezTo>
                <a:cubicBezTo>
                  <a:pt x="7" y="490"/>
                  <a:pt x="0" y="447"/>
                  <a:pt x="0" y="400"/>
                </a:cubicBezTo>
                <a:cubicBezTo>
                  <a:pt x="0" y="307"/>
                  <a:pt x="28" y="225"/>
                  <a:pt x="83" y="155"/>
                </a:cubicBezTo>
                <a:cubicBezTo>
                  <a:pt x="94" y="142"/>
                  <a:pt x="105" y="129"/>
                  <a:pt x="117" y="117"/>
                </a:cubicBezTo>
                <a:cubicBezTo>
                  <a:pt x="162" y="72"/>
                  <a:pt x="212" y="40"/>
                  <a:pt x="267" y="21"/>
                </a:cubicBezTo>
                <a:cubicBezTo>
                  <a:pt x="309" y="7"/>
                  <a:pt x="353" y="0"/>
                  <a:pt x="400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65"/>
          <p:cNvSpPr>
            <a:spLocks noEditPoints="1"/>
          </p:cNvSpPr>
          <p:nvPr/>
        </p:nvSpPr>
        <p:spPr bwMode="auto">
          <a:xfrm>
            <a:off x="2186823" y="3538317"/>
            <a:ext cx="515995" cy="470193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31"/>
          <p:cNvSpPr/>
          <p:nvPr/>
        </p:nvSpPr>
        <p:spPr bwMode="auto">
          <a:xfrm>
            <a:off x="3965855" y="2781490"/>
            <a:ext cx="403026" cy="409130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35"/>
          <p:cNvSpPr>
            <a:spLocks noEditPoints="1"/>
          </p:cNvSpPr>
          <p:nvPr/>
        </p:nvSpPr>
        <p:spPr bwMode="auto">
          <a:xfrm>
            <a:off x="4678589" y="4377339"/>
            <a:ext cx="482410" cy="451876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36"/>
          <p:cNvSpPr>
            <a:spLocks noEditPoints="1"/>
          </p:cNvSpPr>
          <p:nvPr/>
        </p:nvSpPr>
        <p:spPr bwMode="auto">
          <a:xfrm>
            <a:off x="3133604" y="5181826"/>
            <a:ext cx="390813" cy="424398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5231533" y="3041270"/>
          <a:ext cx="6243588" cy="361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222388" y="2330059"/>
            <a:ext cx="49662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17" grpId="0" animBg="1"/>
      <p:bldP spid="18" grpId="0" animBg="1"/>
      <p:bldP spid="19" grpId="0" animBg="1"/>
      <p:bldP spid="20" grpId="0" animBg="1"/>
      <p:bldGraphic spid="22" grpId="0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2098347" y="4902982"/>
            <a:ext cx="8662057" cy="598361"/>
          </a:xfrm>
          <a:custGeom>
            <a:avLst/>
            <a:gdLst>
              <a:gd name="T0" fmla="*/ 5805 w 5805"/>
              <a:gd name="T1" fmla="*/ 401 h 401"/>
              <a:gd name="T2" fmla="*/ 0 w 5805"/>
              <a:gd name="T3" fmla="*/ 401 h 401"/>
              <a:gd name="T4" fmla="*/ 280 w 5805"/>
              <a:gd name="T5" fmla="*/ 0 h 401"/>
              <a:gd name="T6" fmla="*/ 5508 w 5805"/>
              <a:gd name="T7" fmla="*/ 0 h 401"/>
              <a:gd name="T8" fmla="*/ 5805 w 5805"/>
              <a:gd name="T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5" h="401">
                <a:moveTo>
                  <a:pt x="5805" y="401"/>
                </a:moveTo>
                <a:lnTo>
                  <a:pt x="0" y="401"/>
                </a:lnTo>
                <a:lnTo>
                  <a:pt x="280" y="0"/>
                </a:lnTo>
                <a:lnTo>
                  <a:pt x="5508" y="0"/>
                </a:lnTo>
                <a:lnTo>
                  <a:pt x="5805" y="4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85949" tIns="42975" rIns="85949" bIns="42975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81762" y="1606775"/>
            <a:ext cx="646112" cy="3703571"/>
            <a:chOff x="2215356" y="1717898"/>
            <a:chExt cx="687388" cy="3940175"/>
          </a:xfrm>
        </p:grpSpPr>
        <p:sp>
          <p:nvSpPr>
            <p:cNvPr id="6" name="Freeform 6"/>
            <p:cNvSpPr/>
            <p:nvPr/>
          </p:nvSpPr>
          <p:spPr bwMode="auto">
            <a:xfrm>
              <a:off x="2215356" y="1717898"/>
              <a:ext cx="417513" cy="3940175"/>
            </a:xfrm>
            <a:custGeom>
              <a:avLst/>
              <a:gdLst>
                <a:gd name="T0" fmla="*/ 263 w 263"/>
                <a:gd name="T1" fmla="*/ 2482 h 2482"/>
                <a:gd name="T2" fmla="*/ 0 w 263"/>
                <a:gd name="T3" fmla="*/ 2405 h 2482"/>
                <a:gd name="T4" fmla="*/ 0 w 263"/>
                <a:gd name="T5" fmla="*/ 120 h 2482"/>
                <a:gd name="T6" fmla="*/ 263 w 263"/>
                <a:gd name="T7" fmla="*/ 0 h 2482"/>
                <a:gd name="T8" fmla="*/ 263 w 263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482">
                  <a:moveTo>
                    <a:pt x="263" y="2482"/>
                  </a:moveTo>
                  <a:lnTo>
                    <a:pt x="0" y="2405"/>
                  </a:lnTo>
                  <a:lnTo>
                    <a:pt x="0" y="120"/>
                  </a:lnTo>
                  <a:lnTo>
                    <a:pt x="263" y="0"/>
                  </a:lnTo>
                  <a:lnTo>
                    <a:pt x="263" y="24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2632869" y="1717898"/>
              <a:ext cx="269875" cy="3940175"/>
            </a:xfrm>
            <a:custGeom>
              <a:avLst/>
              <a:gdLst>
                <a:gd name="T0" fmla="*/ 0 w 170"/>
                <a:gd name="T1" fmla="*/ 2482 h 2482"/>
                <a:gd name="T2" fmla="*/ 170 w 170"/>
                <a:gd name="T3" fmla="*/ 2405 h 2482"/>
                <a:gd name="T4" fmla="*/ 170 w 170"/>
                <a:gd name="T5" fmla="*/ 111 h 2482"/>
                <a:gd name="T6" fmla="*/ 0 w 170"/>
                <a:gd name="T7" fmla="*/ 0 h 2482"/>
                <a:gd name="T8" fmla="*/ 0 w 170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482">
                  <a:moveTo>
                    <a:pt x="0" y="2482"/>
                  </a:moveTo>
                  <a:lnTo>
                    <a:pt x="170" y="2405"/>
                  </a:lnTo>
                  <a:lnTo>
                    <a:pt x="170" y="111"/>
                  </a:lnTo>
                  <a:lnTo>
                    <a:pt x="0" y="0"/>
                  </a:lnTo>
                  <a:lnTo>
                    <a:pt x="0" y="24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93478" y="2331968"/>
            <a:ext cx="646111" cy="2978375"/>
            <a:chOff x="3185319" y="2489423"/>
            <a:chExt cx="687387" cy="3168650"/>
          </a:xfrm>
        </p:grpSpPr>
        <p:sp>
          <p:nvSpPr>
            <p:cNvPr id="9" name="Freeform 8"/>
            <p:cNvSpPr/>
            <p:nvPr/>
          </p:nvSpPr>
          <p:spPr bwMode="auto">
            <a:xfrm>
              <a:off x="3185319" y="2489423"/>
              <a:ext cx="404813" cy="3168650"/>
            </a:xfrm>
            <a:custGeom>
              <a:avLst/>
              <a:gdLst>
                <a:gd name="T0" fmla="*/ 255 w 255"/>
                <a:gd name="T1" fmla="*/ 1996 h 1996"/>
                <a:gd name="T2" fmla="*/ 0 w 255"/>
                <a:gd name="T3" fmla="*/ 1919 h 1996"/>
                <a:gd name="T4" fmla="*/ 0 w 255"/>
                <a:gd name="T5" fmla="*/ 120 h 1996"/>
                <a:gd name="T6" fmla="*/ 255 w 255"/>
                <a:gd name="T7" fmla="*/ 0 h 1996"/>
                <a:gd name="T8" fmla="*/ 255 w 255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996">
                  <a:moveTo>
                    <a:pt x="255" y="1996"/>
                  </a:moveTo>
                  <a:lnTo>
                    <a:pt x="0" y="1919"/>
                  </a:lnTo>
                  <a:lnTo>
                    <a:pt x="0" y="120"/>
                  </a:lnTo>
                  <a:lnTo>
                    <a:pt x="255" y="0"/>
                  </a:lnTo>
                  <a:lnTo>
                    <a:pt x="255" y="1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590131" y="2489423"/>
              <a:ext cx="282575" cy="3168650"/>
            </a:xfrm>
            <a:custGeom>
              <a:avLst/>
              <a:gdLst>
                <a:gd name="T0" fmla="*/ 0 w 178"/>
                <a:gd name="T1" fmla="*/ 1996 h 1996"/>
                <a:gd name="T2" fmla="*/ 178 w 178"/>
                <a:gd name="T3" fmla="*/ 1919 h 1996"/>
                <a:gd name="T4" fmla="*/ 178 w 178"/>
                <a:gd name="T5" fmla="*/ 111 h 1996"/>
                <a:gd name="T6" fmla="*/ 0 w 178"/>
                <a:gd name="T7" fmla="*/ 0 h 1996"/>
                <a:gd name="T8" fmla="*/ 0 w 178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996">
                  <a:moveTo>
                    <a:pt x="0" y="1996"/>
                  </a:moveTo>
                  <a:lnTo>
                    <a:pt x="178" y="1919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9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55929" y="2840800"/>
            <a:ext cx="646112" cy="2469545"/>
            <a:chOff x="4209256" y="3030760"/>
            <a:chExt cx="687388" cy="2627313"/>
          </a:xfrm>
        </p:grpSpPr>
        <p:sp>
          <p:nvSpPr>
            <p:cNvPr id="12" name="Freeform 10"/>
            <p:cNvSpPr/>
            <p:nvPr/>
          </p:nvSpPr>
          <p:spPr bwMode="auto">
            <a:xfrm>
              <a:off x="4209256" y="3030760"/>
              <a:ext cx="419100" cy="2627313"/>
            </a:xfrm>
            <a:custGeom>
              <a:avLst/>
              <a:gdLst>
                <a:gd name="T0" fmla="*/ 264 w 264"/>
                <a:gd name="T1" fmla="*/ 1655 h 1655"/>
                <a:gd name="T2" fmla="*/ 0 w 264"/>
                <a:gd name="T3" fmla="*/ 1578 h 1655"/>
                <a:gd name="T4" fmla="*/ 0 w 264"/>
                <a:gd name="T5" fmla="*/ 120 h 1655"/>
                <a:gd name="T6" fmla="*/ 264 w 264"/>
                <a:gd name="T7" fmla="*/ 0 h 1655"/>
                <a:gd name="T8" fmla="*/ 264 w 264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655">
                  <a:moveTo>
                    <a:pt x="264" y="1655"/>
                  </a:moveTo>
                  <a:lnTo>
                    <a:pt x="0" y="1578"/>
                  </a:lnTo>
                  <a:lnTo>
                    <a:pt x="0" y="120"/>
                  </a:lnTo>
                  <a:lnTo>
                    <a:pt x="264" y="0"/>
                  </a:lnTo>
                  <a:lnTo>
                    <a:pt x="264" y="16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628356" y="3030760"/>
              <a:ext cx="268288" cy="2627313"/>
            </a:xfrm>
            <a:custGeom>
              <a:avLst/>
              <a:gdLst>
                <a:gd name="T0" fmla="*/ 0 w 169"/>
                <a:gd name="T1" fmla="*/ 1655 h 1655"/>
                <a:gd name="T2" fmla="*/ 169 w 169"/>
                <a:gd name="T3" fmla="*/ 1578 h 1655"/>
                <a:gd name="T4" fmla="*/ 169 w 169"/>
                <a:gd name="T5" fmla="*/ 111 h 1655"/>
                <a:gd name="T6" fmla="*/ 0 w 169"/>
                <a:gd name="T7" fmla="*/ 0 h 1655"/>
                <a:gd name="T8" fmla="*/ 0 w 169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55">
                  <a:moveTo>
                    <a:pt x="0" y="1655"/>
                  </a:moveTo>
                  <a:lnTo>
                    <a:pt x="169" y="1578"/>
                  </a:lnTo>
                  <a:lnTo>
                    <a:pt x="169" y="111"/>
                  </a:lnTo>
                  <a:lnTo>
                    <a:pt x="0" y="0"/>
                  </a:lnTo>
                  <a:lnTo>
                    <a:pt x="0" y="16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31811" y="3452591"/>
            <a:ext cx="646112" cy="1857754"/>
            <a:chOff x="5247481" y="3681635"/>
            <a:chExt cx="687388" cy="1976438"/>
          </a:xfrm>
        </p:grpSpPr>
        <p:sp>
          <p:nvSpPr>
            <p:cNvPr id="15" name="Freeform 14"/>
            <p:cNvSpPr/>
            <p:nvPr/>
          </p:nvSpPr>
          <p:spPr bwMode="auto">
            <a:xfrm>
              <a:off x="5247481" y="3681635"/>
              <a:ext cx="404813" cy="1976438"/>
            </a:xfrm>
            <a:custGeom>
              <a:avLst/>
              <a:gdLst>
                <a:gd name="T0" fmla="*/ 255 w 255"/>
                <a:gd name="T1" fmla="*/ 1245 h 1245"/>
                <a:gd name="T2" fmla="*/ 0 w 255"/>
                <a:gd name="T3" fmla="*/ 1168 h 1245"/>
                <a:gd name="T4" fmla="*/ 0 w 255"/>
                <a:gd name="T5" fmla="*/ 128 h 1245"/>
                <a:gd name="T6" fmla="*/ 255 w 255"/>
                <a:gd name="T7" fmla="*/ 0 h 1245"/>
                <a:gd name="T8" fmla="*/ 255 w 255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45">
                  <a:moveTo>
                    <a:pt x="255" y="1245"/>
                  </a:moveTo>
                  <a:lnTo>
                    <a:pt x="0" y="1168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12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652294" y="3681635"/>
              <a:ext cx="282575" cy="1976438"/>
            </a:xfrm>
            <a:custGeom>
              <a:avLst/>
              <a:gdLst>
                <a:gd name="T0" fmla="*/ 0 w 178"/>
                <a:gd name="T1" fmla="*/ 1245 h 1245"/>
                <a:gd name="T2" fmla="*/ 178 w 178"/>
                <a:gd name="T3" fmla="*/ 1168 h 1245"/>
                <a:gd name="T4" fmla="*/ 178 w 178"/>
                <a:gd name="T5" fmla="*/ 111 h 1245"/>
                <a:gd name="T6" fmla="*/ 0 w 178"/>
                <a:gd name="T7" fmla="*/ 0 h 1245"/>
                <a:gd name="T8" fmla="*/ 0 w 178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245">
                  <a:moveTo>
                    <a:pt x="0" y="1245"/>
                  </a:moveTo>
                  <a:lnTo>
                    <a:pt x="178" y="1168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24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68894" y="2255868"/>
            <a:ext cx="646112" cy="3054476"/>
            <a:chOff x="6244431" y="2408460"/>
            <a:chExt cx="687388" cy="3249613"/>
          </a:xfrm>
        </p:grpSpPr>
        <p:sp>
          <p:nvSpPr>
            <p:cNvPr id="18" name="Freeform 17"/>
            <p:cNvSpPr/>
            <p:nvPr/>
          </p:nvSpPr>
          <p:spPr bwMode="auto">
            <a:xfrm>
              <a:off x="6244431" y="2408460"/>
              <a:ext cx="404813" cy="3249613"/>
            </a:xfrm>
            <a:custGeom>
              <a:avLst/>
              <a:gdLst>
                <a:gd name="T0" fmla="*/ 255 w 255"/>
                <a:gd name="T1" fmla="*/ 2047 h 2047"/>
                <a:gd name="T2" fmla="*/ 0 w 255"/>
                <a:gd name="T3" fmla="*/ 1970 h 2047"/>
                <a:gd name="T4" fmla="*/ 0 w 255"/>
                <a:gd name="T5" fmla="*/ 128 h 2047"/>
                <a:gd name="T6" fmla="*/ 255 w 255"/>
                <a:gd name="T7" fmla="*/ 0 h 2047"/>
                <a:gd name="T8" fmla="*/ 255 w 255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047">
                  <a:moveTo>
                    <a:pt x="255" y="2047"/>
                  </a:moveTo>
                  <a:lnTo>
                    <a:pt x="0" y="1970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20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6649244" y="2408460"/>
              <a:ext cx="282575" cy="3249613"/>
            </a:xfrm>
            <a:custGeom>
              <a:avLst/>
              <a:gdLst>
                <a:gd name="T0" fmla="*/ 0 w 178"/>
                <a:gd name="T1" fmla="*/ 2047 h 2047"/>
                <a:gd name="T2" fmla="*/ 178 w 178"/>
                <a:gd name="T3" fmla="*/ 1970 h 2047"/>
                <a:gd name="T4" fmla="*/ 178 w 178"/>
                <a:gd name="T5" fmla="*/ 111 h 2047"/>
                <a:gd name="T6" fmla="*/ 0 w 178"/>
                <a:gd name="T7" fmla="*/ 0 h 2047"/>
                <a:gd name="T8" fmla="*/ 0 w 178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047">
                  <a:moveTo>
                    <a:pt x="0" y="2047"/>
                  </a:moveTo>
                  <a:lnTo>
                    <a:pt x="178" y="197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04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68673" y="2918393"/>
            <a:ext cx="644618" cy="2391952"/>
            <a:chOff x="7201694" y="3113310"/>
            <a:chExt cx="685800" cy="2544763"/>
          </a:xfrm>
        </p:grpSpPr>
        <p:sp>
          <p:nvSpPr>
            <p:cNvPr id="21" name="Freeform 20"/>
            <p:cNvSpPr/>
            <p:nvPr/>
          </p:nvSpPr>
          <p:spPr bwMode="auto">
            <a:xfrm>
              <a:off x="7201694" y="3113310"/>
              <a:ext cx="417513" cy="2544763"/>
            </a:xfrm>
            <a:custGeom>
              <a:avLst/>
              <a:gdLst>
                <a:gd name="T0" fmla="*/ 263 w 263"/>
                <a:gd name="T1" fmla="*/ 1603 h 1603"/>
                <a:gd name="T2" fmla="*/ 0 w 263"/>
                <a:gd name="T3" fmla="*/ 1526 h 1603"/>
                <a:gd name="T4" fmla="*/ 0 w 263"/>
                <a:gd name="T5" fmla="*/ 128 h 1603"/>
                <a:gd name="T6" fmla="*/ 263 w 263"/>
                <a:gd name="T7" fmla="*/ 0 h 1603"/>
                <a:gd name="T8" fmla="*/ 263 w 263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603">
                  <a:moveTo>
                    <a:pt x="263" y="1603"/>
                  </a:moveTo>
                  <a:lnTo>
                    <a:pt x="0" y="1526"/>
                  </a:lnTo>
                  <a:lnTo>
                    <a:pt x="0" y="128"/>
                  </a:lnTo>
                  <a:lnTo>
                    <a:pt x="263" y="0"/>
                  </a:lnTo>
                  <a:lnTo>
                    <a:pt x="263" y="16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7619206" y="3113310"/>
              <a:ext cx="268288" cy="2544763"/>
            </a:xfrm>
            <a:custGeom>
              <a:avLst/>
              <a:gdLst>
                <a:gd name="T0" fmla="*/ 0 w 169"/>
                <a:gd name="T1" fmla="*/ 1603 h 1603"/>
                <a:gd name="T2" fmla="*/ 169 w 169"/>
                <a:gd name="T3" fmla="*/ 1526 h 1603"/>
                <a:gd name="T4" fmla="*/ 169 w 169"/>
                <a:gd name="T5" fmla="*/ 110 h 1603"/>
                <a:gd name="T6" fmla="*/ 0 w 169"/>
                <a:gd name="T7" fmla="*/ 0 h 1603"/>
                <a:gd name="T8" fmla="*/ 0 w 169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03">
                  <a:moveTo>
                    <a:pt x="0" y="1603"/>
                  </a:moveTo>
                  <a:lnTo>
                    <a:pt x="169" y="1526"/>
                  </a:lnTo>
                  <a:lnTo>
                    <a:pt x="169" y="110"/>
                  </a:lnTo>
                  <a:lnTo>
                    <a:pt x="0" y="0"/>
                  </a:lnTo>
                  <a:lnTo>
                    <a:pt x="0" y="160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43061" y="2651294"/>
            <a:ext cx="646112" cy="2659050"/>
            <a:chOff x="8238331" y="2829148"/>
            <a:chExt cx="687388" cy="2828925"/>
          </a:xfrm>
        </p:grpSpPr>
        <p:sp>
          <p:nvSpPr>
            <p:cNvPr id="24" name="Freeform 23"/>
            <p:cNvSpPr/>
            <p:nvPr/>
          </p:nvSpPr>
          <p:spPr bwMode="auto">
            <a:xfrm>
              <a:off x="8238331" y="2829148"/>
              <a:ext cx="404813" cy="2828925"/>
            </a:xfrm>
            <a:custGeom>
              <a:avLst/>
              <a:gdLst>
                <a:gd name="T0" fmla="*/ 255 w 255"/>
                <a:gd name="T1" fmla="*/ 1782 h 1782"/>
                <a:gd name="T2" fmla="*/ 0 w 255"/>
                <a:gd name="T3" fmla="*/ 1705 h 1782"/>
                <a:gd name="T4" fmla="*/ 0 w 255"/>
                <a:gd name="T5" fmla="*/ 127 h 1782"/>
                <a:gd name="T6" fmla="*/ 255 w 255"/>
                <a:gd name="T7" fmla="*/ 0 h 1782"/>
                <a:gd name="T8" fmla="*/ 255 w 255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782">
                  <a:moveTo>
                    <a:pt x="255" y="1782"/>
                  </a:moveTo>
                  <a:lnTo>
                    <a:pt x="0" y="1705"/>
                  </a:lnTo>
                  <a:lnTo>
                    <a:pt x="0" y="127"/>
                  </a:lnTo>
                  <a:lnTo>
                    <a:pt x="255" y="0"/>
                  </a:lnTo>
                  <a:lnTo>
                    <a:pt x="255" y="1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8643144" y="2829148"/>
              <a:ext cx="282575" cy="2828925"/>
            </a:xfrm>
            <a:custGeom>
              <a:avLst/>
              <a:gdLst>
                <a:gd name="T0" fmla="*/ 0 w 178"/>
                <a:gd name="T1" fmla="*/ 1782 h 1782"/>
                <a:gd name="T2" fmla="*/ 178 w 178"/>
                <a:gd name="T3" fmla="*/ 1705 h 1782"/>
                <a:gd name="T4" fmla="*/ 178 w 178"/>
                <a:gd name="T5" fmla="*/ 110 h 1782"/>
                <a:gd name="T6" fmla="*/ 0 w 178"/>
                <a:gd name="T7" fmla="*/ 0 h 1782"/>
                <a:gd name="T8" fmla="*/ 0 w 178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82">
                  <a:moveTo>
                    <a:pt x="0" y="1782"/>
                  </a:moveTo>
                  <a:lnTo>
                    <a:pt x="178" y="1705"/>
                  </a:lnTo>
                  <a:lnTo>
                    <a:pt x="178" y="110"/>
                  </a:lnTo>
                  <a:lnTo>
                    <a:pt x="0" y="0"/>
                  </a:lnTo>
                  <a:lnTo>
                    <a:pt x="0" y="17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405511" y="1912668"/>
            <a:ext cx="646111" cy="3397676"/>
            <a:chOff x="9262269" y="2043335"/>
            <a:chExt cx="687387" cy="3614738"/>
          </a:xfrm>
        </p:grpSpPr>
        <p:sp>
          <p:nvSpPr>
            <p:cNvPr id="27" name="Freeform 26"/>
            <p:cNvSpPr/>
            <p:nvPr/>
          </p:nvSpPr>
          <p:spPr bwMode="auto">
            <a:xfrm>
              <a:off x="9262269" y="2043335"/>
              <a:ext cx="404813" cy="3614738"/>
            </a:xfrm>
            <a:custGeom>
              <a:avLst/>
              <a:gdLst>
                <a:gd name="T0" fmla="*/ 255 w 255"/>
                <a:gd name="T1" fmla="*/ 2277 h 2277"/>
                <a:gd name="T2" fmla="*/ 0 w 255"/>
                <a:gd name="T3" fmla="*/ 2200 h 2277"/>
                <a:gd name="T4" fmla="*/ 0 w 255"/>
                <a:gd name="T5" fmla="*/ 119 h 2277"/>
                <a:gd name="T6" fmla="*/ 255 w 255"/>
                <a:gd name="T7" fmla="*/ 0 h 2277"/>
                <a:gd name="T8" fmla="*/ 255 w 255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277">
                  <a:moveTo>
                    <a:pt x="255" y="2277"/>
                  </a:moveTo>
                  <a:lnTo>
                    <a:pt x="0" y="2200"/>
                  </a:lnTo>
                  <a:lnTo>
                    <a:pt x="0" y="119"/>
                  </a:lnTo>
                  <a:lnTo>
                    <a:pt x="255" y="0"/>
                  </a:lnTo>
                  <a:lnTo>
                    <a:pt x="255" y="22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9667081" y="2043335"/>
              <a:ext cx="282575" cy="3614738"/>
            </a:xfrm>
            <a:custGeom>
              <a:avLst/>
              <a:gdLst>
                <a:gd name="T0" fmla="*/ 0 w 178"/>
                <a:gd name="T1" fmla="*/ 2277 h 2277"/>
                <a:gd name="T2" fmla="*/ 178 w 178"/>
                <a:gd name="T3" fmla="*/ 2200 h 2277"/>
                <a:gd name="T4" fmla="*/ 178 w 178"/>
                <a:gd name="T5" fmla="*/ 111 h 2277"/>
                <a:gd name="T6" fmla="*/ 0 w 178"/>
                <a:gd name="T7" fmla="*/ 0 h 2277"/>
                <a:gd name="T8" fmla="*/ 0 w 178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277">
                  <a:moveTo>
                    <a:pt x="0" y="2277"/>
                  </a:moveTo>
                  <a:lnTo>
                    <a:pt x="178" y="220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27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48"/>
          <p:cNvSpPr txBox="1"/>
          <p:nvPr/>
        </p:nvSpPr>
        <p:spPr>
          <a:xfrm>
            <a:off x="2673000" y="1209358"/>
            <a:ext cx="708848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100%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49"/>
          <p:cNvSpPr txBox="1"/>
          <p:nvPr/>
        </p:nvSpPr>
        <p:spPr>
          <a:xfrm>
            <a:off x="9380239" y="1544866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95%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文本框 50"/>
          <p:cNvSpPr txBox="1"/>
          <p:nvPr/>
        </p:nvSpPr>
        <p:spPr>
          <a:xfrm>
            <a:off x="3689097" y="1950964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51"/>
          <p:cNvSpPr txBox="1"/>
          <p:nvPr/>
        </p:nvSpPr>
        <p:spPr>
          <a:xfrm>
            <a:off x="4626953" y="2463848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52"/>
          <p:cNvSpPr txBox="1"/>
          <p:nvPr/>
        </p:nvSpPr>
        <p:spPr>
          <a:xfrm>
            <a:off x="5635564" y="3068998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53"/>
          <p:cNvSpPr txBox="1"/>
          <p:nvPr/>
        </p:nvSpPr>
        <p:spPr>
          <a:xfrm>
            <a:off x="6550800" y="1875426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55"/>
          <p:cNvSpPr txBox="1"/>
          <p:nvPr/>
        </p:nvSpPr>
        <p:spPr>
          <a:xfrm>
            <a:off x="7456757" y="2557643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文本框 56"/>
          <p:cNvSpPr txBox="1"/>
          <p:nvPr/>
        </p:nvSpPr>
        <p:spPr>
          <a:xfrm>
            <a:off x="8422965" y="2310550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91743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29292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5124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6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36984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  <a:endParaRPr lang="en-GB" sz="16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01725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2008</a:t>
            </a:r>
            <a:endParaRPr lang="en-GB" sz="16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79709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2009</a:t>
            </a:r>
            <a:endParaRPr lang="en-GB" sz="16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28829" y="5614570"/>
            <a:ext cx="62857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2011</a:t>
            </a:r>
            <a:endParaRPr lang="en-GB" sz="16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48617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ectangle 19"/>
          <p:cNvSpPr/>
          <p:nvPr/>
        </p:nvSpPr>
        <p:spPr>
          <a:xfrm>
            <a:off x="2098347" y="6256449"/>
            <a:ext cx="8662058" cy="2954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0"/>
          <p:cNvSpPr txBox="1"/>
          <p:nvPr/>
        </p:nvSpPr>
        <p:spPr>
          <a:xfrm>
            <a:off x="5869296" y="6006182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H_Others_1"/>
          <p:cNvSpPr txBox="1"/>
          <p:nvPr>
            <p:custDataLst>
              <p:tags r:id="rId1"/>
            </p:custDataLst>
          </p:nvPr>
        </p:nvSpPr>
        <p:spPr>
          <a:xfrm>
            <a:off x="1428469" y="1659765"/>
            <a:ext cx="2896903" cy="123097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8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MH_Others_2"/>
          <p:cNvSpPr txBox="1"/>
          <p:nvPr>
            <p:custDataLst>
              <p:tags r:id="rId2"/>
            </p:custDataLst>
          </p:nvPr>
        </p:nvSpPr>
        <p:spPr>
          <a:xfrm>
            <a:off x="1486524" y="2908077"/>
            <a:ext cx="2780796" cy="5538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41551" y="1661875"/>
            <a:ext cx="4339352" cy="1263970"/>
            <a:chOff x="5738324" y="1661766"/>
            <a:chExt cx="4339590" cy="1264040"/>
          </a:xfrm>
        </p:grpSpPr>
        <p:sp>
          <p:nvSpPr>
            <p:cNvPr id="2051" name="MH_Other_1"/>
            <p:cNvSpPr/>
            <p:nvPr>
              <p:custDataLst>
                <p:tags r:id="rId3"/>
              </p:custDataLst>
            </p:nvPr>
          </p:nvSpPr>
          <p:spPr bwMode="auto">
            <a:xfrm>
              <a:off x="5943687" y="1827635"/>
              <a:ext cx="3870807" cy="805303"/>
            </a:xfrm>
            <a:custGeom>
              <a:avLst/>
              <a:gdLst>
                <a:gd name="T0" fmla="*/ 2147483646 w 3244"/>
                <a:gd name="T1" fmla="*/ 2147483646 h 674"/>
                <a:gd name="T2" fmla="*/ 2147483646 w 3244"/>
                <a:gd name="T3" fmla="*/ 2147483646 h 674"/>
                <a:gd name="T4" fmla="*/ 2147483646 w 3244"/>
                <a:gd name="T5" fmla="*/ 0 h 674"/>
                <a:gd name="T6" fmla="*/ 2147483646 w 3244"/>
                <a:gd name="T7" fmla="*/ 0 h 674"/>
                <a:gd name="T8" fmla="*/ 0 w 3244"/>
                <a:gd name="T9" fmla="*/ 2147483646 h 674"/>
                <a:gd name="T10" fmla="*/ 2147483646 w 3244"/>
                <a:gd name="T11" fmla="*/ 2147483646 h 674"/>
                <a:gd name="T12" fmla="*/ 2147483646 w 3244"/>
                <a:gd name="T13" fmla="*/ 2147483646 h 6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59291"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2" name="MH_Other_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1661766"/>
              <a:ext cx="4339590" cy="126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组合 1"/>
            <p:cNvGrpSpPr/>
            <p:nvPr/>
          </p:nvGrpSpPr>
          <p:grpSpPr>
            <a:xfrm>
              <a:off x="6108394" y="2075420"/>
              <a:ext cx="515662" cy="309732"/>
              <a:chOff x="5515929" y="2199931"/>
              <a:chExt cx="515662" cy="309732"/>
            </a:xfrm>
          </p:grpSpPr>
          <p:sp>
            <p:nvSpPr>
              <p:cNvPr id="2061" name="MH_Other_11"/>
              <p:cNvSpPr>
                <a:spLocks noEditPoint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715162" y="2199931"/>
                <a:ext cx="316429" cy="309732"/>
              </a:xfrm>
              <a:custGeom>
                <a:avLst/>
                <a:gdLst>
                  <a:gd name="T0" fmla="*/ 2147483646 w 117"/>
                  <a:gd name="T1" fmla="*/ 2147483646 h 116"/>
                  <a:gd name="T2" fmla="*/ 2147483646 w 117"/>
                  <a:gd name="T3" fmla="*/ 2147483646 h 116"/>
                  <a:gd name="T4" fmla="*/ 2147483646 w 117"/>
                  <a:gd name="T5" fmla="*/ 2147483646 h 116"/>
                  <a:gd name="T6" fmla="*/ 2147483646 w 117"/>
                  <a:gd name="T7" fmla="*/ 2147483646 h 116"/>
                  <a:gd name="T8" fmla="*/ 2147483646 w 117"/>
                  <a:gd name="T9" fmla="*/ 2147483646 h 116"/>
                  <a:gd name="T10" fmla="*/ 2147483646 w 117"/>
                  <a:gd name="T11" fmla="*/ 2147483646 h 116"/>
                  <a:gd name="T12" fmla="*/ 2147483646 w 117"/>
                  <a:gd name="T13" fmla="*/ 2147483646 h 116"/>
                  <a:gd name="T14" fmla="*/ 2147483646 w 117"/>
                  <a:gd name="T15" fmla="*/ 2147483646 h 116"/>
                  <a:gd name="T16" fmla="*/ 2147483646 w 117"/>
                  <a:gd name="T17" fmla="*/ 2147483646 h 116"/>
                  <a:gd name="T18" fmla="*/ 2147483646 w 117"/>
                  <a:gd name="T19" fmla="*/ 2147483646 h 116"/>
                  <a:gd name="T20" fmla="*/ 2147483646 w 117"/>
                  <a:gd name="T21" fmla="*/ 2147483646 h 116"/>
                  <a:gd name="T22" fmla="*/ 2147483646 w 117"/>
                  <a:gd name="T23" fmla="*/ 2147483646 h 116"/>
                  <a:gd name="T24" fmla="*/ 2147483646 w 117"/>
                  <a:gd name="T25" fmla="*/ 2147483646 h 116"/>
                  <a:gd name="T26" fmla="*/ 2147483646 w 117"/>
                  <a:gd name="T27" fmla="*/ 2147483646 h 116"/>
                  <a:gd name="T28" fmla="*/ 2147483646 w 117"/>
                  <a:gd name="T29" fmla="*/ 2147483646 h 116"/>
                  <a:gd name="T30" fmla="*/ 0 w 117"/>
                  <a:gd name="T31" fmla="*/ 2147483646 h 116"/>
                  <a:gd name="T32" fmla="*/ 2147483646 w 117"/>
                  <a:gd name="T33" fmla="*/ 2147483646 h 116"/>
                  <a:gd name="T34" fmla="*/ 2147483646 w 117"/>
                  <a:gd name="T35" fmla="*/ 2147483646 h 116"/>
                  <a:gd name="T36" fmla="*/ 2147483646 w 117"/>
                  <a:gd name="T37" fmla="*/ 2147483646 h 116"/>
                  <a:gd name="T38" fmla="*/ 2147483646 w 117"/>
                  <a:gd name="T39" fmla="*/ 2147483646 h 116"/>
                  <a:gd name="T40" fmla="*/ 2147483646 w 117"/>
                  <a:gd name="T41" fmla="*/ 2147483646 h 116"/>
                  <a:gd name="T42" fmla="*/ 2147483646 w 117"/>
                  <a:gd name="T43" fmla="*/ 2147483646 h 116"/>
                  <a:gd name="T44" fmla="*/ 2147483646 w 117"/>
                  <a:gd name="T45" fmla="*/ 2147483646 h 116"/>
                  <a:gd name="T46" fmla="*/ 2147483646 w 117"/>
                  <a:gd name="T47" fmla="*/ 2147483646 h 116"/>
                  <a:gd name="T48" fmla="*/ 2147483646 w 117"/>
                  <a:gd name="T49" fmla="*/ 2147483646 h 116"/>
                  <a:gd name="T50" fmla="*/ 2147483646 w 117"/>
                  <a:gd name="T51" fmla="*/ 2147483646 h 116"/>
                  <a:gd name="T52" fmla="*/ 2147483646 w 117"/>
                  <a:gd name="T53" fmla="*/ 2147483646 h 116"/>
                  <a:gd name="T54" fmla="*/ 2147483646 w 117"/>
                  <a:gd name="T55" fmla="*/ 2147483646 h 116"/>
                  <a:gd name="T56" fmla="*/ 2147483646 w 117"/>
                  <a:gd name="T57" fmla="*/ 2147483646 h 116"/>
                  <a:gd name="T58" fmla="*/ 2147483646 w 117"/>
                  <a:gd name="T59" fmla="*/ 2147483646 h 116"/>
                  <a:gd name="T60" fmla="*/ 2147483646 w 117"/>
                  <a:gd name="T61" fmla="*/ 2147483646 h 116"/>
                  <a:gd name="T62" fmla="*/ 2147483646 w 117"/>
                  <a:gd name="T63" fmla="*/ 2147483646 h 116"/>
                  <a:gd name="T64" fmla="*/ 2147483646 w 117"/>
                  <a:gd name="T65" fmla="*/ 2147483646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7" h="116">
                    <a:moveTo>
                      <a:pt x="109" y="65"/>
                    </a:moveTo>
                    <a:cubicBezTo>
                      <a:pt x="113" y="65"/>
                      <a:pt x="117" y="62"/>
                      <a:pt x="117" y="58"/>
                    </a:cubicBezTo>
                    <a:cubicBezTo>
                      <a:pt x="117" y="54"/>
                      <a:pt x="113" y="51"/>
                      <a:pt x="109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48"/>
                      <a:pt x="100" y="45"/>
                      <a:pt x="99" y="43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10" y="37"/>
                      <a:pt x="111" y="32"/>
                      <a:pt x="109" y="29"/>
                    </a:cubicBezTo>
                    <a:cubicBezTo>
                      <a:pt x="107" y="25"/>
                      <a:pt x="102" y="24"/>
                      <a:pt x="99" y="26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0" y="28"/>
                      <a:pt x="88" y="26"/>
                      <a:pt x="86" y="24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2" y="14"/>
                      <a:pt x="91" y="9"/>
                      <a:pt x="87" y="7"/>
                    </a:cubicBezTo>
                    <a:cubicBezTo>
                      <a:pt x="84" y="5"/>
                      <a:pt x="80" y="7"/>
                      <a:pt x="78" y="10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1" y="16"/>
                      <a:pt x="68" y="15"/>
                      <a:pt x="65" y="15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2" y="0"/>
                      <a:pt x="58" y="0"/>
                    </a:cubicBezTo>
                    <a:cubicBezTo>
                      <a:pt x="54" y="0"/>
                      <a:pt x="51" y="3"/>
                      <a:pt x="51" y="7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8" y="15"/>
                      <a:pt x="46" y="16"/>
                      <a:pt x="43" y="1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7"/>
                      <a:pt x="33" y="5"/>
                      <a:pt x="29" y="7"/>
                    </a:cubicBezTo>
                    <a:cubicBezTo>
                      <a:pt x="26" y="9"/>
                      <a:pt x="24" y="14"/>
                      <a:pt x="26" y="17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8" y="26"/>
                      <a:pt x="26" y="28"/>
                      <a:pt x="25" y="30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4" y="24"/>
                      <a:pt x="10" y="25"/>
                      <a:pt x="8" y="29"/>
                    </a:cubicBezTo>
                    <a:cubicBezTo>
                      <a:pt x="6" y="32"/>
                      <a:pt x="7" y="37"/>
                      <a:pt x="10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5"/>
                      <a:pt x="16" y="48"/>
                      <a:pt x="15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54"/>
                      <a:pt x="0" y="58"/>
                    </a:cubicBezTo>
                    <a:cubicBezTo>
                      <a:pt x="0" y="62"/>
                      <a:pt x="3" y="65"/>
                      <a:pt x="7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8"/>
                      <a:pt x="16" y="71"/>
                      <a:pt x="17" y="73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7" y="79"/>
                      <a:pt x="6" y="84"/>
                      <a:pt x="8" y="87"/>
                    </a:cubicBezTo>
                    <a:cubicBezTo>
                      <a:pt x="10" y="91"/>
                      <a:pt x="14" y="92"/>
                      <a:pt x="18" y="90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6" y="88"/>
                      <a:pt x="28" y="90"/>
                      <a:pt x="30" y="92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4" y="102"/>
                      <a:pt x="26" y="106"/>
                      <a:pt x="29" y="108"/>
                    </a:cubicBezTo>
                    <a:cubicBezTo>
                      <a:pt x="33" y="110"/>
                      <a:pt x="37" y="109"/>
                      <a:pt x="39" y="106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6" y="100"/>
                      <a:pt x="48" y="101"/>
                      <a:pt x="51" y="101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113"/>
                      <a:pt x="54" y="116"/>
                      <a:pt x="58" y="116"/>
                    </a:cubicBezTo>
                    <a:cubicBezTo>
                      <a:pt x="62" y="116"/>
                      <a:pt x="65" y="113"/>
                      <a:pt x="65" y="109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8" y="101"/>
                      <a:pt x="71" y="100"/>
                      <a:pt x="74" y="99"/>
                    </a:cubicBezTo>
                    <a:cubicBezTo>
                      <a:pt x="78" y="106"/>
                      <a:pt x="78" y="106"/>
                      <a:pt x="78" y="106"/>
                    </a:cubicBezTo>
                    <a:cubicBezTo>
                      <a:pt x="80" y="109"/>
                      <a:pt x="84" y="110"/>
                      <a:pt x="87" y="108"/>
                    </a:cubicBezTo>
                    <a:cubicBezTo>
                      <a:pt x="91" y="106"/>
                      <a:pt x="92" y="102"/>
                      <a:pt x="90" y="99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8" y="90"/>
                      <a:pt x="90" y="88"/>
                      <a:pt x="92" y="86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2" y="92"/>
                      <a:pt x="107" y="91"/>
                      <a:pt x="109" y="87"/>
                    </a:cubicBezTo>
                    <a:cubicBezTo>
                      <a:pt x="111" y="84"/>
                      <a:pt x="110" y="79"/>
                      <a:pt x="106" y="77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100" y="71"/>
                      <a:pt x="101" y="68"/>
                      <a:pt x="101" y="65"/>
                    </a:cubicBezTo>
                    <a:lnTo>
                      <a:pt x="109" y="65"/>
                    </a:lnTo>
                    <a:close/>
                    <a:moveTo>
                      <a:pt x="58" y="94"/>
                    </a:moveTo>
                    <a:cubicBezTo>
                      <a:pt x="38" y="94"/>
                      <a:pt x="22" y="78"/>
                      <a:pt x="22" y="58"/>
                    </a:cubicBezTo>
                    <a:cubicBezTo>
                      <a:pt x="22" y="38"/>
                      <a:pt x="38" y="21"/>
                      <a:pt x="58" y="21"/>
                    </a:cubicBezTo>
                    <a:cubicBezTo>
                      <a:pt x="78" y="21"/>
                      <a:pt x="95" y="38"/>
                      <a:pt x="95" y="58"/>
                    </a:cubicBezTo>
                    <a:cubicBezTo>
                      <a:pt x="95" y="78"/>
                      <a:pt x="78" y="94"/>
                      <a:pt x="58" y="9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2" name="MH_Other_12"/>
              <p:cNvSpPr>
                <a:spLocks noEditPoint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5515929" y="2295362"/>
                <a:ext cx="207604" cy="205929"/>
              </a:xfrm>
              <a:custGeom>
                <a:avLst/>
                <a:gdLst>
                  <a:gd name="T0" fmla="*/ 2147483646 w 77"/>
                  <a:gd name="T1" fmla="*/ 2147483646 h 77"/>
                  <a:gd name="T2" fmla="*/ 2147483646 w 77"/>
                  <a:gd name="T3" fmla="*/ 2147483646 h 77"/>
                  <a:gd name="T4" fmla="*/ 2147483646 w 77"/>
                  <a:gd name="T5" fmla="*/ 2147483646 h 77"/>
                  <a:gd name="T6" fmla="*/ 2147483646 w 77"/>
                  <a:gd name="T7" fmla="*/ 2147483646 h 77"/>
                  <a:gd name="T8" fmla="*/ 2147483646 w 77"/>
                  <a:gd name="T9" fmla="*/ 2147483646 h 77"/>
                  <a:gd name="T10" fmla="*/ 2147483646 w 77"/>
                  <a:gd name="T11" fmla="*/ 2147483646 h 77"/>
                  <a:gd name="T12" fmla="*/ 2147483646 w 77"/>
                  <a:gd name="T13" fmla="*/ 2147483646 h 77"/>
                  <a:gd name="T14" fmla="*/ 2147483646 w 77"/>
                  <a:gd name="T15" fmla="*/ 2147483646 h 77"/>
                  <a:gd name="T16" fmla="*/ 2147483646 w 77"/>
                  <a:gd name="T17" fmla="*/ 2147483646 h 77"/>
                  <a:gd name="T18" fmla="*/ 2147483646 w 77"/>
                  <a:gd name="T19" fmla="*/ 0 h 77"/>
                  <a:gd name="T20" fmla="*/ 2147483646 w 77"/>
                  <a:gd name="T21" fmla="*/ 2147483646 h 77"/>
                  <a:gd name="T22" fmla="*/ 2147483646 w 77"/>
                  <a:gd name="T23" fmla="*/ 2147483646 h 77"/>
                  <a:gd name="T24" fmla="*/ 2147483646 w 77"/>
                  <a:gd name="T25" fmla="*/ 2147483646 h 77"/>
                  <a:gd name="T26" fmla="*/ 2147483646 w 77"/>
                  <a:gd name="T27" fmla="*/ 2147483646 h 77"/>
                  <a:gd name="T28" fmla="*/ 2147483646 w 77"/>
                  <a:gd name="T29" fmla="*/ 2147483646 h 77"/>
                  <a:gd name="T30" fmla="*/ 2147483646 w 77"/>
                  <a:gd name="T31" fmla="*/ 2147483646 h 77"/>
                  <a:gd name="T32" fmla="*/ 2147483646 w 77"/>
                  <a:gd name="T33" fmla="*/ 2147483646 h 77"/>
                  <a:gd name="T34" fmla="*/ 2147483646 w 77"/>
                  <a:gd name="T35" fmla="*/ 2147483646 h 77"/>
                  <a:gd name="T36" fmla="*/ 2147483646 w 77"/>
                  <a:gd name="T37" fmla="*/ 2147483646 h 77"/>
                  <a:gd name="T38" fmla="*/ 0 w 77"/>
                  <a:gd name="T39" fmla="*/ 2147483646 h 77"/>
                  <a:gd name="T40" fmla="*/ 2147483646 w 77"/>
                  <a:gd name="T41" fmla="*/ 2147483646 h 77"/>
                  <a:gd name="T42" fmla="*/ 2147483646 w 77"/>
                  <a:gd name="T43" fmla="*/ 2147483646 h 77"/>
                  <a:gd name="T44" fmla="*/ 2147483646 w 77"/>
                  <a:gd name="T45" fmla="*/ 2147483646 h 77"/>
                  <a:gd name="T46" fmla="*/ 2147483646 w 77"/>
                  <a:gd name="T47" fmla="*/ 2147483646 h 77"/>
                  <a:gd name="T48" fmla="*/ 2147483646 w 77"/>
                  <a:gd name="T49" fmla="*/ 2147483646 h 77"/>
                  <a:gd name="T50" fmla="*/ 2147483646 w 77"/>
                  <a:gd name="T51" fmla="*/ 2147483646 h 77"/>
                  <a:gd name="T52" fmla="*/ 2147483646 w 77"/>
                  <a:gd name="T53" fmla="*/ 2147483646 h 77"/>
                  <a:gd name="T54" fmla="*/ 2147483646 w 77"/>
                  <a:gd name="T55" fmla="*/ 2147483646 h 77"/>
                  <a:gd name="T56" fmla="*/ 2147483646 w 77"/>
                  <a:gd name="T57" fmla="*/ 2147483646 h 77"/>
                  <a:gd name="T58" fmla="*/ 2147483646 w 77"/>
                  <a:gd name="T59" fmla="*/ 2147483646 h 77"/>
                  <a:gd name="T60" fmla="*/ 2147483646 w 77"/>
                  <a:gd name="T61" fmla="*/ 2147483646 h 77"/>
                  <a:gd name="T62" fmla="*/ 2147483646 w 77"/>
                  <a:gd name="T63" fmla="*/ 2147483646 h 77"/>
                  <a:gd name="T64" fmla="*/ 2147483646 w 77"/>
                  <a:gd name="T65" fmla="*/ 2147483646 h 77"/>
                  <a:gd name="T66" fmla="*/ 2147483646 w 77"/>
                  <a:gd name="T67" fmla="*/ 2147483646 h 77"/>
                  <a:gd name="T68" fmla="*/ 2147483646 w 77"/>
                  <a:gd name="T69" fmla="*/ 2147483646 h 77"/>
                  <a:gd name="T70" fmla="*/ 2147483646 w 77"/>
                  <a:gd name="T71" fmla="*/ 2147483646 h 77"/>
                  <a:gd name="T72" fmla="*/ 2147483646 w 77"/>
                  <a:gd name="T73" fmla="*/ 2147483646 h 77"/>
                  <a:gd name="T74" fmla="*/ 2147483646 w 77"/>
                  <a:gd name="T75" fmla="*/ 2147483646 h 77"/>
                  <a:gd name="T76" fmla="*/ 2147483646 w 77"/>
                  <a:gd name="T77" fmla="*/ 2147483646 h 77"/>
                  <a:gd name="T78" fmla="*/ 2147483646 w 77"/>
                  <a:gd name="T79" fmla="*/ 2147483646 h 77"/>
                  <a:gd name="T80" fmla="*/ 2147483646 w 77"/>
                  <a:gd name="T81" fmla="*/ 2147483646 h 77"/>
                  <a:gd name="T82" fmla="*/ 2147483646 w 77"/>
                  <a:gd name="T83" fmla="*/ 2147483646 h 77"/>
                  <a:gd name="T84" fmla="*/ 2147483646 w 77"/>
                  <a:gd name="T85" fmla="*/ 2147483646 h 77"/>
                  <a:gd name="T86" fmla="*/ 2147483646 w 77"/>
                  <a:gd name="T87" fmla="*/ 2147483646 h 77"/>
                  <a:gd name="T88" fmla="*/ 2147483646 w 77"/>
                  <a:gd name="T89" fmla="*/ 2147483646 h 77"/>
                  <a:gd name="T90" fmla="*/ 2147483646 w 77"/>
                  <a:gd name="T91" fmla="*/ 2147483646 h 7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7" h="77">
                    <a:moveTo>
                      <a:pt x="70" y="31"/>
                    </a:moveTo>
                    <a:cubicBezTo>
                      <a:pt x="64" y="31"/>
                      <a:pt x="64" y="31"/>
                      <a:pt x="64" y="31"/>
                    </a:cubicBezTo>
                    <a:cubicBezTo>
                      <a:pt x="63" y="29"/>
                      <a:pt x="62" y="28"/>
                      <a:pt x="61" y="26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9" y="18"/>
                      <a:pt x="69" y="14"/>
                      <a:pt x="66" y="11"/>
                    </a:cubicBezTo>
                    <a:cubicBezTo>
                      <a:pt x="63" y="8"/>
                      <a:pt x="59" y="8"/>
                      <a:pt x="56" y="1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5"/>
                      <a:pt x="48" y="14"/>
                      <a:pt x="46" y="1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  <a:cubicBezTo>
                      <a:pt x="35" y="0"/>
                      <a:pt x="32" y="3"/>
                      <a:pt x="32" y="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4"/>
                      <a:pt x="28" y="15"/>
                      <a:pt x="26" y="1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8"/>
                      <a:pt x="14" y="8"/>
                      <a:pt x="11" y="11"/>
                    </a:cubicBezTo>
                    <a:cubicBezTo>
                      <a:pt x="9" y="14"/>
                      <a:pt x="9" y="18"/>
                      <a:pt x="11" y="2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8"/>
                      <a:pt x="15" y="29"/>
                      <a:pt x="14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34"/>
                      <a:pt x="0" y="38"/>
                    </a:cubicBezTo>
                    <a:cubicBezTo>
                      <a:pt x="0" y="42"/>
                      <a:pt x="3" y="46"/>
                      <a:pt x="7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5" y="49"/>
                      <a:pt x="16" y="51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8"/>
                      <a:pt x="9" y="63"/>
                      <a:pt x="11" y="66"/>
                    </a:cubicBezTo>
                    <a:cubicBezTo>
                      <a:pt x="14" y="69"/>
                      <a:pt x="19" y="69"/>
                      <a:pt x="22" y="66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2"/>
                      <a:pt x="30" y="63"/>
                      <a:pt x="32" y="63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2" y="74"/>
                      <a:pt x="35" y="77"/>
                      <a:pt x="39" y="77"/>
                    </a:cubicBezTo>
                    <a:cubicBezTo>
                      <a:pt x="43" y="77"/>
                      <a:pt x="46" y="74"/>
                      <a:pt x="46" y="70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8" y="63"/>
                      <a:pt x="50" y="62"/>
                      <a:pt x="51" y="61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9" y="69"/>
                      <a:pt x="63" y="69"/>
                      <a:pt x="66" y="66"/>
                    </a:cubicBezTo>
                    <a:cubicBezTo>
                      <a:pt x="69" y="63"/>
                      <a:pt x="69" y="58"/>
                      <a:pt x="66" y="56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2" y="49"/>
                      <a:pt x="63" y="47"/>
                      <a:pt x="64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4" y="46"/>
                      <a:pt x="77" y="42"/>
                      <a:pt x="77" y="38"/>
                    </a:cubicBezTo>
                    <a:cubicBezTo>
                      <a:pt x="77" y="34"/>
                      <a:pt x="74" y="31"/>
                      <a:pt x="70" y="31"/>
                    </a:cubicBezTo>
                    <a:moveTo>
                      <a:pt x="39" y="57"/>
                    </a:moveTo>
                    <a:cubicBezTo>
                      <a:pt x="29" y="57"/>
                      <a:pt x="20" y="49"/>
                      <a:pt x="20" y="38"/>
                    </a:cubicBezTo>
                    <a:cubicBezTo>
                      <a:pt x="20" y="28"/>
                      <a:pt x="29" y="20"/>
                      <a:pt x="39" y="20"/>
                    </a:cubicBezTo>
                    <a:cubicBezTo>
                      <a:pt x="49" y="20"/>
                      <a:pt x="57" y="28"/>
                      <a:pt x="57" y="38"/>
                    </a:cubicBezTo>
                    <a:cubicBezTo>
                      <a:pt x="57" y="49"/>
                      <a:pt x="49" y="57"/>
                      <a:pt x="39" y="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67" name="MH_Other_1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83040" y="2067998"/>
              <a:ext cx="487200" cy="324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11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MH_Text_1"/>
            <p:cNvSpPr txBox="1"/>
            <p:nvPr>
              <p:custDataLst>
                <p:tags r:id="rId9"/>
              </p:custDataLst>
            </p:nvPr>
          </p:nvSpPr>
          <p:spPr>
            <a:xfrm>
              <a:off x="7627272" y="1964829"/>
              <a:ext cx="1967807" cy="5308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ANNUAL WORK SUMMARY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941551" y="2843813"/>
            <a:ext cx="4339352" cy="1263970"/>
            <a:chOff x="5738324" y="2843769"/>
            <a:chExt cx="4339590" cy="1264040"/>
          </a:xfrm>
        </p:grpSpPr>
        <p:sp>
          <p:nvSpPr>
            <p:cNvPr id="2055" name="MH_Other_5"/>
            <p:cNvSpPr/>
            <p:nvPr>
              <p:custDataLst>
                <p:tags r:id="rId10"/>
              </p:custDataLst>
            </p:nvPr>
          </p:nvSpPr>
          <p:spPr bwMode="auto">
            <a:xfrm>
              <a:off x="5943687" y="3009638"/>
              <a:ext cx="3870807" cy="805303"/>
            </a:xfrm>
            <a:custGeom>
              <a:avLst/>
              <a:gdLst>
                <a:gd name="T0" fmla="*/ 2147483646 w 3244"/>
                <a:gd name="T1" fmla="*/ 2147483646 h 675"/>
                <a:gd name="T2" fmla="*/ 2147483646 w 3244"/>
                <a:gd name="T3" fmla="*/ 2147483646 h 675"/>
                <a:gd name="T4" fmla="*/ 2147483646 w 3244"/>
                <a:gd name="T5" fmla="*/ 0 h 675"/>
                <a:gd name="T6" fmla="*/ 2147483646 w 3244"/>
                <a:gd name="T7" fmla="*/ 0 h 675"/>
                <a:gd name="T8" fmla="*/ 0 w 3244"/>
                <a:gd name="T9" fmla="*/ 2147483646 h 675"/>
                <a:gd name="T10" fmla="*/ 2147483646 w 3244"/>
                <a:gd name="T11" fmla="*/ 2147483646 h 675"/>
                <a:gd name="T12" fmla="*/ 2147483646 w 3244"/>
                <a:gd name="T13" fmla="*/ 2147483646 h 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59291"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6" name="MH_Other_6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2843769"/>
              <a:ext cx="4339590" cy="126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6" name="MH_Other_16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6143553" y="3251564"/>
              <a:ext cx="445344" cy="321451"/>
            </a:xfrm>
            <a:custGeom>
              <a:avLst/>
              <a:gdLst>
                <a:gd name="T0" fmla="*/ 2147483646 w 165"/>
                <a:gd name="T1" fmla="*/ 2147483646 h 121"/>
                <a:gd name="T2" fmla="*/ 2147483646 w 165"/>
                <a:gd name="T3" fmla="*/ 2147483646 h 121"/>
                <a:gd name="T4" fmla="*/ 2147483646 w 165"/>
                <a:gd name="T5" fmla="*/ 2147483646 h 121"/>
                <a:gd name="T6" fmla="*/ 2147483646 w 165"/>
                <a:gd name="T7" fmla="*/ 2147483646 h 121"/>
                <a:gd name="T8" fmla="*/ 2147483646 w 165"/>
                <a:gd name="T9" fmla="*/ 2147483646 h 121"/>
                <a:gd name="T10" fmla="*/ 2147483646 w 165"/>
                <a:gd name="T11" fmla="*/ 2147483646 h 121"/>
                <a:gd name="T12" fmla="*/ 2147483646 w 165"/>
                <a:gd name="T13" fmla="*/ 2147483646 h 121"/>
                <a:gd name="T14" fmla="*/ 2147483646 w 165"/>
                <a:gd name="T15" fmla="*/ 2147483646 h 121"/>
                <a:gd name="T16" fmla="*/ 2147483646 w 165"/>
                <a:gd name="T17" fmla="*/ 2147483646 h 121"/>
                <a:gd name="T18" fmla="*/ 2147483646 w 165"/>
                <a:gd name="T19" fmla="*/ 2147483646 h 121"/>
                <a:gd name="T20" fmla="*/ 2147483646 w 165"/>
                <a:gd name="T21" fmla="*/ 2147483646 h 121"/>
                <a:gd name="T22" fmla="*/ 2147483646 w 165"/>
                <a:gd name="T23" fmla="*/ 2147483646 h 121"/>
                <a:gd name="T24" fmla="*/ 2147483646 w 165"/>
                <a:gd name="T25" fmla="*/ 2147483646 h 121"/>
                <a:gd name="T26" fmla="*/ 2147483646 w 165"/>
                <a:gd name="T27" fmla="*/ 2147483646 h 121"/>
                <a:gd name="T28" fmla="*/ 2147483646 w 165"/>
                <a:gd name="T29" fmla="*/ 2147483646 h 121"/>
                <a:gd name="T30" fmla="*/ 2147483646 w 165"/>
                <a:gd name="T31" fmla="*/ 2147483646 h 121"/>
                <a:gd name="T32" fmla="*/ 2147483646 w 165"/>
                <a:gd name="T33" fmla="*/ 2147483646 h 121"/>
                <a:gd name="T34" fmla="*/ 2147483646 w 165"/>
                <a:gd name="T35" fmla="*/ 2147483646 h 121"/>
                <a:gd name="T36" fmla="*/ 2147483646 w 165"/>
                <a:gd name="T37" fmla="*/ 2147483646 h 121"/>
                <a:gd name="T38" fmla="*/ 2147483646 w 165"/>
                <a:gd name="T39" fmla="*/ 2147483646 h 121"/>
                <a:gd name="T40" fmla="*/ 2147483646 w 165"/>
                <a:gd name="T41" fmla="*/ 2147483646 h 121"/>
                <a:gd name="T42" fmla="*/ 2147483646 w 165"/>
                <a:gd name="T43" fmla="*/ 2147483646 h 121"/>
                <a:gd name="T44" fmla="*/ 2147483646 w 165"/>
                <a:gd name="T45" fmla="*/ 2147483646 h 121"/>
                <a:gd name="T46" fmla="*/ 2147483646 w 165"/>
                <a:gd name="T47" fmla="*/ 2147483646 h 121"/>
                <a:gd name="T48" fmla="*/ 2147483646 w 165"/>
                <a:gd name="T49" fmla="*/ 2147483646 h 121"/>
                <a:gd name="T50" fmla="*/ 2147483646 w 165"/>
                <a:gd name="T51" fmla="*/ 2147483646 h 121"/>
                <a:gd name="T52" fmla="*/ 2147483646 w 165"/>
                <a:gd name="T53" fmla="*/ 2147483646 h 121"/>
                <a:gd name="T54" fmla="*/ 2147483646 w 165"/>
                <a:gd name="T55" fmla="*/ 2147483646 h 121"/>
                <a:gd name="T56" fmla="*/ 2147483646 w 165"/>
                <a:gd name="T57" fmla="*/ 2147483646 h 121"/>
                <a:gd name="T58" fmla="*/ 2147483646 w 165"/>
                <a:gd name="T59" fmla="*/ 2147483646 h 121"/>
                <a:gd name="T60" fmla="*/ 2147483646 w 165"/>
                <a:gd name="T61" fmla="*/ 2147483646 h 121"/>
                <a:gd name="T62" fmla="*/ 2147483646 w 165"/>
                <a:gd name="T63" fmla="*/ 2147483646 h 121"/>
                <a:gd name="T64" fmla="*/ 2147483646 w 165"/>
                <a:gd name="T65" fmla="*/ 2147483646 h 121"/>
                <a:gd name="T66" fmla="*/ 2147483646 w 165"/>
                <a:gd name="T67" fmla="*/ 2147483646 h 121"/>
                <a:gd name="T68" fmla="*/ 2147483646 w 165"/>
                <a:gd name="T69" fmla="*/ 2147483646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5" h="121">
                  <a:moveTo>
                    <a:pt x="77" y="28"/>
                  </a:moveTo>
                  <a:cubicBezTo>
                    <a:pt x="61" y="28"/>
                    <a:pt x="47" y="41"/>
                    <a:pt x="47" y="57"/>
                  </a:cubicBezTo>
                  <a:cubicBezTo>
                    <a:pt x="47" y="58"/>
                    <a:pt x="47" y="59"/>
                    <a:pt x="48" y="60"/>
                  </a:cubicBezTo>
                  <a:cubicBezTo>
                    <a:pt x="55" y="65"/>
                    <a:pt x="59" y="73"/>
                    <a:pt x="60" y="82"/>
                  </a:cubicBezTo>
                  <a:cubicBezTo>
                    <a:pt x="65" y="85"/>
                    <a:pt x="71" y="87"/>
                    <a:pt x="77" y="87"/>
                  </a:cubicBezTo>
                  <a:cubicBezTo>
                    <a:pt x="85" y="87"/>
                    <a:pt x="92" y="83"/>
                    <a:pt x="98" y="78"/>
                  </a:cubicBezTo>
                  <a:cubicBezTo>
                    <a:pt x="97" y="76"/>
                    <a:pt x="97" y="73"/>
                    <a:pt x="98" y="71"/>
                  </a:cubicBezTo>
                  <a:cubicBezTo>
                    <a:pt x="100" y="69"/>
                    <a:pt x="102" y="68"/>
                    <a:pt x="104" y="68"/>
                  </a:cubicBezTo>
                  <a:cubicBezTo>
                    <a:pt x="105" y="65"/>
                    <a:pt x="106" y="61"/>
                    <a:pt x="106" y="57"/>
                  </a:cubicBezTo>
                  <a:cubicBezTo>
                    <a:pt x="106" y="41"/>
                    <a:pt x="93" y="28"/>
                    <a:pt x="77" y="28"/>
                  </a:cubicBezTo>
                  <a:moveTo>
                    <a:pt x="165" y="97"/>
                  </a:moveTo>
                  <a:cubicBezTo>
                    <a:pt x="165" y="111"/>
                    <a:pt x="154" y="121"/>
                    <a:pt x="141" y="121"/>
                  </a:cubicBezTo>
                  <a:cubicBezTo>
                    <a:pt x="127" y="121"/>
                    <a:pt x="116" y="111"/>
                    <a:pt x="116" y="97"/>
                  </a:cubicBezTo>
                  <a:cubicBezTo>
                    <a:pt x="116" y="95"/>
                    <a:pt x="117" y="93"/>
                    <a:pt x="117" y="91"/>
                  </a:cubicBezTo>
                  <a:cubicBezTo>
                    <a:pt x="115" y="90"/>
                    <a:pt x="106" y="84"/>
                    <a:pt x="103" y="83"/>
                  </a:cubicBezTo>
                  <a:cubicBezTo>
                    <a:pt x="96" y="90"/>
                    <a:pt x="87" y="94"/>
                    <a:pt x="77" y="94"/>
                  </a:cubicBezTo>
                  <a:cubicBezTo>
                    <a:pt x="71" y="94"/>
                    <a:pt x="65" y="92"/>
                    <a:pt x="60" y="90"/>
                  </a:cubicBezTo>
                  <a:cubicBezTo>
                    <a:pt x="58" y="104"/>
                    <a:pt x="45" y="115"/>
                    <a:pt x="30" y="115"/>
                  </a:cubicBezTo>
                  <a:cubicBezTo>
                    <a:pt x="13" y="115"/>
                    <a:pt x="0" y="102"/>
                    <a:pt x="0" y="85"/>
                  </a:cubicBezTo>
                  <a:cubicBezTo>
                    <a:pt x="0" y="68"/>
                    <a:pt x="13" y="55"/>
                    <a:pt x="30" y="55"/>
                  </a:cubicBezTo>
                  <a:cubicBezTo>
                    <a:pt x="34" y="55"/>
                    <a:pt x="37" y="55"/>
                    <a:pt x="40" y="56"/>
                  </a:cubicBezTo>
                  <a:cubicBezTo>
                    <a:pt x="40" y="52"/>
                    <a:pt x="41" y="48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1"/>
                    <a:pt x="27" y="43"/>
                    <a:pt x="23" y="43"/>
                  </a:cubicBezTo>
                  <a:cubicBezTo>
                    <a:pt x="13" y="43"/>
                    <a:pt x="5" y="34"/>
                    <a:pt x="5" y="24"/>
                  </a:cubicBezTo>
                  <a:cubicBezTo>
                    <a:pt x="5" y="14"/>
                    <a:pt x="13" y="6"/>
                    <a:pt x="23" y="6"/>
                  </a:cubicBezTo>
                  <a:cubicBezTo>
                    <a:pt x="34" y="6"/>
                    <a:pt x="42" y="14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7" y="25"/>
                    <a:pt x="66" y="21"/>
                    <a:pt x="77" y="21"/>
                  </a:cubicBezTo>
                  <a:cubicBezTo>
                    <a:pt x="88" y="21"/>
                    <a:pt x="98" y="26"/>
                    <a:pt x="104" y="3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28"/>
                    <a:pt x="110" y="26"/>
                    <a:pt x="110" y="24"/>
                  </a:cubicBezTo>
                  <a:cubicBezTo>
                    <a:pt x="110" y="11"/>
                    <a:pt x="121" y="0"/>
                    <a:pt x="135" y="0"/>
                  </a:cubicBezTo>
                  <a:cubicBezTo>
                    <a:pt x="148" y="0"/>
                    <a:pt x="159" y="11"/>
                    <a:pt x="159" y="24"/>
                  </a:cubicBezTo>
                  <a:cubicBezTo>
                    <a:pt x="159" y="38"/>
                    <a:pt x="148" y="49"/>
                    <a:pt x="135" y="49"/>
                  </a:cubicBezTo>
                  <a:cubicBezTo>
                    <a:pt x="128" y="49"/>
                    <a:pt x="122" y="46"/>
                    <a:pt x="118" y="42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3" y="49"/>
                    <a:pt x="113" y="53"/>
                    <a:pt x="113" y="57"/>
                  </a:cubicBezTo>
                  <a:cubicBezTo>
                    <a:pt x="113" y="62"/>
                    <a:pt x="112" y="66"/>
                    <a:pt x="111" y="7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9" y="75"/>
                    <a:pt x="135" y="73"/>
                    <a:pt x="141" y="73"/>
                  </a:cubicBezTo>
                  <a:cubicBezTo>
                    <a:pt x="154" y="73"/>
                    <a:pt x="165" y="84"/>
                    <a:pt x="165" y="97"/>
                  </a:cubicBezTo>
                  <a:moveTo>
                    <a:pt x="53" y="85"/>
                  </a:moveTo>
                  <a:cubicBezTo>
                    <a:pt x="53" y="76"/>
                    <a:pt x="48" y="68"/>
                    <a:pt x="41" y="64"/>
                  </a:cubicBezTo>
                  <a:cubicBezTo>
                    <a:pt x="38" y="63"/>
                    <a:pt x="34" y="62"/>
                    <a:pt x="30" y="62"/>
                  </a:cubicBezTo>
                  <a:cubicBezTo>
                    <a:pt x="17" y="62"/>
                    <a:pt x="7" y="72"/>
                    <a:pt x="7" y="85"/>
                  </a:cubicBezTo>
                  <a:cubicBezTo>
                    <a:pt x="7" y="98"/>
                    <a:pt x="17" y="108"/>
                    <a:pt x="30" y="108"/>
                  </a:cubicBezTo>
                  <a:cubicBezTo>
                    <a:pt x="43" y="108"/>
                    <a:pt x="53" y="98"/>
                    <a:pt x="53" y="85"/>
                  </a:cubicBezTo>
                  <a:close/>
                  <a:moveTo>
                    <a:pt x="116" y="24"/>
                  </a:moveTo>
                  <a:cubicBezTo>
                    <a:pt x="116" y="25"/>
                    <a:pt x="116" y="26"/>
                    <a:pt x="116" y="27"/>
                  </a:cubicBezTo>
                  <a:cubicBezTo>
                    <a:pt x="119" y="26"/>
                    <a:pt x="123" y="27"/>
                    <a:pt x="125" y="30"/>
                  </a:cubicBezTo>
                  <a:cubicBezTo>
                    <a:pt x="126" y="33"/>
                    <a:pt x="126" y="37"/>
                    <a:pt x="123" y="39"/>
                  </a:cubicBezTo>
                  <a:cubicBezTo>
                    <a:pt x="126" y="41"/>
                    <a:pt x="130" y="43"/>
                    <a:pt x="135" y="43"/>
                  </a:cubicBezTo>
                  <a:cubicBezTo>
                    <a:pt x="145" y="43"/>
                    <a:pt x="153" y="35"/>
                    <a:pt x="153" y="24"/>
                  </a:cubicBezTo>
                  <a:cubicBezTo>
                    <a:pt x="153" y="14"/>
                    <a:pt x="145" y="6"/>
                    <a:pt x="135" y="6"/>
                  </a:cubicBezTo>
                  <a:cubicBezTo>
                    <a:pt x="124" y="6"/>
                    <a:pt x="116" y="14"/>
                    <a:pt x="116" y="24"/>
                  </a:cubicBezTo>
                  <a:moveTo>
                    <a:pt x="36" y="24"/>
                  </a:moveTo>
                  <a:cubicBezTo>
                    <a:pt x="36" y="17"/>
                    <a:pt x="30" y="12"/>
                    <a:pt x="23" y="12"/>
                  </a:cubicBezTo>
                  <a:cubicBezTo>
                    <a:pt x="17" y="12"/>
                    <a:pt x="11" y="17"/>
                    <a:pt x="11" y="24"/>
                  </a:cubicBezTo>
                  <a:cubicBezTo>
                    <a:pt x="11" y="31"/>
                    <a:pt x="17" y="37"/>
                    <a:pt x="23" y="37"/>
                  </a:cubicBezTo>
                  <a:cubicBezTo>
                    <a:pt x="25" y="37"/>
                    <a:pt x="27" y="36"/>
                    <a:pt x="29" y="36"/>
                  </a:cubicBezTo>
                  <a:cubicBezTo>
                    <a:pt x="27" y="33"/>
                    <a:pt x="27" y="30"/>
                    <a:pt x="28" y="27"/>
                  </a:cubicBezTo>
                  <a:cubicBezTo>
                    <a:pt x="30" y="25"/>
                    <a:pt x="33" y="24"/>
                    <a:pt x="36" y="24"/>
                  </a:cubicBezTo>
                  <a:moveTo>
                    <a:pt x="158" y="97"/>
                  </a:moveTo>
                  <a:cubicBezTo>
                    <a:pt x="158" y="87"/>
                    <a:pt x="150" y="79"/>
                    <a:pt x="141" y="79"/>
                  </a:cubicBezTo>
                  <a:cubicBezTo>
                    <a:pt x="131" y="79"/>
                    <a:pt x="123" y="87"/>
                    <a:pt x="123" y="97"/>
                  </a:cubicBezTo>
                  <a:cubicBezTo>
                    <a:pt x="123" y="107"/>
                    <a:pt x="131" y="115"/>
                    <a:pt x="141" y="115"/>
                  </a:cubicBezTo>
                  <a:cubicBezTo>
                    <a:pt x="150" y="115"/>
                    <a:pt x="158" y="107"/>
                    <a:pt x="158" y="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MH_Other_1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46207" y="3250001"/>
              <a:ext cx="560866" cy="324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211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MH_Text_2"/>
            <p:cNvSpPr txBox="1"/>
            <p:nvPr>
              <p:custDataLst>
                <p:tags r:id="rId14"/>
              </p:custDataLst>
            </p:nvPr>
          </p:nvSpPr>
          <p:spPr>
            <a:xfrm>
              <a:off x="7627272" y="3146832"/>
              <a:ext cx="1967807" cy="5308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工作完成情况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COMPLETION OF WORK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941551" y="4024076"/>
            <a:ext cx="4339352" cy="1263969"/>
            <a:chOff x="5738324" y="4024097"/>
            <a:chExt cx="4339590" cy="1264039"/>
          </a:xfrm>
        </p:grpSpPr>
        <p:sp>
          <p:nvSpPr>
            <p:cNvPr id="4" name="MH_Other_4"/>
            <p:cNvSpPr/>
            <p:nvPr>
              <p:custDataLst>
                <p:tags r:id="rId15"/>
              </p:custDataLst>
            </p:nvPr>
          </p:nvSpPr>
          <p:spPr bwMode="auto">
            <a:xfrm>
              <a:off x="5943687" y="4189966"/>
              <a:ext cx="3870807" cy="805301"/>
            </a:xfrm>
            <a:custGeom>
              <a:avLst/>
              <a:gdLst>
                <a:gd name="T0" fmla="*/ 2907 w 3244"/>
                <a:gd name="T1" fmla="*/ 674 h 674"/>
                <a:gd name="T2" fmla="*/ 3244 w 3244"/>
                <a:gd name="T3" fmla="*/ 337 h 674"/>
                <a:gd name="T4" fmla="*/ 2907 w 3244"/>
                <a:gd name="T5" fmla="*/ 0 h 674"/>
                <a:gd name="T6" fmla="*/ 337 w 3244"/>
                <a:gd name="T7" fmla="*/ 0 h 674"/>
                <a:gd name="T8" fmla="*/ 0 w 3244"/>
                <a:gd name="T9" fmla="*/ 337 h 674"/>
                <a:gd name="T10" fmla="*/ 337 w 3244"/>
                <a:gd name="T11" fmla="*/ 674 h 674"/>
                <a:gd name="T12" fmla="*/ 2907 w 3244"/>
                <a:gd name="T13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759291"/>
            <a:lstStyle/>
            <a:p>
              <a:pPr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7" name="MH_Other_7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4024097"/>
              <a:ext cx="4339590" cy="126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3" name="MH_Other_13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6236473" y="4434402"/>
              <a:ext cx="259504" cy="316428"/>
            </a:xfrm>
            <a:custGeom>
              <a:avLst/>
              <a:gdLst>
                <a:gd name="T0" fmla="*/ 2147483646 w 96"/>
                <a:gd name="T1" fmla="*/ 2147483646 h 119"/>
                <a:gd name="T2" fmla="*/ 2147483646 w 96"/>
                <a:gd name="T3" fmla="*/ 2147483646 h 119"/>
                <a:gd name="T4" fmla="*/ 2147483646 w 96"/>
                <a:gd name="T5" fmla="*/ 0 h 119"/>
                <a:gd name="T6" fmla="*/ 2147483646 w 96"/>
                <a:gd name="T7" fmla="*/ 2147483646 h 119"/>
                <a:gd name="T8" fmla="*/ 2147483646 w 96"/>
                <a:gd name="T9" fmla="*/ 2147483646 h 119"/>
                <a:gd name="T10" fmla="*/ 0 w 96"/>
                <a:gd name="T11" fmla="*/ 2147483646 h 119"/>
                <a:gd name="T12" fmla="*/ 0 w 96"/>
                <a:gd name="T13" fmla="*/ 2147483646 h 119"/>
                <a:gd name="T14" fmla="*/ 2147483646 w 96"/>
                <a:gd name="T15" fmla="*/ 2147483646 h 119"/>
                <a:gd name="T16" fmla="*/ 2147483646 w 96"/>
                <a:gd name="T17" fmla="*/ 2147483646 h 119"/>
                <a:gd name="T18" fmla="*/ 2147483646 w 96"/>
                <a:gd name="T19" fmla="*/ 2147483646 h 119"/>
                <a:gd name="T20" fmla="*/ 2147483646 w 96"/>
                <a:gd name="T21" fmla="*/ 2147483646 h 119"/>
                <a:gd name="T22" fmla="*/ 2147483646 w 96"/>
                <a:gd name="T23" fmla="*/ 2147483646 h 119"/>
                <a:gd name="T24" fmla="*/ 2147483646 w 96"/>
                <a:gd name="T25" fmla="*/ 2147483646 h 119"/>
                <a:gd name="T26" fmla="*/ 2147483646 w 96"/>
                <a:gd name="T27" fmla="*/ 2147483646 h 119"/>
                <a:gd name="T28" fmla="*/ 2147483646 w 96"/>
                <a:gd name="T29" fmla="*/ 2147483646 h 119"/>
                <a:gd name="T30" fmla="*/ 2147483646 w 96"/>
                <a:gd name="T31" fmla="*/ 2147483646 h 119"/>
                <a:gd name="T32" fmla="*/ 2147483646 w 96"/>
                <a:gd name="T33" fmla="*/ 2147483646 h 119"/>
                <a:gd name="T34" fmla="*/ 2147483646 w 96"/>
                <a:gd name="T35" fmla="*/ 2147483646 h 119"/>
                <a:gd name="T36" fmla="*/ 2147483646 w 96"/>
                <a:gd name="T37" fmla="*/ 2147483646 h 119"/>
                <a:gd name="T38" fmla="*/ 2147483646 w 96"/>
                <a:gd name="T39" fmla="*/ 2147483646 h 119"/>
                <a:gd name="T40" fmla="*/ 2147483646 w 96"/>
                <a:gd name="T41" fmla="*/ 2147483646 h 119"/>
                <a:gd name="T42" fmla="*/ 2147483646 w 96"/>
                <a:gd name="T43" fmla="*/ 2147483646 h 119"/>
                <a:gd name="T44" fmla="*/ 2147483646 w 96"/>
                <a:gd name="T45" fmla="*/ 2147483646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6" h="119">
                  <a:moveTo>
                    <a:pt x="67" y="48"/>
                  </a:moveTo>
                  <a:cubicBezTo>
                    <a:pt x="73" y="43"/>
                    <a:pt x="76" y="36"/>
                    <a:pt x="76" y="28"/>
                  </a:cubicBezTo>
                  <a:cubicBezTo>
                    <a:pt x="76" y="13"/>
                    <a:pt x="63" y="0"/>
                    <a:pt x="48" y="0"/>
                  </a:cubicBezTo>
                  <a:cubicBezTo>
                    <a:pt x="33" y="0"/>
                    <a:pt x="20" y="13"/>
                    <a:pt x="20" y="28"/>
                  </a:cubicBezTo>
                  <a:cubicBezTo>
                    <a:pt x="20" y="36"/>
                    <a:pt x="24" y="43"/>
                    <a:pt x="29" y="48"/>
                  </a:cubicBezTo>
                  <a:cubicBezTo>
                    <a:pt x="12" y="56"/>
                    <a:pt x="0" y="73"/>
                    <a:pt x="0" y="9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73"/>
                    <a:pt x="84" y="56"/>
                    <a:pt x="67" y="48"/>
                  </a:cubicBezTo>
                  <a:moveTo>
                    <a:pt x="27" y="28"/>
                  </a:moveTo>
                  <a:cubicBezTo>
                    <a:pt x="27" y="17"/>
                    <a:pt x="37" y="8"/>
                    <a:pt x="48" y="8"/>
                  </a:cubicBezTo>
                  <a:cubicBezTo>
                    <a:pt x="59" y="8"/>
                    <a:pt x="69" y="17"/>
                    <a:pt x="69" y="28"/>
                  </a:cubicBezTo>
                  <a:cubicBezTo>
                    <a:pt x="69" y="36"/>
                    <a:pt x="65" y="42"/>
                    <a:pt x="59" y="46"/>
                  </a:cubicBezTo>
                  <a:cubicBezTo>
                    <a:pt x="56" y="48"/>
                    <a:pt x="52" y="49"/>
                    <a:pt x="48" y="49"/>
                  </a:cubicBezTo>
                  <a:cubicBezTo>
                    <a:pt x="44" y="49"/>
                    <a:pt x="40" y="48"/>
                    <a:pt x="37" y="46"/>
                  </a:cubicBezTo>
                  <a:cubicBezTo>
                    <a:pt x="31" y="42"/>
                    <a:pt x="27" y="36"/>
                    <a:pt x="27" y="28"/>
                  </a:cubicBezTo>
                  <a:moveTo>
                    <a:pt x="83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73"/>
                    <a:pt x="29" y="57"/>
                    <a:pt x="48" y="57"/>
                  </a:cubicBezTo>
                  <a:cubicBezTo>
                    <a:pt x="68" y="57"/>
                    <a:pt x="83" y="73"/>
                    <a:pt x="83" y="92"/>
                  </a:cubicBezTo>
                  <a:lnTo>
                    <a:pt x="83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MH_Other_18"/>
            <p:cNvSpPr txBox="1"/>
            <p:nvPr>
              <p:custDataLst>
                <p:tags r:id="rId18"/>
              </p:custDataLst>
            </p:nvPr>
          </p:nvSpPr>
          <p:spPr>
            <a:xfrm>
              <a:off x="7039510" y="4430328"/>
              <a:ext cx="574260" cy="32459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MH_Text_3"/>
            <p:cNvSpPr txBox="1"/>
            <p:nvPr>
              <p:custDataLst>
                <p:tags r:id="rId19"/>
              </p:custDataLst>
            </p:nvPr>
          </p:nvSpPr>
          <p:spPr>
            <a:xfrm>
              <a:off x="7627272" y="4327159"/>
              <a:ext cx="1967807" cy="5308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成功项目展示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SUCCESSFUL PROJECT 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41551" y="5206013"/>
            <a:ext cx="4339352" cy="1263969"/>
            <a:chOff x="5738324" y="5206099"/>
            <a:chExt cx="4339590" cy="1264039"/>
          </a:xfrm>
        </p:grpSpPr>
        <p:sp>
          <p:nvSpPr>
            <p:cNvPr id="3" name="MH_Other_3"/>
            <p:cNvSpPr/>
            <p:nvPr>
              <p:custDataLst>
                <p:tags r:id="rId20"/>
              </p:custDataLst>
            </p:nvPr>
          </p:nvSpPr>
          <p:spPr bwMode="auto">
            <a:xfrm>
              <a:off x="5943687" y="5371967"/>
              <a:ext cx="3870807" cy="805303"/>
            </a:xfrm>
            <a:custGeom>
              <a:avLst/>
              <a:gdLst>
                <a:gd name="T0" fmla="*/ 2907 w 3244"/>
                <a:gd name="T1" fmla="*/ 675 h 675"/>
                <a:gd name="T2" fmla="*/ 3244 w 3244"/>
                <a:gd name="T3" fmla="*/ 337 h 675"/>
                <a:gd name="T4" fmla="*/ 2907 w 3244"/>
                <a:gd name="T5" fmla="*/ 0 h 675"/>
                <a:gd name="T6" fmla="*/ 337 w 3244"/>
                <a:gd name="T7" fmla="*/ 0 h 675"/>
                <a:gd name="T8" fmla="*/ 0 w 3244"/>
                <a:gd name="T9" fmla="*/ 337 h 675"/>
                <a:gd name="T10" fmla="*/ 337 w 3244"/>
                <a:gd name="T11" fmla="*/ 675 h 675"/>
                <a:gd name="T12" fmla="*/ 2907 w 3244"/>
                <a:gd name="T1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759291"/>
            <a:lstStyle/>
            <a:p>
              <a:pPr>
                <a:defRPr/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8" name="MH_Other_8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5206099"/>
              <a:ext cx="4339590" cy="126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MH_Other_9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6219731" y="5632309"/>
              <a:ext cx="292989" cy="284618"/>
            </a:xfrm>
            <a:custGeom>
              <a:avLst/>
              <a:gdLst>
                <a:gd name="T0" fmla="*/ 2147483646 w 108"/>
                <a:gd name="T1" fmla="*/ 2147483646 h 107"/>
                <a:gd name="T2" fmla="*/ 2147483646 w 108"/>
                <a:gd name="T3" fmla="*/ 2147483646 h 107"/>
                <a:gd name="T4" fmla="*/ 2147483646 w 108"/>
                <a:gd name="T5" fmla="*/ 2147483646 h 107"/>
                <a:gd name="T6" fmla="*/ 2147483646 w 108"/>
                <a:gd name="T7" fmla="*/ 0 h 107"/>
                <a:gd name="T8" fmla="*/ 0 w 108"/>
                <a:gd name="T9" fmla="*/ 2147483646 h 107"/>
                <a:gd name="T10" fmla="*/ 2147483646 w 108"/>
                <a:gd name="T11" fmla="*/ 2147483646 h 107"/>
                <a:gd name="T12" fmla="*/ 2147483646 w 108"/>
                <a:gd name="T13" fmla="*/ 2147483646 h 107"/>
                <a:gd name="T14" fmla="*/ 2147483646 w 108"/>
                <a:gd name="T15" fmla="*/ 2147483646 h 107"/>
                <a:gd name="T16" fmla="*/ 2147483646 w 108"/>
                <a:gd name="T17" fmla="*/ 2147483646 h 107"/>
                <a:gd name="T18" fmla="*/ 2147483646 w 108"/>
                <a:gd name="T19" fmla="*/ 2147483646 h 107"/>
                <a:gd name="T20" fmla="*/ 2147483646 w 108"/>
                <a:gd name="T21" fmla="*/ 2147483646 h 107"/>
                <a:gd name="T22" fmla="*/ 2147483646 w 108"/>
                <a:gd name="T23" fmla="*/ 2147483646 h 107"/>
                <a:gd name="T24" fmla="*/ 2147483646 w 108"/>
                <a:gd name="T25" fmla="*/ 2147483646 h 107"/>
                <a:gd name="T26" fmla="*/ 2147483646 w 108"/>
                <a:gd name="T27" fmla="*/ 2147483646 h 107"/>
                <a:gd name="T28" fmla="*/ 2147483646 w 108"/>
                <a:gd name="T29" fmla="*/ 2147483646 h 107"/>
                <a:gd name="T30" fmla="*/ 2147483646 w 108"/>
                <a:gd name="T31" fmla="*/ 2147483646 h 1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8" h="107">
                  <a:moveTo>
                    <a:pt x="105" y="95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81" y="59"/>
                    <a:pt x="83" y="51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51" y="83"/>
                    <a:pt x="59" y="81"/>
                    <a:pt x="66" y="7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6" y="106"/>
                    <a:pt x="98" y="107"/>
                    <a:pt x="100" y="107"/>
                  </a:cubicBezTo>
                  <a:cubicBezTo>
                    <a:pt x="101" y="107"/>
                    <a:pt x="103" y="106"/>
                    <a:pt x="105" y="105"/>
                  </a:cubicBezTo>
                  <a:cubicBezTo>
                    <a:pt x="108" y="102"/>
                    <a:pt x="108" y="97"/>
                    <a:pt x="105" y="95"/>
                  </a:cubicBezTo>
                  <a:moveTo>
                    <a:pt x="7" y="42"/>
                  </a:moveTo>
                  <a:cubicBezTo>
                    <a:pt x="7" y="23"/>
                    <a:pt x="23" y="7"/>
                    <a:pt x="42" y="7"/>
                  </a:cubicBezTo>
                  <a:cubicBezTo>
                    <a:pt x="61" y="7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ubicBezTo>
                    <a:pt x="23" y="76"/>
                    <a:pt x="7" y="61"/>
                    <a:pt x="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MH_Other_20"/>
            <p:cNvSpPr txBox="1"/>
            <p:nvPr>
              <p:custDataLst>
                <p:tags r:id="rId23"/>
              </p:custDataLst>
            </p:nvPr>
          </p:nvSpPr>
          <p:spPr>
            <a:xfrm>
              <a:off x="7047045" y="5612330"/>
              <a:ext cx="559191" cy="32459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MH_Text_4"/>
            <p:cNvSpPr txBox="1"/>
            <p:nvPr>
              <p:custDataLst>
                <p:tags r:id="rId24"/>
              </p:custDataLst>
            </p:nvPr>
          </p:nvSpPr>
          <p:spPr>
            <a:xfrm>
              <a:off x="7627272" y="5509161"/>
              <a:ext cx="1967807" cy="5308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明年工作计划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NEXT YEAR WORK PLAN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25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102"/>
          <p:cNvSpPr/>
          <p:nvPr/>
        </p:nvSpPr>
        <p:spPr>
          <a:xfrm>
            <a:off x="3349726" y="5535209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5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US" sz="1265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4735143" y="5034052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5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126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327692" y="3545533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5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1265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623211" y="2113153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5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26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3340696" y="1607373"/>
            <a:ext cx="598455" cy="59845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6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126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92"/>
          <p:cNvGrpSpPr/>
          <p:nvPr/>
        </p:nvGrpSpPr>
        <p:grpSpPr>
          <a:xfrm rot="10800000">
            <a:off x="2481861" y="2708347"/>
            <a:ext cx="2341994" cy="3007174"/>
            <a:chOff x="2577430" y="1009650"/>
            <a:chExt cx="2769942" cy="3556670"/>
          </a:xfrm>
        </p:grpSpPr>
        <p:sp>
          <p:nvSpPr>
            <p:cNvPr id="94" name="Pentagon 93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577430" y="1796378"/>
              <a:ext cx="2769942" cy="27699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2719157" y="1938105"/>
              <a:ext cx="2486488" cy="24864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Pentagon 96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87"/>
          <p:cNvGrpSpPr/>
          <p:nvPr/>
        </p:nvGrpSpPr>
        <p:grpSpPr>
          <a:xfrm rot="8100000">
            <a:off x="2977087" y="2773275"/>
            <a:ext cx="1949710" cy="2811032"/>
            <a:chOff x="2809413" y="1009650"/>
            <a:chExt cx="2305976" cy="3324687"/>
          </a:xfrm>
        </p:grpSpPr>
        <p:sp>
          <p:nvSpPr>
            <p:cNvPr id="89" name="Pentagon 88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2809413" y="2028361"/>
              <a:ext cx="2305976" cy="23059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2927401" y="2146349"/>
              <a:ext cx="2070000" cy="207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Pentagon 91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75"/>
          <p:cNvGrpSpPr/>
          <p:nvPr/>
        </p:nvGrpSpPr>
        <p:grpSpPr>
          <a:xfrm rot="5400000">
            <a:off x="3390656" y="2557245"/>
            <a:ext cx="1578503" cy="2625429"/>
            <a:chOff x="3028931" y="1009650"/>
            <a:chExt cx="1866940" cy="3105170"/>
          </a:xfrm>
        </p:grpSpPr>
        <p:sp>
          <p:nvSpPr>
            <p:cNvPr id="84" name="Pentagon 83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028931" y="2247880"/>
              <a:ext cx="1866940" cy="18669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124454" y="2343403"/>
              <a:ext cx="1675892" cy="167589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Pentagon 86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68"/>
          <p:cNvGrpSpPr/>
          <p:nvPr/>
        </p:nvGrpSpPr>
        <p:grpSpPr>
          <a:xfrm rot="2512506">
            <a:off x="3433937" y="2182814"/>
            <a:ext cx="1234842" cy="2453599"/>
            <a:chOff x="3232159" y="1009650"/>
            <a:chExt cx="1460482" cy="2901941"/>
          </a:xfrm>
        </p:grpSpPr>
        <p:sp>
          <p:nvSpPr>
            <p:cNvPr id="70" name="Pentagon 69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232159" y="2451109"/>
              <a:ext cx="1460482" cy="14604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306886" y="2525835"/>
              <a:ext cx="1311028" cy="131102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Pentagon 74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3192032" y="2022836"/>
            <a:ext cx="901983" cy="2287170"/>
            <a:chOff x="3429000" y="1009650"/>
            <a:chExt cx="1066800" cy="2705100"/>
          </a:xfrm>
        </p:grpSpPr>
        <p:sp>
          <p:nvSpPr>
            <p:cNvPr id="61" name="Pentagon 60"/>
            <p:cNvSpPr/>
            <p:nvPr/>
          </p:nvSpPr>
          <p:spPr>
            <a:xfrm rot="16200000">
              <a:off x="2990850" y="1714500"/>
              <a:ext cx="1943100" cy="53340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429000" y="2647950"/>
              <a:ext cx="1066800" cy="1066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657600" y="2876550"/>
              <a:ext cx="609600" cy="609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Pentagon 65"/>
            <p:cNvSpPr/>
            <p:nvPr/>
          </p:nvSpPr>
          <p:spPr>
            <a:xfrm rot="16200000" flipV="1">
              <a:off x="3114675" y="2238374"/>
              <a:ext cx="1695450" cy="76201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5" name="Freeform 45"/>
          <p:cNvSpPr>
            <a:spLocks noEditPoints="1"/>
          </p:cNvSpPr>
          <p:nvPr/>
        </p:nvSpPr>
        <p:spPr bwMode="auto">
          <a:xfrm>
            <a:off x="9531976" y="1892479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6430" tIns="48215" rIns="96430" bIns="48215" numCol="1" anchor="t" anchorCtr="0" compatLnSpc="1"/>
          <a:lstStyle/>
          <a:p>
            <a:pPr>
              <a:lnSpc>
                <a:spcPct val="120000"/>
              </a:lnSpc>
            </a:pPr>
            <a:endParaRPr 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Freeform 45"/>
          <p:cNvSpPr>
            <a:spLocks noEditPoints="1"/>
          </p:cNvSpPr>
          <p:nvPr/>
        </p:nvSpPr>
        <p:spPr bwMode="auto">
          <a:xfrm>
            <a:off x="9531976" y="2761029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6430" tIns="48215" rIns="96430" bIns="48215" numCol="1" anchor="t" anchorCtr="0" compatLnSpc="1"/>
          <a:lstStyle/>
          <a:p>
            <a:pPr>
              <a:lnSpc>
                <a:spcPct val="120000"/>
              </a:lnSpc>
            </a:pPr>
            <a:endParaRPr 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Freeform 45"/>
          <p:cNvSpPr>
            <a:spLocks noEditPoints="1"/>
          </p:cNvSpPr>
          <p:nvPr/>
        </p:nvSpPr>
        <p:spPr bwMode="auto">
          <a:xfrm>
            <a:off x="9531976" y="3629579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6430" tIns="48215" rIns="96430" bIns="48215" numCol="1" anchor="t" anchorCtr="0" compatLnSpc="1"/>
          <a:lstStyle/>
          <a:p>
            <a:pPr>
              <a:lnSpc>
                <a:spcPct val="120000"/>
              </a:lnSpc>
            </a:pPr>
            <a:endParaRPr 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4" name="Freeform 45"/>
          <p:cNvSpPr>
            <a:spLocks noEditPoints="1"/>
          </p:cNvSpPr>
          <p:nvPr/>
        </p:nvSpPr>
        <p:spPr bwMode="auto">
          <a:xfrm>
            <a:off x="9531976" y="4498129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6430" tIns="48215" rIns="96430" bIns="48215" numCol="1" anchor="t" anchorCtr="0" compatLnSpc="1"/>
          <a:lstStyle/>
          <a:p>
            <a:pPr>
              <a:lnSpc>
                <a:spcPct val="120000"/>
              </a:lnSpc>
            </a:pPr>
            <a:endParaRPr 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5" name="Freeform 45"/>
          <p:cNvSpPr>
            <a:spLocks noEditPoints="1"/>
          </p:cNvSpPr>
          <p:nvPr/>
        </p:nvSpPr>
        <p:spPr bwMode="auto">
          <a:xfrm>
            <a:off x="9531976" y="5366681"/>
            <a:ext cx="327938" cy="327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6430" tIns="48215" rIns="96430" bIns="48215" numCol="1" anchor="t" anchorCtr="0" compatLnSpc="1"/>
          <a:lstStyle/>
          <a:p>
            <a:pPr>
              <a:lnSpc>
                <a:spcPct val="120000"/>
              </a:lnSpc>
            </a:pPr>
            <a:endParaRPr lang="en-US" sz="13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80"/>
          <p:cNvGrpSpPr/>
          <p:nvPr/>
        </p:nvGrpSpPr>
        <p:grpSpPr>
          <a:xfrm>
            <a:off x="6653746" y="1863066"/>
            <a:ext cx="2765342" cy="548430"/>
            <a:chOff x="-450666" y="1847224"/>
            <a:chExt cx="3582491" cy="520048"/>
          </a:xfrm>
        </p:grpSpPr>
        <p:sp>
          <p:nvSpPr>
            <p:cNvPr id="137" name="Footer Text"/>
            <p:cNvSpPr txBox="1"/>
            <p:nvPr/>
          </p:nvSpPr>
          <p:spPr>
            <a:xfrm>
              <a:off x="-450666" y="2099987"/>
              <a:ext cx="3582491" cy="2672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503705" y="1847224"/>
              <a:ext cx="1628120" cy="20429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89"/>
          <p:cNvGrpSpPr/>
          <p:nvPr/>
        </p:nvGrpSpPr>
        <p:grpSpPr>
          <a:xfrm>
            <a:off x="6653746" y="2758661"/>
            <a:ext cx="2765342" cy="547092"/>
            <a:chOff x="-450666" y="1848492"/>
            <a:chExt cx="3582491" cy="518778"/>
          </a:xfrm>
        </p:grpSpPr>
        <p:sp>
          <p:nvSpPr>
            <p:cNvPr id="140" name="Footer Text"/>
            <p:cNvSpPr txBox="1"/>
            <p:nvPr/>
          </p:nvSpPr>
          <p:spPr>
            <a:xfrm>
              <a:off x="-450666" y="2099986"/>
              <a:ext cx="3582491" cy="2672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503705" y="1848492"/>
              <a:ext cx="1628120" cy="22399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92"/>
          <p:cNvGrpSpPr/>
          <p:nvPr/>
        </p:nvGrpSpPr>
        <p:grpSpPr>
          <a:xfrm>
            <a:off x="6653746" y="3652917"/>
            <a:ext cx="2765342" cy="547092"/>
            <a:chOff x="-450666" y="1848492"/>
            <a:chExt cx="3582491" cy="518778"/>
          </a:xfrm>
        </p:grpSpPr>
        <p:sp>
          <p:nvSpPr>
            <p:cNvPr id="143" name="Footer Text"/>
            <p:cNvSpPr txBox="1"/>
            <p:nvPr/>
          </p:nvSpPr>
          <p:spPr>
            <a:xfrm>
              <a:off x="-450666" y="2099986"/>
              <a:ext cx="3582491" cy="2672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503705" y="1848492"/>
              <a:ext cx="1628120" cy="22399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44"/>
          <p:cNvGrpSpPr/>
          <p:nvPr/>
        </p:nvGrpSpPr>
        <p:grpSpPr>
          <a:xfrm>
            <a:off x="6653746" y="4547169"/>
            <a:ext cx="2765342" cy="535370"/>
            <a:chOff x="-450666" y="1859608"/>
            <a:chExt cx="3582491" cy="507664"/>
          </a:xfrm>
        </p:grpSpPr>
        <p:sp>
          <p:nvSpPr>
            <p:cNvPr id="146" name="Footer Text"/>
            <p:cNvSpPr txBox="1"/>
            <p:nvPr/>
          </p:nvSpPr>
          <p:spPr>
            <a:xfrm>
              <a:off x="-450666" y="2099987"/>
              <a:ext cx="3582491" cy="2672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03705" y="1859608"/>
              <a:ext cx="1628120" cy="22399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47"/>
          <p:cNvGrpSpPr/>
          <p:nvPr/>
        </p:nvGrpSpPr>
        <p:grpSpPr>
          <a:xfrm>
            <a:off x="6653746" y="5429703"/>
            <a:ext cx="2765342" cy="547092"/>
            <a:chOff x="-450666" y="1848492"/>
            <a:chExt cx="3582491" cy="518778"/>
          </a:xfrm>
        </p:grpSpPr>
        <p:sp>
          <p:nvSpPr>
            <p:cNvPr id="149" name="Footer Text"/>
            <p:cNvSpPr txBox="1"/>
            <p:nvPr/>
          </p:nvSpPr>
          <p:spPr>
            <a:xfrm>
              <a:off x="-450666" y="2099986"/>
              <a:ext cx="3582491" cy="2672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503705" y="1848492"/>
              <a:ext cx="1628120" cy="22399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2" grpId="0" animBg="1"/>
      <p:bldP spid="101" grpId="0" animBg="1"/>
      <p:bldP spid="100" grpId="0" animBg="1"/>
      <p:bldP spid="99" grpId="0" animBg="1"/>
      <p:bldP spid="105" grpId="0" animBg="1"/>
      <p:bldP spid="106" grpId="0" animBg="1"/>
      <p:bldP spid="117" grpId="0" animBg="1"/>
      <p:bldP spid="134" grpId="0" animBg="1"/>
      <p:bldP spid="1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613161" y="2395369"/>
            <a:ext cx="2727160" cy="2441914"/>
            <a:chOff x="3714751" y="1835150"/>
            <a:chExt cx="1624013" cy="1454150"/>
          </a:xfrm>
          <a:solidFill>
            <a:schemeClr val="accent4"/>
          </a:solidFill>
        </p:grpSpPr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3714751" y="1835150"/>
              <a:ext cx="1624013" cy="1177925"/>
            </a:xfrm>
            <a:custGeom>
              <a:avLst/>
              <a:gdLst>
                <a:gd name="T0" fmla="*/ 397 w 432"/>
                <a:gd name="T1" fmla="*/ 0 h 312"/>
                <a:gd name="T2" fmla="*/ 33 w 432"/>
                <a:gd name="T3" fmla="*/ 0 h 312"/>
                <a:gd name="T4" fmla="*/ 0 w 432"/>
                <a:gd name="T5" fmla="*/ 35 h 312"/>
                <a:gd name="T6" fmla="*/ 0 w 432"/>
                <a:gd name="T7" fmla="*/ 276 h 312"/>
                <a:gd name="T8" fmla="*/ 33 w 432"/>
                <a:gd name="T9" fmla="*/ 312 h 312"/>
                <a:gd name="T10" fmla="*/ 397 w 432"/>
                <a:gd name="T11" fmla="*/ 312 h 312"/>
                <a:gd name="T12" fmla="*/ 432 w 432"/>
                <a:gd name="T13" fmla="*/ 276 h 312"/>
                <a:gd name="T14" fmla="*/ 432 w 432"/>
                <a:gd name="T15" fmla="*/ 35 h 312"/>
                <a:gd name="T16" fmla="*/ 397 w 432"/>
                <a:gd name="T17" fmla="*/ 0 h 312"/>
                <a:gd name="T18" fmla="*/ 408 w 432"/>
                <a:gd name="T19" fmla="*/ 284 h 312"/>
                <a:gd name="T20" fmla="*/ 24 w 432"/>
                <a:gd name="T21" fmla="*/ 284 h 312"/>
                <a:gd name="T22" fmla="*/ 24 w 432"/>
                <a:gd name="T23" fmla="*/ 28 h 312"/>
                <a:gd name="T24" fmla="*/ 408 w 432"/>
                <a:gd name="T25" fmla="*/ 28 h 312"/>
                <a:gd name="T26" fmla="*/ 408 w 432"/>
                <a:gd name="T27" fmla="*/ 28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312">
                  <a:moveTo>
                    <a:pt x="397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15" y="312"/>
                    <a:pt x="33" y="312"/>
                  </a:cubicBezTo>
                  <a:cubicBezTo>
                    <a:pt x="397" y="312"/>
                    <a:pt x="397" y="312"/>
                    <a:pt x="397" y="312"/>
                  </a:cubicBezTo>
                  <a:cubicBezTo>
                    <a:pt x="416" y="312"/>
                    <a:pt x="432" y="295"/>
                    <a:pt x="432" y="276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16"/>
                    <a:pt x="416" y="0"/>
                    <a:pt x="397" y="0"/>
                  </a:cubicBezTo>
                  <a:close/>
                  <a:moveTo>
                    <a:pt x="408" y="284"/>
                  </a:moveTo>
                  <a:cubicBezTo>
                    <a:pt x="24" y="284"/>
                    <a:pt x="24" y="284"/>
                    <a:pt x="24" y="28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8" y="28"/>
                    <a:pt x="408" y="28"/>
                    <a:pt x="408" y="28"/>
                  </a:cubicBezTo>
                  <a:lnTo>
                    <a:pt x="408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4135438" y="3089275"/>
              <a:ext cx="779463" cy="200025"/>
            </a:xfrm>
            <a:custGeom>
              <a:avLst/>
              <a:gdLst>
                <a:gd name="T0" fmla="*/ 163 w 207"/>
                <a:gd name="T1" fmla="*/ 35 h 53"/>
                <a:gd name="T2" fmla="*/ 207 w 207"/>
                <a:gd name="T3" fmla="*/ 35 h 53"/>
                <a:gd name="T4" fmla="*/ 207 w 207"/>
                <a:gd name="T5" fmla="*/ 53 h 53"/>
                <a:gd name="T6" fmla="*/ 0 w 207"/>
                <a:gd name="T7" fmla="*/ 53 h 53"/>
                <a:gd name="T8" fmla="*/ 0 w 207"/>
                <a:gd name="T9" fmla="*/ 35 h 53"/>
                <a:gd name="T10" fmla="*/ 44 w 207"/>
                <a:gd name="T11" fmla="*/ 35 h 53"/>
                <a:gd name="T12" fmla="*/ 58 w 207"/>
                <a:gd name="T13" fmla="*/ 11 h 53"/>
                <a:gd name="T14" fmla="*/ 66 w 207"/>
                <a:gd name="T15" fmla="*/ 0 h 53"/>
                <a:gd name="T16" fmla="*/ 104 w 207"/>
                <a:gd name="T17" fmla="*/ 0 h 53"/>
                <a:gd name="T18" fmla="*/ 141 w 207"/>
                <a:gd name="T19" fmla="*/ 0 h 53"/>
                <a:gd name="T20" fmla="*/ 149 w 207"/>
                <a:gd name="T21" fmla="*/ 11 h 53"/>
                <a:gd name="T22" fmla="*/ 163 w 207"/>
                <a:gd name="T2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53">
                  <a:moveTo>
                    <a:pt x="163" y="35"/>
                  </a:moveTo>
                  <a:cubicBezTo>
                    <a:pt x="207" y="35"/>
                    <a:pt x="207" y="35"/>
                    <a:pt x="207" y="35"/>
                  </a:cubicBezTo>
                  <a:cubicBezTo>
                    <a:pt x="207" y="53"/>
                    <a:pt x="207" y="53"/>
                    <a:pt x="20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1"/>
                    <a:pt x="53" y="24"/>
                    <a:pt x="58" y="11"/>
                  </a:cubicBezTo>
                  <a:cubicBezTo>
                    <a:pt x="58" y="11"/>
                    <a:pt x="61" y="1"/>
                    <a:pt x="66" y="0"/>
                  </a:cubicBezTo>
                  <a:cubicBezTo>
                    <a:pt x="69" y="0"/>
                    <a:pt x="86" y="0"/>
                    <a:pt x="104" y="0"/>
                  </a:cubicBezTo>
                  <a:cubicBezTo>
                    <a:pt x="121" y="0"/>
                    <a:pt x="138" y="0"/>
                    <a:pt x="141" y="0"/>
                  </a:cubicBezTo>
                  <a:cubicBezTo>
                    <a:pt x="146" y="1"/>
                    <a:pt x="149" y="11"/>
                    <a:pt x="149" y="11"/>
                  </a:cubicBezTo>
                  <a:cubicBezTo>
                    <a:pt x="154" y="24"/>
                    <a:pt x="159" y="31"/>
                    <a:pt x="16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4429126" y="3089275"/>
              <a:ext cx="485775" cy="200025"/>
            </a:xfrm>
            <a:custGeom>
              <a:avLst/>
              <a:gdLst>
                <a:gd name="T0" fmla="*/ 85 w 129"/>
                <a:gd name="T1" fmla="*/ 35 h 53"/>
                <a:gd name="T2" fmla="*/ 71 w 129"/>
                <a:gd name="T3" fmla="*/ 11 h 53"/>
                <a:gd name="T4" fmla="*/ 63 w 129"/>
                <a:gd name="T5" fmla="*/ 0 h 53"/>
                <a:gd name="T6" fmla="*/ 26 w 129"/>
                <a:gd name="T7" fmla="*/ 0 h 53"/>
                <a:gd name="T8" fmla="*/ 0 w 129"/>
                <a:gd name="T9" fmla="*/ 0 h 53"/>
                <a:gd name="T10" fmla="*/ 59 w 129"/>
                <a:gd name="T11" fmla="*/ 53 h 53"/>
                <a:gd name="T12" fmla="*/ 129 w 129"/>
                <a:gd name="T13" fmla="*/ 53 h 53"/>
                <a:gd name="T14" fmla="*/ 129 w 129"/>
                <a:gd name="T15" fmla="*/ 35 h 53"/>
                <a:gd name="T16" fmla="*/ 85 w 129"/>
                <a:gd name="T17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53">
                  <a:moveTo>
                    <a:pt x="85" y="35"/>
                  </a:moveTo>
                  <a:cubicBezTo>
                    <a:pt x="81" y="31"/>
                    <a:pt x="76" y="24"/>
                    <a:pt x="71" y="11"/>
                  </a:cubicBezTo>
                  <a:cubicBezTo>
                    <a:pt x="71" y="11"/>
                    <a:pt x="68" y="1"/>
                    <a:pt x="63" y="0"/>
                  </a:cubicBezTo>
                  <a:cubicBezTo>
                    <a:pt x="60" y="0"/>
                    <a:pt x="43" y="0"/>
                    <a:pt x="26" y="0"/>
                  </a:cubicBezTo>
                  <a:cubicBezTo>
                    <a:pt x="16" y="0"/>
                    <a:pt x="7" y="0"/>
                    <a:pt x="0" y="0"/>
                  </a:cubicBezTo>
                  <a:cubicBezTo>
                    <a:pt x="21" y="15"/>
                    <a:pt x="41" y="33"/>
                    <a:pt x="59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35"/>
                    <a:pt x="129" y="35"/>
                    <a:pt x="129" y="35"/>
                  </a:cubicBezTo>
                  <a:lnTo>
                    <a:pt x="8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756571" y="1905812"/>
              <a:ext cx="1537197" cy="106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6232233" y="3103092"/>
            <a:ext cx="3371169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  <a:endParaRPr lang="zh-CN" altLang="en-US" sz="4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6136988" y="3917348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014591" y="3917348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136988" y="4158416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014591" y="4158416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s_1"/>
          <p:cNvSpPr txBox="1"/>
          <p:nvPr>
            <p:custDataLst>
              <p:tags r:id="rId1"/>
            </p:custDataLst>
          </p:nvPr>
        </p:nvSpPr>
        <p:spPr>
          <a:xfrm>
            <a:off x="3120137" y="2687703"/>
            <a:ext cx="1713208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altLang="zh-CN" sz="6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919942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2038918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  <a:endParaRPr lang="en-US" sz="7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 Placeholder 7"/>
          <p:cNvSpPr txBox="1"/>
          <p:nvPr/>
        </p:nvSpPr>
        <p:spPr>
          <a:xfrm>
            <a:off x="1942779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2175777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ounded Rectangle 31"/>
          <p:cNvSpPr/>
          <p:nvPr/>
        </p:nvSpPr>
        <p:spPr>
          <a:xfrm>
            <a:off x="3441789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560765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  <a:endParaRPr lang="en-US" sz="7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3464626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369762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ounded Rectangle 35"/>
          <p:cNvSpPr/>
          <p:nvPr/>
        </p:nvSpPr>
        <p:spPr>
          <a:xfrm>
            <a:off x="496363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5082613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  <a:endParaRPr lang="en-US" sz="7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 Placeholder 7"/>
          <p:cNvSpPr txBox="1"/>
          <p:nvPr/>
        </p:nvSpPr>
        <p:spPr>
          <a:xfrm>
            <a:off x="498647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521947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Rounded Rectangle 39"/>
          <p:cNvSpPr/>
          <p:nvPr/>
        </p:nvSpPr>
        <p:spPr>
          <a:xfrm>
            <a:off x="647026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58924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  <a:endParaRPr lang="en-US" sz="7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6493103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6726102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ounded Rectangle 43"/>
          <p:cNvSpPr/>
          <p:nvPr/>
        </p:nvSpPr>
        <p:spPr>
          <a:xfrm>
            <a:off x="803776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8156744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  <a:endParaRPr lang="en-US" sz="7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7"/>
          <p:cNvSpPr txBox="1"/>
          <p:nvPr/>
        </p:nvSpPr>
        <p:spPr>
          <a:xfrm>
            <a:off x="8060605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829360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Rounded Rectangle 47"/>
          <p:cNvSpPr/>
          <p:nvPr/>
        </p:nvSpPr>
        <p:spPr>
          <a:xfrm>
            <a:off x="962480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74378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  <a:endParaRPr lang="en-US" sz="71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964764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988064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1942779" y="4938083"/>
            <a:ext cx="8994120" cy="8262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1942779" y="4579169"/>
            <a:ext cx="1894308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"/>
          <p:cNvSpPr/>
          <p:nvPr/>
        </p:nvSpPr>
        <p:spPr bwMode="auto">
          <a:xfrm>
            <a:off x="957263" y="3834385"/>
            <a:ext cx="5158270" cy="713244"/>
          </a:xfrm>
          <a:prstGeom prst="roundRect">
            <a:avLst>
              <a:gd name="adj" fmla="val 4936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74320">
              <a:lnSpc>
                <a:spcPct val="120000"/>
              </a:lnSpc>
              <a:defRPr/>
            </a:pPr>
            <a:endParaRPr lang="es-ES" sz="1600"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74" name="AutoShape 2"/>
          <p:cNvSpPr/>
          <p:nvPr/>
        </p:nvSpPr>
        <p:spPr bwMode="auto">
          <a:xfrm>
            <a:off x="6703437" y="3834385"/>
            <a:ext cx="5342513" cy="713244"/>
          </a:xfrm>
          <a:prstGeom prst="roundRect">
            <a:avLst>
              <a:gd name="adj" fmla="val 49361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74320">
              <a:lnSpc>
                <a:spcPct val="120000"/>
              </a:lnSpc>
              <a:defRPr/>
            </a:pPr>
            <a:endParaRPr lang="es-ES" sz="1600"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76" name="AutoShape 4"/>
          <p:cNvSpPr/>
          <p:nvPr/>
        </p:nvSpPr>
        <p:spPr bwMode="auto">
          <a:xfrm>
            <a:off x="2990501" y="4075678"/>
            <a:ext cx="1646740" cy="2306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0"/>
          <a:lstStyle/>
          <a:p>
            <a:pPr algn="ctr" defTabSz="304165">
              <a:lnSpc>
                <a:spcPct val="120000"/>
              </a:lnSpc>
              <a:spcBef>
                <a:spcPts val="8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79" name="AutoShape 7"/>
          <p:cNvSpPr/>
          <p:nvPr/>
        </p:nvSpPr>
        <p:spPr bwMode="auto">
          <a:xfrm>
            <a:off x="8638775" y="4075678"/>
            <a:ext cx="1646740" cy="2306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0"/>
          <a:lstStyle/>
          <a:p>
            <a:pPr algn="ctr" defTabSz="304165">
              <a:lnSpc>
                <a:spcPct val="120000"/>
              </a:lnSpc>
              <a:spcBef>
                <a:spcPts val="8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81" name="AutoShape 12"/>
          <p:cNvSpPr/>
          <p:nvPr/>
        </p:nvSpPr>
        <p:spPr bwMode="auto">
          <a:xfrm>
            <a:off x="5367970" y="3145761"/>
            <a:ext cx="1045245" cy="1048229"/>
          </a:xfrm>
          <a:custGeom>
            <a:avLst/>
            <a:gdLst>
              <a:gd name="T0" fmla="+- 0 10816 32"/>
              <a:gd name="T1" fmla="*/ T0 w 21568"/>
              <a:gd name="T2" fmla="*/ 10800 h 21600"/>
              <a:gd name="T3" fmla="+- 0 10816 32"/>
              <a:gd name="T4" fmla="*/ T3 w 21568"/>
              <a:gd name="T5" fmla="*/ 10800 h 21600"/>
              <a:gd name="T6" fmla="+- 0 10816 32"/>
              <a:gd name="T7" fmla="*/ T6 w 21568"/>
              <a:gd name="T8" fmla="*/ 10800 h 21600"/>
              <a:gd name="T9" fmla="+- 0 10816 32"/>
              <a:gd name="T10" fmla="*/ T9 w 2156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68" h="21600">
                <a:moveTo>
                  <a:pt x="21409" y="0"/>
                </a:moveTo>
                <a:cubicBezTo>
                  <a:pt x="18161" y="0"/>
                  <a:pt x="14923" y="755"/>
                  <a:pt x="11945" y="2220"/>
                </a:cubicBezTo>
                <a:cubicBezTo>
                  <a:pt x="11786" y="2334"/>
                  <a:pt x="11610" y="2421"/>
                  <a:pt x="11419" y="2466"/>
                </a:cubicBezTo>
                <a:cubicBezTo>
                  <a:pt x="9667" y="3389"/>
                  <a:pt x="8018" y="4575"/>
                  <a:pt x="6525" y="6016"/>
                </a:cubicBezTo>
                <a:cubicBezTo>
                  <a:pt x="6393" y="6245"/>
                  <a:pt x="6208" y="6432"/>
                  <a:pt x="5979" y="6565"/>
                </a:cubicBezTo>
                <a:cubicBezTo>
                  <a:pt x="4514" y="8085"/>
                  <a:pt x="3317" y="9765"/>
                  <a:pt x="2390" y="11552"/>
                </a:cubicBezTo>
                <a:cubicBezTo>
                  <a:pt x="2351" y="11676"/>
                  <a:pt x="2294" y="11792"/>
                  <a:pt x="2225" y="11902"/>
                </a:cubicBezTo>
                <a:cubicBezTo>
                  <a:pt x="714" y="14948"/>
                  <a:pt x="-32" y="18275"/>
                  <a:pt x="0" y="21599"/>
                </a:cubicBezTo>
                <a:cubicBezTo>
                  <a:pt x="12266" y="21599"/>
                  <a:pt x="17378" y="21599"/>
                  <a:pt x="17378" y="21599"/>
                </a:cubicBezTo>
                <a:cubicBezTo>
                  <a:pt x="17378" y="19273"/>
                  <a:pt x="19240" y="17410"/>
                  <a:pt x="21568" y="17410"/>
                </a:cubicBezTo>
                <a:cubicBezTo>
                  <a:pt x="21568" y="5"/>
                  <a:pt x="21568" y="442"/>
                  <a:pt x="21568" y="6"/>
                </a:cubicBezTo>
                <a:cubicBezTo>
                  <a:pt x="21515" y="6"/>
                  <a:pt x="21462" y="0"/>
                  <a:pt x="214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" name="AutoShape 13"/>
          <p:cNvSpPr/>
          <p:nvPr/>
        </p:nvSpPr>
        <p:spPr bwMode="auto">
          <a:xfrm>
            <a:off x="5365731" y="4193989"/>
            <a:ext cx="1045245" cy="1027340"/>
          </a:xfrm>
          <a:custGeom>
            <a:avLst/>
            <a:gdLst>
              <a:gd name="T0" fmla="*/ 10800 w 21600"/>
              <a:gd name="T1" fmla="*/ 10779 h 21559"/>
              <a:gd name="T2" fmla="*/ 10800 w 21600"/>
              <a:gd name="T3" fmla="*/ 10779 h 21559"/>
              <a:gd name="T4" fmla="*/ 10800 w 21600"/>
              <a:gd name="T5" fmla="*/ 10779 h 21559"/>
              <a:gd name="T6" fmla="*/ 10800 w 21600"/>
              <a:gd name="T7" fmla="*/ 10779 h 2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59">
                <a:moveTo>
                  <a:pt x="0" y="0"/>
                </a:moveTo>
                <a:cubicBezTo>
                  <a:pt x="53" y="5502"/>
                  <a:pt x="2137" y="10988"/>
                  <a:pt x="6271" y="15186"/>
                </a:cubicBezTo>
                <a:cubicBezTo>
                  <a:pt x="10500" y="19481"/>
                  <a:pt x="16056" y="21599"/>
                  <a:pt x="21600" y="21558"/>
                </a:cubicBezTo>
                <a:cubicBezTo>
                  <a:pt x="21600" y="9859"/>
                  <a:pt x="21600" y="4260"/>
                  <a:pt x="21600" y="4260"/>
                </a:cubicBezTo>
                <a:cubicBezTo>
                  <a:pt x="19268" y="4260"/>
                  <a:pt x="17404" y="2333"/>
                  <a:pt x="17404" y="0"/>
                </a:cubicBezTo>
                <a:cubicBezTo>
                  <a:pt x="0" y="0"/>
                  <a:pt x="444" y="0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3" name="AutoShape 14"/>
          <p:cNvSpPr/>
          <p:nvPr/>
        </p:nvSpPr>
        <p:spPr bwMode="auto">
          <a:xfrm>
            <a:off x="6413215" y="3145761"/>
            <a:ext cx="1029578" cy="1048229"/>
          </a:xfrm>
          <a:custGeom>
            <a:avLst/>
            <a:gdLst>
              <a:gd name="T0" fmla="*/ 10773 w 21546"/>
              <a:gd name="T1" fmla="*/ 10800 h 21600"/>
              <a:gd name="T2" fmla="*/ 10773 w 21546"/>
              <a:gd name="T3" fmla="*/ 10800 h 21600"/>
              <a:gd name="T4" fmla="*/ 10773 w 21546"/>
              <a:gd name="T5" fmla="*/ 10800 h 21600"/>
              <a:gd name="T6" fmla="*/ 10773 w 21546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46" h="21600">
                <a:moveTo>
                  <a:pt x="0" y="0"/>
                </a:moveTo>
                <a:cubicBezTo>
                  <a:pt x="0" y="12337"/>
                  <a:pt x="0" y="17409"/>
                  <a:pt x="0" y="17409"/>
                </a:cubicBezTo>
                <a:cubicBezTo>
                  <a:pt x="2328" y="17409"/>
                  <a:pt x="4253" y="19272"/>
                  <a:pt x="4253" y="21599"/>
                </a:cubicBezTo>
                <a:cubicBezTo>
                  <a:pt x="21545" y="21599"/>
                  <a:pt x="21007" y="21599"/>
                  <a:pt x="21544" y="21599"/>
                </a:cubicBezTo>
                <a:cubicBezTo>
                  <a:pt x="21600" y="16054"/>
                  <a:pt x="19487" y="10491"/>
                  <a:pt x="15193" y="6260"/>
                </a:cubicBezTo>
                <a:cubicBezTo>
                  <a:pt x="10994" y="2124"/>
                  <a:pt x="5503" y="39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4" name="AutoShape 15"/>
          <p:cNvSpPr/>
          <p:nvPr/>
        </p:nvSpPr>
        <p:spPr bwMode="auto">
          <a:xfrm>
            <a:off x="6410978" y="4193989"/>
            <a:ext cx="1030323" cy="10273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64" y="0"/>
                </a:moveTo>
                <a:cubicBezTo>
                  <a:pt x="4264" y="2337"/>
                  <a:pt x="2334" y="4268"/>
                  <a:pt x="0" y="4268"/>
                </a:cubicBezTo>
                <a:cubicBezTo>
                  <a:pt x="0" y="21599"/>
                  <a:pt x="0" y="21053"/>
                  <a:pt x="0" y="21600"/>
                </a:cubicBezTo>
                <a:cubicBezTo>
                  <a:pt x="5517" y="21559"/>
                  <a:pt x="11022" y="19436"/>
                  <a:pt x="15232" y="15216"/>
                </a:cubicBezTo>
                <a:cubicBezTo>
                  <a:pt x="19427" y="11009"/>
                  <a:pt x="21545" y="5512"/>
                  <a:pt x="21599" y="0"/>
                </a:cubicBezTo>
                <a:cubicBezTo>
                  <a:pt x="9836" y="0"/>
                  <a:pt x="4264" y="0"/>
                  <a:pt x="426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5" name="AutoShape 16"/>
          <p:cNvSpPr/>
          <p:nvPr/>
        </p:nvSpPr>
        <p:spPr bwMode="auto">
          <a:xfrm>
            <a:off x="6412471" y="2840618"/>
            <a:ext cx="1514523" cy="15466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6131"/>
                </a:moveTo>
                <a:cubicBezTo>
                  <a:pt x="0" y="0"/>
                  <a:pt x="0" y="0"/>
                  <a:pt x="0" y="0"/>
                </a:cubicBezTo>
                <a:cubicBezTo>
                  <a:pt x="10685" y="0"/>
                  <a:pt x="19302" y="8437"/>
                  <a:pt x="19359" y="18900"/>
                </a:cubicBezTo>
                <a:cubicBezTo>
                  <a:pt x="21599" y="18900"/>
                  <a:pt x="21599" y="18900"/>
                  <a:pt x="21599" y="18900"/>
                </a:cubicBezTo>
                <a:cubicBezTo>
                  <a:pt x="16372" y="21599"/>
                  <a:pt x="16372" y="21599"/>
                  <a:pt x="16372" y="21599"/>
                </a:cubicBezTo>
                <a:cubicBezTo>
                  <a:pt x="11144" y="18900"/>
                  <a:pt x="11144" y="18900"/>
                  <a:pt x="11144" y="18900"/>
                </a:cubicBezTo>
                <a:cubicBezTo>
                  <a:pt x="13327" y="18900"/>
                  <a:pt x="13327" y="18900"/>
                  <a:pt x="13327" y="18900"/>
                </a:cubicBezTo>
                <a:cubicBezTo>
                  <a:pt x="13212" y="11812"/>
                  <a:pt x="7353" y="6131"/>
                  <a:pt x="114" y="6131"/>
                </a:cubicBezTo>
                <a:cubicBezTo>
                  <a:pt x="57" y="6131"/>
                  <a:pt x="57" y="6131"/>
                  <a:pt x="0" y="61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AutoShape 17"/>
          <p:cNvSpPr/>
          <p:nvPr/>
        </p:nvSpPr>
        <p:spPr bwMode="auto">
          <a:xfrm>
            <a:off x="5056859" y="2675738"/>
            <a:ext cx="1549588" cy="152272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907" y="2342"/>
                </a:moveTo>
                <a:cubicBezTo>
                  <a:pt x="8471" y="2342"/>
                  <a:pt x="0" y="10971"/>
                  <a:pt x="0" y="21600"/>
                </a:cubicBezTo>
                <a:cubicBezTo>
                  <a:pt x="5890" y="21600"/>
                  <a:pt x="5890" y="21600"/>
                  <a:pt x="5890" y="21600"/>
                </a:cubicBezTo>
                <a:cubicBezTo>
                  <a:pt x="5947" y="14400"/>
                  <a:pt x="11725" y="8571"/>
                  <a:pt x="18794" y="8571"/>
                </a:cubicBezTo>
                <a:cubicBezTo>
                  <a:pt x="18794" y="8571"/>
                  <a:pt x="18850" y="8571"/>
                  <a:pt x="18907" y="8571"/>
                </a:cubicBezTo>
                <a:cubicBezTo>
                  <a:pt x="18907" y="10400"/>
                  <a:pt x="18907" y="10400"/>
                  <a:pt x="18907" y="10400"/>
                </a:cubicBezTo>
                <a:cubicBezTo>
                  <a:pt x="21600" y="5200"/>
                  <a:pt x="21600" y="5200"/>
                  <a:pt x="21600" y="5200"/>
                </a:cubicBezTo>
                <a:cubicBezTo>
                  <a:pt x="18907" y="0"/>
                  <a:pt x="18907" y="0"/>
                  <a:pt x="18907" y="0"/>
                </a:cubicBezTo>
                <a:lnTo>
                  <a:pt x="18907" y="23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AutoShape 18"/>
          <p:cNvSpPr/>
          <p:nvPr/>
        </p:nvSpPr>
        <p:spPr bwMode="auto">
          <a:xfrm>
            <a:off x="4895708" y="4008217"/>
            <a:ext cx="1516761" cy="15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763"/>
                </a:moveTo>
                <a:cubicBezTo>
                  <a:pt x="2291" y="2763"/>
                  <a:pt x="2291" y="2763"/>
                  <a:pt x="2291" y="2763"/>
                </a:cubicBezTo>
                <a:cubicBezTo>
                  <a:pt x="2349" y="13196"/>
                  <a:pt x="11000" y="21599"/>
                  <a:pt x="21600" y="21599"/>
                </a:cubicBezTo>
                <a:cubicBezTo>
                  <a:pt x="21600" y="15509"/>
                  <a:pt x="21600" y="15509"/>
                  <a:pt x="21600" y="15509"/>
                </a:cubicBezTo>
                <a:cubicBezTo>
                  <a:pt x="21542" y="15509"/>
                  <a:pt x="21542" y="15509"/>
                  <a:pt x="21485" y="15509"/>
                </a:cubicBezTo>
                <a:cubicBezTo>
                  <a:pt x="14266" y="15509"/>
                  <a:pt x="8422" y="9813"/>
                  <a:pt x="8307" y="2763"/>
                </a:cubicBezTo>
                <a:cubicBezTo>
                  <a:pt x="10427" y="2763"/>
                  <a:pt x="10427" y="2763"/>
                  <a:pt x="10427" y="2763"/>
                </a:cubicBezTo>
                <a:cubicBezTo>
                  <a:pt x="5213" y="0"/>
                  <a:pt x="5213" y="0"/>
                  <a:pt x="5213" y="0"/>
                </a:cubicBezTo>
                <a:lnTo>
                  <a:pt x="0" y="27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8" name="AutoShape 19"/>
          <p:cNvSpPr/>
          <p:nvPr/>
        </p:nvSpPr>
        <p:spPr bwMode="auto">
          <a:xfrm>
            <a:off x="6219237" y="4270090"/>
            <a:ext cx="1546605" cy="14257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699" y="19403"/>
                </a:moveTo>
                <a:cubicBezTo>
                  <a:pt x="12768" y="19403"/>
                  <a:pt x="21037" y="10861"/>
                  <a:pt x="21600" y="122"/>
                </a:cubicBezTo>
                <a:cubicBezTo>
                  <a:pt x="18731" y="1769"/>
                  <a:pt x="18731" y="1769"/>
                  <a:pt x="18731" y="1769"/>
                </a:cubicBezTo>
                <a:cubicBezTo>
                  <a:pt x="15693" y="0"/>
                  <a:pt x="15693" y="0"/>
                  <a:pt x="15693" y="0"/>
                </a:cubicBezTo>
                <a:cubicBezTo>
                  <a:pt x="15075" y="7199"/>
                  <a:pt x="9562" y="12813"/>
                  <a:pt x="2812" y="12813"/>
                </a:cubicBezTo>
                <a:cubicBezTo>
                  <a:pt x="2756" y="12813"/>
                  <a:pt x="2756" y="12813"/>
                  <a:pt x="2699" y="12813"/>
                </a:cubicBezTo>
                <a:cubicBezTo>
                  <a:pt x="2699" y="10494"/>
                  <a:pt x="2699" y="10494"/>
                  <a:pt x="2699" y="10494"/>
                </a:cubicBezTo>
                <a:cubicBezTo>
                  <a:pt x="0" y="16047"/>
                  <a:pt x="0" y="16047"/>
                  <a:pt x="0" y="16047"/>
                </a:cubicBezTo>
                <a:cubicBezTo>
                  <a:pt x="2699" y="21600"/>
                  <a:pt x="2699" y="21600"/>
                  <a:pt x="2699" y="21600"/>
                </a:cubicBezTo>
                <a:lnTo>
                  <a:pt x="2699" y="194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Text Placeholder 7"/>
          <p:cNvSpPr txBox="1"/>
          <p:nvPr/>
        </p:nvSpPr>
        <p:spPr>
          <a:xfrm>
            <a:off x="2324920" y="2487726"/>
            <a:ext cx="1550528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2"/>
          <p:cNvSpPr txBox="1"/>
          <p:nvPr/>
        </p:nvSpPr>
        <p:spPr>
          <a:xfrm>
            <a:off x="1628700" y="2894259"/>
            <a:ext cx="2246747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ounded Rectangle 11"/>
          <p:cNvSpPr>
            <a:spLocks noChangeAspect="1"/>
          </p:cNvSpPr>
          <p:nvPr/>
        </p:nvSpPr>
        <p:spPr>
          <a:xfrm>
            <a:off x="4054350" y="2438100"/>
            <a:ext cx="676750" cy="67740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4108613" y="2523905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sz="2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7"/>
          <p:cNvSpPr txBox="1"/>
          <p:nvPr/>
        </p:nvSpPr>
        <p:spPr>
          <a:xfrm>
            <a:off x="9113963" y="2487726"/>
            <a:ext cx="1640780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9113963" y="2894259"/>
            <a:ext cx="2211029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Rounded Rectangle 23"/>
          <p:cNvSpPr>
            <a:spLocks noChangeAspect="1"/>
          </p:cNvSpPr>
          <p:nvPr/>
        </p:nvSpPr>
        <p:spPr>
          <a:xfrm>
            <a:off x="8310596" y="2438100"/>
            <a:ext cx="676750" cy="677408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8364860" y="2523905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sz="2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7"/>
          <p:cNvSpPr txBox="1"/>
          <p:nvPr/>
        </p:nvSpPr>
        <p:spPr>
          <a:xfrm>
            <a:off x="2324920" y="5118546"/>
            <a:ext cx="1550528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1628700" y="5525080"/>
            <a:ext cx="2246747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ounded Rectangle 27"/>
          <p:cNvSpPr>
            <a:spLocks noChangeAspect="1"/>
          </p:cNvSpPr>
          <p:nvPr/>
        </p:nvSpPr>
        <p:spPr>
          <a:xfrm>
            <a:off x="4008474" y="5068920"/>
            <a:ext cx="676750" cy="677408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4062737" y="5154726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sz="2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7"/>
          <p:cNvSpPr txBox="1"/>
          <p:nvPr/>
        </p:nvSpPr>
        <p:spPr>
          <a:xfrm>
            <a:off x="9109075" y="5118546"/>
            <a:ext cx="1640780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9109075" y="5525080"/>
            <a:ext cx="2211029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ounded Rectangle 16"/>
          <p:cNvSpPr>
            <a:spLocks noChangeAspect="1"/>
          </p:cNvSpPr>
          <p:nvPr/>
        </p:nvSpPr>
        <p:spPr>
          <a:xfrm>
            <a:off x="8310596" y="5068920"/>
            <a:ext cx="676750" cy="677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8364860" y="5154726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sz="2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 autoUpdateAnimBg="0"/>
      <p:bldP spid="74" grpId="0" animBg="1" autoUpdateAnimBg="0"/>
      <p:bldP spid="76" grpId="0" autoUpdateAnimBg="0"/>
      <p:bldP spid="79" grpId="0" autoUpdateAnimBg="0"/>
      <p:bldP spid="85" grpId="0" animBg="1"/>
      <p:bldP spid="86" grpId="0" animBg="1"/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7"/>
          <p:cNvSpPr txBox="1"/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7"/>
          <p:cNvSpPr txBox="1"/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图表 65"/>
          <p:cNvGraphicFramePr/>
          <p:nvPr/>
        </p:nvGraphicFramePr>
        <p:xfrm>
          <a:off x="1773562" y="2176165"/>
          <a:ext cx="5774115" cy="380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0" name="Freeform 19"/>
          <p:cNvSpPr/>
          <p:nvPr/>
        </p:nvSpPr>
        <p:spPr bwMode="auto">
          <a:xfrm>
            <a:off x="2245611" y="4395220"/>
            <a:ext cx="675187" cy="1456915"/>
          </a:xfrm>
          <a:custGeom>
            <a:avLst/>
            <a:gdLst>
              <a:gd name="T0" fmla="*/ 379 w 488"/>
              <a:gd name="T1" fmla="*/ 1053 h 1053"/>
              <a:gd name="T2" fmla="*/ 109 w 488"/>
              <a:gd name="T3" fmla="*/ 1053 h 1053"/>
              <a:gd name="T4" fmla="*/ 109 w 488"/>
              <a:gd name="T5" fmla="*/ 247 h 1053"/>
              <a:gd name="T6" fmla="*/ 0 w 488"/>
              <a:gd name="T7" fmla="*/ 247 h 1053"/>
              <a:gd name="T8" fmla="*/ 241 w 488"/>
              <a:gd name="T9" fmla="*/ 0 h 1053"/>
              <a:gd name="T10" fmla="*/ 488 w 488"/>
              <a:gd name="T11" fmla="*/ 247 h 1053"/>
              <a:gd name="T12" fmla="*/ 379 w 488"/>
              <a:gd name="T13" fmla="*/ 247 h 1053"/>
              <a:gd name="T14" fmla="*/ 379 w 488"/>
              <a:gd name="T15" fmla="*/ 1053 h 1053"/>
              <a:gd name="T16" fmla="*/ 379 w 488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053">
                <a:moveTo>
                  <a:pt x="379" y="1053"/>
                </a:moveTo>
                <a:lnTo>
                  <a:pt x="109" y="1053"/>
                </a:lnTo>
                <a:lnTo>
                  <a:pt x="109" y="247"/>
                </a:lnTo>
                <a:lnTo>
                  <a:pt x="0" y="247"/>
                </a:lnTo>
                <a:lnTo>
                  <a:pt x="241" y="0"/>
                </a:lnTo>
                <a:lnTo>
                  <a:pt x="488" y="247"/>
                </a:lnTo>
                <a:lnTo>
                  <a:pt x="379" y="247"/>
                </a:lnTo>
                <a:lnTo>
                  <a:pt x="379" y="1053"/>
                </a:lnTo>
                <a:lnTo>
                  <a:pt x="379" y="1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22"/>
          <p:cNvSpPr/>
          <p:nvPr/>
        </p:nvSpPr>
        <p:spPr bwMode="auto">
          <a:xfrm>
            <a:off x="3630382" y="3548893"/>
            <a:ext cx="675187" cy="1249377"/>
          </a:xfrm>
          <a:custGeom>
            <a:avLst/>
            <a:gdLst>
              <a:gd name="T0" fmla="*/ 115 w 488"/>
              <a:gd name="T1" fmla="*/ 0 h 903"/>
              <a:gd name="T2" fmla="*/ 379 w 488"/>
              <a:gd name="T3" fmla="*/ 0 h 903"/>
              <a:gd name="T4" fmla="*/ 379 w 488"/>
              <a:gd name="T5" fmla="*/ 662 h 903"/>
              <a:gd name="T6" fmla="*/ 488 w 488"/>
              <a:gd name="T7" fmla="*/ 662 h 903"/>
              <a:gd name="T8" fmla="*/ 247 w 488"/>
              <a:gd name="T9" fmla="*/ 903 h 903"/>
              <a:gd name="T10" fmla="*/ 0 w 488"/>
              <a:gd name="T11" fmla="*/ 662 h 903"/>
              <a:gd name="T12" fmla="*/ 115 w 488"/>
              <a:gd name="T13" fmla="*/ 662 h 903"/>
              <a:gd name="T14" fmla="*/ 115 w 488"/>
              <a:gd name="T15" fmla="*/ 0 h 903"/>
              <a:gd name="T16" fmla="*/ 115 w 488"/>
              <a:gd name="T17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903">
                <a:moveTo>
                  <a:pt x="115" y="0"/>
                </a:moveTo>
                <a:lnTo>
                  <a:pt x="379" y="0"/>
                </a:lnTo>
                <a:lnTo>
                  <a:pt x="379" y="662"/>
                </a:lnTo>
                <a:lnTo>
                  <a:pt x="488" y="662"/>
                </a:lnTo>
                <a:lnTo>
                  <a:pt x="247" y="903"/>
                </a:lnTo>
                <a:lnTo>
                  <a:pt x="0" y="662"/>
                </a:lnTo>
                <a:lnTo>
                  <a:pt x="115" y="662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26"/>
          <p:cNvSpPr/>
          <p:nvPr/>
        </p:nvSpPr>
        <p:spPr bwMode="auto">
          <a:xfrm>
            <a:off x="5012577" y="4395220"/>
            <a:ext cx="673803" cy="1456915"/>
          </a:xfrm>
          <a:custGeom>
            <a:avLst/>
            <a:gdLst>
              <a:gd name="T0" fmla="*/ 373 w 487"/>
              <a:gd name="T1" fmla="*/ 1053 h 1053"/>
              <a:gd name="T2" fmla="*/ 109 w 487"/>
              <a:gd name="T3" fmla="*/ 1053 h 1053"/>
              <a:gd name="T4" fmla="*/ 109 w 487"/>
              <a:gd name="T5" fmla="*/ 247 h 1053"/>
              <a:gd name="T6" fmla="*/ 0 w 487"/>
              <a:gd name="T7" fmla="*/ 247 h 1053"/>
              <a:gd name="T8" fmla="*/ 241 w 487"/>
              <a:gd name="T9" fmla="*/ 0 h 1053"/>
              <a:gd name="T10" fmla="*/ 487 w 487"/>
              <a:gd name="T11" fmla="*/ 247 h 1053"/>
              <a:gd name="T12" fmla="*/ 373 w 487"/>
              <a:gd name="T13" fmla="*/ 247 h 1053"/>
              <a:gd name="T14" fmla="*/ 373 w 487"/>
              <a:gd name="T15" fmla="*/ 1053 h 1053"/>
              <a:gd name="T16" fmla="*/ 373 w 487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7" h="1053">
                <a:moveTo>
                  <a:pt x="373" y="1053"/>
                </a:moveTo>
                <a:lnTo>
                  <a:pt x="109" y="1053"/>
                </a:lnTo>
                <a:lnTo>
                  <a:pt x="109" y="247"/>
                </a:lnTo>
                <a:lnTo>
                  <a:pt x="0" y="247"/>
                </a:lnTo>
                <a:lnTo>
                  <a:pt x="241" y="0"/>
                </a:lnTo>
                <a:lnTo>
                  <a:pt x="487" y="247"/>
                </a:lnTo>
                <a:lnTo>
                  <a:pt x="373" y="247"/>
                </a:lnTo>
                <a:lnTo>
                  <a:pt x="373" y="1053"/>
                </a:lnTo>
                <a:lnTo>
                  <a:pt x="373" y="1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8"/>
          <p:cNvSpPr/>
          <p:nvPr/>
        </p:nvSpPr>
        <p:spPr bwMode="auto">
          <a:xfrm>
            <a:off x="6397348" y="3085791"/>
            <a:ext cx="675187" cy="1663069"/>
          </a:xfrm>
          <a:custGeom>
            <a:avLst/>
            <a:gdLst>
              <a:gd name="T0" fmla="*/ 115 w 488"/>
              <a:gd name="T1" fmla="*/ 0 h 1202"/>
              <a:gd name="T2" fmla="*/ 379 w 488"/>
              <a:gd name="T3" fmla="*/ 0 h 1202"/>
              <a:gd name="T4" fmla="*/ 379 w 488"/>
              <a:gd name="T5" fmla="*/ 955 h 1202"/>
              <a:gd name="T6" fmla="*/ 488 w 488"/>
              <a:gd name="T7" fmla="*/ 955 h 1202"/>
              <a:gd name="T8" fmla="*/ 247 w 488"/>
              <a:gd name="T9" fmla="*/ 1202 h 1202"/>
              <a:gd name="T10" fmla="*/ 0 w 488"/>
              <a:gd name="T11" fmla="*/ 955 h 1202"/>
              <a:gd name="T12" fmla="*/ 115 w 488"/>
              <a:gd name="T13" fmla="*/ 955 h 1202"/>
              <a:gd name="T14" fmla="*/ 115 w 488"/>
              <a:gd name="T15" fmla="*/ 0 h 1202"/>
              <a:gd name="T16" fmla="*/ 115 w 488"/>
              <a:gd name="T17" fmla="*/ 0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202">
                <a:moveTo>
                  <a:pt x="115" y="0"/>
                </a:moveTo>
                <a:lnTo>
                  <a:pt x="379" y="0"/>
                </a:lnTo>
                <a:lnTo>
                  <a:pt x="379" y="955"/>
                </a:lnTo>
                <a:lnTo>
                  <a:pt x="488" y="955"/>
                </a:lnTo>
                <a:lnTo>
                  <a:pt x="247" y="1202"/>
                </a:lnTo>
                <a:lnTo>
                  <a:pt x="0" y="955"/>
                </a:lnTo>
                <a:lnTo>
                  <a:pt x="115" y="955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57606" y="3331110"/>
            <a:ext cx="1547287" cy="2585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8480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12517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1516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6051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29575" y="3724720"/>
            <a:ext cx="337981" cy="30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29575" y="4326606"/>
            <a:ext cx="337981" cy="307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229575" y="4928493"/>
            <a:ext cx="337981" cy="3072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29575" y="5530379"/>
            <a:ext cx="337981" cy="3072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09873" y="3712827"/>
            <a:ext cx="2119680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09873" y="4325743"/>
            <a:ext cx="2119680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13625" y="4923243"/>
            <a:ext cx="2115928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14559" y="5521828"/>
            <a:ext cx="2083078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>
          <a:xfrm>
            <a:off x="0" y="0"/>
            <a:ext cx="12858751" cy="7227059"/>
          </a:xfrm>
          <a:prstGeom prst="rect">
            <a:avLst/>
          </a:prstGeom>
          <a:blipFill dpi="0"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90" t="-17133" r="-4880" b="-8721"/>
            </a:stretch>
          </a:blipFill>
          <a:ln>
            <a:noFill/>
          </a:ln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6600" b="1" dirty="0">
              <a:ln>
                <a:solidFill>
                  <a:srgbClr val="01544A"/>
                </a:solidFill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2705100" y="4457771"/>
            <a:ext cx="744855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800" b="1" dirty="0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  <a:endParaRPr lang="zh-CN" altLang="en-US" sz="8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3114145" y="4111625"/>
            <a:ext cx="66304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9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9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8" grpId="1"/>
      <p:bldP spid="9" grpId="0"/>
      <p:bldP spid="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381" y="-37614"/>
            <a:ext cx="12846033" cy="7269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75"/>
          </a:p>
        </p:txBody>
      </p:sp>
      <p:sp>
        <p:nvSpPr>
          <p:cNvPr id="7" name="矩形 6"/>
          <p:cNvSpPr/>
          <p:nvPr/>
        </p:nvSpPr>
        <p:spPr>
          <a:xfrm>
            <a:off x="2006" y="2728453"/>
            <a:ext cx="12855406" cy="13050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280" y="1476995"/>
            <a:ext cx="2641522" cy="8035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656" y="4360238"/>
            <a:ext cx="4007480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613161" y="2395369"/>
            <a:ext cx="2727160" cy="2441914"/>
            <a:chOff x="3714751" y="1835150"/>
            <a:chExt cx="1624013" cy="1454150"/>
          </a:xfrm>
          <a:solidFill>
            <a:schemeClr val="accent1"/>
          </a:solidFill>
        </p:grpSpPr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3714751" y="1835150"/>
              <a:ext cx="1624013" cy="1177925"/>
            </a:xfrm>
            <a:custGeom>
              <a:avLst/>
              <a:gdLst>
                <a:gd name="T0" fmla="*/ 397 w 432"/>
                <a:gd name="T1" fmla="*/ 0 h 312"/>
                <a:gd name="T2" fmla="*/ 33 w 432"/>
                <a:gd name="T3" fmla="*/ 0 h 312"/>
                <a:gd name="T4" fmla="*/ 0 w 432"/>
                <a:gd name="T5" fmla="*/ 35 h 312"/>
                <a:gd name="T6" fmla="*/ 0 w 432"/>
                <a:gd name="T7" fmla="*/ 276 h 312"/>
                <a:gd name="T8" fmla="*/ 33 w 432"/>
                <a:gd name="T9" fmla="*/ 312 h 312"/>
                <a:gd name="T10" fmla="*/ 397 w 432"/>
                <a:gd name="T11" fmla="*/ 312 h 312"/>
                <a:gd name="T12" fmla="*/ 432 w 432"/>
                <a:gd name="T13" fmla="*/ 276 h 312"/>
                <a:gd name="T14" fmla="*/ 432 w 432"/>
                <a:gd name="T15" fmla="*/ 35 h 312"/>
                <a:gd name="T16" fmla="*/ 397 w 432"/>
                <a:gd name="T17" fmla="*/ 0 h 312"/>
                <a:gd name="T18" fmla="*/ 408 w 432"/>
                <a:gd name="T19" fmla="*/ 284 h 312"/>
                <a:gd name="T20" fmla="*/ 24 w 432"/>
                <a:gd name="T21" fmla="*/ 284 h 312"/>
                <a:gd name="T22" fmla="*/ 24 w 432"/>
                <a:gd name="T23" fmla="*/ 28 h 312"/>
                <a:gd name="T24" fmla="*/ 408 w 432"/>
                <a:gd name="T25" fmla="*/ 28 h 312"/>
                <a:gd name="T26" fmla="*/ 408 w 432"/>
                <a:gd name="T27" fmla="*/ 28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312">
                  <a:moveTo>
                    <a:pt x="397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15" y="312"/>
                    <a:pt x="33" y="312"/>
                  </a:cubicBezTo>
                  <a:cubicBezTo>
                    <a:pt x="397" y="312"/>
                    <a:pt x="397" y="312"/>
                    <a:pt x="397" y="312"/>
                  </a:cubicBezTo>
                  <a:cubicBezTo>
                    <a:pt x="416" y="312"/>
                    <a:pt x="432" y="295"/>
                    <a:pt x="432" y="276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16"/>
                    <a:pt x="416" y="0"/>
                    <a:pt x="397" y="0"/>
                  </a:cubicBezTo>
                  <a:close/>
                  <a:moveTo>
                    <a:pt x="408" y="284"/>
                  </a:moveTo>
                  <a:cubicBezTo>
                    <a:pt x="24" y="284"/>
                    <a:pt x="24" y="284"/>
                    <a:pt x="24" y="28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8" y="28"/>
                    <a:pt x="408" y="28"/>
                    <a:pt x="408" y="28"/>
                  </a:cubicBezTo>
                  <a:lnTo>
                    <a:pt x="408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4135438" y="3089275"/>
              <a:ext cx="779463" cy="200025"/>
            </a:xfrm>
            <a:custGeom>
              <a:avLst/>
              <a:gdLst>
                <a:gd name="T0" fmla="*/ 163 w 207"/>
                <a:gd name="T1" fmla="*/ 35 h 53"/>
                <a:gd name="T2" fmla="*/ 207 w 207"/>
                <a:gd name="T3" fmla="*/ 35 h 53"/>
                <a:gd name="T4" fmla="*/ 207 w 207"/>
                <a:gd name="T5" fmla="*/ 53 h 53"/>
                <a:gd name="T6" fmla="*/ 0 w 207"/>
                <a:gd name="T7" fmla="*/ 53 h 53"/>
                <a:gd name="T8" fmla="*/ 0 w 207"/>
                <a:gd name="T9" fmla="*/ 35 h 53"/>
                <a:gd name="T10" fmla="*/ 44 w 207"/>
                <a:gd name="T11" fmla="*/ 35 h 53"/>
                <a:gd name="T12" fmla="*/ 58 w 207"/>
                <a:gd name="T13" fmla="*/ 11 h 53"/>
                <a:gd name="T14" fmla="*/ 66 w 207"/>
                <a:gd name="T15" fmla="*/ 0 h 53"/>
                <a:gd name="T16" fmla="*/ 104 w 207"/>
                <a:gd name="T17" fmla="*/ 0 h 53"/>
                <a:gd name="T18" fmla="*/ 141 w 207"/>
                <a:gd name="T19" fmla="*/ 0 h 53"/>
                <a:gd name="T20" fmla="*/ 149 w 207"/>
                <a:gd name="T21" fmla="*/ 11 h 53"/>
                <a:gd name="T22" fmla="*/ 163 w 207"/>
                <a:gd name="T2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53">
                  <a:moveTo>
                    <a:pt x="163" y="35"/>
                  </a:moveTo>
                  <a:cubicBezTo>
                    <a:pt x="207" y="35"/>
                    <a:pt x="207" y="35"/>
                    <a:pt x="207" y="35"/>
                  </a:cubicBezTo>
                  <a:cubicBezTo>
                    <a:pt x="207" y="53"/>
                    <a:pt x="207" y="53"/>
                    <a:pt x="20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1"/>
                    <a:pt x="53" y="24"/>
                    <a:pt x="58" y="11"/>
                  </a:cubicBezTo>
                  <a:cubicBezTo>
                    <a:pt x="58" y="11"/>
                    <a:pt x="61" y="1"/>
                    <a:pt x="66" y="0"/>
                  </a:cubicBezTo>
                  <a:cubicBezTo>
                    <a:pt x="69" y="0"/>
                    <a:pt x="86" y="0"/>
                    <a:pt x="104" y="0"/>
                  </a:cubicBezTo>
                  <a:cubicBezTo>
                    <a:pt x="121" y="0"/>
                    <a:pt x="138" y="0"/>
                    <a:pt x="141" y="0"/>
                  </a:cubicBezTo>
                  <a:cubicBezTo>
                    <a:pt x="146" y="1"/>
                    <a:pt x="149" y="11"/>
                    <a:pt x="149" y="11"/>
                  </a:cubicBezTo>
                  <a:cubicBezTo>
                    <a:pt x="154" y="24"/>
                    <a:pt x="159" y="31"/>
                    <a:pt x="16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4429126" y="3089275"/>
              <a:ext cx="485775" cy="200025"/>
            </a:xfrm>
            <a:custGeom>
              <a:avLst/>
              <a:gdLst>
                <a:gd name="T0" fmla="*/ 85 w 129"/>
                <a:gd name="T1" fmla="*/ 35 h 53"/>
                <a:gd name="T2" fmla="*/ 71 w 129"/>
                <a:gd name="T3" fmla="*/ 11 h 53"/>
                <a:gd name="T4" fmla="*/ 63 w 129"/>
                <a:gd name="T5" fmla="*/ 0 h 53"/>
                <a:gd name="T6" fmla="*/ 26 w 129"/>
                <a:gd name="T7" fmla="*/ 0 h 53"/>
                <a:gd name="T8" fmla="*/ 0 w 129"/>
                <a:gd name="T9" fmla="*/ 0 h 53"/>
                <a:gd name="T10" fmla="*/ 59 w 129"/>
                <a:gd name="T11" fmla="*/ 53 h 53"/>
                <a:gd name="T12" fmla="*/ 129 w 129"/>
                <a:gd name="T13" fmla="*/ 53 h 53"/>
                <a:gd name="T14" fmla="*/ 129 w 129"/>
                <a:gd name="T15" fmla="*/ 35 h 53"/>
                <a:gd name="T16" fmla="*/ 85 w 129"/>
                <a:gd name="T17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53">
                  <a:moveTo>
                    <a:pt x="85" y="35"/>
                  </a:moveTo>
                  <a:cubicBezTo>
                    <a:pt x="81" y="31"/>
                    <a:pt x="76" y="24"/>
                    <a:pt x="71" y="11"/>
                  </a:cubicBezTo>
                  <a:cubicBezTo>
                    <a:pt x="71" y="11"/>
                    <a:pt x="68" y="1"/>
                    <a:pt x="63" y="0"/>
                  </a:cubicBezTo>
                  <a:cubicBezTo>
                    <a:pt x="60" y="0"/>
                    <a:pt x="43" y="0"/>
                    <a:pt x="26" y="0"/>
                  </a:cubicBezTo>
                  <a:cubicBezTo>
                    <a:pt x="16" y="0"/>
                    <a:pt x="7" y="0"/>
                    <a:pt x="0" y="0"/>
                  </a:cubicBezTo>
                  <a:cubicBezTo>
                    <a:pt x="21" y="15"/>
                    <a:pt x="41" y="33"/>
                    <a:pt x="59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35"/>
                    <a:pt x="129" y="35"/>
                    <a:pt x="129" y="35"/>
                  </a:cubicBezTo>
                  <a:lnTo>
                    <a:pt x="8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756571" y="1905812"/>
              <a:ext cx="1537197" cy="106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6232233" y="3103092"/>
            <a:ext cx="3371169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6136988" y="3917348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014591" y="3917348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136988" y="4158416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014591" y="4158416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s_1"/>
          <p:cNvSpPr txBox="1"/>
          <p:nvPr>
            <p:custDataLst>
              <p:tags r:id="rId1"/>
            </p:custDataLst>
          </p:nvPr>
        </p:nvSpPr>
        <p:spPr>
          <a:xfrm>
            <a:off x="3120137" y="2687703"/>
            <a:ext cx="1713208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sz="6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602581" y="2266408"/>
            <a:ext cx="1807592" cy="1807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 rot="5400000">
            <a:off x="6408581" y="2266408"/>
            <a:ext cx="1807592" cy="18075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 rot="10800000">
            <a:off x="6410173" y="4076892"/>
            <a:ext cx="1807592" cy="18075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4604173" y="4076893"/>
            <a:ext cx="1807592" cy="18075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4119949" y="2661819"/>
            <a:ext cx="1016770" cy="1016770"/>
            <a:chOff x="2847975" y="2058809"/>
            <a:chExt cx="811251" cy="811251"/>
          </a:xfrm>
        </p:grpSpPr>
        <p:sp>
          <p:nvSpPr>
            <p:cNvPr id="25" name="Oval 24"/>
            <p:cNvSpPr/>
            <p:nvPr/>
          </p:nvSpPr>
          <p:spPr>
            <a:xfrm>
              <a:off x="2847975" y="2058809"/>
              <a:ext cx="811251" cy="81125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966753" y="2177587"/>
              <a:ext cx="573697" cy="57369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175"/>
            <p:cNvSpPr>
              <a:spLocks noEditPoints="1"/>
            </p:cNvSpPr>
            <p:nvPr/>
          </p:nvSpPr>
          <p:spPr bwMode="auto">
            <a:xfrm>
              <a:off x="3086099" y="2293109"/>
              <a:ext cx="325916" cy="328522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8" y="58"/>
                </a:cxn>
                <a:cxn ang="0">
                  <a:pos x="5" y="57"/>
                </a:cxn>
                <a:cxn ang="0">
                  <a:pos x="1" y="53"/>
                </a:cxn>
                <a:cxn ang="0">
                  <a:pos x="0" y="50"/>
                </a:cxn>
                <a:cxn ang="0">
                  <a:pos x="1" y="47"/>
                </a:cxn>
                <a:cxn ang="0">
                  <a:pos x="25" y="22"/>
                </a:cxn>
                <a:cxn ang="0">
                  <a:pos x="35" y="33"/>
                </a:cxn>
                <a:cxn ang="0">
                  <a:pos x="11" y="57"/>
                </a:cxn>
                <a:cxn ang="0">
                  <a:pos x="10" y="45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10" y="45"/>
                </a:cxn>
                <a:cxn ang="0">
                  <a:pos x="57" y="21"/>
                </a:cxn>
                <a:cxn ang="0">
                  <a:pos x="42" y="32"/>
                </a:cxn>
                <a:cxn ang="0">
                  <a:pos x="26" y="16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1" y="3"/>
                </a:cxn>
                <a:cxn ang="0">
                  <a:pos x="50" y="4"/>
                </a:cxn>
                <a:cxn ang="0">
                  <a:pos x="40" y="10"/>
                </a:cxn>
                <a:cxn ang="0">
                  <a:pos x="40" y="18"/>
                </a:cxn>
                <a:cxn ang="0">
                  <a:pos x="47" y="22"/>
                </a:cxn>
                <a:cxn ang="0">
                  <a:pos x="57" y="16"/>
                </a:cxn>
                <a:cxn ang="0">
                  <a:pos x="58" y="17"/>
                </a:cxn>
                <a:cxn ang="0">
                  <a:pos x="57" y="21"/>
                </a:cxn>
              </a:cxnLst>
              <a:rect l="0" t="0" r="r" b="b"/>
              <a:pathLst>
                <a:path w="58" h="58">
                  <a:moveTo>
                    <a:pt x="11" y="57"/>
                  </a:moveTo>
                  <a:cubicBezTo>
                    <a:pt x="10" y="58"/>
                    <a:pt x="9" y="58"/>
                    <a:pt x="8" y="58"/>
                  </a:cubicBezTo>
                  <a:cubicBezTo>
                    <a:pt x="7" y="58"/>
                    <a:pt x="6" y="58"/>
                    <a:pt x="5" y="5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0" y="49"/>
                    <a:pt x="0" y="47"/>
                    <a:pt x="1" y="47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7"/>
                    <a:pt x="31" y="31"/>
                    <a:pt x="35" y="33"/>
                  </a:cubicBezTo>
                  <a:lnTo>
                    <a:pt x="11" y="57"/>
                  </a:lnTo>
                  <a:close/>
                  <a:moveTo>
                    <a:pt x="10" y="45"/>
                  </a:moveTo>
                  <a:cubicBezTo>
                    <a:pt x="9" y="45"/>
                    <a:pt x="8" y="46"/>
                    <a:pt x="8" y="48"/>
                  </a:cubicBezTo>
                  <a:cubicBezTo>
                    <a:pt x="8" y="49"/>
                    <a:pt x="9" y="50"/>
                    <a:pt x="10" y="50"/>
                  </a:cubicBezTo>
                  <a:cubicBezTo>
                    <a:pt x="11" y="50"/>
                    <a:pt x="12" y="49"/>
                    <a:pt x="12" y="48"/>
                  </a:cubicBezTo>
                  <a:cubicBezTo>
                    <a:pt x="12" y="46"/>
                    <a:pt x="11" y="45"/>
                    <a:pt x="10" y="45"/>
                  </a:cubicBezTo>
                  <a:close/>
                  <a:moveTo>
                    <a:pt x="57" y="21"/>
                  </a:moveTo>
                  <a:cubicBezTo>
                    <a:pt x="55" y="27"/>
                    <a:pt x="49" y="32"/>
                    <a:pt x="42" y="32"/>
                  </a:cubicBezTo>
                  <a:cubicBezTo>
                    <a:pt x="33" y="32"/>
                    <a:pt x="26" y="24"/>
                    <a:pt x="26" y="16"/>
                  </a:cubicBezTo>
                  <a:cubicBezTo>
                    <a:pt x="26" y="7"/>
                    <a:pt x="33" y="0"/>
                    <a:pt x="42" y="0"/>
                  </a:cubicBezTo>
                  <a:cubicBezTo>
                    <a:pt x="45" y="0"/>
                    <a:pt x="48" y="0"/>
                    <a:pt x="50" y="2"/>
                  </a:cubicBezTo>
                  <a:cubicBezTo>
                    <a:pt x="51" y="2"/>
                    <a:pt x="51" y="2"/>
                    <a:pt x="51" y="3"/>
                  </a:cubicBezTo>
                  <a:cubicBezTo>
                    <a:pt x="51" y="3"/>
                    <a:pt x="51" y="4"/>
                    <a:pt x="50" y="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1"/>
                    <a:pt x="56" y="16"/>
                    <a:pt x="57" y="16"/>
                  </a:cubicBezTo>
                  <a:cubicBezTo>
                    <a:pt x="58" y="16"/>
                    <a:pt x="58" y="16"/>
                    <a:pt x="58" y="17"/>
                  </a:cubicBezTo>
                  <a:cubicBezTo>
                    <a:pt x="58" y="18"/>
                    <a:pt x="58" y="20"/>
                    <a:pt x="57" y="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670803" y="2661819"/>
            <a:ext cx="1016770" cy="1016770"/>
            <a:chOff x="4844787" y="1172442"/>
            <a:chExt cx="811251" cy="811251"/>
          </a:xfrm>
        </p:grpSpPr>
        <p:sp>
          <p:nvSpPr>
            <p:cNvPr id="31" name="Oval 30"/>
            <p:cNvSpPr/>
            <p:nvPr/>
          </p:nvSpPr>
          <p:spPr>
            <a:xfrm rot="5400000">
              <a:off x="4844787" y="1172442"/>
              <a:ext cx="811251" cy="8112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 rot="5400000">
              <a:off x="4963563" y="1291220"/>
              <a:ext cx="573697" cy="57369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32"/>
            <p:cNvSpPr>
              <a:spLocks noEditPoints="1"/>
            </p:cNvSpPr>
            <p:nvPr/>
          </p:nvSpPr>
          <p:spPr bwMode="auto">
            <a:xfrm>
              <a:off x="5086350" y="1387475"/>
              <a:ext cx="347469" cy="332362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686993" y="4472304"/>
            <a:ext cx="1016770" cy="1016770"/>
            <a:chOff x="5732424" y="3172832"/>
            <a:chExt cx="811251" cy="811251"/>
          </a:xfrm>
        </p:grpSpPr>
        <p:sp>
          <p:nvSpPr>
            <p:cNvPr id="44" name="Oval 43"/>
            <p:cNvSpPr/>
            <p:nvPr/>
          </p:nvSpPr>
          <p:spPr>
            <a:xfrm rot="10800000">
              <a:off x="5732424" y="3172832"/>
              <a:ext cx="811251" cy="8112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10800000">
              <a:off x="5851200" y="3291608"/>
              <a:ext cx="573697" cy="57369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62"/>
            <p:cNvSpPr>
              <a:spLocks noEditPoints="1"/>
            </p:cNvSpPr>
            <p:nvPr/>
          </p:nvSpPr>
          <p:spPr bwMode="auto">
            <a:xfrm>
              <a:off x="5980092" y="3411731"/>
              <a:ext cx="334963" cy="337642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112673" y="4472304"/>
            <a:ext cx="1016770" cy="1016770"/>
            <a:chOff x="3735612" y="4059199"/>
            <a:chExt cx="811251" cy="811251"/>
          </a:xfrm>
        </p:grpSpPr>
        <p:sp>
          <p:nvSpPr>
            <p:cNvPr id="40" name="Oval 39"/>
            <p:cNvSpPr/>
            <p:nvPr/>
          </p:nvSpPr>
          <p:spPr>
            <a:xfrm rot="16200000">
              <a:off x="3735612" y="4059199"/>
              <a:ext cx="811251" cy="81125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 rot="16200000">
              <a:off x="3854390" y="4177975"/>
              <a:ext cx="573697" cy="5736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38"/>
            <p:cNvSpPr>
              <a:spLocks noEditPoints="1"/>
            </p:cNvSpPr>
            <p:nvPr/>
          </p:nvSpPr>
          <p:spPr bwMode="auto">
            <a:xfrm>
              <a:off x="4002794" y="4262526"/>
              <a:ext cx="283462" cy="41412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Text Placeholder 3"/>
          <p:cNvSpPr txBox="1"/>
          <p:nvPr/>
        </p:nvSpPr>
        <p:spPr>
          <a:xfrm>
            <a:off x="5096008" y="3323856"/>
            <a:ext cx="820738" cy="27001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"/>
          <p:cNvSpPr txBox="1"/>
          <p:nvPr/>
        </p:nvSpPr>
        <p:spPr>
          <a:xfrm>
            <a:off x="6902009" y="3323856"/>
            <a:ext cx="820738" cy="27001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"/>
          <p:cNvSpPr txBox="1"/>
          <p:nvPr/>
        </p:nvSpPr>
        <p:spPr>
          <a:xfrm>
            <a:off x="6903599" y="5102939"/>
            <a:ext cx="820738" cy="27001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 Placeholder 3"/>
          <p:cNvSpPr txBox="1"/>
          <p:nvPr/>
        </p:nvSpPr>
        <p:spPr>
          <a:xfrm>
            <a:off x="5097602" y="5102939"/>
            <a:ext cx="820738" cy="27001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3"/>
          <p:cNvSpPr txBox="1"/>
          <p:nvPr/>
        </p:nvSpPr>
        <p:spPr>
          <a:xfrm>
            <a:off x="5306002" y="2917787"/>
            <a:ext cx="400751" cy="46955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 Placeholder 3"/>
          <p:cNvSpPr txBox="1"/>
          <p:nvPr/>
        </p:nvSpPr>
        <p:spPr>
          <a:xfrm>
            <a:off x="5307595" y="4621737"/>
            <a:ext cx="400751" cy="46955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 Placeholder 3"/>
          <p:cNvSpPr txBox="1"/>
          <p:nvPr/>
        </p:nvSpPr>
        <p:spPr>
          <a:xfrm>
            <a:off x="7112003" y="2917787"/>
            <a:ext cx="400751" cy="46955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Text Placeholder 3"/>
          <p:cNvSpPr txBox="1"/>
          <p:nvPr/>
        </p:nvSpPr>
        <p:spPr>
          <a:xfrm>
            <a:off x="7113592" y="4621737"/>
            <a:ext cx="400751" cy="46955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1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2000854" y="2386080"/>
            <a:ext cx="1969754" cy="577338"/>
            <a:chOff x="1038614" y="1610050"/>
            <a:chExt cx="1571608" cy="460641"/>
          </a:xfrm>
        </p:grpSpPr>
        <p:sp>
          <p:nvSpPr>
            <p:cNvPr id="87" name="Freeform 45"/>
            <p:cNvSpPr>
              <a:spLocks noEditPoints="1"/>
            </p:cNvSpPr>
            <p:nvPr/>
          </p:nvSpPr>
          <p:spPr bwMode="auto">
            <a:xfrm>
              <a:off x="2299254" y="162384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ooter Text"/>
            <p:cNvSpPr txBox="1"/>
            <p:nvPr/>
          </p:nvSpPr>
          <p:spPr>
            <a:xfrm>
              <a:off x="1038614" y="1610050"/>
              <a:ext cx="1198996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000854" y="2912901"/>
            <a:ext cx="1969754" cy="577338"/>
            <a:chOff x="1038614" y="2030387"/>
            <a:chExt cx="1571608" cy="460641"/>
          </a:xfrm>
        </p:grpSpPr>
        <p:sp>
          <p:nvSpPr>
            <p:cNvPr id="88" name="Freeform 45"/>
            <p:cNvSpPr>
              <a:spLocks noEditPoints="1"/>
            </p:cNvSpPr>
            <p:nvPr/>
          </p:nvSpPr>
          <p:spPr bwMode="auto">
            <a:xfrm>
              <a:off x="2299254" y="204418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Footer Text"/>
            <p:cNvSpPr txBox="1"/>
            <p:nvPr/>
          </p:nvSpPr>
          <p:spPr>
            <a:xfrm>
              <a:off x="1038614" y="2030387"/>
              <a:ext cx="1198996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000854" y="3425531"/>
            <a:ext cx="1969754" cy="577338"/>
            <a:chOff x="1038614" y="2439394"/>
            <a:chExt cx="1571608" cy="460640"/>
          </a:xfrm>
        </p:grpSpPr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2299254" y="245318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Footer Text"/>
            <p:cNvSpPr txBox="1"/>
            <p:nvPr/>
          </p:nvSpPr>
          <p:spPr>
            <a:xfrm>
              <a:off x="1038614" y="2439394"/>
              <a:ext cx="1198996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000854" y="4226886"/>
            <a:ext cx="1969754" cy="577338"/>
            <a:chOff x="1038614" y="3078778"/>
            <a:chExt cx="1571608" cy="460641"/>
          </a:xfrm>
        </p:grpSpPr>
        <p:sp>
          <p:nvSpPr>
            <p:cNvPr id="97" name="Freeform 45"/>
            <p:cNvSpPr>
              <a:spLocks noEditPoints="1"/>
            </p:cNvSpPr>
            <p:nvPr/>
          </p:nvSpPr>
          <p:spPr bwMode="auto">
            <a:xfrm>
              <a:off x="2299254" y="309257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Footer Text"/>
            <p:cNvSpPr txBox="1"/>
            <p:nvPr/>
          </p:nvSpPr>
          <p:spPr>
            <a:xfrm>
              <a:off x="1038614" y="3078778"/>
              <a:ext cx="1198996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000854" y="4753723"/>
            <a:ext cx="1969754" cy="577338"/>
            <a:chOff x="1038614" y="3499119"/>
            <a:chExt cx="1571608" cy="460640"/>
          </a:xfrm>
        </p:grpSpPr>
        <p:sp>
          <p:nvSpPr>
            <p:cNvPr id="98" name="Freeform 45"/>
            <p:cNvSpPr>
              <a:spLocks noEditPoints="1"/>
            </p:cNvSpPr>
            <p:nvPr/>
          </p:nvSpPr>
          <p:spPr bwMode="auto">
            <a:xfrm>
              <a:off x="2299254" y="3512908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Footer Text"/>
            <p:cNvSpPr txBox="1"/>
            <p:nvPr/>
          </p:nvSpPr>
          <p:spPr>
            <a:xfrm>
              <a:off x="1038614" y="3499119"/>
              <a:ext cx="1198995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000854" y="5266343"/>
            <a:ext cx="1969754" cy="577338"/>
            <a:chOff x="1038614" y="3908122"/>
            <a:chExt cx="1571608" cy="460640"/>
          </a:xfrm>
        </p:grpSpPr>
        <p:sp>
          <p:nvSpPr>
            <p:cNvPr id="99" name="Freeform 45"/>
            <p:cNvSpPr>
              <a:spLocks noEditPoints="1"/>
            </p:cNvSpPr>
            <p:nvPr/>
          </p:nvSpPr>
          <p:spPr bwMode="auto">
            <a:xfrm>
              <a:off x="2299254" y="3921911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Footer Text"/>
            <p:cNvSpPr txBox="1"/>
            <p:nvPr/>
          </p:nvSpPr>
          <p:spPr>
            <a:xfrm>
              <a:off x="1038614" y="3908122"/>
              <a:ext cx="1198995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8807840" y="2386081"/>
            <a:ext cx="1985875" cy="577338"/>
            <a:chOff x="6469706" y="1610051"/>
            <a:chExt cx="1584471" cy="460641"/>
          </a:xfrm>
        </p:grpSpPr>
        <p:sp>
          <p:nvSpPr>
            <p:cNvPr id="109" name="Freeform 45"/>
            <p:cNvSpPr>
              <a:spLocks noEditPoints="1"/>
            </p:cNvSpPr>
            <p:nvPr/>
          </p:nvSpPr>
          <p:spPr bwMode="auto">
            <a:xfrm>
              <a:off x="6469706" y="162384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Footer Text"/>
            <p:cNvSpPr txBox="1"/>
            <p:nvPr/>
          </p:nvSpPr>
          <p:spPr>
            <a:xfrm>
              <a:off x="6857999" y="1610051"/>
              <a:ext cx="1196178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807840" y="2912898"/>
            <a:ext cx="1985875" cy="443198"/>
            <a:chOff x="6469706" y="2030389"/>
            <a:chExt cx="1584471" cy="353615"/>
          </a:xfrm>
        </p:grpSpPr>
        <p:sp>
          <p:nvSpPr>
            <p:cNvPr id="110" name="Freeform 45"/>
            <p:cNvSpPr>
              <a:spLocks noEditPoints="1"/>
            </p:cNvSpPr>
            <p:nvPr/>
          </p:nvSpPr>
          <p:spPr bwMode="auto">
            <a:xfrm>
              <a:off x="6469706" y="2048149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Footer Text"/>
            <p:cNvSpPr txBox="1"/>
            <p:nvPr/>
          </p:nvSpPr>
          <p:spPr>
            <a:xfrm>
              <a:off x="6857999" y="2030389"/>
              <a:ext cx="1196178" cy="3536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请替换文字内容，点击添加相关标题文字，修改内容文字内容，也可以直接复制你的到此。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8807840" y="3425518"/>
            <a:ext cx="1985875" cy="577338"/>
            <a:chOff x="6469706" y="2439390"/>
            <a:chExt cx="1584471" cy="460641"/>
          </a:xfrm>
        </p:grpSpPr>
        <p:sp>
          <p:nvSpPr>
            <p:cNvPr id="111" name="Freeform 45"/>
            <p:cNvSpPr>
              <a:spLocks noEditPoints="1"/>
            </p:cNvSpPr>
            <p:nvPr/>
          </p:nvSpPr>
          <p:spPr bwMode="auto">
            <a:xfrm>
              <a:off x="6469706" y="245318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Footer Text"/>
            <p:cNvSpPr txBox="1"/>
            <p:nvPr/>
          </p:nvSpPr>
          <p:spPr>
            <a:xfrm>
              <a:off x="6857999" y="2439390"/>
              <a:ext cx="1196178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8807840" y="4192305"/>
            <a:ext cx="1985875" cy="577338"/>
            <a:chOff x="6469706" y="3051195"/>
            <a:chExt cx="1584471" cy="460643"/>
          </a:xfrm>
        </p:grpSpPr>
        <p:sp>
          <p:nvSpPr>
            <p:cNvPr id="115" name="Freeform 45"/>
            <p:cNvSpPr>
              <a:spLocks noEditPoints="1"/>
            </p:cNvSpPr>
            <p:nvPr/>
          </p:nvSpPr>
          <p:spPr bwMode="auto">
            <a:xfrm>
              <a:off x="6469706" y="306498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ooter Text"/>
            <p:cNvSpPr txBox="1"/>
            <p:nvPr/>
          </p:nvSpPr>
          <p:spPr>
            <a:xfrm>
              <a:off x="6857999" y="3051195"/>
              <a:ext cx="1196178" cy="4606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807840" y="4719149"/>
            <a:ext cx="1985875" cy="577338"/>
            <a:chOff x="6469706" y="3471533"/>
            <a:chExt cx="1584471" cy="460640"/>
          </a:xfrm>
        </p:grpSpPr>
        <p:sp>
          <p:nvSpPr>
            <p:cNvPr id="116" name="Freeform 45"/>
            <p:cNvSpPr>
              <a:spLocks noEditPoints="1"/>
            </p:cNvSpPr>
            <p:nvPr/>
          </p:nvSpPr>
          <p:spPr bwMode="auto">
            <a:xfrm>
              <a:off x="6469706" y="348532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ooter Text"/>
            <p:cNvSpPr txBox="1"/>
            <p:nvPr/>
          </p:nvSpPr>
          <p:spPr>
            <a:xfrm>
              <a:off x="6857999" y="3471533"/>
              <a:ext cx="1196178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8807840" y="5231771"/>
            <a:ext cx="1985875" cy="577338"/>
            <a:chOff x="6469706" y="3880536"/>
            <a:chExt cx="1584471" cy="460640"/>
          </a:xfrm>
        </p:grpSpPr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6469706" y="389432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7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ooter Text"/>
            <p:cNvSpPr txBox="1"/>
            <p:nvPr/>
          </p:nvSpPr>
          <p:spPr>
            <a:xfrm>
              <a:off x="6857999" y="3880536"/>
              <a:ext cx="1196178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6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43" grpId="0" animBg="1"/>
      <p:bldP spid="39" grpId="0" animBg="1"/>
      <p:bldP spid="53" grpId="0"/>
      <p:bldP spid="60" grpId="0"/>
      <p:bldP spid="61" grpId="0"/>
      <p:bldP spid="62" grpId="0"/>
      <p:bldP spid="63" grpId="0"/>
      <p:bldP spid="75" grpId="0"/>
      <p:bldP spid="79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2880237" y="4705502"/>
            <a:ext cx="2043356" cy="1769966"/>
            <a:chOff x="5097085" y="4489719"/>
            <a:chExt cx="2125426" cy="1841056"/>
          </a:xfrm>
        </p:grpSpPr>
        <p:sp>
          <p:nvSpPr>
            <p:cNvPr id="79" name="Freeform 14"/>
            <p:cNvSpPr/>
            <p:nvPr/>
          </p:nvSpPr>
          <p:spPr bwMode="auto">
            <a:xfrm>
              <a:off x="5451323" y="4693191"/>
              <a:ext cx="1415725" cy="1637583"/>
            </a:xfrm>
            <a:custGeom>
              <a:avLst/>
              <a:gdLst>
                <a:gd name="T0" fmla="*/ 577 w 1155"/>
                <a:gd name="T1" fmla="*/ 0 h 1336"/>
                <a:gd name="T2" fmla="*/ 0 w 1155"/>
                <a:gd name="T3" fmla="*/ 335 h 1336"/>
                <a:gd name="T4" fmla="*/ 0 w 1155"/>
                <a:gd name="T5" fmla="*/ 1004 h 1336"/>
                <a:gd name="T6" fmla="*/ 577 w 1155"/>
                <a:gd name="T7" fmla="*/ 1336 h 1336"/>
                <a:gd name="T8" fmla="*/ 1155 w 1155"/>
                <a:gd name="T9" fmla="*/ 1004 h 1336"/>
                <a:gd name="T10" fmla="*/ 1155 w 1155"/>
                <a:gd name="T11" fmla="*/ 335 h 1336"/>
                <a:gd name="T12" fmla="*/ 577 w 115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1336">
                  <a:moveTo>
                    <a:pt x="577" y="0"/>
                  </a:moveTo>
                  <a:lnTo>
                    <a:pt x="0" y="335"/>
                  </a:lnTo>
                  <a:lnTo>
                    <a:pt x="0" y="1004"/>
                  </a:lnTo>
                  <a:lnTo>
                    <a:pt x="577" y="1336"/>
                  </a:lnTo>
                  <a:lnTo>
                    <a:pt x="1155" y="1004"/>
                  </a:lnTo>
                  <a:lnTo>
                    <a:pt x="1155" y="335"/>
                  </a:lnTo>
                  <a:lnTo>
                    <a:pt x="577" y="0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9C622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5451323" y="4693191"/>
              <a:ext cx="709701" cy="817566"/>
            </a:xfrm>
            <a:custGeom>
              <a:avLst/>
              <a:gdLst>
                <a:gd name="T0" fmla="*/ 579 w 579"/>
                <a:gd name="T1" fmla="*/ 3 h 667"/>
                <a:gd name="T2" fmla="*/ 577 w 579"/>
                <a:gd name="T3" fmla="*/ 0 h 667"/>
                <a:gd name="T4" fmla="*/ 3 w 579"/>
                <a:gd name="T5" fmla="*/ 335 h 667"/>
                <a:gd name="T6" fmla="*/ 0 w 579"/>
                <a:gd name="T7" fmla="*/ 335 h 667"/>
                <a:gd name="T8" fmla="*/ 0 w 579"/>
                <a:gd name="T9" fmla="*/ 335 h 667"/>
                <a:gd name="T10" fmla="*/ 0 w 579"/>
                <a:gd name="T11" fmla="*/ 335 h 667"/>
                <a:gd name="T12" fmla="*/ 3 w 579"/>
                <a:gd name="T13" fmla="*/ 335 h 667"/>
                <a:gd name="T14" fmla="*/ 577 w 579"/>
                <a:gd name="T15" fmla="*/ 667 h 667"/>
                <a:gd name="T16" fmla="*/ 579 w 579"/>
                <a:gd name="T17" fmla="*/ 667 h 667"/>
                <a:gd name="T18" fmla="*/ 579 w 579"/>
                <a:gd name="T19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9" h="667">
                  <a:moveTo>
                    <a:pt x="579" y="3"/>
                  </a:moveTo>
                  <a:lnTo>
                    <a:pt x="577" y="0"/>
                  </a:lnTo>
                  <a:lnTo>
                    <a:pt x="3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3" y="335"/>
                  </a:lnTo>
                  <a:lnTo>
                    <a:pt x="577" y="667"/>
                  </a:lnTo>
                  <a:lnTo>
                    <a:pt x="579" y="667"/>
                  </a:lnTo>
                  <a:lnTo>
                    <a:pt x="579" y="3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A16A3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5097085" y="4489719"/>
              <a:ext cx="1061487" cy="614094"/>
            </a:xfrm>
            <a:custGeom>
              <a:avLst/>
              <a:gdLst>
                <a:gd name="T0" fmla="*/ 0 w 866"/>
                <a:gd name="T1" fmla="*/ 335 h 501"/>
                <a:gd name="T2" fmla="*/ 289 w 866"/>
                <a:gd name="T3" fmla="*/ 501 h 501"/>
                <a:gd name="T4" fmla="*/ 866 w 866"/>
                <a:gd name="T5" fmla="*/ 166 h 501"/>
                <a:gd name="T6" fmla="*/ 579 w 866"/>
                <a:gd name="T7" fmla="*/ 0 h 501"/>
                <a:gd name="T8" fmla="*/ 0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0" y="335"/>
                  </a:moveTo>
                  <a:lnTo>
                    <a:pt x="289" y="501"/>
                  </a:lnTo>
                  <a:lnTo>
                    <a:pt x="866" y="166"/>
                  </a:lnTo>
                  <a:lnTo>
                    <a:pt x="579" y="0"/>
                  </a:lnTo>
                  <a:lnTo>
                    <a:pt x="0" y="335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6161024" y="4489719"/>
              <a:ext cx="1061487" cy="614094"/>
            </a:xfrm>
            <a:custGeom>
              <a:avLst/>
              <a:gdLst>
                <a:gd name="T0" fmla="*/ 866 w 866"/>
                <a:gd name="T1" fmla="*/ 335 h 501"/>
                <a:gd name="T2" fmla="*/ 576 w 866"/>
                <a:gd name="T3" fmla="*/ 501 h 501"/>
                <a:gd name="T4" fmla="*/ 0 w 866"/>
                <a:gd name="T5" fmla="*/ 169 h 501"/>
                <a:gd name="T6" fmla="*/ 287 w 866"/>
                <a:gd name="T7" fmla="*/ 0 h 501"/>
                <a:gd name="T8" fmla="*/ 866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335"/>
                  </a:moveTo>
                  <a:lnTo>
                    <a:pt x="576" y="501"/>
                  </a:lnTo>
                  <a:lnTo>
                    <a:pt x="0" y="169"/>
                  </a:lnTo>
                  <a:lnTo>
                    <a:pt x="287" y="0"/>
                  </a:lnTo>
                  <a:lnTo>
                    <a:pt x="866" y="335"/>
                  </a:lnTo>
                  <a:close/>
                </a:path>
              </a:pathLst>
            </a:custGeom>
            <a:gradFill>
              <a:gsLst>
                <a:gs pos="0">
                  <a:srgbClr val="DC9D54"/>
                </a:gs>
                <a:gs pos="100000">
                  <a:srgbClr val="FFBB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16"/>
            <p:cNvSpPr/>
            <p:nvPr/>
          </p:nvSpPr>
          <p:spPr bwMode="auto">
            <a:xfrm>
              <a:off x="5451323" y="5103813"/>
              <a:ext cx="709701" cy="1226962"/>
            </a:xfrm>
            <a:custGeom>
              <a:avLst/>
              <a:gdLst>
                <a:gd name="T0" fmla="*/ 3 w 579"/>
                <a:gd name="T1" fmla="*/ 0 h 1001"/>
                <a:gd name="T2" fmla="*/ 0 w 579"/>
                <a:gd name="T3" fmla="*/ 0 h 1001"/>
                <a:gd name="T4" fmla="*/ 0 w 579"/>
                <a:gd name="T5" fmla="*/ 669 h 1001"/>
                <a:gd name="T6" fmla="*/ 577 w 579"/>
                <a:gd name="T7" fmla="*/ 1001 h 1001"/>
                <a:gd name="T8" fmla="*/ 579 w 579"/>
                <a:gd name="T9" fmla="*/ 1001 h 1001"/>
                <a:gd name="T10" fmla="*/ 579 w 579"/>
                <a:gd name="T11" fmla="*/ 332 h 1001"/>
                <a:gd name="T12" fmla="*/ 577 w 579"/>
                <a:gd name="T13" fmla="*/ 332 h 1001"/>
                <a:gd name="T14" fmla="*/ 3 w 579"/>
                <a:gd name="T15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1001">
                  <a:moveTo>
                    <a:pt x="3" y="0"/>
                  </a:moveTo>
                  <a:lnTo>
                    <a:pt x="0" y="0"/>
                  </a:lnTo>
                  <a:lnTo>
                    <a:pt x="0" y="669"/>
                  </a:lnTo>
                  <a:lnTo>
                    <a:pt x="577" y="1001"/>
                  </a:lnTo>
                  <a:lnTo>
                    <a:pt x="579" y="1001"/>
                  </a:lnTo>
                  <a:lnTo>
                    <a:pt x="579" y="332"/>
                  </a:lnTo>
                  <a:lnTo>
                    <a:pt x="577" y="332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0">
                  <a:srgbClr val="CB8F4D"/>
                </a:gs>
                <a:gs pos="100000">
                  <a:srgbClr val="A16C3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20"/>
            <p:cNvSpPr/>
            <p:nvPr/>
          </p:nvSpPr>
          <p:spPr bwMode="auto">
            <a:xfrm>
              <a:off x="5097085" y="5103813"/>
              <a:ext cx="1063939" cy="614094"/>
            </a:xfrm>
            <a:custGeom>
              <a:avLst/>
              <a:gdLst>
                <a:gd name="T0" fmla="*/ 0 w 868"/>
                <a:gd name="T1" fmla="*/ 166 h 501"/>
                <a:gd name="T2" fmla="*/ 289 w 868"/>
                <a:gd name="T3" fmla="*/ 0 h 501"/>
                <a:gd name="T4" fmla="*/ 868 w 868"/>
                <a:gd name="T5" fmla="*/ 332 h 501"/>
                <a:gd name="T6" fmla="*/ 579 w 868"/>
                <a:gd name="T7" fmla="*/ 501 h 501"/>
                <a:gd name="T8" fmla="*/ 0 w 868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01">
                  <a:moveTo>
                    <a:pt x="0" y="166"/>
                  </a:moveTo>
                  <a:lnTo>
                    <a:pt x="289" y="0"/>
                  </a:lnTo>
                  <a:lnTo>
                    <a:pt x="868" y="332"/>
                  </a:lnTo>
                  <a:lnTo>
                    <a:pt x="579" y="501"/>
                  </a:lnTo>
                  <a:lnTo>
                    <a:pt x="0" y="166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21"/>
            <p:cNvSpPr/>
            <p:nvPr/>
          </p:nvSpPr>
          <p:spPr bwMode="auto">
            <a:xfrm>
              <a:off x="6161024" y="5103813"/>
              <a:ext cx="1061487" cy="614094"/>
            </a:xfrm>
            <a:custGeom>
              <a:avLst/>
              <a:gdLst>
                <a:gd name="T0" fmla="*/ 866 w 866"/>
                <a:gd name="T1" fmla="*/ 166 h 501"/>
                <a:gd name="T2" fmla="*/ 576 w 866"/>
                <a:gd name="T3" fmla="*/ 0 h 501"/>
                <a:gd name="T4" fmla="*/ 0 w 866"/>
                <a:gd name="T5" fmla="*/ 332 h 501"/>
                <a:gd name="T6" fmla="*/ 287 w 866"/>
                <a:gd name="T7" fmla="*/ 501 h 501"/>
                <a:gd name="T8" fmla="*/ 866 w 866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166"/>
                  </a:moveTo>
                  <a:lnTo>
                    <a:pt x="576" y="0"/>
                  </a:lnTo>
                  <a:lnTo>
                    <a:pt x="0" y="332"/>
                  </a:lnTo>
                  <a:lnTo>
                    <a:pt x="287" y="501"/>
                  </a:lnTo>
                  <a:lnTo>
                    <a:pt x="866" y="166"/>
                  </a:lnTo>
                  <a:close/>
                </a:path>
              </a:pathLst>
            </a:custGeom>
            <a:gradFill>
              <a:gsLst>
                <a:gs pos="0">
                  <a:srgbClr val="D99C5B"/>
                </a:gs>
                <a:gs pos="100000">
                  <a:srgbClr val="FEBC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948757" y="1741744"/>
            <a:ext cx="3906316" cy="3685116"/>
            <a:chOff x="1593653" y="1193226"/>
            <a:chExt cx="8916937" cy="8412003"/>
          </a:xfrm>
        </p:grpSpPr>
        <p:grpSp>
          <p:nvGrpSpPr>
            <p:cNvPr id="87" name="Group 86"/>
            <p:cNvGrpSpPr/>
            <p:nvPr/>
          </p:nvGrpSpPr>
          <p:grpSpPr>
            <a:xfrm>
              <a:off x="1593653" y="1193226"/>
              <a:ext cx="8916937" cy="8412003"/>
              <a:chOff x="1906641" y="2079025"/>
              <a:chExt cx="8916937" cy="8412003"/>
            </a:xfrm>
          </p:grpSpPr>
          <p:sp>
            <p:nvSpPr>
              <p:cNvPr id="102" name="AutoShape 191"/>
              <p:cNvSpPr/>
              <p:nvPr/>
            </p:nvSpPr>
            <p:spPr bwMode="auto">
              <a:xfrm>
                <a:off x="6352334" y="2079025"/>
                <a:ext cx="1752302" cy="20508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9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4" y="18457"/>
                      <a:pt x="21600" y="14326"/>
                      <a:pt x="21600" y="9228"/>
                    </a:cubicBezTo>
                    <a:cubicBezTo>
                      <a:pt x="21600" y="4131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AutoShape 192"/>
              <p:cNvSpPr/>
              <p:nvPr/>
            </p:nvSpPr>
            <p:spPr bwMode="auto">
              <a:xfrm>
                <a:off x="5313302" y="7360485"/>
                <a:ext cx="2674229" cy="31305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1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AutoShape 193"/>
              <p:cNvSpPr/>
              <p:nvPr/>
            </p:nvSpPr>
            <p:spPr bwMode="auto">
              <a:xfrm>
                <a:off x="7478662" y="7087894"/>
                <a:ext cx="2186651" cy="256193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5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AutoShape 194"/>
              <p:cNvSpPr/>
              <p:nvPr/>
            </p:nvSpPr>
            <p:spPr bwMode="auto">
              <a:xfrm>
                <a:off x="6863333" y="4992347"/>
                <a:ext cx="2697650" cy="31582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9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AutoShape 195"/>
              <p:cNvSpPr/>
              <p:nvPr/>
            </p:nvSpPr>
            <p:spPr bwMode="auto">
              <a:xfrm>
                <a:off x="5551769" y="3476057"/>
                <a:ext cx="2401696" cy="28111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AutoShape 196"/>
              <p:cNvSpPr/>
              <p:nvPr/>
            </p:nvSpPr>
            <p:spPr bwMode="auto">
              <a:xfrm>
                <a:off x="9043597" y="5418271"/>
                <a:ext cx="1779981" cy="20827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09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AutoShape 197"/>
              <p:cNvSpPr/>
              <p:nvPr/>
            </p:nvSpPr>
            <p:spPr bwMode="auto">
              <a:xfrm>
                <a:off x="1906641" y="4055314"/>
                <a:ext cx="1754431" cy="205295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8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AutoShape 198"/>
              <p:cNvSpPr/>
              <p:nvPr/>
            </p:nvSpPr>
            <p:spPr bwMode="auto">
              <a:xfrm>
                <a:off x="5381436" y="5878269"/>
                <a:ext cx="1907730" cy="22339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4325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1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AutoShape 199"/>
              <p:cNvSpPr/>
              <p:nvPr/>
            </p:nvSpPr>
            <p:spPr bwMode="auto">
              <a:xfrm>
                <a:off x="2074845" y="5912343"/>
                <a:ext cx="1826822" cy="21360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4325"/>
                      <a:pt x="4836" y="18457"/>
                      <a:pt x="10800" y="18457"/>
                    </a:cubicBezTo>
                    <a:cubicBezTo>
                      <a:pt x="10964" y="18457"/>
                      <a:pt x="11127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AutoShape 200"/>
              <p:cNvSpPr/>
              <p:nvPr/>
            </p:nvSpPr>
            <p:spPr bwMode="auto">
              <a:xfrm>
                <a:off x="3337439" y="6830210"/>
                <a:ext cx="2376146" cy="27855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9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5"/>
                      <a:pt x="21600" y="9229"/>
                    </a:cubicBezTo>
                    <a:close/>
                    <a:moveTo>
                      <a:pt x="21600" y="9229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AutoShape 201"/>
              <p:cNvSpPr/>
              <p:nvPr/>
            </p:nvSpPr>
            <p:spPr bwMode="auto">
              <a:xfrm>
                <a:off x="3133039" y="4172443"/>
                <a:ext cx="2921212" cy="34265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7"/>
                      <a:pt x="10800" y="18457"/>
                    </a:cubicBezTo>
                    <a:cubicBezTo>
                      <a:pt x="10965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AutoShape 202"/>
              <p:cNvSpPr/>
              <p:nvPr/>
            </p:nvSpPr>
            <p:spPr bwMode="auto">
              <a:xfrm>
                <a:off x="7921528" y="3099114"/>
                <a:ext cx="2133422" cy="250230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3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AutoShape 203"/>
              <p:cNvSpPr/>
              <p:nvPr/>
            </p:nvSpPr>
            <p:spPr bwMode="auto">
              <a:xfrm>
                <a:off x="3558872" y="2419765"/>
                <a:ext cx="2146197" cy="25129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1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8"/>
                      <a:pt x="10801" y="18458"/>
                    </a:cubicBezTo>
                    <a:cubicBezTo>
                      <a:pt x="10965" y="18458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8" name="Text Placeholder 1"/>
            <p:cNvSpPr txBox="1"/>
            <p:nvPr/>
          </p:nvSpPr>
          <p:spPr>
            <a:xfrm>
              <a:off x="3678521" y="2183853"/>
              <a:ext cx="1222967" cy="905869"/>
            </a:xfrm>
            <a:prstGeom prst="rect">
              <a:avLst/>
            </a:prstGeom>
          </p:spPr>
          <p:txBody>
            <a:bodyPr vert="horz" lIns="0" tIns="30803" rIns="0" bIns="30803" anchor="ctr"/>
            <a:lstStyle>
              <a:lvl1pPr marL="0" indent="0" algn="ctr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/>
                <a:buNone/>
                <a:defRPr sz="370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10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235205" y="4018182"/>
              <a:ext cx="2155982" cy="13534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9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总结</a:t>
              </a:r>
              <a:endParaRPr lang="en-US" sz="296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952867" y="4770929"/>
              <a:ext cx="1812021" cy="11245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不足</a:t>
              </a:r>
              <a:endParaRPr lang="en-US" sz="23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04208" y="7235534"/>
              <a:ext cx="1812021" cy="11245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经验</a:t>
              </a:r>
              <a:endParaRPr lang="en-US" sz="23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601022" y="3218227"/>
              <a:ext cx="1672973" cy="103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情况</a:t>
              </a:r>
              <a:endParaRPr lang="en-US" sz="20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493006" y="2013833"/>
              <a:ext cx="1672973" cy="103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目标</a:t>
              </a:r>
              <a:endParaRPr lang="en-US" sz="20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860841" y="4939839"/>
              <a:ext cx="1570516" cy="964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提升</a:t>
              </a:r>
              <a:endParaRPr lang="en-US" sz="19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501785" y="6561848"/>
              <a:ext cx="1570516" cy="964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计划</a:t>
              </a:r>
              <a:endParaRPr lang="en-US" sz="19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Rounded Rectangle 9"/>
          <p:cNvSpPr/>
          <p:nvPr/>
        </p:nvSpPr>
        <p:spPr>
          <a:xfrm>
            <a:off x="6336621" y="2230708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Rounded Rectangle 12"/>
          <p:cNvSpPr/>
          <p:nvPr/>
        </p:nvSpPr>
        <p:spPr>
          <a:xfrm>
            <a:off x="6336621" y="3773135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ounded Rectangle 15"/>
          <p:cNvSpPr/>
          <p:nvPr/>
        </p:nvSpPr>
        <p:spPr>
          <a:xfrm>
            <a:off x="6336621" y="5313746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6434028" y="2301876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7"/>
          <p:cNvSpPr txBox="1"/>
          <p:nvPr/>
        </p:nvSpPr>
        <p:spPr>
          <a:xfrm>
            <a:off x="6434028" y="3858023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6434028" y="5391379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 Placeholder 7"/>
          <p:cNvSpPr txBox="1"/>
          <p:nvPr/>
        </p:nvSpPr>
        <p:spPr>
          <a:xfrm>
            <a:off x="7507592" y="2226416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2"/>
          <p:cNvSpPr txBox="1"/>
          <p:nvPr/>
        </p:nvSpPr>
        <p:spPr>
          <a:xfrm>
            <a:off x="7507592" y="2651290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7507592" y="3767935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2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7507592" y="4175976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7507592" y="5309454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3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7507592" y="5700661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5"/>
          <p:cNvGrpSpPr/>
          <p:nvPr/>
        </p:nvGrpSpPr>
        <p:grpSpPr bwMode="auto">
          <a:xfrm>
            <a:off x="4427972" y="1761462"/>
            <a:ext cx="4068896" cy="3966776"/>
            <a:chOff x="0" y="0"/>
            <a:chExt cx="7716441" cy="7523163"/>
          </a:xfrm>
        </p:grpSpPr>
        <p:sp>
          <p:nvSpPr>
            <p:cNvPr id="22" name="AutoShape 6"/>
            <p:cNvSpPr/>
            <p:nvPr/>
          </p:nvSpPr>
          <p:spPr bwMode="auto">
            <a:xfrm>
              <a:off x="3855839" y="0"/>
              <a:ext cx="3117690" cy="23415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" y="0"/>
                  </a:moveTo>
                  <a:lnTo>
                    <a:pt x="0" y="10"/>
                  </a:lnTo>
                  <a:lnTo>
                    <a:pt x="181" y="11854"/>
                  </a:lnTo>
                  <a:lnTo>
                    <a:pt x="14811" y="21599"/>
                  </a:lnTo>
                  <a:lnTo>
                    <a:pt x="21599" y="1389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defTabSz="241300">
                <a:lnSpc>
                  <a:spcPct val="120000"/>
                </a:lnSpc>
                <a:defRPr/>
              </a:pPr>
              <a:endParaRPr lang="es-ES" sz="63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AutoShape 7"/>
            <p:cNvSpPr/>
            <p:nvPr/>
          </p:nvSpPr>
          <p:spPr bwMode="auto">
            <a:xfrm>
              <a:off x="5994092" y="1504950"/>
              <a:ext cx="1719174" cy="3317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159" y="0"/>
                  </a:moveTo>
                  <a:lnTo>
                    <a:pt x="0" y="5438"/>
                  </a:lnTo>
                  <a:lnTo>
                    <a:pt x="6423" y="20020"/>
                  </a:lnTo>
                  <a:lnTo>
                    <a:pt x="6234" y="20144"/>
                  </a:lnTo>
                  <a:lnTo>
                    <a:pt x="21600" y="21599"/>
                  </a:lnTo>
                  <a:lnTo>
                    <a:pt x="121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defTabSz="241300">
                <a:lnSpc>
                  <a:spcPct val="120000"/>
                </a:lnSpc>
                <a:defRPr/>
              </a:pPr>
              <a:endParaRPr lang="es-ES" sz="63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AutoShape 8"/>
            <p:cNvSpPr/>
            <p:nvPr/>
          </p:nvSpPr>
          <p:spPr bwMode="auto">
            <a:xfrm>
              <a:off x="5049578" y="4598988"/>
              <a:ext cx="2666863" cy="29241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664" y="0"/>
                  </a:moveTo>
                  <a:lnTo>
                    <a:pt x="0" y="13332"/>
                  </a:lnTo>
                  <a:lnTo>
                    <a:pt x="4256" y="21599"/>
                  </a:lnTo>
                  <a:lnTo>
                    <a:pt x="21599" y="1770"/>
                  </a:lnTo>
                  <a:lnTo>
                    <a:pt x="21571" y="1650"/>
                  </a:lnTo>
                  <a:lnTo>
                    <a:pt x="116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defTabSz="241300">
                <a:lnSpc>
                  <a:spcPct val="120000"/>
                </a:lnSpc>
                <a:defRPr/>
              </a:pPr>
              <a:endParaRPr lang="es-ES" sz="63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AutoShape 9"/>
            <p:cNvSpPr/>
            <p:nvPr/>
          </p:nvSpPr>
          <p:spPr bwMode="auto">
            <a:xfrm>
              <a:off x="2128728" y="6403975"/>
              <a:ext cx="3446286" cy="11191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306" y="0"/>
                  </a:moveTo>
                  <a:lnTo>
                    <a:pt x="18276" y="122"/>
                  </a:lnTo>
                  <a:lnTo>
                    <a:pt x="3798" y="122"/>
                  </a:lnTo>
                  <a:lnTo>
                    <a:pt x="0" y="21316"/>
                  </a:lnTo>
                  <a:lnTo>
                    <a:pt x="74" y="21600"/>
                  </a:lnTo>
                  <a:lnTo>
                    <a:pt x="21597" y="21600"/>
                  </a:lnTo>
                  <a:lnTo>
                    <a:pt x="21600" y="21592"/>
                  </a:lnTo>
                  <a:lnTo>
                    <a:pt x="183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defTabSz="241300">
                <a:lnSpc>
                  <a:spcPct val="120000"/>
                </a:lnSpc>
                <a:defRPr/>
              </a:pPr>
              <a:endParaRPr lang="es-ES" sz="63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AutoShape 10"/>
            <p:cNvSpPr/>
            <p:nvPr/>
          </p:nvSpPr>
          <p:spPr bwMode="auto">
            <a:xfrm>
              <a:off x="0" y="4597400"/>
              <a:ext cx="2735122" cy="2911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941" y="0"/>
                  </a:moveTo>
                  <a:lnTo>
                    <a:pt x="3" y="1781"/>
                  </a:lnTo>
                  <a:lnTo>
                    <a:pt x="0" y="1790"/>
                  </a:lnTo>
                  <a:lnTo>
                    <a:pt x="16814" y="21599"/>
                  </a:lnTo>
                  <a:lnTo>
                    <a:pt x="21600" y="13449"/>
                  </a:lnTo>
                  <a:lnTo>
                    <a:pt x="21358" y="13449"/>
                  </a:lnTo>
                  <a:lnTo>
                    <a:pt x="99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defTabSz="241300">
                <a:lnSpc>
                  <a:spcPct val="120000"/>
                </a:lnSpc>
                <a:defRPr/>
              </a:pPr>
              <a:endParaRPr lang="es-ES" sz="63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AutoShape 11"/>
            <p:cNvSpPr/>
            <p:nvPr/>
          </p:nvSpPr>
          <p:spPr bwMode="auto">
            <a:xfrm>
              <a:off x="0" y="1477963"/>
              <a:ext cx="1776321" cy="3359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445" y="0"/>
                  </a:moveTo>
                  <a:lnTo>
                    <a:pt x="0" y="21600"/>
                  </a:lnTo>
                  <a:lnTo>
                    <a:pt x="15312" y="20056"/>
                  </a:lnTo>
                  <a:lnTo>
                    <a:pt x="15143" y="19943"/>
                  </a:lnTo>
                  <a:lnTo>
                    <a:pt x="21484" y="5269"/>
                  </a:lnTo>
                  <a:lnTo>
                    <a:pt x="21599" y="5238"/>
                  </a:lnTo>
                  <a:lnTo>
                    <a:pt x="944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defTabSz="241300">
                <a:lnSpc>
                  <a:spcPct val="120000"/>
                </a:lnSpc>
                <a:defRPr/>
              </a:pPr>
              <a:endParaRPr lang="es-ES" sz="63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AutoShape 12"/>
            <p:cNvSpPr/>
            <p:nvPr/>
          </p:nvSpPr>
          <p:spPr bwMode="auto">
            <a:xfrm>
              <a:off x="769897" y="1588"/>
              <a:ext cx="3122453" cy="22923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41" y="0"/>
                  </a:moveTo>
                  <a:lnTo>
                    <a:pt x="0" y="13938"/>
                  </a:lnTo>
                  <a:lnTo>
                    <a:pt x="6966" y="21599"/>
                  </a:lnTo>
                  <a:lnTo>
                    <a:pt x="21599" y="12067"/>
                  </a:lnTo>
                  <a:lnTo>
                    <a:pt x="21523" y="12033"/>
                  </a:lnTo>
                  <a:lnTo>
                    <a:pt x="213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defTabSz="241300">
                <a:lnSpc>
                  <a:spcPct val="120000"/>
                </a:lnSpc>
                <a:defRPr/>
              </a:pPr>
              <a:endParaRPr lang="es-ES" sz="635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AutoShape 13"/>
            <p:cNvSpPr/>
            <p:nvPr/>
          </p:nvSpPr>
          <p:spPr bwMode="auto">
            <a:xfrm>
              <a:off x="1214375" y="1258888"/>
              <a:ext cx="5348014" cy="52149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9" y="0"/>
                  </a:moveTo>
                  <a:lnTo>
                    <a:pt x="19460" y="4278"/>
                  </a:lnTo>
                  <a:lnTo>
                    <a:pt x="21600" y="13891"/>
                  </a:lnTo>
                  <a:lnTo>
                    <a:pt x="15606" y="21599"/>
                  </a:lnTo>
                  <a:lnTo>
                    <a:pt x="5993" y="21599"/>
                  </a:lnTo>
                  <a:lnTo>
                    <a:pt x="0" y="13891"/>
                  </a:lnTo>
                  <a:lnTo>
                    <a:pt x="2139" y="427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endParaRPr lang="es-ES" sz="1685">
                <a:latin typeface="Arial" panose="020B0604020202020204" pitchFamily="34" charset="0"/>
                <a:ea typeface="微软雅黑" panose="020B0503020204020204" pitchFamily="34" charset="-122"/>
                <a:cs typeface="Helvetica Light" charset="0"/>
                <a:sym typeface="Arial" panose="020B0604020202020204" pitchFamily="34" charset="0"/>
              </a:endParaRPr>
            </a:p>
          </p:txBody>
        </p:sp>
      </p:grpSp>
      <p:sp>
        <p:nvSpPr>
          <p:cNvPr id="30" name="AutoShape 14"/>
          <p:cNvSpPr/>
          <p:nvPr/>
        </p:nvSpPr>
        <p:spPr bwMode="auto">
          <a:xfrm>
            <a:off x="6482928" y="2406827"/>
            <a:ext cx="1152617" cy="86550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" y="0"/>
                </a:moveTo>
                <a:lnTo>
                  <a:pt x="0" y="10"/>
                </a:lnTo>
                <a:lnTo>
                  <a:pt x="181" y="11854"/>
                </a:lnTo>
                <a:lnTo>
                  <a:pt x="14811" y="21599"/>
                </a:lnTo>
                <a:lnTo>
                  <a:pt x="21599" y="13892"/>
                </a:lnTo>
                <a:lnTo>
                  <a:pt x="16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AutoShape 15"/>
          <p:cNvSpPr/>
          <p:nvPr/>
        </p:nvSpPr>
        <p:spPr bwMode="auto">
          <a:xfrm>
            <a:off x="7271428" y="2962627"/>
            <a:ext cx="635321" cy="12262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159" y="0"/>
                </a:moveTo>
                <a:lnTo>
                  <a:pt x="0" y="5438"/>
                </a:lnTo>
                <a:lnTo>
                  <a:pt x="6423" y="20020"/>
                </a:lnTo>
                <a:lnTo>
                  <a:pt x="6234" y="20144"/>
                </a:lnTo>
                <a:lnTo>
                  <a:pt x="21599" y="21599"/>
                </a:lnTo>
                <a:lnTo>
                  <a:pt x="12159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AutoShape 16"/>
          <p:cNvSpPr/>
          <p:nvPr/>
        </p:nvSpPr>
        <p:spPr bwMode="auto">
          <a:xfrm>
            <a:off x="6924890" y="4106873"/>
            <a:ext cx="985207" cy="10806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64" y="0"/>
                </a:moveTo>
                <a:lnTo>
                  <a:pt x="0" y="13332"/>
                </a:lnTo>
                <a:lnTo>
                  <a:pt x="4256" y="21599"/>
                </a:lnTo>
                <a:lnTo>
                  <a:pt x="21600" y="1770"/>
                </a:lnTo>
                <a:lnTo>
                  <a:pt x="21571" y="1650"/>
                </a:lnTo>
                <a:lnTo>
                  <a:pt x="1166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AutoShape 17"/>
          <p:cNvSpPr/>
          <p:nvPr/>
        </p:nvSpPr>
        <p:spPr bwMode="auto">
          <a:xfrm>
            <a:off x="5845096" y="4774002"/>
            <a:ext cx="1273989" cy="4135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306" y="0"/>
                </a:moveTo>
                <a:lnTo>
                  <a:pt x="18276" y="122"/>
                </a:lnTo>
                <a:lnTo>
                  <a:pt x="3798" y="122"/>
                </a:lnTo>
                <a:lnTo>
                  <a:pt x="0" y="21316"/>
                </a:lnTo>
                <a:lnTo>
                  <a:pt x="74" y="21599"/>
                </a:lnTo>
                <a:lnTo>
                  <a:pt x="21597" y="21599"/>
                </a:lnTo>
                <a:lnTo>
                  <a:pt x="21600" y="21592"/>
                </a:lnTo>
                <a:lnTo>
                  <a:pt x="18306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AutoShape 18"/>
          <p:cNvSpPr/>
          <p:nvPr/>
        </p:nvSpPr>
        <p:spPr bwMode="auto">
          <a:xfrm>
            <a:off x="5057433" y="4106037"/>
            <a:ext cx="1011155" cy="10764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9941" y="0"/>
                </a:moveTo>
                <a:lnTo>
                  <a:pt x="3" y="1781"/>
                </a:lnTo>
                <a:lnTo>
                  <a:pt x="0" y="1790"/>
                </a:lnTo>
                <a:lnTo>
                  <a:pt x="16814" y="21600"/>
                </a:lnTo>
                <a:lnTo>
                  <a:pt x="21599" y="13449"/>
                </a:lnTo>
                <a:lnTo>
                  <a:pt x="21358" y="13449"/>
                </a:lnTo>
                <a:lnTo>
                  <a:pt x="9941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AutoShape 19"/>
          <p:cNvSpPr/>
          <p:nvPr/>
        </p:nvSpPr>
        <p:spPr bwMode="auto">
          <a:xfrm>
            <a:off x="5058270" y="2953420"/>
            <a:ext cx="656247" cy="124134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445" y="0"/>
                </a:moveTo>
                <a:lnTo>
                  <a:pt x="0" y="21599"/>
                </a:lnTo>
                <a:lnTo>
                  <a:pt x="15312" y="20056"/>
                </a:lnTo>
                <a:lnTo>
                  <a:pt x="15143" y="19943"/>
                </a:lnTo>
                <a:lnTo>
                  <a:pt x="21484" y="5269"/>
                </a:lnTo>
                <a:lnTo>
                  <a:pt x="21600" y="5238"/>
                </a:lnTo>
                <a:lnTo>
                  <a:pt x="94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AutoShape 20"/>
          <p:cNvSpPr/>
          <p:nvPr/>
        </p:nvSpPr>
        <p:spPr bwMode="auto">
          <a:xfrm>
            <a:off x="5342867" y="2407663"/>
            <a:ext cx="1154291" cy="8470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41" y="0"/>
                </a:moveTo>
                <a:lnTo>
                  <a:pt x="0" y="13938"/>
                </a:lnTo>
                <a:lnTo>
                  <a:pt x="6966" y="21599"/>
                </a:lnTo>
                <a:lnTo>
                  <a:pt x="21599" y="12067"/>
                </a:lnTo>
                <a:lnTo>
                  <a:pt x="21523" y="12033"/>
                </a:lnTo>
                <a:lnTo>
                  <a:pt x="2134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41300">
              <a:lnSpc>
                <a:spcPct val="120000"/>
              </a:lnSpc>
              <a:defRPr/>
            </a:pPr>
            <a:endParaRPr lang="es-ES" sz="635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AutoShape 21"/>
          <p:cNvSpPr/>
          <p:nvPr/>
        </p:nvSpPr>
        <p:spPr bwMode="auto">
          <a:xfrm>
            <a:off x="5886810" y="3537518"/>
            <a:ext cx="1147036" cy="6914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67" tIns="37667" rIns="37667" bIns="37667" anchor="b"/>
          <a:lstStyle/>
          <a:p>
            <a:pPr algn="ctr" fontAlgn="auto"/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AutoShape 22"/>
          <p:cNvSpPr/>
          <p:nvPr/>
        </p:nvSpPr>
        <p:spPr bwMode="auto">
          <a:xfrm rot="1484105">
            <a:off x="6379971" y="2726579"/>
            <a:ext cx="1135876" cy="2410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89" tIns="20089" rIns="20089" bIns="20089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文字内容</a:t>
            </a:r>
            <a:endParaRPr lang="es-ES" sz="158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39" name="AutoShape 23"/>
          <p:cNvSpPr/>
          <p:nvPr/>
        </p:nvSpPr>
        <p:spPr bwMode="auto">
          <a:xfrm rot="4645920">
            <a:off x="7027428" y="3523032"/>
            <a:ext cx="1135876" cy="2410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89" tIns="20089" rIns="20089" bIns="20089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文字内容</a:t>
            </a:r>
            <a:endParaRPr lang="es-ES" sz="158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40" name="AutoShape 24"/>
          <p:cNvSpPr/>
          <p:nvPr/>
        </p:nvSpPr>
        <p:spPr bwMode="auto">
          <a:xfrm rot="18536829">
            <a:off x="6782173" y="4453830"/>
            <a:ext cx="1135876" cy="2410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89" tIns="20089" rIns="20089" bIns="20089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文字内容</a:t>
            </a:r>
            <a:endParaRPr lang="es-ES" sz="158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41" name="AutoShape 25"/>
          <p:cNvSpPr/>
          <p:nvPr/>
        </p:nvSpPr>
        <p:spPr bwMode="auto">
          <a:xfrm>
            <a:off x="5911223" y="4870262"/>
            <a:ext cx="1135876" cy="2410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89" tIns="20089" rIns="20089" bIns="20089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文字内容</a:t>
            </a:r>
            <a:endParaRPr lang="es-ES" sz="158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42" name="AutoShape 26"/>
          <p:cNvSpPr/>
          <p:nvPr/>
        </p:nvSpPr>
        <p:spPr bwMode="auto">
          <a:xfrm rot="3117378">
            <a:off x="5019347" y="4432067"/>
            <a:ext cx="1135876" cy="2410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89" tIns="20089" rIns="20089" bIns="20089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文字内容</a:t>
            </a:r>
            <a:endParaRPr lang="es-ES" sz="158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43" name="AutoShape 27"/>
          <p:cNvSpPr/>
          <p:nvPr/>
        </p:nvSpPr>
        <p:spPr bwMode="auto">
          <a:xfrm rot="16992821">
            <a:off x="4824315" y="3525543"/>
            <a:ext cx="1135876" cy="2410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89" tIns="20089" rIns="20089" bIns="20089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文字内容</a:t>
            </a:r>
            <a:endParaRPr lang="es-ES" sz="158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44" name="AutoShape 28"/>
          <p:cNvSpPr/>
          <p:nvPr/>
        </p:nvSpPr>
        <p:spPr bwMode="auto">
          <a:xfrm rot="20045116">
            <a:off x="5419875" y="2747505"/>
            <a:ext cx="1135876" cy="2410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89" tIns="20089" rIns="20089" bIns="20089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58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文字内容</a:t>
            </a:r>
            <a:endParaRPr lang="es-ES" sz="158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52" name="Text Placeholder 7"/>
          <p:cNvSpPr txBox="1"/>
          <p:nvPr/>
        </p:nvSpPr>
        <p:spPr>
          <a:xfrm>
            <a:off x="2125503" y="1929186"/>
            <a:ext cx="1423994" cy="35777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2"/>
          <p:cNvSpPr txBox="1"/>
          <p:nvPr/>
        </p:nvSpPr>
        <p:spPr>
          <a:xfrm>
            <a:off x="1460824" y="2385294"/>
            <a:ext cx="2088674" cy="3297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Rounded Rectangle 11"/>
          <p:cNvSpPr>
            <a:spLocks noChangeAspect="1"/>
          </p:cNvSpPr>
          <p:nvPr/>
        </p:nvSpPr>
        <p:spPr>
          <a:xfrm>
            <a:off x="3750216" y="1873508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7"/>
          <p:cNvSpPr txBox="1"/>
          <p:nvPr/>
        </p:nvSpPr>
        <p:spPr>
          <a:xfrm>
            <a:off x="3811097" y="1969777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9426817" y="1929186"/>
            <a:ext cx="1467054" cy="35777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9426817" y="2385294"/>
            <a:ext cx="2048602" cy="3297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Rounded Rectangle 23"/>
          <p:cNvSpPr>
            <a:spLocks noChangeAspect="1"/>
          </p:cNvSpPr>
          <p:nvPr/>
        </p:nvSpPr>
        <p:spPr>
          <a:xfrm>
            <a:off x="8525485" y="1873508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 Placeholder 7"/>
          <p:cNvSpPr txBox="1"/>
          <p:nvPr/>
        </p:nvSpPr>
        <p:spPr>
          <a:xfrm>
            <a:off x="8586366" y="1969777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 Placeholder 7"/>
          <p:cNvSpPr txBox="1"/>
          <p:nvPr/>
        </p:nvSpPr>
        <p:spPr>
          <a:xfrm>
            <a:off x="2125503" y="4880818"/>
            <a:ext cx="1423994" cy="35777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 Placeholder 2"/>
          <p:cNvSpPr txBox="1"/>
          <p:nvPr/>
        </p:nvSpPr>
        <p:spPr>
          <a:xfrm>
            <a:off x="1460824" y="5336926"/>
            <a:ext cx="2088674" cy="3297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Rounded Rectangle 27"/>
          <p:cNvSpPr>
            <a:spLocks noChangeAspect="1"/>
          </p:cNvSpPr>
          <p:nvPr/>
        </p:nvSpPr>
        <p:spPr>
          <a:xfrm>
            <a:off x="3698745" y="482514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 Placeholder 7"/>
          <p:cNvSpPr txBox="1"/>
          <p:nvPr/>
        </p:nvSpPr>
        <p:spPr>
          <a:xfrm>
            <a:off x="3759626" y="492140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 Placeholder 7"/>
          <p:cNvSpPr txBox="1"/>
          <p:nvPr/>
        </p:nvSpPr>
        <p:spPr>
          <a:xfrm>
            <a:off x="9421333" y="4880818"/>
            <a:ext cx="1467054" cy="35777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 Placeholder 2"/>
          <p:cNvSpPr txBox="1"/>
          <p:nvPr/>
        </p:nvSpPr>
        <p:spPr>
          <a:xfrm>
            <a:off x="9421333" y="5336926"/>
            <a:ext cx="2048602" cy="3297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Rounded Rectangle 16"/>
          <p:cNvSpPr>
            <a:spLocks noChangeAspect="1"/>
          </p:cNvSpPr>
          <p:nvPr/>
        </p:nvSpPr>
        <p:spPr>
          <a:xfrm>
            <a:off x="8525485" y="482514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 Placeholder 7"/>
          <p:cNvSpPr txBox="1"/>
          <p:nvPr/>
        </p:nvSpPr>
        <p:spPr>
          <a:xfrm>
            <a:off x="8586366" y="492140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_tradnl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3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1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3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  <p:bldP spid="7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animBg="1"/>
      <p:bldP spid="7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animBg="1"/>
      <p:bldP spid="8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166223" y="1205889"/>
            <a:ext cx="4151147" cy="4963850"/>
            <a:chOff x="1423" y="-1124"/>
            <a:chExt cx="4832" cy="5778"/>
          </a:xfrm>
        </p:grpSpPr>
        <p:sp>
          <p:nvSpPr>
            <p:cNvPr id="5" name="Freeform 7"/>
            <p:cNvSpPr/>
            <p:nvPr/>
          </p:nvSpPr>
          <p:spPr bwMode="auto">
            <a:xfrm>
              <a:off x="1423" y="1565"/>
              <a:ext cx="4832" cy="3089"/>
            </a:xfrm>
            <a:custGeom>
              <a:avLst/>
              <a:gdLst>
                <a:gd name="T0" fmla="*/ 2042 w 2042"/>
                <a:gd name="T1" fmla="*/ 1233 h 1306"/>
                <a:gd name="T2" fmla="*/ 1970 w 2042"/>
                <a:gd name="T3" fmla="*/ 1306 h 1306"/>
                <a:gd name="T4" fmla="*/ 72 w 2042"/>
                <a:gd name="T5" fmla="*/ 1306 h 1306"/>
                <a:gd name="T6" fmla="*/ 0 w 2042"/>
                <a:gd name="T7" fmla="*/ 1233 h 1306"/>
                <a:gd name="T8" fmla="*/ 0 w 2042"/>
                <a:gd name="T9" fmla="*/ 72 h 1306"/>
                <a:gd name="T10" fmla="*/ 72 w 2042"/>
                <a:gd name="T11" fmla="*/ 0 h 1306"/>
                <a:gd name="T12" fmla="*/ 1970 w 2042"/>
                <a:gd name="T13" fmla="*/ 0 h 1306"/>
                <a:gd name="T14" fmla="*/ 2042 w 2042"/>
                <a:gd name="T15" fmla="*/ 72 h 1306"/>
                <a:gd name="T16" fmla="*/ 2042 w 2042"/>
                <a:gd name="T17" fmla="*/ 1233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2" h="1306">
                  <a:moveTo>
                    <a:pt x="2042" y="1233"/>
                  </a:moveTo>
                  <a:cubicBezTo>
                    <a:pt x="2042" y="1273"/>
                    <a:pt x="2009" y="1306"/>
                    <a:pt x="1970" y="1306"/>
                  </a:cubicBezTo>
                  <a:cubicBezTo>
                    <a:pt x="72" y="1306"/>
                    <a:pt x="72" y="1306"/>
                    <a:pt x="72" y="1306"/>
                  </a:cubicBezTo>
                  <a:cubicBezTo>
                    <a:pt x="33" y="1306"/>
                    <a:pt x="0" y="1273"/>
                    <a:pt x="0" y="123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3" y="0"/>
                    <a:pt x="72" y="0"/>
                  </a:cubicBezTo>
                  <a:cubicBezTo>
                    <a:pt x="1970" y="0"/>
                    <a:pt x="1970" y="0"/>
                    <a:pt x="1970" y="0"/>
                  </a:cubicBezTo>
                  <a:cubicBezTo>
                    <a:pt x="2009" y="0"/>
                    <a:pt x="2042" y="32"/>
                    <a:pt x="2042" y="72"/>
                  </a:cubicBezTo>
                  <a:cubicBezTo>
                    <a:pt x="2042" y="1233"/>
                    <a:pt x="2042" y="1233"/>
                    <a:pt x="2042" y="1233"/>
                  </a:cubicBezTo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2088" y="1565"/>
              <a:ext cx="4167" cy="3089"/>
            </a:xfrm>
            <a:custGeom>
              <a:avLst/>
              <a:gdLst>
                <a:gd name="T0" fmla="*/ 1689 w 1761"/>
                <a:gd name="T1" fmla="*/ 0 h 1306"/>
                <a:gd name="T2" fmla="*/ 838 w 1761"/>
                <a:gd name="T3" fmla="*/ 0 h 1306"/>
                <a:gd name="T4" fmla="*/ 839 w 1761"/>
                <a:gd name="T5" fmla="*/ 54 h 1306"/>
                <a:gd name="T6" fmla="*/ 443 w 1761"/>
                <a:gd name="T7" fmla="*/ 1011 h 1306"/>
                <a:gd name="T8" fmla="*/ 0 w 1761"/>
                <a:gd name="T9" fmla="*/ 1306 h 1306"/>
                <a:gd name="T10" fmla="*/ 1689 w 1761"/>
                <a:gd name="T11" fmla="*/ 1306 h 1306"/>
                <a:gd name="T12" fmla="*/ 1761 w 1761"/>
                <a:gd name="T13" fmla="*/ 1233 h 1306"/>
                <a:gd name="T14" fmla="*/ 1761 w 1761"/>
                <a:gd name="T15" fmla="*/ 72 h 1306"/>
                <a:gd name="T16" fmla="*/ 1689 w 1761"/>
                <a:gd name="T17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1" h="1306">
                  <a:moveTo>
                    <a:pt x="1689" y="0"/>
                  </a:moveTo>
                  <a:cubicBezTo>
                    <a:pt x="838" y="0"/>
                    <a:pt x="838" y="0"/>
                    <a:pt x="838" y="0"/>
                  </a:cubicBezTo>
                  <a:cubicBezTo>
                    <a:pt x="839" y="18"/>
                    <a:pt x="839" y="36"/>
                    <a:pt x="839" y="54"/>
                  </a:cubicBezTo>
                  <a:cubicBezTo>
                    <a:pt x="839" y="411"/>
                    <a:pt x="695" y="758"/>
                    <a:pt x="443" y="1011"/>
                  </a:cubicBezTo>
                  <a:cubicBezTo>
                    <a:pt x="315" y="1138"/>
                    <a:pt x="164" y="1238"/>
                    <a:pt x="0" y="1306"/>
                  </a:cubicBezTo>
                  <a:cubicBezTo>
                    <a:pt x="1689" y="1306"/>
                    <a:pt x="1689" y="1306"/>
                    <a:pt x="1689" y="1306"/>
                  </a:cubicBezTo>
                  <a:cubicBezTo>
                    <a:pt x="1728" y="1306"/>
                    <a:pt x="1761" y="1273"/>
                    <a:pt x="1761" y="1233"/>
                  </a:cubicBezTo>
                  <a:cubicBezTo>
                    <a:pt x="1761" y="72"/>
                    <a:pt x="1761" y="72"/>
                    <a:pt x="1761" y="72"/>
                  </a:cubicBezTo>
                  <a:cubicBezTo>
                    <a:pt x="1761" y="32"/>
                    <a:pt x="1728" y="0"/>
                    <a:pt x="1689" y="0"/>
                  </a:cubicBezTo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2594" y="1565"/>
              <a:ext cx="3661" cy="3089"/>
            </a:xfrm>
            <a:custGeom>
              <a:avLst/>
              <a:gdLst>
                <a:gd name="T0" fmla="*/ 1475 w 1547"/>
                <a:gd name="T1" fmla="*/ 0 h 1306"/>
                <a:gd name="T2" fmla="*/ 858 w 1547"/>
                <a:gd name="T3" fmla="*/ 0 h 1306"/>
                <a:gd name="T4" fmla="*/ 859 w 1547"/>
                <a:gd name="T5" fmla="*/ 46 h 1306"/>
                <a:gd name="T6" fmla="*/ 462 w 1547"/>
                <a:gd name="T7" fmla="*/ 1003 h 1306"/>
                <a:gd name="T8" fmla="*/ 0 w 1547"/>
                <a:gd name="T9" fmla="*/ 1306 h 1306"/>
                <a:gd name="T10" fmla="*/ 1475 w 1547"/>
                <a:gd name="T11" fmla="*/ 1306 h 1306"/>
                <a:gd name="T12" fmla="*/ 1547 w 1547"/>
                <a:gd name="T13" fmla="*/ 1233 h 1306"/>
                <a:gd name="T14" fmla="*/ 1547 w 1547"/>
                <a:gd name="T15" fmla="*/ 72 h 1306"/>
                <a:gd name="T16" fmla="*/ 1475 w 1547"/>
                <a:gd name="T17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7" h="1306">
                  <a:moveTo>
                    <a:pt x="1475" y="0"/>
                  </a:moveTo>
                  <a:cubicBezTo>
                    <a:pt x="858" y="0"/>
                    <a:pt x="858" y="0"/>
                    <a:pt x="858" y="0"/>
                  </a:cubicBezTo>
                  <a:cubicBezTo>
                    <a:pt x="859" y="15"/>
                    <a:pt x="859" y="30"/>
                    <a:pt x="859" y="46"/>
                  </a:cubicBezTo>
                  <a:cubicBezTo>
                    <a:pt x="859" y="404"/>
                    <a:pt x="715" y="751"/>
                    <a:pt x="462" y="1003"/>
                  </a:cubicBezTo>
                  <a:cubicBezTo>
                    <a:pt x="330" y="1136"/>
                    <a:pt x="172" y="1238"/>
                    <a:pt x="0" y="1306"/>
                  </a:cubicBezTo>
                  <a:cubicBezTo>
                    <a:pt x="1475" y="1306"/>
                    <a:pt x="1475" y="1306"/>
                    <a:pt x="1475" y="1306"/>
                  </a:cubicBezTo>
                  <a:cubicBezTo>
                    <a:pt x="1514" y="1306"/>
                    <a:pt x="1547" y="1273"/>
                    <a:pt x="1547" y="1233"/>
                  </a:cubicBezTo>
                  <a:cubicBezTo>
                    <a:pt x="1547" y="72"/>
                    <a:pt x="1547" y="72"/>
                    <a:pt x="1547" y="72"/>
                  </a:cubicBezTo>
                  <a:cubicBezTo>
                    <a:pt x="1547" y="32"/>
                    <a:pt x="1514" y="0"/>
                    <a:pt x="1475" y="0"/>
                  </a:cubicBezTo>
                  <a:close/>
                </a:path>
              </a:pathLst>
            </a:custGeom>
            <a:solidFill>
              <a:srgbClr val="080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591" y="1740"/>
              <a:ext cx="4496" cy="27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3789" y="1605"/>
              <a:ext cx="100" cy="10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775" y="1591"/>
              <a:ext cx="128" cy="128"/>
            </a:xfrm>
            <a:custGeom>
              <a:avLst/>
              <a:gdLst>
                <a:gd name="T0" fmla="*/ 48 w 54"/>
                <a:gd name="T1" fmla="*/ 27 h 54"/>
                <a:gd name="T2" fmla="*/ 43 w 54"/>
                <a:gd name="T3" fmla="*/ 27 h 54"/>
                <a:gd name="T4" fmla="*/ 39 w 54"/>
                <a:gd name="T5" fmla="*/ 39 h 54"/>
                <a:gd name="T6" fmla="*/ 27 w 54"/>
                <a:gd name="T7" fmla="*/ 43 h 54"/>
                <a:gd name="T8" fmla="*/ 15 w 54"/>
                <a:gd name="T9" fmla="*/ 39 h 54"/>
                <a:gd name="T10" fmla="*/ 11 w 54"/>
                <a:gd name="T11" fmla="*/ 27 h 54"/>
                <a:gd name="T12" fmla="*/ 15 w 54"/>
                <a:gd name="T13" fmla="*/ 16 h 54"/>
                <a:gd name="T14" fmla="*/ 27 w 54"/>
                <a:gd name="T15" fmla="*/ 11 h 54"/>
                <a:gd name="T16" fmla="*/ 39 w 54"/>
                <a:gd name="T17" fmla="*/ 16 h 54"/>
                <a:gd name="T18" fmla="*/ 43 w 54"/>
                <a:gd name="T19" fmla="*/ 27 h 54"/>
                <a:gd name="T20" fmla="*/ 48 w 54"/>
                <a:gd name="T21" fmla="*/ 27 h 54"/>
                <a:gd name="T22" fmla="*/ 54 w 54"/>
                <a:gd name="T23" fmla="*/ 27 h 54"/>
                <a:gd name="T24" fmla="*/ 27 w 54"/>
                <a:gd name="T25" fmla="*/ 0 h 54"/>
                <a:gd name="T26" fmla="*/ 0 w 54"/>
                <a:gd name="T27" fmla="*/ 27 h 54"/>
                <a:gd name="T28" fmla="*/ 27 w 54"/>
                <a:gd name="T29" fmla="*/ 54 h 54"/>
                <a:gd name="T30" fmla="*/ 54 w 54"/>
                <a:gd name="T31" fmla="*/ 27 h 54"/>
                <a:gd name="T32" fmla="*/ 48 w 54"/>
                <a:gd name="T33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48" y="27"/>
                  </a:moveTo>
                  <a:cubicBezTo>
                    <a:pt x="43" y="27"/>
                    <a:pt x="43" y="27"/>
                    <a:pt x="43" y="27"/>
                  </a:cubicBezTo>
                  <a:cubicBezTo>
                    <a:pt x="43" y="32"/>
                    <a:pt x="41" y="36"/>
                    <a:pt x="39" y="39"/>
                  </a:cubicBezTo>
                  <a:cubicBezTo>
                    <a:pt x="36" y="42"/>
                    <a:pt x="32" y="43"/>
                    <a:pt x="27" y="43"/>
                  </a:cubicBezTo>
                  <a:cubicBezTo>
                    <a:pt x="22" y="43"/>
                    <a:pt x="18" y="42"/>
                    <a:pt x="15" y="39"/>
                  </a:cubicBezTo>
                  <a:cubicBezTo>
                    <a:pt x="13" y="36"/>
                    <a:pt x="11" y="32"/>
                    <a:pt x="11" y="27"/>
                  </a:cubicBezTo>
                  <a:cubicBezTo>
                    <a:pt x="11" y="23"/>
                    <a:pt x="13" y="19"/>
                    <a:pt x="15" y="16"/>
                  </a:cubicBezTo>
                  <a:cubicBezTo>
                    <a:pt x="18" y="13"/>
                    <a:pt x="22" y="11"/>
                    <a:pt x="27" y="11"/>
                  </a:cubicBezTo>
                  <a:cubicBezTo>
                    <a:pt x="32" y="11"/>
                    <a:pt x="36" y="13"/>
                    <a:pt x="39" y="16"/>
                  </a:cubicBezTo>
                  <a:cubicBezTo>
                    <a:pt x="41" y="19"/>
                    <a:pt x="43" y="23"/>
                    <a:pt x="43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lnTo>
                    <a:pt x="48" y="2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1591" y="1017"/>
              <a:ext cx="4396" cy="3459"/>
            </a:xfrm>
            <a:custGeom>
              <a:avLst/>
              <a:gdLst>
                <a:gd name="T0" fmla="*/ 1775 w 1858"/>
                <a:gd name="T1" fmla="*/ 431 h 1463"/>
                <a:gd name="T2" fmla="*/ 1462 w 1858"/>
                <a:gd name="T3" fmla="*/ 0 h 1463"/>
                <a:gd name="T4" fmla="*/ 1383 w 1858"/>
                <a:gd name="T5" fmla="*/ 79 h 1463"/>
                <a:gd name="T6" fmla="*/ 1673 w 1858"/>
                <a:gd name="T7" fmla="*/ 476 h 1463"/>
                <a:gd name="T8" fmla="*/ 1702 w 1858"/>
                <a:gd name="T9" fmla="*/ 823 h 1463"/>
                <a:gd name="T10" fmla="*/ 1393 w 1858"/>
                <a:gd name="T11" fmla="*/ 1072 h 1463"/>
                <a:gd name="T12" fmla="*/ 1108 w 1858"/>
                <a:gd name="T13" fmla="*/ 1143 h 1463"/>
                <a:gd name="T14" fmla="*/ 1050 w 1858"/>
                <a:gd name="T15" fmla="*/ 1095 h 1463"/>
                <a:gd name="T16" fmla="*/ 1064 w 1858"/>
                <a:gd name="T17" fmla="*/ 1052 h 1463"/>
                <a:gd name="T18" fmla="*/ 1001 w 1858"/>
                <a:gd name="T19" fmla="*/ 976 h 1463"/>
                <a:gd name="T20" fmla="*/ 1005 w 1858"/>
                <a:gd name="T21" fmla="*/ 943 h 1463"/>
                <a:gd name="T22" fmla="*/ 870 w 1858"/>
                <a:gd name="T23" fmla="*/ 809 h 1463"/>
                <a:gd name="T24" fmla="*/ 809 w 1858"/>
                <a:gd name="T25" fmla="*/ 824 h 1463"/>
                <a:gd name="T26" fmla="*/ 819 w 1858"/>
                <a:gd name="T27" fmla="*/ 777 h 1463"/>
                <a:gd name="T28" fmla="*/ 698 w 1858"/>
                <a:gd name="T29" fmla="*/ 656 h 1463"/>
                <a:gd name="T30" fmla="*/ 671 w 1858"/>
                <a:gd name="T31" fmla="*/ 659 h 1463"/>
                <a:gd name="T32" fmla="*/ 671 w 1858"/>
                <a:gd name="T33" fmla="*/ 656 h 1463"/>
                <a:gd name="T34" fmla="*/ 591 w 1858"/>
                <a:gd name="T35" fmla="*/ 547 h 1463"/>
                <a:gd name="T36" fmla="*/ 599 w 1858"/>
                <a:gd name="T37" fmla="*/ 503 h 1463"/>
                <a:gd name="T38" fmla="*/ 474 w 1858"/>
                <a:gd name="T39" fmla="*/ 378 h 1463"/>
                <a:gd name="T40" fmla="*/ 408 w 1858"/>
                <a:gd name="T41" fmla="*/ 397 h 1463"/>
                <a:gd name="T42" fmla="*/ 410 w 1858"/>
                <a:gd name="T43" fmla="*/ 378 h 1463"/>
                <a:gd name="T44" fmla="*/ 386 w 1858"/>
                <a:gd name="T45" fmla="*/ 306 h 1463"/>
                <a:gd name="T46" fmla="*/ 193 w 1858"/>
                <a:gd name="T47" fmla="*/ 306 h 1463"/>
                <a:gd name="T48" fmla="*/ 193 w 1858"/>
                <a:gd name="T49" fmla="*/ 306 h 1463"/>
                <a:gd name="T50" fmla="*/ 0 w 1858"/>
                <a:gd name="T51" fmla="*/ 306 h 1463"/>
                <a:gd name="T52" fmla="*/ 0 w 1858"/>
                <a:gd name="T53" fmla="*/ 1462 h 1463"/>
                <a:gd name="T54" fmla="*/ 991 w 1858"/>
                <a:gd name="T55" fmla="*/ 1463 h 1463"/>
                <a:gd name="T56" fmla="*/ 991 w 1858"/>
                <a:gd name="T57" fmla="*/ 1462 h 1463"/>
                <a:gd name="T58" fmla="*/ 1269 w 1858"/>
                <a:gd name="T59" fmla="*/ 1462 h 1463"/>
                <a:gd name="T60" fmla="*/ 1270 w 1858"/>
                <a:gd name="T61" fmla="*/ 1450 h 1463"/>
                <a:gd name="T62" fmla="*/ 1248 w 1858"/>
                <a:gd name="T63" fmla="*/ 1383 h 1463"/>
                <a:gd name="T64" fmla="*/ 1270 w 1858"/>
                <a:gd name="T65" fmla="*/ 1316 h 1463"/>
                <a:gd name="T66" fmla="*/ 1234 w 1858"/>
                <a:gd name="T67" fmla="*/ 1233 h 1463"/>
                <a:gd name="T68" fmla="*/ 1432 w 1858"/>
                <a:gd name="T69" fmla="*/ 1177 h 1463"/>
                <a:gd name="T70" fmla="*/ 1805 w 1858"/>
                <a:gd name="T71" fmla="*/ 866 h 1463"/>
                <a:gd name="T72" fmla="*/ 1775 w 1858"/>
                <a:gd name="T73" fmla="*/ 431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58" h="1463">
                  <a:moveTo>
                    <a:pt x="1775" y="431"/>
                  </a:moveTo>
                  <a:cubicBezTo>
                    <a:pt x="1714" y="292"/>
                    <a:pt x="1605" y="143"/>
                    <a:pt x="1462" y="0"/>
                  </a:cubicBezTo>
                  <a:cubicBezTo>
                    <a:pt x="1383" y="79"/>
                    <a:pt x="1383" y="79"/>
                    <a:pt x="1383" y="79"/>
                  </a:cubicBezTo>
                  <a:cubicBezTo>
                    <a:pt x="1517" y="212"/>
                    <a:pt x="1617" y="350"/>
                    <a:pt x="1673" y="476"/>
                  </a:cubicBezTo>
                  <a:cubicBezTo>
                    <a:pt x="1733" y="609"/>
                    <a:pt x="1742" y="726"/>
                    <a:pt x="1702" y="823"/>
                  </a:cubicBezTo>
                  <a:cubicBezTo>
                    <a:pt x="1658" y="928"/>
                    <a:pt x="1554" y="1012"/>
                    <a:pt x="1393" y="1072"/>
                  </a:cubicBezTo>
                  <a:cubicBezTo>
                    <a:pt x="1311" y="1102"/>
                    <a:pt x="1216" y="1126"/>
                    <a:pt x="1108" y="1143"/>
                  </a:cubicBezTo>
                  <a:cubicBezTo>
                    <a:pt x="1095" y="1121"/>
                    <a:pt x="1075" y="1103"/>
                    <a:pt x="1050" y="1095"/>
                  </a:cubicBezTo>
                  <a:cubicBezTo>
                    <a:pt x="1059" y="1083"/>
                    <a:pt x="1064" y="1068"/>
                    <a:pt x="1064" y="1052"/>
                  </a:cubicBezTo>
                  <a:cubicBezTo>
                    <a:pt x="1064" y="1014"/>
                    <a:pt x="1037" y="983"/>
                    <a:pt x="1001" y="976"/>
                  </a:cubicBezTo>
                  <a:cubicBezTo>
                    <a:pt x="1003" y="966"/>
                    <a:pt x="1005" y="955"/>
                    <a:pt x="1005" y="943"/>
                  </a:cubicBezTo>
                  <a:cubicBezTo>
                    <a:pt x="1005" y="869"/>
                    <a:pt x="945" y="809"/>
                    <a:pt x="870" y="809"/>
                  </a:cubicBezTo>
                  <a:cubicBezTo>
                    <a:pt x="849" y="809"/>
                    <a:pt x="828" y="814"/>
                    <a:pt x="809" y="824"/>
                  </a:cubicBezTo>
                  <a:cubicBezTo>
                    <a:pt x="816" y="809"/>
                    <a:pt x="819" y="793"/>
                    <a:pt x="819" y="777"/>
                  </a:cubicBezTo>
                  <a:cubicBezTo>
                    <a:pt x="819" y="710"/>
                    <a:pt x="765" y="656"/>
                    <a:pt x="698" y="656"/>
                  </a:cubicBezTo>
                  <a:cubicBezTo>
                    <a:pt x="689" y="656"/>
                    <a:pt x="679" y="657"/>
                    <a:pt x="671" y="659"/>
                  </a:cubicBezTo>
                  <a:cubicBezTo>
                    <a:pt x="671" y="658"/>
                    <a:pt x="671" y="657"/>
                    <a:pt x="671" y="656"/>
                  </a:cubicBezTo>
                  <a:cubicBezTo>
                    <a:pt x="671" y="605"/>
                    <a:pt x="637" y="561"/>
                    <a:pt x="591" y="547"/>
                  </a:cubicBezTo>
                  <a:cubicBezTo>
                    <a:pt x="596" y="533"/>
                    <a:pt x="599" y="518"/>
                    <a:pt x="599" y="503"/>
                  </a:cubicBezTo>
                  <a:cubicBezTo>
                    <a:pt x="599" y="434"/>
                    <a:pt x="543" y="378"/>
                    <a:pt x="474" y="378"/>
                  </a:cubicBezTo>
                  <a:cubicBezTo>
                    <a:pt x="450" y="378"/>
                    <a:pt x="427" y="385"/>
                    <a:pt x="408" y="397"/>
                  </a:cubicBezTo>
                  <a:cubicBezTo>
                    <a:pt x="409" y="390"/>
                    <a:pt x="410" y="384"/>
                    <a:pt x="410" y="378"/>
                  </a:cubicBezTo>
                  <a:cubicBezTo>
                    <a:pt x="410" y="351"/>
                    <a:pt x="401" y="326"/>
                    <a:pt x="386" y="306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1462"/>
                    <a:pt x="0" y="1462"/>
                    <a:pt x="0" y="1462"/>
                  </a:cubicBezTo>
                  <a:cubicBezTo>
                    <a:pt x="991" y="1463"/>
                    <a:pt x="991" y="1463"/>
                    <a:pt x="991" y="1463"/>
                  </a:cubicBezTo>
                  <a:cubicBezTo>
                    <a:pt x="991" y="1462"/>
                    <a:pt x="991" y="1462"/>
                    <a:pt x="991" y="1462"/>
                  </a:cubicBezTo>
                  <a:cubicBezTo>
                    <a:pt x="1269" y="1462"/>
                    <a:pt x="1269" y="1462"/>
                    <a:pt x="1269" y="1462"/>
                  </a:cubicBezTo>
                  <a:cubicBezTo>
                    <a:pt x="1270" y="1458"/>
                    <a:pt x="1270" y="1454"/>
                    <a:pt x="1270" y="1450"/>
                  </a:cubicBezTo>
                  <a:cubicBezTo>
                    <a:pt x="1270" y="1425"/>
                    <a:pt x="1262" y="1402"/>
                    <a:pt x="1248" y="1383"/>
                  </a:cubicBezTo>
                  <a:cubicBezTo>
                    <a:pt x="1262" y="1365"/>
                    <a:pt x="1270" y="1341"/>
                    <a:pt x="1270" y="1316"/>
                  </a:cubicBezTo>
                  <a:cubicBezTo>
                    <a:pt x="1270" y="1283"/>
                    <a:pt x="1256" y="1254"/>
                    <a:pt x="1234" y="1233"/>
                  </a:cubicBezTo>
                  <a:cubicBezTo>
                    <a:pt x="1306" y="1218"/>
                    <a:pt x="1372" y="1199"/>
                    <a:pt x="1432" y="1177"/>
                  </a:cubicBezTo>
                  <a:cubicBezTo>
                    <a:pt x="1623" y="1106"/>
                    <a:pt x="1749" y="1001"/>
                    <a:pt x="1805" y="866"/>
                  </a:cubicBezTo>
                  <a:cubicBezTo>
                    <a:pt x="1858" y="739"/>
                    <a:pt x="1848" y="593"/>
                    <a:pt x="1775" y="4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1591" y="1052"/>
              <a:ext cx="4344" cy="3424"/>
            </a:xfrm>
            <a:custGeom>
              <a:avLst/>
              <a:gdLst>
                <a:gd name="T0" fmla="*/ 1756 w 1836"/>
                <a:gd name="T1" fmla="*/ 424 h 1448"/>
                <a:gd name="T2" fmla="*/ 1447 w 1836"/>
                <a:gd name="T3" fmla="*/ 0 h 1448"/>
                <a:gd name="T4" fmla="*/ 1398 w 1836"/>
                <a:gd name="T5" fmla="*/ 49 h 1448"/>
                <a:gd name="T6" fmla="*/ 1693 w 1836"/>
                <a:gd name="T7" fmla="*/ 452 h 1448"/>
                <a:gd name="T8" fmla="*/ 1722 w 1836"/>
                <a:gd name="T9" fmla="*/ 816 h 1448"/>
                <a:gd name="T10" fmla="*/ 981 w 1836"/>
                <a:gd name="T11" fmla="*/ 1166 h 1448"/>
                <a:gd name="T12" fmla="*/ 836 w 1836"/>
                <a:gd name="T13" fmla="*/ 1023 h 1448"/>
                <a:gd name="T14" fmla="*/ 755 w 1836"/>
                <a:gd name="T15" fmla="*/ 1048 h 1448"/>
                <a:gd name="T16" fmla="*/ 706 w 1836"/>
                <a:gd name="T17" fmla="*/ 1026 h 1448"/>
                <a:gd name="T18" fmla="*/ 711 w 1836"/>
                <a:gd name="T19" fmla="*/ 978 h 1448"/>
                <a:gd name="T20" fmla="*/ 505 w 1836"/>
                <a:gd name="T21" fmla="*/ 772 h 1448"/>
                <a:gd name="T22" fmla="*/ 446 w 1836"/>
                <a:gd name="T23" fmla="*/ 780 h 1448"/>
                <a:gd name="T24" fmla="*/ 318 w 1836"/>
                <a:gd name="T25" fmla="*/ 669 h 1448"/>
                <a:gd name="T26" fmla="*/ 135 w 1836"/>
                <a:gd name="T27" fmla="*/ 497 h 1448"/>
                <a:gd name="T28" fmla="*/ 0 w 1836"/>
                <a:gd name="T29" fmla="*/ 557 h 1448"/>
                <a:gd name="T30" fmla="*/ 0 w 1836"/>
                <a:gd name="T31" fmla="*/ 1026 h 1448"/>
                <a:gd name="T32" fmla="*/ 0 w 1836"/>
                <a:gd name="T33" fmla="*/ 1026 h 1448"/>
                <a:gd name="T34" fmla="*/ 0 w 1836"/>
                <a:gd name="T35" fmla="*/ 1448 h 1448"/>
                <a:gd name="T36" fmla="*/ 1113 w 1836"/>
                <a:gd name="T37" fmla="*/ 1448 h 1448"/>
                <a:gd name="T38" fmla="*/ 1126 w 1836"/>
                <a:gd name="T39" fmla="*/ 1378 h 1448"/>
                <a:gd name="T40" fmla="*/ 1054 w 1836"/>
                <a:gd name="T41" fmla="*/ 1227 h 1448"/>
                <a:gd name="T42" fmla="*/ 1424 w 1836"/>
                <a:gd name="T43" fmla="*/ 1142 h 1448"/>
                <a:gd name="T44" fmla="*/ 1786 w 1836"/>
                <a:gd name="T45" fmla="*/ 843 h 1448"/>
                <a:gd name="T46" fmla="*/ 1756 w 1836"/>
                <a:gd name="T47" fmla="*/ 424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36" h="1448">
                  <a:moveTo>
                    <a:pt x="1756" y="424"/>
                  </a:moveTo>
                  <a:cubicBezTo>
                    <a:pt x="1695" y="288"/>
                    <a:pt x="1589" y="141"/>
                    <a:pt x="1447" y="0"/>
                  </a:cubicBezTo>
                  <a:cubicBezTo>
                    <a:pt x="1398" y="49"/>
                    <a:pt x="1398" y="49"/>
                    <a:pt x="1398" y="49"/>
                  </a:cubicBezTo>
                  <a:cubicBezTo>
                    <a:pt x="1534" y="184"/>
                    <a:pt x="1635" y="324"/>
                    <a:pt x="1693" y="452"/>
                  </a:cubicBezTo>
                  <a:cubicBezTo>
                    <a:pt x="1754" y="591"/>
                    <a:pt x="1764" y="713"/>
                    <a:pt x="1722" y="816"/>
                  </a:cubicBezTo>
                  <a:cubicBezTo>
                    <a:pt x="1644" y="1004"/>
                    <a:pt x="1390" y="1123"/>
                    <a:pt x="981" y="1166"/>
                  </a:cubicBezTo>
                  <a:cubicBezTo>
                    <a:pt x="980" y="1087"/>
                    <a:pt x="916" y="1023"/>
                    <a:pt x="836" y="1023"/>
                  </a:cubicBezTo>
                  <a:cubicBezTo>
                    <a:pt x="806" y="1023"/>
                    <a:pt x="778" y="1032"/>
                    <a:pt x="755" y="1048"/>
                  </a:cubicBezTo>
                  <a:cubicBezTo>
                    <a:pt x="741" y="1038"/>
                    <a:pt x="724" y="1030"/>
                    <a:pt x="706" y="1026"/>
                  </a:cubicBezTo>
                  <a:cubicBezTo>
                    <a:pt x="709" y="1011"/>
                    <a:pt x="711" y="995"/>
                    <a:pt x="711" y="978"/>
                  </a:cubicBezTo>
                  <a:cubicBezTo>
                    <a:pt x="711" y="864"/>
                    <a:pt x="619" y="772"/>
                    <a:pt x="505" y="772"/>
                  </a:cubicBezTo>
                  <a:cubicBezTo>
                    <a:pt x="485" y="772"/>
                    <a:pt x="465" y="775"/>
                    <a:pt x="446" y="780"/>
                  </a:cubicBezTo>
                  <a:cubicBezTo>
                    <a:pt x="423" y="725"/>
                    <a:pt x="376" y="684"/>
                    <a:pt x="318" y="669"/>
                  </a:cubicBezTo>
                  <a:cubicBezTo>
                    <a:pt x="311" y="573"/>
                    <a:pt x="232" y="497"/>
                    <a:pt x="135" y="497"/>
                  </a:cubicBezTo>
                  <a:cubicBezTo>
                    <a:pt x="81" y="497"/>
                    <a:pt x="33" y="520"/>
                    <a:pt x="0" y="557"/>
                  </a:cubicBezTo>
                  <a:cubicBezTo>
                    <a:pt x="0" y="1026"/>
                    <a:pt x="0" y="1026"/>
                    <a:pt x="0" y="1026"/>
                  </a:cubicBezTo>
                  <a:cubicBezTo>
                    <a:pt x="0" y="1026"/>
                    <a:pt x="0" y="1026"/>
                    <a:pt x="0" y="1026"/>
                  </a:cubicBezTo>
                  <a:cubicBezTo>
                    <a:pt x="0" y="1448"/>
                    <a:pt x="0" y="1448"/>
                    <a:pt x="0" y="1448"/>
                  </a:cubicBezTo>
                  <a:cubicBezTo>
                    <a:pt x="1113" y="1448"/>
                    <a:pt x="1113" y="1448"/>
                    <a:pt x="1113" y="1448"/>
                  </a:cubicBezTo>
                  <a:cubicBezTo>
                    <a:pt x="1121" y="1426"/>
                    <a:pt x="1126" y="1403"/>
                    <a:pt x="1126" y="1378"/>
                  </a:cubicBezTo>
                  <a:cubicBezTo>
                    <a:pt x="1126" y="1317"/>
                    <a:pt x="1098" y="1263"/>
                    <a:pt x="1054" y="1227"/>
                  </a:cubicBezTo>
                  <a:cubicBezTo>
                    <a:pt x="1197" y="1209"/>
                    <a:pt x="1321" y="1180"/>
                    <a:pt x="1424" y="1142"/>
                  </a:cubicBezTo>
                  <a:cubicBezTo>
                    <a:pt x="1610" y="1073"/>
                    <a:pt x="1732" y="972"/>
                    <a:pt x="1786" y="843"/>
                  </a:cubicBezTo>
                  <a:cubicBezTo>
                    <a:pt x="1836" y="722"/>
                    <a:pt x="1826" y="581"/>
                    <a:pt x="1756" y="42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1605" y="1064"/>
              <a:ext cx="4406" cy="3426"/>
            </a:xfrm>
            <a:custGeom>
              <a:avLst/>
              <a:gdLst>
                <a:gd name="T0" fmla="*/ 1429 w 1862"/>
                <a:gd name="T1" fmla="*/ 0 h 1449"/>
                <a:gd name="T2" fmla="*/ 1400 w 1862"/>
                <a:gd name="T3" fmla="*/ 30 h 1449"/>
                <a:gd name="T4" fmla="*/ 1733 w 1862"/>
                <a:gd name="T5" fmla="*/ 809 h 1449"/>
                <a:gd name="T6" fmla="*/ 653 w 1862"/>
                <a:gd name="T7" fmla="*/ 1195 h 1449"/>
                <a:gd name="T8" fmla="*/ 653 w 1862"/>
                <a:gd name="T9" fmla="*/ 1187 h 1449"/>
                <a:gd name="T10" fmla="*/ 526 w 1862"/>
                <a:gd name="T11" fmla="*/ 1062 h 1449"/>
                <a:gd name="T12" fmla="*/ 465 w 1862"/>
                <a:gd name="T13" fmla="*/ 1078 h 1449"/>
                <a:gd name="T14" fmla="*/ 361 w 1862"/>
                <a:gd name="T15" fmla="*/ 1018 h 1449"/>
                <a:gd name="T16" fmla="*/ 361 w 1862"/>
                <a:gd name="T17" fmla="*/ 1017 h 1449"/>
                <a:gd name="T18" fmla="*/ 232 w 1862"/>
                <a:gd name="T19" fmla="*/ 891 h 1449"/>
                <a:gd name="T20" fmla="*/ 116 w 1862"/>
                <a:gd name="T21" fmla="*/ 968 h 1449"/>
                <a:gd name="T22" fmla="*/ 79 w 1862"/>
                <a:gd name="T23" fmla="*/ 962 h 1449"/>
                <a:gd name="T24" fmla="*/ 0 w 1862"/>
                <a:gd name="T25" fmla="*/ 998 h 1449"/>
                <a:gd name="T26" fmla="*/ 4 w 1862"/>
                <a:gd name="T27" fmla="*/ 1449 h 1449"/>
                <a:gd name="T28" fmla="*/ 773 w 1862"/>
                <a:gd name="T29" fmla="*/ 1443 h 1449"/>
                <a:gd name="T30" fmla="*/ 822 w 1862"/>
                <a:gd name="T31" fmla="*/ 1339 h 1449"/>
                <a:gd name="T32" fmla="*/ 768 w 1862"/>
                <a:gd name="T33" fmla="*/ 1233 h 1449"/>
                <a:gd name="T34" fmla="*/ 1421 w 1862"/>
                <a:gd name="T35" fmla="*/ 1120 h 1449"/>
                <a:gd name="T36" fmla="*/ 1772 w 1862"/>
                <a:gd name="T37" fmla="*/ 825 h 1449"/>
                <a:gd name="T38" fmla="*/ 1429 w 1862"/>
                <a:gd name="T3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62" h="1449">
                  <a:moveTo>
                    <a:pt x="1429" y="0"/>
                  </a:moveTo>
                  <a:cubicBezTo>
                    <a:pt x="1400" y="30"/>
                    <a:pt x="1400" y="30"/>
                    <a:pt x="1400" y="30"/>
                  </a:cubicBezTo>
                  <a:cubicBezTo>
                    <a:pt x="1694" y="320"/>
                    <a:pt x="1816" y="604"/>
                    <a:pt x="1733" y="809"/>
                  </a:cubicBezTo>
                  <a:cubicBezTo>
                    <a:pt x="1636" y="1050"/>
                    <a:pt x="1263" y="1183"/>
                    <a:pt x="653" y="1195"/>
                  </a:cubicBezTo>
                  <a:cubicBezTo>
                    <a:pt x="653" y="1192"/>
                    <a:pt x="653" y="1190"/>
                    <a:pt x="653" y="1187"/>
                  </a:cubicBezTo>
                  <a:cubicBezTo>
                    <a:pt x="653" y="1117"/>
                    <a:pt x="596" y="1061"/>
                    <a:pt x="526" y="1062"/>
                  </a:cubicBezTo>
                  <a:cubicBezTo>
                    <a:pt x="504" y="1062"/>
                    <a:pt x="483" y="1068"/>
                    <a:pt x="465" y="1078"/>
                  </a:cubicBezTo>
                  <a:cubicBezTo>
                    <a:pt x="442" y="1044"/>
                    <a:pt x="404" y="1021"/>
                    <a:pt x="361" y="1018"/>
                  </a:cubicBezTo>
                  <a:cubicBezTo>
                    <a:pt x="361" y="1017"/>
                    <a:pt x="361" y="1017"/>
                    <a:pt x="361" y="1017"/>
                  </a:cubicBezTo>
                  <a:cubicBezTo>
                    <a:pt x="360" y="947"/>
                    <a:pt x="303" y="890"/>
                    <a:pt x="232" y="891"/>
                  </a:cubicBezTo>
                  <a:cubicBezTo>
                    <a:pt x="180" y="891"/>
                    <a:pt x="136" y="923"/>
                    <a:pt x="116" y="968"/>
                  </a:cubicBezTo>
                  <a:cubicBezTo>
                    <a:pt x="105" y="964"/>
                    <a:pt x="92" y="961"/>
                    <a:pt x="79" y="962"/>
                  </a:cubicBezTo>
                  <a:cubicBezTo>
                    <a:pt x="47" y="962"/>
                    <a:pt x="19" y="976"/>
                    <a:pt x="0" y="998"/>
                  </a:cubicBezTo>
                  <a:cubicBezTo>
                    <a:pt x="4" y="1449"/>
                    <a:pt x="4" y="1449"/>
                    <a:pt x="4" y="1449"/>
                  </a:cubicBezTo>
                  <a:cubicBezTo>
                    <a:pt x="773" y="1443"/>
                    <a:pt x="773" y="1443"/>
                    <a:pt x="773" y="1443"/>
                  </a:cubicBezTo>
                  <a:cubicBezTo>
                    <a:pt x="803" y="1418"/>
                    <a:pt x="822" y="1381"/>
                    <a:pt x="822" y="1339"/>
                  </a:cubicBezTo>
                  <a:cubicBezTo>
                    <a:pt x="822" y="1296"/>
                    <a:pt x="801" y="1257"/>
                    <a:pt x="768" y="1233"/>
                  </a:cubicBezTo>
                  <a:cubicBezTo>
                    <a:pt x="1037" y="1221"/>
                    <a:pt x="1255" y="1183"/>
                    <a:pt x="1421" y="1120"/>
                  </a:cubicBezTo>
                  <a:cubicBezTo>
                    <a:pt x="1603" y="1051"/>
                    <a:pt x="1721" y="952"/>
                    <a:pt x="1772" y="825"/>
                  </a:cubicBezTo>
                  <a:cubicBezTo>
                    <a:pt x="1862" y="603"/>
                    <a:pt x="1737" y="302"/>
                    <a:pt x="1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4650" y="882"/>
              <a:ext cx="533" cy="449"/>
            </a:xfrm>
            <a:custGeom>
              <a:avLst/>
              <a:gdLst>
                <a:gd name="T0" fmla="*/ 0 w 225"/>
                <a:gd name="T1" fmla="*/ 34 h 190"/>
                <a:gd name="T2" fmla="*/ 65 w 225"/>
                <a:gd name="T3" fmla="*/ 153 h 190"/>
                <a:gd name="T4" fmla="*/ 225 w 225"/>
                <a:gd name="T5" fmla="*/ 190 h 190"/>
                <a:gd name="T6" fmla="*/ 34 w 225"/>
                <a:gd name="T7" fmla="*/ 0 h 190"/>
                <a:gd name="T8" fmla="*/ 0 w 225"/>
                <a:gd name="T9" fmla="*/ 3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90">
                  <a:moveTo>
                    <a:pt x="0" y="34"/>
                  </a:moveTo>
                  <a:cubicBezTo>
                    <a:pt x="0" y="34"/>
                    <a:pt x="4" y="124"/>
                    <a:pt x="65" y="153"/>
                  </a:cubicBezTo>
                  <a:cubicBezTo>
                    <a:pt x="127" y="183"/>
                    <a:pt x="225" y="190"/>
                    <a:pt x="225" y="19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4681" y="882"/>
              <a:ext cx="336" cy="286"/>
            </a:xfrm>
            <a:custGeom>
              <a:avLst/>
              <a:gdLst>
                <a:gd name="T0" fmla="*/ 0 w 142"/>
                <a:gd name="T1" fmla="*/ 22 h 121"/>
                <a:gd name="T2" fmla="*/ 41 w 142"/>
                <a:gd name="T3" fmla="*/ 98 h 121"/>
                <a:gd name="T4" fmla="*/ 142 w 142"/>
                <a:gd name="T5" fmla="*/ 121 h 121"/>
                <a:gd name="T6" fmla="*/ 21 w 142"/>
                <a:gd name="T7" fmla="*/ 0 h 121"/>
                <a:gd name="T8" fmla="*/ 0 w 142"/>
                <a:gd name="T9" fmla="*/ 2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1">
                  <a:moveTo>
                    <a:pt x="0" y="22"/>
                  </a:moveTo>
                  <a:cubicBezTo>
                    <a:pt x="0" y="22"/>
                    <a:pt x="2" y="79"/>
                    <a:pt x="41" y="98"/>
                  </a:cubicBezTo>
                  <a:cubicBezTo>
                    <a:pt x="80" y="117"/>
                    <a:pt x="142" y="121"/>
                    <a:pt x="142" y="12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4731" y="801"/>
              <a:ext cx="452" cy="530"/>
            </a:xfrm>
            <a:custGeom>
              <a:avLst/>
              <a:gdLst>
                <a:gd name="T0" fmla="*/ 34 w 191"/>
                <a:gd name="T1" fmla="*/ 0 h 224"/>
                <a:gd name="T2" fmla="*/ 153 w 191"/>
                <a:gd name="T3" fmla="*/ 65 h 224"/>
                <a:gd name="T4" fmla="*/ 191 w 191"/>
                <a:gd name="T5" fmla="*/ 224 h 224"/>
                <a:gd name="T6" fmla="*/ 0 w 191"/>
                <a:gd name="T7" fmla="*/ 34 h 224"/>
                <a:gd name="T8" fmla="*/ 34 w 191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224">
                  <a:moveTo>
                    <a:pt x="34" y="0"/>
                  </a:moveTo>
                  <a:cubicBezTo>
                    <a:pt x="34" y="0"/>
                    <a:pt x="124" y="3"/>
                    <a:pt x="153" y="65"/>
                  </a:cubicBezTo>
                  <a:cubicBezTo>
                    <a:pt x="183" y="126"/>
                    <a:pt x="191" y="224"/>
                    <a:pt x="191" y="22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4731" y="830"/>
              <a:ext cx="286" cy="338"/>
            </a:xfrm>
            <a:custGeom>
              <a:avLst/>
              <a:gdLst>
                <a:gd name="T0" fmla="*/ 22 w 121"/>
                <a:gd name="T1" fmla="*/ 0 h 143"/>
                <a:gd name="T2" fmla="*/ 98 w 121"/>
                <a:gd name="T3" fmla="*/ 42 h 143"/>
                <a:gd name="T4" fmla="*/ 121 w 121"/>
                <a:gd name="T5" fmla="*/ 143 h 143"/>
                <a:gd name="T6" fmla="*/ 0 w 121"/>
                <a:gd name="T7" fmla="*/ 22 h 143"/>
                <a:gd name="T8" fmla="*/ 22 w 121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43">
                  <a:moveTo>
                    <a:pt x="22" y="0"/>
                  </a:moveTo>
                  <a:cubicBezTo>
                    <a:pt x="22" y="0"/>
                    <a:pt x="79" y="3"/>
                    <a:pt x="98" y="42"/>
                  </a:cubicBezTo>
                  <a:cubicBezTo>
                    <a:pt x="117" y="81"/>
                    <a:pt x="121" y="143"/>
                    <a:pt x="121" y="143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2746" y="-1124"/>
              <a:ext cx="1895" cy="1914"/>
            </a:xfrm>
            <a:custGeom>
              <a:avLst/>
              <a:gdLst>
                <a:gd name="T0" fmla="*/ 789 w 801"/>
                <a:gd name="T1" fmla="*/ 809 h 809"/>
                <a:gd name="T2" fmla="*/ 785 w 801"/>
                <a:gd name="T3" fmla="*/ 808 h 809"/>
                <a:gd name="T4" fmla="*/ 775 w 801"/>
                <a:gd name="T5" fmla="*/ 805 h 809"/>
                <a:gd name="T6" fmla="*/ 739 w 801"/>
                <a:gd name="T7" fmla="*/ 791 h 809"/>
                <a:gd name="T8" fmla="*/ 686 w 801"/>
                <a:gd name="T9" fmla="*/ 766 h 809"/>
                <a:gd name="T10" fmla="*/ 623 w 801"/>
                <a:gd name="T11" fmla="*/ 729 h 809"/>
                <a:gd name="T12" fmla="*/ 588 w 801"/>
                <a:gd name="T13" fmla="*/ 706 h 809"/>
                <a:gd name="T14" fmla="*/ 553 w 801"/>
                <a:gd name="T15" fmla="*/ 679 h 809"/>
                <a:gd name="T16" fmla="*/ 482 w 801"/>
                <a:gd name="T17" fmla="*/ 617 h 809"/>
                <a:gd name="T18" fmla="*/ 450 w 801"/>
                <a:gd name="T19" fmla="*/ 580 h 809"/>
                <a:gd name="T20" fmla="*/ 418 w 801"/>
                <a:gd name="T21" fmla="*/ 539 h 809"/>
                <a:gd name="T22" fmla="*/ 354 w 801"/>
                <a:gd name="T23" fmla="*/ 457 h 809"/>
                <a:gd name="T24" fmla="*/ 287 w 801"/>
                <a:gd name="T25" fmla="*/ 377 h 809"/>
                <a:gd name="T26" fmla="*/ 223 w 801"/>
                <a:gd name="T27" fmla="*/ 299 h 809"/>
                <a:gd name="T28" fmla="*/ 164 w 801"/>
                <a:gd name="T29" fmla="*/ 225 h 809"/>
                <a:gd name="T30" fmla="*/ 137 w 801"/>
                <a:gd name="T31" fmla="*/ 190 h 809"/>
                <a:gd name="T32" fmla="*/ 112 w 801"/>
                <a:gd name="T33" fmla="*/ 158 h 809"/>
                <a:gd name="T34" fmla="*/ 68 w 801"/>
                <a:gd name="T35" fmla="*/ 101 h 809"/>
                <a:gd name="T36" fmla="*/ 50 w 801"/>
                <a:gd name="T37" fmla="*/ 77 h 809"/>
                <a:gd name="T38" fmla="*/ 35 w 801"/>
                <a:gd name="T39" fmla="*/ 57 h 809"/>
                <a:gd name="T40" fmla="*/ 14 w 801"/>
                <a:gd name="T41" fmla="*/ 28 h 809"/>
                <a:gd name="T42" fmla="*/ 6 w 801"/>
                <a:gd name="T43" fmla="*/ 18 h 809"/>
                <a:gd name="T44" fmla="*/ 6 w 801"/>
                <a:gd name="T45" fmla="*/ 5 h 809"/>
                <a:gd name="T46" fmla="*/ 19 w 801"/>
                <a:gd name="T47" fmla="*/ 6 h 809"/>
                <a:gd name="T48" fmla="*/ 29 w 801"/>
                <a:gd name="T49" fmla="*/ 13 h 809"/>
                <a:gd name="T50" fmla="*/ 57 w 801"/>
                <a:gd name="T51" fmla="*/ 35 h 809"/>
                <a:gd name="T52" fmla="*/ 78 w 801"/>
                <a:gd name="T53" fmla="*/ 50 h 809"/>
                <a:gd name="T54" fmla="*/ 101 w 801"/>
                <a:gd name="T55" fmla="*/ 69 h 809"/>
                <a:gd name="T56" fmla="*/ 158 w 801"/>
                <a:gd name="T57" fmla="*/ 113 h 809"/>
                <a:gd name="T58" fmla="*/ 190 w 801"/>
                <a:gd name="T59" fmla="*/ 139 h 809"/>
                <a:gd name="T60" fmla="*/ 224 w 801"/>
                <a:gd name="T61" fmla="*/ 166 h 809"/>
                <a:gd name="T62" fmla="*/ 297 w 801"/>
                <a:gd name="T63" fmla="*/ 226 h 809"/>
                <a:gd name="T64" fmla="*/ 375 w 801"/>
                <a:gd name="T65" fmla="*/ 290 h 809"/>
                <a:gd name="T66" fmla="*/ 454 w 801"/>
                <a:gd name="T67" fmla="*/ 358 h 809"/>
                <a:gd name="T68" fmla="*/ 536 w 801"/>
                <a:gd name="T69" fmla="*/ 423 h 809"/>
                <a:gd name="T70" fmla="*/ 576 w 801"/>
                <a:gd name="T71" fmla="*/ 455 h 809"/>
                <a:gd name="T72" fmla="*/ 613 w 801"/>
                <a:gd name="T73" fmla="*/ 488 h 809"/>
                <a:gd name="T74" fmla="*/ 674 w 801"/>
                <a:gd name="T75" fmla="*/ 559 h 809"/>
                <a:gd name="T76" fmla="*/ 700 w 801"/>
                <a:gd name="T77" fmla="*/ 595 h 809"/>
                <a:gd name="T78" fmla="*/ 723 w 801"/>
                <a:gd name="T79" fmla="*/ 629 h 809"/>
                <a:gd name="T80" fmla="*/ 760 w 801"/>
                <a:gd name="T81" fmla="*/ 693 h 809"/>
                <a:gd name="T82" fmla="*/ 784 w 801"/>
                <a:gd name="T83" fmla="*/ 746 h 809"/>
                <a:gd name="T84" fmla="*/ 797 w 801"/>
                <a:gd name="T85" fmla="*/ 783 h 809"/>
                <a:gd name="T86" fmla="*/ 800 w 801"/>
                <a:gd name="T87" fmla="*/ 793 h 809"/>
                <a:gd name="T88" fmla="*/ 801 w 801"/>
                <a:gd name="T89" fmla="*/ 796 h 809"/>
                <a:gd name="T90" fmla="*/ 789 w 801"/>
                <a:gd name="T91" fmla="*/ 809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1" h="809">
                  <a:moveTo>
                    <a:pt x="789" y="809"/>
                  </a:moveTo>
                  <a:cubicBezTo>
                    <a:pt x="789" y="809"/>
                    <a:pt x="788" y="809"/>
                    <a:pt x="785" y="808"/>
                  </a:cubicBezTo>
                  <a:cubicBezTo>
                    <a:pt x="783" y="807"/>
                    <a:pt x="780" y="806"/>
                    <a:pt x="775" y="805"/>
                  </a:cubicBezTo>
                  <a:cubicBezTo>
                    <a:pt x="767" y="802"/>
                    <a:pt x="754" y="797"/>
                    <a:pt x="739" y="791"/>
                  </a:cubicBezTo>
                  <a:cubicBezTo>
                    <a:pt x="724" y="785"/>
                    <a:pt x="706" y="776"/>
                    <a:pt x="686" y="766"/>
                  </a:cubicBezTo>
                  <a:cubicBezTo>
                    <a:pt x="667" y="756"/>
                    <a:pt x="645" y="743"/>
                    <a:pt x="623" y="729"/>
                  </a:cubicBezTo>
                  <a:cubicBezTo>
                    <a:pt x="611" y="722"/>
                    <a:pt x="600" y="714"/>
                    <a:pt x="588" y="706"/>
                  </a:cubicBezTo>
                  <a:cubicBezTo>
                    <a:pt x="577" y="697"/>
                    <a:pt x="565" y="689"/>
                    <a:pt x="553" y="679"/>
                  </a:cubicBezTo>
                  <a:cubicBezTo>
                    <a:pt x="529" y="661"/>
                    <a:pt x="505" y="641"/>
                    <a:pt x="482" y="617"/>
                  </a:cubicBezTo>
                  <a:cubicBezTo>
                    <a:pt x="471" y="605"/>
                    <a:pt x="460" y="593"/>
                    <a:pt x="450" y="580"/>
                  </a:cubicBezTo>
                  <a:cubicBezTo>
                    <a:pt x="439" y="567"/>
                    <a:pt x="429" y="553"/>
                    <a:pt x="418" y="539"/>
                  </a:cubicBezTo>
                  <a:cubicBezTo>
                    <a:pt x="398" y="511"/>
                    <a:pt x="376" y="483"/>
                    <a:pt x="354" y="457"/>
                  </a:cubicBezTo>
                  <a:cubicBezTo>
                    <a:pt x="331" y="430"/>
                    <a:pt x="309" y="404"/>
                    <a:pt x="287" y="377"/>
                  </a:cubicBezTo>
                  <a:cubicBezTo>
                    <a:pt x="265" y="351"/>
                    <a:pt x="244" y="324"/>
                    <a:pt x="223" y="299"/>
                  </a:cubicBezTo>
                  <a:cubicBezTo>
                    <a:pt x="203" y="273"/>
                    <a:pt x="183" y="248"/>
                    <a:pt x="164" y="225"/>
                  </a:cubicBezTo>
                  <a:cubicBezTo>
                    <a:pt x="155" y="213"/>
                    <a:pt x="146" y="201"/>
                    <a:pt x="137" y="190"/>
                  </a:cubicBezTo>
                  <a:cubicBezTo>
                    <a:pt x="129" y="179"/>
                    <a:pt x="120" y="168"/>
                    <a:pt x="112" y="158"/>
                  </a:cubicBezTo>
                  <a:cubicBezTo>
                    <a:pt x="96" y="137"/>
                    <a:pt x="81" y="118"/>
                    <a:pt x="68" y="101"/>
                  </a:cubicBezTo>
                  <a:cubicBezTo>
                    <a:pt x="62" y="93"/>
                    <a:pt x="56" y="85"/>
                    <a:pt x="50" y="77"/>
                  </a:cubicBezTo>
                  <a:cubicBezTo>
                    <a:pt x="45" y="70"/>
                    <a:pt x="40" y="63"/>
                    <a:pt x="35" y="57"/>
                  </a:cubicBezTo>
                  <a:cubicBezTo>
                    <a:pt x="26" y="45"/>
                    <a:pt x="19" y="35"/>
                    <a:pt x="14" y="28"/>
                  </a:cubicBezTo>
                  <a:cubicBezTo>
                    <a:pt x="9" y="22"/>
                    <a:pt x="6" y="18"/>
                    <a:pt x="6" y="18"/>
                  </a:cubicBezTo>
                  <a:cubicBezTo>
                    <a:pt x="6" y="18"/>
                    <a:pt x="0" y="10"/>
                    <a:pt x="6" y="5"/>
                  </a:cubicBezTo>
                  <a:cubicBezTo>
                    <a:pt x="11" y="0"/>
                    <a:pt x="19" y="6"/>
                    <a:pt x="19" y="6"/>
                  </a:cubicBezTo>
                  <a:cubicBezTo>
                    <a:pt x="19" y="6"/>
                    <a:pt x="22" y="8"/>
                    <a:pt x="29" y="13"/>
                  </a:cubicBezTo>
                  <a:cubicBezTo>
                    <a:pt x="36" y="18"/>
                    <a:pt x="45" y="26"/>
                    <a:pt x="57" y="35"/>
                  </a:cubicBezTo>
                  <a:cubicBezTo>
                    <a:pt x="63" y="40"/>
                    <a:pt x="70" y="45"/>
                    <a:pt x="78" y="50"/>
                  </a:cubicBezTo>
                  <a:cubicBezTo>
                    <a:pt x="85" y="56"/>
                    <a:pt x="93" y="62"/>
                    <a:pt x="101" y="69"/>
                  </a:cubicBezTo>
                  <a:cubicBezTo>
                    <a:pt x="118" y="82"/>
                    <a:pt x="137" y="97"/>
                    <a:pt x="158" y="113"/>
                  </a:cubicBezTo>
                  <a:cubicBezTo>
                    <a:pt x="168" y="121"/>
                    <a:pt x="179" y="130"/>
                    <a:pt x="190" y="139"/>
                  </a:cubicBezTo>
                  <a:cubicBezTo>
                    <a:pt x="201" y="147"/>
                    <a:pt x="212" y="157"/>
                    <a:pt x="224" y="166"/>
                  </a:cubicBezTo>
                  <a:cubicBezTo>
                    <a:pt x="247" y="185"/>
                    <a:pt x="272" y="205"/>
                    <a:pt x="297" y="226"/>
                  </a:cubicBezTo>
                  <a:cubicBezTo>
                    <a:pt x="322" y="246"/>
                    <a:pt x="349" y="268"/>
                    <a:pt x="375" y="290"/>
                  </a:cubicBezTo>
                  <a:cubicBezTo>
                    <a:pt x="401" y="312"/>
                    <a:pt x="427" y="335"/>
                    <a:pt x="454" y="358"/>
                  </a:cubicBezTo>
                  <a:cubicBezTo>
                    <a:pt x="480" y="381"/>
                    <a:pt x="508" y="402"/>
                    <a:pt x="536" y="423"/>
                  </a:cubicBezTo>
                  <a:cubicBezTo>
                    <a:pt x="549" y="434"/>
                    <a:pt x="563" y="444"/>
                    <a:pt x="576" y="455"/>
                  </a:cubicBezTo>
                  <a:cubicBezTo>
                    <a:pt x="589" y="466"/>
                    <a:pt x="601" y="477"/>
                    <a:pt x="613" y="488"/>
                  </a:cubicBezTo>
                  <a:cubicBezTo>
                    <a:pt x="636" y="511"/>
                    <a:pt x="656" y="535"/>
                    <a:pt x="674" y="559"/>
                  </a:cubicBezTo>
                  <a:cubicBezTo>
                    <a:pt x="684" y="571"/>
                    <a:pt x="692" y="583"/>
                    <a:pt x="700" y="595"/>
                  </a:cubicBezTo>
                  <a:cubicBezTo>
                    <a:pt x="708" y="607"/>
                    <a:pt x="716" y="618"/>
                    <a:pt x="723" y="629"/>
                  </a:cubicBezTo>
                  <a:cubicBezTo>
                    <a:pt x="737" y="652"/>
                    <a:pt x="749" y="674"/>
                    <a:pt x="760" y="693"/>
                  </a:cubicBezTo>
                  <a:cubicBezTo>
                    <a:pt x="770" y="713"/>
                    <a:pt x="778" y="731"/>
                    <a:pt x="784" y="746"/>
                  </a:cubicBezTo>
                  <a:cubicBezTo>
                    <a:pt x="790" y="762"/>
                    <a:pt x="795" y="774"/>
                    <a:pt x="797" y="783"/>
                  </a:cubicBezTo>
                  <a:cubicBezTo>
                    <a:pt x="799" y="787"/>
                    <a:pt x="800" y="791"/>
                    <a:pt x="800" y="793"/>
                  </a:cubicBezTo>
                  <a:cubicBezTo>
                    <a:pt x="801" y="795"/>
                    <a:pt x="801" y="796"/>
                    <a:pt x="801" y="796"/>
                  </a:cubicBezTo>
                  <a:lnTo>
                    <a:pt x="789" y="8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4598" y="492"/>
              <a:ext cx="571" cy="413"/>
            </a:xfrm>
            <a:custGeom>
              <a:avLst/>
              <a:gdLst>
                <a:gd name="T0" fmla="*/ 0 w 241"/>
                <a:gd name="T1" fmla="*/ 0 h 175"/>
                <a:gd name="T2" fmla="*/ 160 w 241"/>
                <a:gd name="T3" fmla="*/ 58 h 175"/>
                <a:gd name="T4" fmla="*/ 241 w 241"/>
                <a:gd name="T5" fmla="*/ 175 h 175"/>
                <a:gd name="T6" fmla="*/ 74 w 241"/>
                <a:gd name="T7" fmla="*/ 98 h 175"/>
                <a:gd name="T8" fmla="*/ 0 w 241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75">
                  <a:moveTo>
                    <a:pt x="0" y="0"/>
                  </a:moveTo>
                  <a:cubicBezTo>
                    <a:pt x="0" y="0"/>
                    <a:pt x="120" y="23"/>
                    <a:pt x="160" y="58"/>
                  </a:cubicBezTo>
                  <a:cubicBezTo>
                    <a:pt x="200" y="92"/>
                    <a:pt x="241" y="175"/>
                    <a:pt x="241" y="175"/>
                  </a:cubicBezTo>
                  <a:cubicBezTo>
                    <a:pt x="74" y="98"/>
                    <a:pt x="74" y="98"/>
                    <a:pt x="74" y="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4343" y="742"/>
              <a:ext cx="409" cy="575"/>
            </a:xfrm>
            <a:custGeom>
              <a:avLst/>
              <a:gdLst>
                <a:gd name="T0" fmla="*/ 0 w 173"/>
                <a:gd name="T1" fmla="*/ 0 h 243"/>
                <a:gd name="T2" fmla="*/ 57 w 173"/>
                <a:gd name="T3" fmla="*/ 161 h 243"/>
                <a:gd name="T4" fmla="*/ 173 w 173"/>
                <a:gd name="T5" fmla="*/ 243 h 243"/>
                <a:gd name="T6" fmla="*/ 98 w 173"/>
                <a:gd name="T7" fmla="*/ 75 h 243"/>
                <a:gd name="T8" fmla="*/ 0 w 173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43">
                  <a:moveTo>
                    <a:pt x="0" y="0"/>
                  </a:moveTo>
                  <a:cubicBezTo>
                    <a:pt x="0" y="0"/>
                    <a:pt x="23" y="121"/>
                    <a:pt x="57" y="161"/>
                  </a:cubicBezTo>
                  <a:cubicBezTo>
                    <a:pt x="91" y="201"/>
                    <a:pt x="173" y="243"/>
                    <a:pt x="173" y="243"/>
                  </a:cubicBezTo>
                  <a:cubicBezTo>
                    <a:pt x="98" y="75"/>
                    <a:pt x="98" y="75"/>
                    <a:pt x="98" y="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9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4525" y="674"/>
              <a:ext cx="345" cy="343"/>
            </a:xfrm>
            <a:custGeom>
              <a:avLst/>
              <a:gdLst>
                <a:gd name="T0" fmla="*/ 138 w 146"/>
                <a:gd name="T1" fmla="*/ 9 h 145"/>
                <a:gd name="T2" fmla="*/ 138 w 146"/>
                <a:gd name="T3" fmla="*/ 39 h 145"/>
                <a:gd name="T4" fmla="*/ 38 w 146"/>
                <a:gd name="T5" fmla="*/ 137 h 145"/>
                <a:gd name="T6" fmla="*/ 8 w 146"/>
                <a:gd name="T7" fmla="*/ 137 h 145"/>
                <a:gd name="T8" fmla="*/ 8 w 146"/>
                <a:gd name="T9" fmla="*/ 107 h 145"/>
                <a:gd name="T10" fmla="*/ 107 w 146"/>
                <a:gd name="T11" fmla="*/ 8 h 145"/>
                <a:gd name="T12" fmla="*/ 138 w 146"/>
                <a:gd name="T13" fmla="*/ 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45">
                  <a:moveTo>
                    <a:pt x="138" y="9"/>
                  </a:moveTo>
                  <a:cubicBezTo>
                    <a:pt x="146" y="17"/>
                    <a:pt x="146" y="31"/>
                    <a:pt x="138" y="39"/>
                  </a:cubicBezTo>
                  <a:cubicBezTo>
                    <a:pt x="38" y="137"/>
                    <a:pt x="38" y="137"/>
                    <a:pt x="38" y="137"/>
                  </a:cubicBezTo>
                  <a:cubicBezTo>
                    <a:pt x="30" y="145"/>
                    <a:pt x="17" y="145"/>
                    <a:pt x="8" y="137"/>
                  </a:cubicBezTo>
                  <a:cubicBezTo>
                    <a:pt x="0" y="128"/>
                    <a:pt x="0" y="115"/>
                    <a:pt x="8" y="107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16" y="0"/>
                    <a:pt x="129" y="0"/>
                    <a:pt x="138" y="9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4149" y="295"/>
              <a:ext cx="400" cy="398"/>
            </a:xfrm>
            <a:custGeom>
              <a:avLst/>
              <a:gdLst>
                <a:gd name="T0" fmla="*/ 159 w 169"/>
                <a:gd name="T1" fmla="*/ 10 h 168"/>
                <a:gd name="T2" fmla="*/ 160 w 169"/>
                <a:gd name="T3" fmla="*/ 45 h 168"/>
                <a:gd name="T4" fmla="*/ 45 w 169"/>
                <a:gd name="T5" fmla="*/ 158 h 168"/>
                <a:gd name="T6" fmla="*/ 10 w 169"/>
                <a:gd name="T7" fmla="*/ 158 h 168"/>
                <a:gd name="T8" fmla="*/ 10 w 169"/>
                <a:gd name="T9" fmla="*/ 123 h 168"/>
                <a:gd name="T10" fmla="*/ 125 w 169"/>
                <a:gd name="T11" fmla="*/ 10 h 168"/>
                <a:gd name="T12" fmla="*/ 159 w 169"/>
                <a:gd name="T13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68">
                  <a:moveTo>
                    <a:pt x="159" y="10"/>
                  </a:moveTo>
                  <a:cubicBezTo>
                    <a:pt x="169" y="20"/>
                    <a:pt x="169" y="36"/>
                    <a:pt x="160" y="45"/>
                  </a:cubicBezTo>
                  <a:cubicBezTo>
                    <a:pt x="45" y="158"/>
                    <a:pt x="45" y="158"/>
                    <a:pt x="45" y="158"/>
                  </a:cubicBezTo>
                  <a:cubicBezTo>
                    <a:pt x="35" y="168"/>
                    <a:pt x="20" y="167"/>
                    <a:pt x="10" y="158"/>
                  </a:cubicBezTo>
                  <a:cubicBezTo>
                    <a:pt x="1" y="148"/>
                    <a:pt x="0" y="132"/>
                    <a:pt x="10" y="123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34" y="0"/>
                    <a:pt x="150" y="1"/>
                    <a:pt x="159" y="1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4255" y="402"/>
              <a:ext cx="523" cy="525"/>
            </a:xfrm>
            <a:custGeom>
              <a:avLst/>
              <a:gdLst>
                <a:gd name="T0" fmla="*/ 0 w 523"/>
                <a:gd name="T1" fmla="*/ 267 h 525"/>
                <a:gd name="T2" fmla="*/ 289 w 523"/>
                <a:gd name="T3" fmla="*/ 525 h 525"/>
                <a:gd name="T4" fmla="*/ 523 w 523"/>
                <a:gd name="T5" fmla="*/ 291 h 525"/>
                <a:gd name="T6" fmla="*/ 272 w 523"/>
                <a:gd name="T7" fmla="*/ 0 h 525"/>
                <a:gd name="T8" fmla="*/ 0 w 523"/>
                <a:gd name="T9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525">
                  <a:moveTo>
                    <a:pt x="0" y="267"/>
                  </a:moveTo>
                  <a:lnTo>
                    <a:pt x="289" y="525"/>
                  </a:lnTo>
                  <a:lnTo>
                    <a:pt x="523" y="291"/>
                  </a:lnTo>
                  <a:lnTo>
                    <a:pt x="272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4454" y="605"/>
              <a:ext cx="511" cy="511"/>
            </a:xfrm>
            <a:custGeom>
              <a:avLst/>
              <a:gdLst>
                <a:gd name="T0" fmla="*/ 3 w 216"/>
                <a:gd name="T1" fmla="*/ 0 h 216"/>
                <a:gd name="T2" fmla="*/ 6 w 216"/>
                <a:gd name="T3" fmla="*/ 2 h 216"/>
                <a:gd name="T4" fmla="*/ 15 w 216"/>
                <a:gd name="T5" fmla="*/ 6 h 216"/>
                <a:gd name="T6" fmla="*/ 44 w 216"/>
                <a:gd name="T7" fmla="*/ 25 h 216"/>
                <a:gd name="T8" fmla="*/ 53 w 216"/>
                <a:gd name="T9" fmla="*/ 32 h 216"/>
                <a:gd name="T10" fmla="*/ 63 w 216"/>
                <a:gd name="T11" fmla="*/ 39 h 216"/>
                <a:gd name="T12" fmla="*/ 81 w 216"/>
                <a:gd name="T13" fmla="*/ 57 h 216"/>
                <a:gd name="T14" fmla="*/ 91 w 216"/>
                <a:gd name="T15" fmla="*/ 67 h 216"/>
                <a:gd name="T16" fmla="*/ 100 w 216"/>
                <a:gd name="T17" fmla="*/ 77 h 216"/>
                <a:gd name="T18" fmla="*/ 118 w 216"/>
                <a:gd name="T19" fmla="*/ 99 h 216"/>
                <a:gd name="T20" fmla="*/ 137 w 216"/>
                <a:gd name="T21" fmla="*/ 120 h 216"/>
                <a:gd name="T22" fmla="*/ 155 w 216"/>
                <a:gd name="T23" fmla="*/ 140 h 216"/>
                <a:gd name="T24" fmla="*/ 171 w 216"/>
                <a:gd name="T25" fmla="*/ 160 h 216"/>
                <a:gd name="T26" fmla="*/ 186 w 216"/>
                <a:gd name="T27" fmla="*/ 177 h 216"/>
                <a:gd name="T28" fmla="*/ 199 w 216"/>
                <a:gd name="T29" fmla="*/ 192 h 216"/>
                <a:gd name="T30" fmla="*/ 208 w 216"/>
                <a:gd name="T31" fmla="*/ 204 h 216"/>
                <a:gd name="T32" fmla="*/ 216 w 216"/>
                <a:gd name="T33" fmla="*/ 214 h 216"/>
                <a:gd name="T34" fmla="*/ 214 w 216"/>
                <a:gd name="T35" fmla="*/ 216 h 216"/>
                <a:gd name="T36" fmla="*/ 204 w 216"/>
                <a:gd name="T37" fmla="*/ 208 h 216"/>
                <a:gd name="T38" fmla="*/ 192 w 216"/>
                <a:gd name="T39" fmla="*/ 198 h 216"/>
                <a:gd name="T40" fmla="*/ 178 w 216"/>
                <a:gd name="T41" fmla="*/ 186 h 216"/>
                <a:gd name="T42" fmla="*/ 160 w 216"/>
                <a:gd name="T43" fmla="*/ 171 h 216"/>
                <a:gd name="T44" fmla="*/ 141 w 216"/>
                <a:gd name="T45" fmla="*/ 154 h 216"/>
                <a:gd name="T46" fmla="*/ 120 w 216"/>
                <a:gd name="T47" fmla="*/ 136 h 216"/>
                <a:gd name="T48" fmla="*/ 99 w 216"/>
                <a:gd name="T49" fmla="*/ 118 h 216"/>
                <a:gd name="T50" fmla="*/ 77 w 216"/>
                <a:gd name="T51" fmla="*/ 99 h 216"/>
                <a:gd name="T52" fmla="*/ 67 w 216"/>
                <a:gd name="T53" fmla="*/ 91 h 216"/>
                <a:gd name="T54" fmla="*/ 57 w 216"/>
                <a:gd name="T55" fmla="*/ 81 h 216"/>
                <a:gd name="T56" fmla="*/ 39 w 216"/>
                <a:gd name="T57" fmla="*/ 63 h 216"/>
                <a:gd name="T58" fmla="*/ 32 w 216"/>
                <a:gd name="T59" fmla="*/ 53 h 216"/>
                <a:gd name="T60" fmla="*/ 25 w 216"/>
                <a:gd name="T61" fmla="*/ 44 h 216"/>
                <a:gd name="T62" fmla="*/ 6 w 216"/>
                <a:gd name="T63" fmla="*/ 15 h 216"/>
                <a:gd name="T64" fmla="*/ 2 w 216"/>
                <a:gd name="T65" fmla="*/ 6 h 216"/>
                <a:gd name="T66" fmla="*/ 0 w 216"/>
                <a:gd name="T67" fmla="*/ 3 h 216"/>
                <a:gd name="T68" fmla="*/ 3 w 216"/>
                <a:gd name="T6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6" h="216">
                  <a:moveTo>
                    <a:pt x="3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8" y="3"/>
                    <a:pt x="11" y="4"/>
                    <a:pt x="15" y="6"/>
                  </a:cubicBezTo>
                  <a:cubicBezTo>
                    <a:pt x="22" y="11"/>
                    <a:pt x="33" y="17"/>
                    <a:pt x="44" y="25"/>
                  </a:cubicBezTo>
                  <a:cubicBezTo>
                    <a:pt x="47" y="27"/>
                    <a:pt x="50" y="30"/>
                    <a:pt x="53" y="32"/>
                  </a:cubicBezTo>
                  <a:cubicBezTo>
                    <a:pt x="56" y="34"/>
                    <a:pt x="59" y="37"/>
                    <a:pt x="63" y="39"/>
                  </a:cubicBezTo>
                  <a:cubicBezTo>
                    <a:pt x="69" y="45"/>
                    <a:pt x="75" y="50"/>
                    <a:pt x="81" y="57"/>
                  </a:cubicBezTo>
                  <a:cubicBezTo>
                    <a:pt x="85" y="60"/>
                    <a:pt x="88" y="63"/>
                    <a:pt x="91" y="67"/>
                  </a:cubicBezTo>
                  <a:cubicBezTo>
                    <a:pt x="94" y="70"/>
                    <a:pt x="97" y="74"/>
                    <a:pt x="100" y="77"/>
                  </a:cubicBezTo>
                  <a:cubicBezTo>
                    <a:pt x="105" y="84"/>
                    <a:pt x="112" y="92"/>
                    <a:pt x="118" y="99"/>
                  </a:cubicBezTo>
                  <a:cubicBezTo>
                    <a:pt x="124" y="106"/>
                    <a:pt x="130" y="113"/>
                    <a:pt x="137" y="120"/>
                  </a:cubicBezTo>
                  <a:cubicBezTo>
                    <a:pt x="143" y="127"/>
                    <a:pt x="149" y="134"/>
                    <a:pt x="155" y="140"/>
                  </a:cubicBezTo>
                  <a:cubicBezTo>
                    <a:pt x="160" y="147"/>
                    <a:pt x="166" y="154"/>
                    <a:pt x="171" y="160"/>
                  </a:cubicBezTo>
                  <a:cubicBezTo>
                    <a:pt x="177" y="166"/>
                    <a:pt x="182" y="172"/>
                    <a:pt x="186" y="177"/>
                  </a:cubicBezTo>
                  <a:cubicBezTo>
                    <a:pt x="191" y="183"/>
                    <a:pt x="195" y="188"/>
                    <a:pt x="199" y="192"/>
                  </a:cubicBezTo>
                  <a:cubicBezTo>
                    <a:pt x="202" y="197"/>
                    <a:pt x="206" y="200"/>
                    <a:pt x="208" y="204"/>
                  </a:cubicBezTo>
                  <a:cubicBezTo>
                    <a:pt x="213" y="210"/>
                    <a:pt x="216" y="214"/>
                    <a:pt x="216" y="214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216"/>
                    <a:pt x="210" y="213"/>
                    <a:pt x="204" y="208"/>
                  </a:cubicBezTo>
                  <a:cubicBezTo>
                    <a:pt x="201" y="205"/>
                    <a:pt x="197" y="202"/>
                    <a:pt x="192" y="198"/>
                  </a:cubicBezTo>
                  <a:cubicBezTo>
                    <a:pt x="188" y="195"/>
                    <a:pt x="183" y="190"/>
                    <a:pt x="178" y="186"/>
                  </a:cubicBezTo>
                  <a:cubicBezTo>
                    <a:pt x="172" y="181"/>
                    <a:pt x="166" y="176"/>
                    <a:pt x="160" y="171"/>
                  </a:cubicBezTo>
                  <a:cubicBezTo>
                    <a:pt x="154" y="166"/>
                    <a:pt x="147" y="160"/>
                    <a:pt x="141" y="154"/>
                  </a:cubicBezTo>
                  <a:cubicBezTo>
                    <a:pt x="134" y="149"/>
                    <a:pt x="127" y="143"/>
                    <a:pt x="120" y="136"/>
                  </a:cubicBezTo>
                  <a:cubicBezTo>
                    <a:pt x="113" y="130"/>
                    <a:pt x="106" y="124"/>
                    <a:pt x="99" y="118"/>
                  </a:cubicBezTo>
                  <a:cubicBezTo>
                    <a:pt x="92" y="111"/>
                    <a:pt x="84" y="105"/>
                    <a:pt x="77" y="99"/>
                  </a:cubicBezTo>
                  <a:cubicBezTo>
                    <a:pt x="74" y="96"/>
                    <a:pt x="70" y="94"/>
                    <a:pt x="67" y="91"/>
                  </a:cubicBezTo>
                  <a:cubicBezTo>
                    <a:pt x="63" y="88"/>
                    <a:pt x="60" y="85"/>
                    <a:pt x="57" y="81"/>
                  </a:cubicBezTo>
                  <a:cubicBezTo>
                    <a:pt x="50" y="75"/>
                    <a:pt x="45" y="69"/>
                    <a:pt x="39" y="63"/>
                  </a:cubicBezTo>
                  <a:cubicBezTo>
                    <a:pt x="37" y="59"/>
                    <a:pt x="34" y="56"/>
                    <a:pt x="32" y="53"/>
                  </a:cubicBezTo>
                  <a:cubicBezTo>
                    <a:pt x="30" y="50"/>
                    <a:pt x="27" y="47"/>
                    <a:pt x="25" y="44"/>
                  </a:cubicBezTo>
                  <a:cubicBezTo>
                    <a:pt x="17" y="33"/>
                    <a:pt x="11" y="23"/>
                    <a:pt x="6" y="15"/>
                  </a:cubicBezTo>
                  <a:cubicBezTo>
                    <a:pt x="4" y="11"/>
                    <a:pt x="3" y="8"/>
                    <a:pt x="2" y="6"/>
                  </a:cubicBezTo>
                  <a:cubicBezTo>
                    <a:pt x="1" y="4"/>
                    <a:pt x="0" y="3"/>
                    <a:pt x="0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E39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2748" y="-1107"/>
              <a:ext cx="1876" cy="1897"/>
            </a:xfrm>
            <a:custGeom>
              <a:avLst/>
              <a:gdLst>
                <a:gd name="T0" fmla="*/ 4 w 793"/>
                <a:gd name="T1" fmla="*/ 0 h 802"/>
                <a:gd name="T2" fmla="*/ 5 w 793"/>
                <a:gd name="T3" fmla="*/ 11 h 802"/>
                <a:gd name="T4" fmla="*/ 13 w 793"/>
                <a:gd name="T5" fmla="*/ 21 h 802"/>
                <a:gd name="T6" fmla="*/ 34 w 793"/>
                <a:gd name="T7" fmla="*/ 50 h 802"/>
                <a:gd name="T8" fmla="*/ 49 w 793"/>
                <a:gd name="T9" fmla="*/ 70 h 802"/>
                <a:gd name="T10" fmla="*/ 67 w 793"/>
                <a:gd name="T11" fmla="*/ 94 h 802"/>
                <a:gd name="T12" fmla="*/ 111 w 793"/>
                <a:gd name="T13" fmla="*/ 151 h 802"/>
                <a:gd name="T14" fmla="*/ 136 w 793"/>
                <a:gd name="T15" fmla="*/ 183 h 802"/>
                <a:gd name="T16" fmla="*/ 163 w 793"/>
                <a:gd name="T17" fmla="*/ 218 h 802"/>
                <a:gd name="T18" fmla="*/ 222 w 793"/>
                <a:gd name="T19" fmla="*/ 292 h 802"/>
                <a:gd name="T20" fmla="*/ 286 w 793"/>
                <a:gd name="T21" fmla="*/ 370 h 802"/>
                <a:gd name="T22" fmla="*/ 353 w 793"/>
                <a:gd name="T23" fmla="*/ 450 h 802"/>
                <a:gd name="T24" fmla="*/ 417 w 793"/>
                <a:gd name="T25" fmla="*/ 532 h 802"/>
                <a:gd name="T26" fmla="*/ 449 w 793"/>
                <a:gd name="T27" fmla="*/ 573 h 802"/>
                <a:gd name="T28" fmla="*/ 481 w 793"/>
                <a:gd name="T29" fmla="*/ 610 h 802"/>
                <a:gd name="T30" fmla="*/ 552 w 793"/>
                <a:gd name="T31" fmla="*/ 672 h 802"/>
                <a:gd name="T32" fmla="*/ 587 w 793"/>
                <a:gd name="T33" fmla="*/ 699 h 802"/>
                <a:gd name="T34" fmla="*/ 622 w 793"/>
                <a:gd name="T35" fmla="*/ 722 h 802"/>
                <a:gd name="T36" fmla="*/ 685 w 793"/>
                <a:gd name="T37" fmla="*/ 759 h 802"/>
                <a:gd name="T38" fmla="*/ 738 w 793"/>
                <a:gd name="T39" fmla="*/ 784 h 802"/>
                <a:gd name="T40" fmla="*/ 774 w 793"/>
                <a:gd name="T41" fmla="*/ 798 h 802"/>
                <a:gd name="T42" fmla="*/ 784 w 793"/>
                <a:gd name="T43" fmla="*/ 801 h 802"/>
                <a:gd name="T44" fmla="*/ 788 w 793"/>
                <a:gd name="T45" fmla="*/ 802 h 802"/>
                <a:gd name="T46" fmla="*/ 793 w 793"/>
                <a:gd name="T47" fmla="*/ 797 h 802"/>
                <a:gd name="T48" fmla="*/ 4 w 793"/>
                <a:gd name="T49" fmla="*/ 0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3" h="802">
                  <a:moveTo>
                    <a:pt x="4" y="0"/>
                  </a:moveTo>
                  <a:cubicBezTo>
                    <a:pt x="0" y="5"/>
                    <a:pt x="5" y="11"/>
                    <a:pt x="5" y="11"/>
                  </a:cubicBezTo>
                  <a:cubicBezTo>
                    <a:pt x="5" y="11"/>
                    <a:pt x="8" y="15"/>
                    <a:pt x="13" y="21"/>
                  </a:cubicBezTo>
                  <a:cubicBezTo>
                    <a:pt x="18" y="28"/>
                    <a:pt x="25" y="38"/>
                    <a:pt x="34" y="50"/>
                  </a:cubicBezTo>
                  <a:cubicBezTo>
                    <a:pt x="39" y="56"/>
                    <a:pt x="44" y="63"/>
                    <a:pt x="49" y="70"/>
                  </a:cubicBezTo>
                  <a:cubicBezTo>
                    <a:pt x="55" y="78"/>
                    <a:pt x="61" y="86"/>
                    <a:pt x="67" y="94"/>
                  </a:cubicBezTo>
                  <a:cubicBezTo>
                    <a:pt x="80" y="111"/>
                    <a:pt x="95" y="130"/>
                    <a:pt x="111" y="151"/>
                  </a:cubicBezTo>
                  <a:cubicBezTo>
                    <a:pt x="119" y="161"/>
                    <a:pt x="128" y="172"/>
                    <a:pt x="136" y="183"/>
                  </a:cubicBezTo>
                  <a:cubicBezTo>
                    <a:pt x="145" y="194"/>
                    <a:pt x="154" y="206"/>
                    <a:pt x="163" y="218"/>
                  </a:cubicBezTo>
                  <a:cubicBezTo>
                    <a:pt x="182" y="241"/>
                    <a:pt x="202" y="266"/>
                    <a:pt x="222" y="292"/>
                  </a:cubicBezTo>
                  <a:cubicBezTo>
                    <a:pt x="243" y="317"/>
                    <a:pt x="264" y="344"/>
                    <a:pt x="286" y="370"/>
                  </a:cubicBezTo>
                  <a:cubicBezTo>
                    <a:pt x="308" y="397"/>
                    <a:pt x="330" y="423"/>
                    <a:pt x="353" y="450"/>
                  </a:cubicBezTo>
                  <a:cubicBezTo>
                    <a:pt x="375" y="476"/>
                    <a:pt x="397" y="504"/>
                    <a:pt x="417" y="532"/>
                  </a:cubicBezTo>
                  <a:cubicBezTo>
                    <a:pt x="428" y="546"/>
                    <a:pt x="438" y="560"/>
                    <a:pt x="449" y="573"/>
                  </a:cubicBezTo>
                  <a:cubicBezTo>
                    <a:pt x="459" y="586"/>
                    <a:pt x="470" y="598"/>
                    <a:pt x="481" y="610"/>
                  </a:cubicBezTo>
                  <a:cubicBezTo>
                    <a:pt x="504" y="634"/>
                    <a:pt x="528" y="654"/>
                    <a:pt x="552" y="672"/>
                  </a:cubicBezTo>
                  <a:cubicBezTo>
                    <a:pt x="564" y="682"/>
                    <a:pt x="576" y="690"/>
                    <a:pt x="587" y="699"/>
                  </a:cubicBezTo>
                  <a:cubicBezTo>
                    <a:pt x="599" y="707"/>
                    <a:pt x="610" y="715"/>
                    <a:pt x="622" y="722"/>
                  </a:cubicBezTo>
                  <a:cubicBezTo>
                    <a:pt x="644" y="736"/>
                    <a:pt x="666" y="749"/>
                    <a:pt x="685" y="759"/>
                  </a:cubicBezTo>
                  <a:cubicBezTo>
                    <a:pt x="705" y="769"/>
                    <a:pt x="723" y="778"/>
                    <a:pt x="738" y="784"/>
                  </a:cubicBezTo>
                  <a:cubicBezTo>
                    <a:pt x="753" y="790"/>
                    <a:pt x="766" y="795"/>
                    <a:pt x="774" y="798"/>
                  </a:cubicBezTo>
                  <a:cubicBezTo>
                    <a:pt x="779" y="799"/>
                    <a:pt x="782" y="800"/>
                    <a:pt x="784" y="801"/>
                  </a:cubicBezTo>
                  <a:cubicBezTo>
                    <a:pt x="787" y="802"/>
                    <a:pt x="788" y="802"/>
                    <a:pt x="788" y="802"/>
                  </a:cubicBezTo>
                  <a:cubicBezTo>
                    <a:pt x="793" y="797"/>
                    <a:pt x="793" y="797"/>
                    <a:pt x="793" y="79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4343" y="742"/>
              <a:ext cx="409" cy="575"/>
            </a:xfrm>
            <a:custGeom>
              <a:avLst/>
              <a:gdLst>
                <a:gd name="T0" fmla="*/ 0 w 173"/>
                <a:gd name="T1" fmla="*/ 0 h 243"/>
                <a:gd name="T2" fmla="*/ 57 w 173"/>
                <a:gd name="T3" fmla="*/ 161 h 243"/>
                <a:gd name="T4" fmla="*/ 173 w 173"/>
                <a:gd name="T5" fmla="*/ 243 h 243"/>
                <a:gd name="T6" fmla="*/ 98 w 173"/>
                <a:gd name="T7" fmla="*/ 75 h 243"/>
                <a:gd name="T8" fmla="*/ 0 w 173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43">
                  <a:moveTo>
                    <a:pt x="0" y="0"/>
                  </a:moveTo>
                  <a:cubicBezTo>
                    <a:pt x="0" y="0"/>
                    <a:pt x="23" y="121"/>
                    <a:pt x="57" y="161"/>
                  </a:cubicBezTo>
                  <a:cubicBezTo>
                    <a:pt x="91" y="201"/>
                    <a:pt x="173" y="243"/>
                    <a:pt x="173" y="243"/>
                  </a:cubicBezTo>
                  <a:cubicBezTo>
                    <a:pt x="98" y="75"/>
                    <a:pt x="98" y="75"/>
                    <a:pt x="98" y="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4525" y="813"/>
              <a:ext cx="206" cy="204"/>
            </a:xfrm>
            <a:custGeom>
              <a:avLst/>
              <a:gdLst>
                <a:gd name="T0" fmla="*/ 56 w 87"/>
                <a:gd name="T1" fmla="*/ 0 h 86"/>
                <a:gd name="T2" fmla="*/ 8 w 87"/>
                <a:gd name="T3" fmla="*/ 48 h 86"/>
                <a:gd name="T4" fmla="*/ 8 w 87"/>
                <a:gd name="T5" fmla="*/ 78 h 86"/>
                <a:gd name="T6" fmla="*/ 38 w 87"/>
                <a:gd name="T7" fmla="*/ 78 h 86"/>
                <a:gd name="T8" fmla="*/ 87 w 87"/>
                <a:gd name="T9" fmla="*/ 30 h 86"/>
                <a:gd name="T10" fmla="*/ 56 w 87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86">
                  <a:moveTo>
                    <a:pt x="56" y="0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0" y="56"/>
                    <a:pt x="0" y="69"/>
                    <a:pt x="8" y="78"/>
                  </a:cubicBezTo>
                  <a:cubicBezTo>
                    <a:pt x="17" y="86"/>
                    <a:pt x="30" y="86"/>
                    <a:pt x="38" y="78"/>
                  </a:cubicBezTo>
                  <a:cubicBezTo>
                    <a:pt x="87" y="30"/>
                    <a:pt x="87" y="30"/>
                    <a:pt x="87" y="3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4149" y="456"/>
              <a:ext cx="239" cy="237"/>
            </a:xfrm>
            <a:custGeom>
              <a:avLst/>
              <a:gdLst>
                <a:gd name="T0" fmla="*/ 66 w 101"/>
                <a:gd name="T1" fmla="*/ 0 h 100"/>
                <a:gd name="T2" fmla="*/ 10 w 101"/>
                <a:gd name="T3" fmla="*/ 55 h 100"/>
                <a:gd name="T4" fmla="*/ 10 w 101"/>
                <a:gd name="T5" fmla="*/ 90 h 100"/>
                <a:gd name="T6" fmla="*/ 45 w 101"/>
                <a:gd name="T7" fmla="*/ 90 h 100"/>
                <a:gd name="T8" fmla="*/ 101 w 101"/>
                <a:gd name="T9" fmla="*/ 35 h 100"/>
                <a:gd name="T10" fmla="*/ 66 w 101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00">
                  <a:moveTo>
                    <a:pt x="66" y="0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0" y="64"/>
                    <a:pt x="1" y="80"/>
                    <a:pt x="10" y="90"/>
                  </a:cubicBezTo>
                  <a:cubicBezTo>
                    <a:pt x="20" y="99"/>
                    <a:pt x="35" y="100"/>
                    <a:pt x="45" y="90"/>
                  </a:cubicBezTo>
                  <a:cubicBezTo>
                    <a:pt x="101" y="35"/>
                    <a:pt x="101" y="35"/>
                    <a:pt x="101" y="35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4255" y="539"/>
              <a:ext cx="402" cy="388"/>
            </a:xfrm>
            <a:custGeom>
              <a:avLst/>
              <a:gdLst>
                <a:gd name="T0" fmla="*/ 133 w 402"/>
                <a:gd name="T1" fmla="*/ 0 h 388"/>
                <a:gd name="T2" fmla="*/ 0 w 402"/>
                <a:gd name="T3" fmla="*/ 130 h 388"/>
                <a:gd name="T4" fmla="*/ 289 w 402"/>
                <a:gd name="T5" fmla="*/ 388 h 388"/>
                <a:gd name="T6" fmla="*/ 402 w 402"/>
                <a:gd name="T7" fmla="*/ 274 h 388"/>
                <a:gd name="T8" fmla="*/ 133 w 402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388">
                  <a:moveTo>
                    <a:pt x="133" y="0"/>
                  </a:moveTo>
                  <a:lnTo>
                    <a:pt x="0" y="130"/>
                  </a:lnTo>
                  <a:lnTo>
                    <a:pt x="289" y="388"/>
                  </a:lnTo>
                  <a:lnTo>
                    <a:pt x="402" y="27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4454" y="610"/>
              <a:ext cx="499" cy="499"/>
            </a:xfrm>
            <a:custGeom>
              <a:avLst/>
              <a:gdLst>
                <a:gd name="T0" fmla="*/ 1 w 211"/>
                <a:gd name="T1" fmla="*/ 0 h 211"/>
                <a:gd name="T2" fmla="*/ 0 w 211"/>
                <a:gd name="T3" fmla="*/ 1 h 211"/>
                <a:gd name="T4" fmla="*/ 2 w 211"/>
                <a:gd name="T5" fmla="*/ 4 h 211"/>
                <a:gd name="T6" fmla="*/ 6 w 211"/>
                <a:gd name="T7" fmla="*/ 13 h 211"/>
                <a:gd name="T8" fmla="*/ 25 w 211"/>
                <a:gd name="T9" fmla="*/ 42 h 211"/>
                <a:gd name="T10" fmla="*/ 32 w 211"/>
                <a:gd name="T11" fmla="*/ 51 h 211"/>
                <a:gd name="T12" fmla="*/ 39 w 211"/>
                <a:gd name="T13" fmla="*/ 61 h 211"/>
                <a:gd name="T14" fmla="*/ 57 w 211"/>
                <a:gd name="T15" fmla="*/ 79 h 211"/>
                <a:gd name="T16" fmla="*/ 67 w 211"/>
                <a:gd name="T17" fmla="*/ 89 h 211"/>
                <a:gd name="T18" fmla="*/ 77 w 211"/>
                <a:gd name="T19" fmla="*/ 97 h 211"/>
                <a:gd name="T20" fmla="*/ 99 w 211"/>
                <a:gd name="T21" fmla="*/ 116 h 211"/>
                <a:gd name="T22" fmla="*/ 120 w 211"/>
                <a:gd name="T23" fmla="*/ 134 h 211"/>
                <a:gd name="T24" fmla="*/ 141 w 211"/>
                <a:gd name="T25" fmla="*/ 152 h 211"/>
                <a:gd name="T26" fmla="*/ 160 w 211"/>
                <a:gd name="T27" fmla="*/ 169 h 211"/>
                <a:gd name="T28" fmla="*/ 178 w 211"/>
                <a:gd name="T29" fmla="*/ 184 h 211"/>
                <a:gd name="T30" fmla="*/ 192 w 211"/>
                <a:gd name="T31" fmla="*/ 196 h 211"/>
                <a:gd name="T32" fmla="*/ 204 w 211"/>
                <a:gd name="T33" fmla="*/ 206 h 211"/>
                <a:gd name="T34" fmla="*/ 211 w 211"/>
                <a:gd name="T35" fmla="*/ 211 h 211"/>
                <a:gd name="T36" fmla="*/ 1 w 211"/>
                <a:gd name="T3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1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2" y="4"/>
                  </a:cubicBezTo>
                  <a:cubicBezTo>
                    <a:pt x="3" y="6"/>
                    <a:pt x="4" y="9"/>
                    <a:pt x="6" y="13"/>
                  </a:cubicBezTo>
                  <a:cubicBezTo>
                    <a:pt x="11" y="21"/>
                    <a:pt x="17" y="31"/>
                    <a:pt x="25" y="42"/>
                  </a:cubicBezTo>
                  <a:cubicBezTo>
                    <a:pt x="27" y="45"/>
                    <a:pt x="30" y="48"/>
                    <a:pt x="32" y="51"/>
                  </a:cubicBezTo>
                  <a:cubicBezTo>
                    <a:pt x="34" y="54"/>
                    <a:pt x="37" y="57"/>
                    <a:pt x="39" y="61"/>
                  </a:cubicBezTo>
                  <a:cubicBezTo>
                    <a:pt x="45" y="67"/>
                    <a:pt x="50" y="73"/>
                    <a:pt x="57" y="79"/>
                  </a:cubicBezTo>
                  <a:cubicBezTo>
                    <a:pt x="60" y="83"/>
                    <a:pt x="63" y="86"/>
                    <a:pt x="67" y="89"/>
                  </a:cubicBezTo>
                  <a:cubicBezTo>
                    <a:pt x="70" y="92"/>
                    <a:pt x="74" y="94"/>
                    <a:pt x="77" y="97"/>
                  </a:cubicBezTo>
                  <a:cubicBezTo>
                    <a:pt x="84" y="103"/>
                    <a:pt x="92" y="109"/>
                    <a:pt x="99" y="116"/>
                  </a:cubicBezTo>
                  <a:cubicBezTo>
                    <a:pt x="106" y="122"/>
                    <a:pt x="113" y="128"/>
                    <a:pt x="120" y="134"/>
                  </a:cubicBezTo>
                  <a:cubicBezTo>
                    <a:pt x="127" y="141"/>
                    <a:pt x="134" y="147"/>
                    <a:pt x="141" y="152"/>
                  </a:cubicBezTo>
                  <a:cubicBezTo>
                    <a:pt x="147" y="158"/>
                    <a:pt x="154" y="164"/>
                    <a:pt x="160" y="169"/>
                  </a:cubicBezTo>
                  <a:cubicBezTo>
                    <a:pt x="166" y="174"/>
                    <a:pt x="172" y="179"/>
                    <a:pt x="178" y="184"/>
                  </a:cubicBezTo>
                  <a:cubicBezTo>
                    <a:pt x="183" y="188"/>
                    <a:pt x="188" y="193"/>
                    <a:pt x="192" y="196"/>
                  </a:cubicBezTo>
                  <a:cubicBezTo>
                    <a:pt x="197" y="200"/>
                    <a:pt x="201" y="203"/>
                    <a:pt x="204" y="206"/>
                  </a:cubicBezTo>
                  <a:cubicBezTo>
                    <a:pt x="207" y="208"/>
                    <a:pt x="209" y="210"/>
                    <a:pt x="211" y="2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4281" y="3265"/>
              <a:ext cx="194" cy="19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4449" y="3109"/>
              <a:ext cx="83" cy="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5526" y="3774"/>
              <a:ext cx="331" cy="33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18904" y="1589148"/>
            <a:ext cx="1353392" cy="1516908"/>
            <a:chOff x="1395654" y="1419145"/>
            <a:chExt cx="1283358" cy="1438411"/>
          </a:xfrm>
        </p:grpSpPr>
        <p:sp>
          <p:nvSpPr>
            <p:cNvPr id="35" name="Freeform 10"/>
            <p:cNvSpPr/>
            <p:nvPr/>
          </p:nvSpPr>
          <p:spPr bwMode="auto">
            <a:xfrm rot="12700989" flipH="1">
              <a:off x="1395654" y="1419145"/>
              <a:ext cx="1283358" cy="1438411"/>
            </a:xfrm>
            <a:custGeom>
              <a:avLst/>
              <a:gdLst>
                <a:gd name="T0" fmla="*/ 449 w 455"/>
                <a:gd name="T1" fmla="*/ 209 h 510"/>
                <a:gd name="T2" fmla="*/ 212 w 455"/>
                <a:gd name="T3" fmla="*/ 10 h 510"/>
                <a:gd name="T4" fmla="*/ 10 w 455"/>
                <a:gd name="T5" fmla="*/ 245 h 510"/>
                <a:gd name="T6" fmla="*/ 247 w 455"/>
                <a:gd name="T7" fmla="*/ 444 h 510"/>
                <a:gd name="T8" fmla="*/ 262 w 455"/>
                <a:gd name="T9" fmla="*/ 442 h 510"/>
                <a:gd name="T10" fmla="*/ 349 w 455"/>
                <a:gd name="T11" fmla="*/ 510 h 510"/>
                <a:gd name="T12" fmla="*/ 352 w 455"/>
                <a:gd name="T13" fmla="*/ 408 h 510"/>
                <a:gd name="T14" fmla="*/ 449 w 455"/>
                <a:gd name="T15" fmla="*/ 209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510">
                  <a:moveTo>
                    <a:pt x="449" y="209"/>
                  </a:moveTo>
                  <a:cubicBezTo>
                    <a:pt x="439" y="90"/>
                    <a:pt x="333" y="0"/>
                    <a:pt x="212" y="10"/>
                  </a:cubicBezTo>
                  <a:cubicBezTo>
                    <a:pt x="91" y="20"/>
                    <a:pt x="0" y="125"/>
                    <a:pt x="10" y="245"/>
                  </a:cubicBezTo>
                  <a:cubicBezTo>
                    <a:pt x="20" y="365"/>
                    <a:pt x="126" y="454"/>
                    <a:pt x="247" y="444"/>
                  </a:cubicBezTo>
                  <a:cubicBezTo>
                    <a:pt x="252" y="444"/>
                    <a:pt x="257" y="443"/>
                    <a:pt x="262" y="442"/>
                  </a:cubicBezTo>
                  <a:cubicBezTo>
                    <a:pt x="349" y="510"/>
                    <a:pt x="349" y="510"/>
                    <a:pt x="349" y="510"/>
                  </a:cubicBezTo>
                  <a:cubicBezTo>
                    <a:pt x="352" y="408"/>
                    <a:pt x="352" y="408"/>
                    <a:pt x="352" y="408"/>
                  </a:cubicBezTo>
                  <a:cubicBezTo>
                    <a:pt x="416" y="365"/>
                    <a:pt x="455" y="291"/>
                    <a:pt x="449" y="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en-GB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51972" y="1935146"/>
              <a:ext cx="760331" cy="46914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95%</a:t>
              </a:r>
              <a:endParaRPr lang="en-GB" sz="2400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839004" y="2646369"/>
            <a:ext cx="1306448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800407" y="3005367"/>
            <a:ext cx="630299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254255" y="4287147"/>
            <a:ext cx="994109" cy="99410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722824" y="4287147"/>
            <a:ext cx="994109" cy="994109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542273" y="4287147"/>
            <a:ext cx="994109" cy="994109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22931" y="5391747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410949" y="5391747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591500" y="5391747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44"/>
          <p:cNvSpPr>
            <a:spLocks noEditPoints="1"/>
          </p:cNvSpPr>
          <p:nvPr/>
        </p:nvSpPr>
        <p:spPr bwMode="auto">
          <a:xfrm>
            <a:off x="11050834" y="4593020"/>
            <a:ext cx="338089" cy="382362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8802866" y="4593020"/>
            <a:ext cx="472922" cy="382362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593334" y="4552771"/>
            <a:ext cx="315951" cy="462860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10228" y="5703155"/>
            <a:ext cx="1682163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198246" y="5726541"/>
            <a:ext cx="1682163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378797" y="5726541"/>
            <a:ext cx="1682163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86938" y="5776565"/>
            <a:ext cx="994854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86938" y="5932041"/>
            <a:ext cx="9948548" cy="282770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20228" y="2285966"/>
            <a:ext cx="1419305" cy="708694"/>
            <a:chOff x="1189440" y="1776407"/>
            <a:chExt cx="2548167" cy="753929"/>
          </a:xfrm>
        </p:grpSpPr>
        <p:sp>
          <p:nvSpPr>
            <p:cNvPr id="7" name="TextBox 6"/>
            <p:cNvSpPr txBox="1"/>
            <p:nvPr/>
          </p:nvSpPr>
          <p:spPr>
            <a:xfrm>
              <a:off x="1481278" y="1776407"/>
              <a:ext cx="2256329" cy="25129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89440" y="1916148"/>
              <a:ext cx="2508689" cy="61418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20228" y="3724972"/>
            <a:ext cx="1393521" cy="705059"/>
            <a:chOff x="1196252" y="1790168"/>
            <a:chExt cx="2501876" cy="750061"/>
          </a:xfrm>
        </p:grpSpPr>
        <p:sp>
          <p:nvSpPr>
            <p:cNvPr id="10" name="TextBox 9"/>
            <p:cNvSpPr txBox="1"/>
            <p:nvPr/>
          </p:nvSpPr>
          <p:spPr>
            <a:xfrm>
              <a:off x="1438452" y="1790168"/>
              <a:ext cx="2256330" cy="25129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96252" y="1926041"/>
              <a:ext cx="2501876" cy="61418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586944" y="2936383"/>
            <a:ext cx="1399317" cy="942616"/>
            <a:chOff x="189551" y="1666307"/>
            <a:chExt cx="1954057" cy="1002779"/>
          </a:xfrm>
        </p:grpSpPr>
        <p:sp>
          <p:nvSpPr>
            <p:cNvPr id="27" name="TextBox 26"/>
            <p:cNvSpPr txBox="1"/>
            <p:nvPr/>
          </p:nvSpPr>
          <p:spPr>
            <a:xfrm>
              <a:off x="189551" y="1666307"/>
              <a:ext cx="1754977" cy="25129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4705" y="1897738"/>
              <a:ext cx="1828903" cy="77134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654649" y="4361420"/>
            <a:ext cx="1331612" cy="923704"/>
            <a:chOff x="256449" y="1666308"/>
            <a:chExt cx="1859513" cy="982659"/>
          </a:xfrm>
        </p:grpSpPr>
        <p:sp>
          <p:nvSpPr>
            <p:cNvPr id="30" name="TextBox 29"/>
            <p:cNvSpPr txBox="1"/>
            <p:nvPr/>
          </p:nvSpPr>
          <p:spPr>
            <a:xfrm>
              <a:off x="256449" y="1666308"/>
              <a:ext cx="1754978" cy="25129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4707" y="1877620"/>
              <a:ext cx="1801255" cy="77134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10847817" y="2153667"/>
            <a:ext cx="503430" cy="514682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2027871"/>
            <a:ext cx="10783077" cy="3538628"/>
            <a:chOff x="-743744" y="1412054"/>
            <a:chExt cx="11471330" cy="3764489"/>
          </a:xfrm>
        </p:grpSpPr>
        <p:sp>
          <p:nvSpPr>
            <p:cNvPr id="65" name="Right Triangle 64"/>
            <p:cNvSpPr/>
            <p:nvPr/>
          </p:nvSpPr>
          <p:spPr>
            <a:xfrm rot="8100000" flipH="1">
              <a:off x="3695072" y="2009242"/>
              <a:ext cx="320492" cy="320492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ight Triangle 65"/>
            <p:cNvSpPr/>
            <p:nvPr/>
          </p:nvSpPr>
          <p:spPr>
            <a:xfrm rot="8100000" flipH="1">
              <a:off x="3695072" y="3501213"/>
              <a:ext cx="320492" cy="32049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ight Triangle 66"/>
            <p:cNvSpPr/>
            <p:nvPr/>
          </p:nvSpPr>
          <p:spPr>
            <a:xfrm rot="13500000">
              <a:off x="9140265" y="2768401"/>
              <a:ext cx="320492" cy="32049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ight Triangle 67"/>
            <p:cNvSpPr/>
            <p:nvPr/>
          </p:nvSpPr>
          <p:spPr>
            <a:xfrm rot="13500000">
              <a:off x="9146988" y="4287453"/>
              <a:ext cx="320492" cy="32049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743744" y="1412054"/>
              <a:ext cx="11471330" cy="3764489"/>
              <a:chOff x="-743744" y="1412054"/>
              <a:chExt cx="11471330" cy="376448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996395" y="1453806"/>
                <a:ext cx="6731191" cy="1290795"/>
                <a:chOff x="3996395" y="1453806"/>
                <a:chExt cx="6731191" cy="1290795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 flipH="1">
                  <a:off x="3996395" y="1453806"/>
                  <a:ext cx="6731191" cy="1290795"/>
                  <a:chOff x="2251867" y="3768352"/>
                  <a:chExt cx="8959212" cy="1718048"/>
                </a:xfrm>
                <a:solidFill>
                  <a:schemeClr val="accent5"/>
                </a:solidFill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6850964" y="4965895"/>
                    <a:ext cx="3758423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" name="Block Arc 22"/>
                  <p:cNvSpPr/>
                  <p:nvPr/>
                </p:nvSpPr>
                <p:spPr>
                  <a:xfrm rot="5400000">
                    <a:off x="9824283" y="4099604"/>
                    <a:ext cx="1530948" cy="1242644"/>
                  </a:xfrm>
                  <a:prstGeom prst="blockArc">
                    <a:avLst>
                      <a:gd name="adj1" fmla="val 10800000"/>
                      <a:gd name="adj2" fmla="val 56368"/>
                      <a:gd name="adj3" fmla="val 41880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898984" y="3955451"/>
                    <a:ext cx="7710406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" name="Isosceles Triangle 24"/>
                  <p:cNvSpPr/>
                  <p:nvPr/>
                </p:nvSpPr>
                <p:spPr>
                  <a:xfrm rot="16200000" flipH="1">
                    <a:off x="2128073" y="3892146"/>
                    <a:ext cx="894704" cy="647115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8926299" y="1667847"/>
                  <a:ext cx="1336969" cy="251296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 b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5900354" y="2212965"/>
                <a:ext cx="3277689" cy="1290795"/>
                <a:chOff x="6868106" y="3768351"/>
                <a:chExt cx="4362603" cy="1718048"/>
              </a:xfrm>
              <a:solidFill>
                <a:schemeClr val="accent4"/>
              </a:solidFill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6868106" y="4965896"/>
                  <a:ext cx="3758422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Block Arc 37"/>
                <p:cNvSpPr/>
                <p:nvPr/>
              </p:nvSpPr>
              <p:spPr>
                <a:xfrm rot="5400000">
                  <a:off x="9843913" y="4099603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8711198" y="3955451"/>
                  <a:ext cx="1915330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Isosceles Triangle 39"/>
                <p:cNvSpPr/>
                <p:nvPr/>
              </p:nvSpPr>
              <p:spPr>
                <a:xfrm rot="16200000" flipH="1">
                  <a:off x="7940290" y="3892145"/>
                  <a:ext cx="894703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 flipH="1">
                <a:off x="3996165" y="2972127"/>
                <a:ext cx="3276053" cy="1290795"/>
                <a:chOff x="6850964" y="3768351"/>
                <a:chExt cx="4360426" cy="1718048"/>
              </a:xfrm>
              <a:solidFill>
                <a:schemeClr val="accent3"/>
              </a:solidFill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6850964" y="4965895"/>
                  <a:ext cx="3758423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Block Arc 46"/>
                <p:cNvSpPr/>
                <p:nvPr/>
              </p:nvSpPr>
              <p:spPr>
                <a:xfrm rot="5400000">
                  <a:off x="9824594" y="4099602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694057" y="3955451"/>
                  <a:ext cx="1915330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 rot="16200000" flipH="1">
                  <a:off x="7923148" y="3892145"/>
                  <a:ext cx="894704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5900354" y="3731289"/>
                <a:ext cx="3277689" cy="1290796"/>
                <a:chOff x="6868106" y="3768350"/>
                <a:chExt cx="4362601" cy="171805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6868106" y="4965895"/>
                  <a:ext cx="3758423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Block Arc 55"/>
                <p:cNvSpPr/>
                <p:nvPr/>
              </p:nvSpPr>
              <p:spPr>
                <a:xfrm rot="5400000">
                  <a:off x="9843911" y="4099604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8711199" y="3955451"/>
                  <a:ext cx="1915330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 rot="16200000" flipH="1">
                  <a:off x="7940290" y="3892145"/>
                  <a:ext cx="894704" cy="647114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-743744" y="4504339"/>
                <a:ext cx="7082836" cy="672204"/>
                <a:chOff x="-743744" y="4504339"/>
                <a:chExt cx="7082836" cy="672204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-743744" y="4504339"/>
                  <a:ext cx="7082836" cy="672204"/>
                  <a:chOff x="-2527342" y="5137684"/>
                  <a:chExt cx="9427254" cy="894704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-2527342" y="5306300"/>
                    <a:ext cx="8780139" cy="51200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3" name="Isosceles Triangle 62"/>
                  <p:cNvSpPr/>
                  <p:nvPr/>
                </p:nvSpPr>
                <p:spPr>
                  <a:xfrm rot="5400000">
                    <a:off x="6129003" y="5261478"/>
                    <a:ext cx="894704" cy="647115"/>
                  </a:xfrm>
                  <a:prstGeom prst="triangle">
                    <a:avLst/>
                  </a:prstGeom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779414" y="4679720"/>
                  <a:ext cx="1336969" cy="251296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>
                <a:off x="7840008" y="1412054"/>
                <a:ext cx="755703" cy="75570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933973" y="1504109"/>
                <a:ext cx="567771" cy="5677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 bwMode="auto">
              <a:xfrm>
                <a:off x="8087947" y="1642032"/>
                <a:ext cx="277795" cy="288100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75000" y="1644679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648974" y="4677179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783149" y="3161724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685499" y="3909695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9" name="文本框 12"/>
          <p:cNvSpPr txBox="1">
            <a:spLocks noChangeArrowheads="1"/>
          </p:cNvSpPr>
          <p:nvPr/>
        </p:nvSpPr>
        <p:spPr bwMode="auto">
          <a:xfrm>
            <a:off x="638116" y="375965"/>
            <a:ext cx="35761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文本框 12"/>
          <p:cNvSpPr txBox="1">
            <a:spLocks noChangeArrowheads="1"/>
          </p:cNvSpPr>
          <p:nvPr/>
        </p:nvSpPr>
        <p:spPr bwMode="auto">
          <a:xfrm>
            <a:off x="638116" y="871265"/>
            <a:ext cx="35761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613161" y="2395369"/>
            <a:ext cx="2727160" cy="2441914"/>
            <a:chOff x="3714751" y="1835150"/>
            <a:chExt cx="1624013" cy="1454150"/>
          </a:xfrm>
          <a:solidFill>
            <a:schemeClr val="accent2"/>
          </a:solidFill>
        </p:grpSpPr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3714751" y="1835150"/>
              <a:ext cx="1624013" cy="1177925"/>
            </a:xfrm>
            <a:custGeom>
              <a:avLst/>
              <a:gdLst>
                <a:gd name="T0" fmla="*/ 397 w 432"/>
                <a:gd name="T1" fmla="*/ 0 h 312"/>
                <a:gd name="T2" fmla="*/ 33 w 432"/>
                <a:gd name="T3" fmla="*/ 0 h 312"/>
                <a:gd name="T4" fmla="*/ 0 w 432"/>
                <a:gd name="T5" fmla="*/ 35 h 312"/>
                <a:gd name="T6" fmla="*/ 0 w 432"/>
                <a:gd name="T7" fmla="*/ 276 h 312"/>
                <a:gd name="T8" fmla="*/ 33 w 432"/>
                <a:gd name="T9" fmla="*/ 312 h 312"/>
                <a:gd name="T10" fmla="*/ 397 w 432"/>
                <a:gd name="T11" fmla="*/ 312 h 312"/>
                <a:gd name="T12" fmla="*/ 432 w 432"/>
                <a:gd name="T13" fmla="*/ 276 h 312"/>
                <a:gd name="T14" fmla="*/ 432 w 432"/>
                <a:gd name="T15" fmla="*/ 35 h 312"/>
                <a:gd name="T16" fmla="*/ 397 w 432"/>
                <a:gd name="T17" fmla="*/ 0 h 312"/>
                <a:gd name="T18" fmla="*/ 408 w 432"/>
                <a:gd name="T19" fmla="*/ 284 h 312"/>
                <a:gd name="T20" fmla="*/ 24 w 432"/>
                <a:gd name="T21" fmla="*/ 284 h 312"/>
                <a:gd name="T22" fmla="*/ 24 w 432"/>
                <a:gd name="T23" fmla="*/ 28 h 312"/>
                <a:gd name="T24" fmla="*/ 408 w 432"/>
                <a:gd name="T25" fmla="*/ 28 h 312"/>
                <a:gd name="T26" fmla="*/ 408 w 432"/>
                <a:gd name="T27" fmla="*/ 28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312">
                  <a:moveTo>
                    <a:pt x="397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15" y="312"/>
                    <a:pt x="33" y="312"/>
                  </a:cubicBezTo>
                  <a:cubicBezTo>
                    <a:pt x="397" y="312"/>
                    <a:pt x="397" y="312"/>
                    <a:pt x="397" y="312"/>
                  </a:cubicBezTo>
                  <a:cubicBezTo>
                    <a:pt x="416" y="312"/>
                    <a:pt x="432" y="295"/>
                    <a:pt x="432" y="276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16"/>
                    <a:pt x="416" y="0"/>
                    <a:pt x="397" y="0"/>
                  </a:cubicBezTo>
                  <a:close/>
                  <a:moveTo>
                    <a:pt x="408" y="284"/>
                  </a:moveTo>
                  <a:cubicBezTo>
                    <a:pt x="24" y="284"/>
                    <a:pt x="24" y="284"/>
                    <a:pt x="24" y="28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8" y="28"/>
                    <a:pt x="408" y="28"/>
                    <a:pt x="408" y="28"/>
                  </a:cubicBezTo>
                  <a:lnTo>
                    <a:pt x="408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4135438" y="3089275"/>
              <a:ext cx="779463" cy="200025"/>
            </a:xfrm>
            <a:custGeom>
              <a:avLst/>
              <a:gdLst>
                <a:gd name="T0" fmla="*/ 163 w 207"/>
                <a:gd name="T1" fmla="*/ 35 h 53"/>
                <a:gd name="T2" fmla="*/ 207 w 207"/>
                <a:gd name="T3" fmla="*/ 35 h 53"/>
                <a:gd name="T4" fmla="*/ 207 w 207"/>
                <a:gd name="T5" fmla="*/ 53 h 53"/>
                <a:gd name="T6" fmla="*/ 0 w 207"/>
                <a:gd name="T7" fmla="*/ 53 h 53"/>
                <a:gd name="T8" fmla="*/ 0 w 207"/>
                <a:gd name="T9" fmla="*/ 35 h 53"/>
                <a:gd name="T10" fmla="*/ 44 w 207"/>
                <a:gd name="T11" fmla="*/ 35 h 53"/>
                <a:gd name="T12" fmla="*/ 58 w 207"/>
                <a:gd name="T13" fmla="*/ 11 h 53"/>
                <a:gd name="T14" fmla="*/ 66 w 207"/>
                <a:gd name="T15" fmla="*/ 0 h 53"/>
                <a:gd name="T16" fmla="*/ 104 w 207"/>
                <a:gd name="T17" fmla="*/ 0 h 53"/>
                <a:gd name="T18" fmla="*/ 141 w 207"/>
                <a:gd name="T19" fmla="*/ 0 h 53"/>
                <a:gd name="T20" fmla="*/ 149 w 207"/>
                <a:gd name="T21" fmla="*/ 11 h 53"/>
                <a:gd name="T22" fmla="*/ 163 w 207"/>
                <a:gd name="T2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53">
                  <a:moveTo>
                    <a:pt x="163" y="35"/>
                  </a:moveTo>
                  <a:cubicBezTo>
                    <a:pt x="207" y="35"/>
                    <a:pt x="207" y="35"/>
                    <a:pt x="207" y="35"/>
                  </a:cubicBezTo>
                  <a:cubicBezTo>
                    <a:pt x="207" y="53"/>
                    <a:pt x="207" y="53"/>
                    <a:pt x="20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1"/>
                    <a:pt x="53" y="24"/>
                    <a:pt x="58" y="11"/>
                  </a:cubicBezTo>
                  <a:cubicBezTo>
                    <a:pt x="58" y="11"/>
                    <a:pt x="61" y="1"/>
                    <a:pt x="66" y="0"/>
                  </a:cubicBezTo>
                  <a:cubicBezTo>
                    <a:pt x="69" y="0"/>
                    <a:pt x="86" y="0"/>
                    <a:pt x="104" y="0"/>
                  </a:cubicBezTo>
                  <a:cubicBezTo>
                    <a:pt x="121" y="0"/>
                    <a:pt x="138" y="0"/>
                    <a:pt x="141" y="0"/>
                  </a:cubicBezTo>
                  <a:cubicBezTo>
                    <a:pt x="146" y="1"/>
                    <a:pt x="149" y="11"/>
                    <a:pt x="149" y="11"/>
                  </a:cubicBezTo>
                  <a:cubicBezTo>
                    <a:pt x="154" y="24"/>
                    <a:pt x="159" y="31"/>
                    <a:pt x="16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4429126" y="3089275"/>
              <a:ext cx="485775" cy="200025"/>
            </a:xfrm>
            <a:custGeom>
              <a:avLst/>
              <a:gdLst>
                <a:gd name="T0" fmla="*/ 85 w 129"/>
                <a:gd name="T1" fmla="*/ 35 h 53"/>
                <a:gd name="T2" fmla="*/ 71 w 129"/>
                <a:gd name="T3" fmla="*/ 11 h 53"/>
                <a:gd name="T4" fmla="*/ 63 w 129"/>
                <a:gd name="T5" fmla="*/ 0 h 53"/>
                <a:gd name="T6" fmla="*/ 26 w 129"/>
                <a:gd name="T7" fmla="*/ 0 h 53"/>
                <a:gd name="T8" fmla="*/ 0 w 129"/>
                <a:gd name="T9" fmla="*/ 0 h 53"/>
                <a:gd name="T10" fmla="*/ 59 w 129"/>
                <a:gd name="T11" fmla="*/ 53 h 53"/>
                <a:gd name="T12" fmla="*/ 129 w 129"/>
                <a:gd name="T13" fmla="*/ 53 h 53"/>
                <a:gd name="T14" fmla="*/ 129 w 129"/>
                <a:gd name="T15" fmla="*/ 35 h 53"/>
                <a:gd name="T16" fmla="*/ 85 w 129"/>
                <a:gd name="T17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53">
                  <a:moveTo>
                    <a:pt x="85" y="35"/>
                  </a:moveTo>
                  <a:cubicBezTo>
                    <a:pt x="81" y="31"/>
                    <a:pt x="76" y="24"/>
                    <a:pt x="71" y="11"/>
                  </a:cubicBezTo>
                  <a:cubicBezTo>
                    <a:pt x="71" y="11"/>
                    <a:pt x="68" y="1"/>
                    <a:pt x="63" y="0"/>
                  </a:cubicBezTo>
                  <a:cubicBezTo>
                    <a:pt x="60" y="0"/>
                    <a:pt x="43" y="0"/>
                    <a:pt x="26" y="0"/>
                  </a:cubicBezTo>
                  <a:cubicBezTo>
                    <a:pt x="16" y="0"/>
                    <a:pt x="7" y="0"/>
                    <a:pt x="0" y="0"/>
                  </a:cubicBezTo>
                  <a:cubicBezTo>
                    <a:pt x="21" y="15"/>
                    <a:pt x="41" y="33"/>
                    <a:pt x="59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35"/>
                    <a:pt x="129" y="35"/>
                    <a:pt x="129" y="35"/>
                  </a:cubicBezTo>
                  <a:lnTo>
                    <a:pt x="8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756571" y="1905812"/>
              <a:ext cx="1537197" cy="106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6232233" y="3103092"/>
            <a:ext cx="3371169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  <a:endParaRPr lang="zh-CN" altLang="en-US" sz="4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6136988" y="3917348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014591" y="3917348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136988" y="4158416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014591" y="4158416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s_1"/>
          <p:cNvSpPr txBox="1"/>
          <p:nvPr>
            <p:custDataLst>
              <p:tags r:id="rId1"/>
            </p:custDataLst>
          </p:nvPr>
        </p:nvSpPr>
        <p:spPr>
          <a:xfrm>
            <a:off x="3120137" y="2687703"/>
            <a:ext cx="1713208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6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8" grpId="0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p="http://schemas.openxmlformats.org/presentationml/2006/main">
  <p:tag name="MH" val="20161022194333"/>
  <p:tag name="MH_LIBRARY" val="GRAPHIC"/>
  <p:tag name="MH_TYPE" val="Other"/>
  <p:tag name="MH_ORDER" val="6"/>
</p:tagLst>
</file>

<file path=ppt/tags/tag11.xml><?xml version="1.0" encoding="utf-8"?>
<p:tagLst xmlns:p="http://schemas.openxmlformats.org/presentationml/2006/main">
  <p:tag name="MH" val="20161022194333"/>
  <p:tag name="MH_LIBRARY" val="GRAPHIC"/>
  <p:tag name="MH_TYPE" val="Other"/>
  <p:tag name="MH_ORDER" val="16"/>
</p:tagLst>
</file>

<file path=ppt/tags/tag12.xml><?xml version="1.0" encoding="utf-8"?>
<p:tagLst xmlns:p="http://schemas.openxmlformats.org/presentationml/2006/main">
  <p:tag name="MH" val="20161022194333"/>
  <p:tag name="MH_LIBRARY" val="GRAPHIC"/>
  <p:tag name="MH_TYPE" val="Other"/>
  <p:tag name="MH_ORDER" val="19"/>
</p:tagLst>
</file>

<file path=ppt/tags/tag13.xml><?xml version="1.0" encoding="utf-8"?>
<p:tagLst xmlns:p="http://schemas.openxmlformats.org/presentationml/2006/main">
  <p:tag name="MH" val="20161022194503"/>
  <p:tag name="MH_LIBRARY" val="GRAPHIC"/>
  <p:tag name="MH_TYPE" val="Text"/>
  <p:tag name="MH_ORDER" val="2"/>
</p:tagLst>
</file>

<file path=ppt/tags/tag14.xml><?xml version="1.0" encoding="utf-8"?>
<p:tagLst xmlns:p="http://schemas.openxmlformats.org/presentationml/2006/main">
  <p:tag name="MH" val="20161022194333"/>
  <p:tag name="MH_LIBRARY" val="GRAPHIC"/>
  <p:tag name="MH_TYPE" val="Other"/>
  <p:tag name="MH_ORDER" val="4"/>
</p:tagLst>
</file>

<file path=ppt/tags/tag15.xml><?xml version="1.0" encoding="utf-8"?>
<p:tagLst xmlns:p="http://schemas.openxmlformats.org/presentationml/2006/main">
  <p:tag name="MH" val="20161022194333"/>
  <p:tag name="MH_LIBRARY" val="GRAPHIC"/>
  <p:tag name="MH_TYPE" val="Other"/>
  <p:tag name="MH_ORDER" val="7"/>
</p:tagLst>
</file>

<file path=ppt/tags/tag16.xml><?xml version="1.0" encoding="utf-8"?>
<p:tagLst xmlns:p="http://schemas.openxmlformats.org/presentationml/2006/main">
  <p:tag name="MH" val="20161022194333"/>
  <p:tag name="MH_LIBRARY" val="GRAPHIC"/>
  <p:tag name="MH_TYPE" val="Other"/>
  <p:tag name="MH_ORDER" val="13"/>
</p:tagLst>
</file>

<file path=ppt/tags/tag17.xml><?xml version="1.0" encoding="utf-8"?>
<p:tagLst xmlns:p="http://schemas.openxmlformats.org/presentationml/2006/main">
  <p:tag name="MH" val="20161022194333"/>
  <p:tag name="MH_LIBRARY" val="GRAPHIC"/>
  <p:tag name="MH_TYPE" val="Other"/>
  <p:tag name="MH_ORDER" val="18"/>
</p:tagLst>
</file>

<file path=ppt/tags/tag18.xml><?xml version="1.0" encoding="utf-8"?>
<p:tagLst xmlns:p="http://schemas.openxmlformats.org/presentationml/2006/main">
  <p:tag name="MH" val="20161022194503"/>
  <p:tag name="MH_LIBRARY" val="GRAPHIC"/>
  <p:tag name="MH_TYPE" val="Text"/>
  <p:tag name="MH_ORDER" val="3"/>
</p:tagLst>
</file>

<file path=ppt/tags/tag19.xml><?xml version="1.0" encoding="utf-8"?>
<p:tagLst xmlns:p="http://schemas.openxmlformats.org/presentationml/2006/main">
  <p:tag name="MH" val="20161022194333"/>
  <p:tag name="MH_LIBRARY" val="GRAPHIC"/>
  <p:tag name="MH_TYPE" val="Other"/>
  <p:tag name="MH_ORDER" val="3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p="http://schemas.openxmlformats.org/presentationml/2006/main">
  <p:tag name="MH" val="20161022194333"/>
  <p:tag name="MH_LIBRARY" val="GRAPHIC"/>
  <p:tag name="MH_TYPE" val="Other"/>
  <p:tag name="MH_ORDER" val="8"/>
</p:tagLst>
</file>

<file path=ppt/tags/tag21.xml><?xml version="1.0" encoding="utf-8"?>
<p:tagLst xmlns:p="http://schemas.openxmlformats.org/presentationml/2006/main">
  <p:tag name="MH" val="20161022194333"/>
  <p:tag name="MH_LIBRARY" val="GRAPHIC"/>
  <p:tag name="MH_TYPE" val="Other"/>
  <p:tag name="MH_ORDER" val="9"/>
</p:tagLst>
</file>

<file path=ppt/tags/tag22.xml><?xml version="1.0" encoding="utf-8"?>
<p:tagLst xmlns:p="http://schemas.openxmlformats.org/presentationml/2006/main">
  <p:tag name="MH" val="20161022194333"/>
  <p:tag name="MH_LIBRARY" val="GRAPHIC"/>
  <p:tag name="MH_TYPE" val="Other"/>
  <p:tag name="MH_ORDER" val="20"/>
</p:tagLst>
</file>

<file path=ppt/tags/tag23.xml><?xml version="1.0" encoding="utf-8"?>
<p:tagLst xmlns:p="http://schemas.openxmlformats.org/presentationml/2006/main">
  <p:tag name="MH" val="20161022194503"/>
  <p:tag name="MH_LIBRARY" val="GRAPHIC"/>
  <p:tag name="MH_TYPE" val="Text"/>
  <p:tag name="MH_ORDER" val="4"/>
</p:tagLst>
</file>

<file path=ppt/tags/tag24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61022194333"/>
  <p:tag name="MH_LIBRARY" val="GRAPHIC"/>
</p:tagLst>
</file>

<file path=ppt/tags/tag25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6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7.xml><?xml version="1.0" encoding="utf-8"?>
<p:tagLst xmlns:p="http://schemas.openxmlformats.org/presentationml/2006/main">
  <p:tag name="TİMİNG" val="|1.6|1.6|1.7|1.7|1.3|1.2"/>
</p:tagLst>
</file>

<file path=ppt/tags/tag2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p="http://schemas.openxmlformats.org/presentationml/2006/main">
  <p:tag name="MH" val="20161022194333"/>
  <p:tag name="MH_LIBRARY" val="GRAPHIC"/>
  <p:tag name="MH_TYPE" val="Other"/>
  <p:tag name="MH_ORDER" val="1"/>
</p:tagLst>
</file>

<file path=ppt/tags/tag30.xml><?xml version="1.0" encoding="utf-8"?>
<p:tagLst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780"/>
  <p:tag name="commondata" val="eyJoZGlkIjoiYTQ3YTc2YjBlNWRhYjQ0NTA0MDBkN2E0YWM4YTZjZGMifQ=="/>
</p:tagLst>
</file>

<file path=ppt/tags/tag4.xml><?xml version="1.0" encoding="utf-8"?>
<p:tagLst xmlns:p="http://schemas.openxmlformats.org/presentationml/2006/main">
  <p:tag name="MH" val="20161022194333"/>
  <p:tag name="MH_LIBRARY" val="GRAPHIC"/>
  <p:tag name="MH_TYPE" val="Other"/>
  <p:tag name="MH_ORDER" val="2"/>
</p:tagLst>
</file>

<file path=ppt/tags/tag5.xml><?xml version="1.0" encoding="utf-8"?>
<p:tagLst xmlns:p="http://schemas.openxmlformats.org/presentationml/2006/main">
  <p:tag name="MH" val="20161022194333"/>
  <p:tag name="MH_LIBRARY" val="GRAPHIC"/>
  <p:tag name="MH_TYPE" val="Other"/>
  <p:tag name="MH_ORDER" val="11"/>
</p:tagLst>
</file>

<file path=ppt/tags/tag6.xml><?xml version="1.0" encoding="utf-8"?>
<p:tagLst xmlns:p="http://schemas.openxmlformats.org/presentationml/2006/main">
  <p:tag name="MH" val="20161022194333"/>
  <p:tag name="MH_LIBRARY" val="GRAPHIC"/>
  <p:tag name="MH_TYPE" val="Other"/>
  <p:tag name="MH_ORDER" val="12"/>
</p:tagLst>
</file>

<file path=ppt/tags/tag7.xml><?xml version="1.0" encoding="utf-8"?>
<p:tagLst xmlns:p="http://schemas.openxmlformats.org/presentationml/2006/main">
  <p:tag name="MH" val="20161022194333"/>
  <p:tag name="MH_LIBRARY" val="GRAPHIC"/>
  <p:tag name="MH_TYPE" val="Other"/>
  <p:tag name="MH_ORDER" val="17"/>
</p:tagLst>
</file>

<file path=ppt/tags/tag8.xml><?xml version="1.0" encoding="utf-8"?>
<p:tagLst xmlns:p="http://schemas.openxmlformats.org/presentationml/2006/main">
  <p:tag name="MH" val="20161022194503"/>
  <p:tag name="MH_LIBRARY" val="GRAPHIC"/>
  <p:tag name="MH_TYPE" val="Text"/>
  <p:tag name="MH_ORDER" val="1"/>
</p:tagLst>
</file>

<file path=ppt/tags/tag9.xml><?xml version="1.0" encoding="utf-8"?>
<p:tagLst xmlns:p="http://schemas.openxmlformats.org/presentationml/2006/main">
  <p:tag name="MH" val="20161022194333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Theme">
  <a:themeElements>
    <a:clrScheme name="自定义 474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F39800"/>
      </a:accent1>
      <a:accent2>
        <a:srgbClr val="262626"/>
      </a:accent2>
      <a:accent3>
        <a:srgbClr val="F39800"/>
      </a:accent3>
      <a:accent4>
        <a:srgbClr val="262626"/>
      </a:accent4>
      <a:accent5>
        <a:srgbClr val="F39800"/>
      </a:accent5>
      <a:accent6>
        <a:srgbClr val="262626"/>
      </a:accent6>
      <a:hlink>
        <a:srgbClr val="F39800"/>
      </a:hlink>
      <a:folHlink>
        <a:srgbClr val="262626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12631</Words>
  <Application>WPS 演示</Application>
  <PresentationFormat>自定义</PresentationFormat>
  <Paragraphs>631</Paragraphs>
  <Slides>27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微软雅黑</vt:lpstr>
      <vt:lpstr>Impact</vt:lpstr>
      <vt:lpstr>Open Sans</vt:lpstr>
      <vt:lpstr>Segoe Print</vt:lpstr>
      <vt:lpstr>冬青黑体简体中文 W3</vt:lpstr>
      <vt:lpstr>黑体</vt:lpstr>
      <vt:lpstr>Arial</vt:lpstr>
      <vt:lpstr>FontAwesome</vt:lpstr>
      <vt:lpstr>League Gothic Regular</vt:lpstr>
      <vt:lpstr>Lato Regular</vt:lpstr>
      <vt:lpstr>Helvetica Light</vt:lpstr>
      <vt:lpstr>Arial Unicode MS</vt:lpstr>
      <vt:lpstr>Calibri Light</vt:lpstr>
      <vt:lpstr>Lato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2</cp:revision>
  <dcterms:created xsi:type="dcterms:W3CDTF">2017-01-12T13:40:00Z</dcterms:created>
  <dcterms:modified xsi:type="dcterms:W3CDTF">2024-05-29T20:31:41Z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CE302174008B4C9299507B710AF87374_13</vt:lpwstr>
  </property>
  <property fmtid="{D5CDD505-2E9C-101B-9397-08002B2CF9AE}" pid="3" name="KSOProductBuildVer">
    <vt:lpwstr>2052-12.1.0.16417</vt:lpwstr>
  </property>
</Properties>
</file>