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3531" r:id="rId3"/>
    <p:sldId id="3535" r:id="rId5"/>
    <p:sldId id="3530" r:id="rId6"/>
    <p:sldId id="3509" r:id="rId7"/>
    <p:sldId id="3516" r:id="rId8"/>
    <p:sldId id="3517" r:id="rId9"/>
    <p:sldId id="3538" r:id="rId10"/>
    <p:sldId id="3518" r:id="rId11"/>
    <p:sldId id="3542" r:id="rId12"/>
    <p:sldId id="3536" r:id="rId13"/>
    <p:sldId id="3519" r:id="rId14"/>
    <p:sldId id="3539" r:id="rId15"/>
    <p:sldId id="3520" r:id="rId16"/>
    <p:sldId id="3521" r:id="rId17"/>
    <p:sldId id="3544" r:id="rId18"/>
    <p:sldId id="3540" r:id="rId19"/>
    <p:sldId id="3522" r:id="rId20"/>
    <p:sldId id="3523" r:id="rId21"/>
    <p:sldId id="3537" r:id="rId22"/>
    <p:sldId id="3524" r:id="rId23"/>
    <p:sldId id="3545" r:id="rId24"/>
    <p:sldId id="3525" r:id="rId25"/>
    <p:sldId id="3526" r:id="rId26"/>
    <p:sldId id="3541" r:id="rId27"/>
    <p:sldId id="3527" r:id="rId28"/>
    <p:sldId id="3546" r:id="rId29"/>
    <p:sldId id="3560" r:id="rId30"/>
  </p:sldIdLst>
  <p:sldSz cx="12858750" cy="723265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40F"/>
    <a:srgbClr val="F9AA1A"/>
    <a:srgbClr val="D1D2D6"/>
    <a:srgbClr val="C00000"/>
    <a:srgbClr val="0085D7"/>
    <a:srgbClr val="F2F2F2"/>
    <a:srgbClr val="1D6DC2"/>
    <a:srgbClr val="08B689"/>
    <a:srgbClr val="79B50F"/>
    <a:srgbClr val="09B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6340" autoAdjust="0"/>
  </p:normalViewPr>
  <p:slideViewPr>
    <p:cSldViewPr showGuides="1">
      <p:cViewPr varScale="1">
        <p:scale>
          <a:sx n="62" d="100"/>
          <a:sy n="62" d="100"/>
        </p:scale>
        <p:origin x="96" y="678"/>
      </p:cViewPr>
      <p:guideLst>
        <p:guide orient="horz" pos="328"/>
        <p:guide pos="4050"/>
        <p:guide orient="horz" pos="4183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D025-F0D8-4CCB-9EAE-409D2B32A1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D025-F0D8-4CCB-9EAE-409D2B32A1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D025-F0D8-4CCB-9EAE-409D2B32A1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D025-F0D8-4CCB-9EAE-409D2B32A1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D025-F0D8-4CCB-9EAE-409D2B32A1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D025-F0D8-4CCB-9EAE-409D2B32A1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0332-5B3E-49E6-8994-0543053037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363B-7249-4B07-8CED-E5524B8FCC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2787-E86F-4FDA-A10A-A753F972F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0332-5B3E-49E6-8994-0543053037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363B-7249-4B07-8CED-E5524B8FCC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631886" y="-10701"/>
            <a:ext cx="5467807" cy="7243351"/>
            <a:chOff x="4716016" y="-7610"/>
            <a:chExt cx="3888432" cy="5151110"/>
          </a:xfrm>
        </p:grpSpPr>
        <p:sp>
          <p:nvSpPr>
            <p:cNvPr id="6" name="矩形 5"/>
            <p:cNvSpPr/>
            <p:nvPr/>
          </p:nvSpPr>
          <p:spPr>
            <a:xfrm>
              <a:off x="4716016" y="-7610"/>
              <a:ext cx="3888432" cy="51511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0"/>
            </a:p>
          </p:txBody>
        </p:sp>
        <p:sp>
          <p:nvSpPr>
            <p:cNvPr id="7" name="矩形 6"/>
            <p:cNvSpPr/>
            <p:nvPr/>
          </p:nvSpPr>
          <p:spPr>
            <a:xfrm>
              <a:off x="4788024" y="-7610"/>
              <a:ext cx="3744416" cy="5151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0"/>
            </a:p>
          </p:txBody>
        </p:sp>
      </p:grpSp>
      <p:sp>
        <p:nvSpPr>
          <p:cNvPr id="8" name="圆角矩形 7"/>
          <p:cNvSpPr/>
          <p:nvPr/>
        </p:nvSpPr>
        <p:spPr>
          <a:xfrm>
            <a:off x="6936065" y="379842"/>
            <a:ext cx="4826398" cy="3240216"/>
          </a:xfrm>
          <a:prstGeom prst="round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0"/>
          </a:p>
        </p:txBody>
      </p:sp>
      <p:sp>
        <p:nvSpPr>
          <p:cNvPr id="14" name="圆角矩形 13"/>
          <p:cNvSpPr/>
          <p:nvPr/>
        </p:nvSpPr>
        <p:spPr>
          <a:xfrm>
            <a:off x="6936065" y="3741685"/>
            <a:ext cx="4826398" cy="324021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3" y="-10701"/>
            <a:ext cx="5774577" cy="6471870"/>
          </a:xfrm>
          <a:prstGeom prst="rect">
            <a:avLst/>
          </a:prstGeom>
        </p:spPr>
      </p:pic>
      <p:sp>
        <p:nvSpPr>
          <p:cNvPr id="9" name="Text Placeholder 2"/>
          <p:cNvSpPr txBox="1"/>
          <p:nvPr/>
        </p:nvSpPr>
        <p:spPr>
          <a:xfrm>
            <a:off x="2643598" y="3775932"/>
            <a:ext cx="1735587" cy="504193"/>
          </a:xfrm>
          <a:prstGeom prst="rect">
            <a:avLst/>
          </a:prstGeom>
        </p:spPr>
        <p:txBody>
          <a:bodyPr vert="horz" lIns="128580" tIns="64290" rIns="128580" bIns="6429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620">
              <a:defRPr/>
            </a:pPr>
            <a:r>
              <a:rPr lang="zh-CN" altLang="en-US" sz="253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尽享美食</a:t>
            </a:r>
            <a:endParaRPr lang="en-US" sz="253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2229928" y="4102360"/>
            <a:ext cx="2562931" cy="857934"/>
          </a:xfrm>
          <a:prstGeom prst="rect">
            <a:avLst/>
          </a:prstGeom>
        </p:spPr>
        <p:txBody>
          <a:bodyPr vert="horz" lIns="128580" tIns="64290" rIns="128580" bIns="6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4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蛋糕美食文化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78025"/>
            <a:ext cx="3727450" cy="2484438"/>
          </a:xfrm>
          <a:prstGeom prst="rect">
            <a:avLst/>
          </a:prstGeo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7488"/>
            <a:ext cx="3725863" cy="3465512"/>
          </a:xfrm>
          <a:prstGeom prst="rect">
            <a:avLst/>
          </a:prstGeo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1300" y="1978025"/>
            <a:ext cx="3727450" cy="2484438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661760" y="5340897"/>
            <a:ext cx="3765208" cy="1137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528563" y="5340897"/>
            <a:ext cx="3773506" cy="11376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445489" y="5340897"/>
            <a:ext cx="3760709" cy="1137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71200" y="5730609"/>
            <a:ext cx="3237170" cy="58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437465" y="5438375"/>
            <a:ext cx="2098959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01269" y="5730609"/>
            <a:ext cx="3246473" cy="58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17130" y="5438375"/>
            <a:ext cx="219090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686622" y="5730609"/>
            <a:ext cx="3260997" cy="58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219037" y="5438375"/>
            <a:ext cx="2159127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6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1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53" y="1980013"/>
            <a:ext cx="4446740" cy="3138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447094" y="2241190"/>
            <a:ext cx="2810466" cy="2678759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239700" y="2241190"/>
            <a:ext cx="2810464" cy="267875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0047933" y="2241190"/>
            <a:ext cx="2810464" cy="26787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Text Box 10"/>
          <p:cNvSpPr txBox="1">
            <a:spLocks noChangeArrowheads="1"/>
          </p:cNvSpPr>
          <p:nvPr/>
        </p:nvSpPr>
        <p:spPr bwMode="auto">
          <a:xfrm>
            <a:off x="906667" y="5539452"/>
            <a:ext cx="11138975" cy="77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1" name="Rectangle 11"/>
          <p:cNvSpPr>
            <a:spLocks noChangeArrowheads="1"/>
          </p:cNvSpPr>
          <p:nvPr/>
        </p:nvSpPr>
        <p:spPr bwMode="auto">
          <a:xfrm>
            <a:off x="958009" y="2606225"/>
            <a:ext cx="2531428" cy="68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475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WHAT MAKES US </a:t>
            </a:r>
            <a:r>
              <a:rPr lang="zh-CN" altLang="zh-CN" sz="2955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DIFFERENT</a:t>
            </a:r>
            <a:endParaRPr lang="zh-CN" altLang="zh-CN" sz="2955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2" name="Text Box 12"/>
          <p:cNvSpPr txBox="1">
            <a:spLocks noChangeArrowheads="1"/>
          </p:cNvSpPr>
          <p:nvPr/>
        </p:nvSpPr>
        <p:spPr bwMode="auto">
          <a:xfrm>
            <a:off x="895823" y="3517002"/>
            <a:ext cx="2655800" cy="97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3" name="Line 13"/>
          <p:cNvSpPr>
            <a:spLocks noChangeShapeType="1"/>
          </p:cNvSpPr>
          <p:nvPr/>
        </p:nvSpPr>
        <p:spPr bwMode="auto">
          <a:xfrm>
            <a:off x="994941" y="3402003"/>
            <a:ext cx="2457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50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50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50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16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164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164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90" grpId="0" animBg="1"/>
          <p:bldP spid="16391" grpId="0" animBg="1"/>
          <p:bldP spid="16392" grpId="0" animBg="1"/>
          <p:bldP spid="16393" grpId="0" animBg="1"/>
          <p:bldP spid="16400" grpId="0"/>
          <p:bldP spid="16401" grpId="0"/>
          <p:bldP spid="16402" grpId="0"/>
          <p:bldP spid="1640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16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164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164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90" grpId="0" animBg="1"/>
          <p:bldP spid="16391" grpId="0" animBg="1"/>
          <p:bldP spid="16392" grpId="0" animBg="1"/>
          <p:bldP spid="16393" grpId="0" animBg="1"/>
          <p:bldP spid="16400" grpId="0"/>
          <p:bldP spid="16401" grpId="0"/>
          <p:bldP spid="16402" grpId="0"/>
          <p:bldP spid="1640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7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 flip="none" rotWithShape="1">
                <a:gsLst>
                  <a:gs pos="37000">
                    <a:srgbClr val="FECE02"/>
                  </a:gs>
                  <a:gs pos="98000">
                    <a:srgbClr val="C73E01"/>
                  </a:gs>
                </a:gsLst>
                <a:lin ang="19800000" scaled="0"/>
                <a:tileRect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6"/>
            <a:ext cx="2862461" cy="739953"/>
            <a:chOff x="8130600" y="2810798"/>
            <a:chExt cx="3856715" cy="701626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1942086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5"/>
            <a:ext cx="2880524" cy="739953"/>
            <a:chOff x="163141" y="3887744"/>
            <a:chExt cx="3881053" cy="701626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1942087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1062" y="1835480"/>
            <a:ext cx="2862459" cy="739954"/>
            <a:chOff x="1251208" y="1633722"/>
            <a:chExt cx="3856715" cy="701623"/>
          </a:xfrm>
        </p:grpSpPr>
        <p:sp>
          <p:nvSpPr>
            <p:cNvPr id="52" name="TextBox 51"/>
            <p:cNvSpPr txBox="1"/>
            <p:nvPr/>
          </p:nvSpPr>
          <p:spPr>
            <a:xfrm>
              <a:off x="1251208" y="1633722"/>
              <a:ext cx="1942088" cy="31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55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3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86" y="-10701"/>
            <a:ext cx="5774577" cy="6471870"/>
          </a:xfrm>
          <a:prstGeom prst="rect">
            <a:avLst/>
          </a:prstGeom>
        </p:spPr>
      </p:pic>
      <p:sp>
        <p:nvSpPr>
          <p:cNvPr id="9" name="Text Placeholder 2"/>
          <p:cNvSpPr txBox="1"/>
          <p:nvPr/>
        </p:nvSpPr>
        <p:spPr>
          <a:xfrm>
            <a:off x="5510281" y="3775932"/>
            <a:ext cx="1735587" cy="504193"/>
          </a:xfrm>
          <a:prstGeom prst="rect">
            <a:avLst/>
          </a:prstGeom>
        </p:spPr>
        <p:txBody>
          <a:bodyPr vert="horz" lIns="128580" tIns="64290" rIns="128580" bIns="6429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620">
              <a:defRPr/>
            </a:pPr>
            <a:r>
              <a:rPr lang="en-US" altLang="zh-CN" sz="253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sz="253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5096611" y="4102360"/>
            <a:ext cx="2562931" cy="857934"/>
          </a:xfrm>
          <a:prstGeom prst="rect">
            <a:avLst/>
          </a:prstGeom>
        </p:spPr>
        <p:txBody>
          <a:bodyPr vert="horz" lIns="128580" tIns="64290" rIns="128580" bIns="6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4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6334517" y="3525762"/>
            <a:ext cx="1987105" cy="201021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54" y="1456204"/>
            <a:ext cx="6273985" cy="407976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34515" y="1456203"/>
            <a:ext cx="4034388" cy="201021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8381798" y="3525762"/>
            <a:ext cx="1987104" cy="201021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itle 13"/>
          <p:cNvSpPr txBox="1"/>
          <p:nvPr/>
        </p:nvSpPr>
        <p:spPr>
          <a:xfrm>
            <a:off x="2613161" y="5795267"/>
            <a:ext cx="7755739" cy="707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rPr>
              <a:t>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9" grpId="0" animBg="1"/>
          <p:bldP spid="12" grpId="0" animBg="1"/>
          <p:bldP spid="3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9" grpId="0" animBg="1"/>
          <p:bldP spid="12" grpId="0" animBg="1"/>
          <p:bldP spid="3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7" y="1541333"/>
            <a:ext cx="0" cy="495460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77" y="1878528"/>
            <a:ext cx="980210" cy="204820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76" y="4863192"/>
            <a:ext cx="981941" cy="204820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76" y="3253894"/>
            <a:ext cx="981941" cy="204820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993" y="1817792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992" y="3192811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992" y="4812879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4657" y="2138535"/>
            <a:ext cx="2561167" cy="831542"/>
            <a:chOff x="-158386" y="2124222"/>
            <a:chExt cx="4463257" cy="907922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4657" y="5210834"/>
            <a:ext cx="2562925" cy="831542"/>
            <a:chOff x="-159167" y="2124222"/>
            <a:chExt cx="4466319" cy="907922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769" y="3636455"/>
            <a:ext cx="2725120" cy="831540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423" y="2317574"/>
            <a:ext cx="3913520" cy="614460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9806" y="3815499"/>
            <a:ext cx="3913520" cy="614460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423" y="5389872"/>
            <a:ext cx="3913520" cy="614460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7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8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2" name="Rectangle 1"/>
          <p:cNvSpPr/>
          <p:nvPr/>
        </p:nvSpPr>
        <p:spPr>
          <a:xfrm>
            <a:off x="525044" y="199"/>
            <a:ext cx="4970593" cy="7232253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0217" y="1619392"/>
            <a:ext cx="3246602" cy="779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30217" y="2738671"/>
            <a:ext cx="3246602" cy="779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30217" y="3905727"/>
            <a:ext cx="3246602" cy="779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0217" y="5074268"/>
            <a:ext cx="3246602" cy="779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1135219" y="2765336"/>
            <a:ext cx="360848" cy="314291"/>
          </a:xfrm>
          <a:custGeom>
            <a:avLst/>
            <a:gdLst>
              <a:gd name="T0" fmla="*/ 233362 w 68"/>
              <a:gd name="T1" fmla="*/ 82658 h 59"/>
              <a:gd name="T2" fmla="*/ 219635 w 68"/>
              <a:gd name="T3" fmla="*/ 99878 h 59"/>
              <a:gd name="T4" fmla="*/ 219635 w 68"/>
              <a:gd name="T5" fmla="*/ 148095 h 59"/>
              <a:gd name="T6" fmla="*/ 202476 w 68"/>
              <a:gd name="T7" fmla="*/ 165315 h 59"/>
              <a:gd name="T8" fmla="*/ 96090 w 68"/>
              <a:gd name="T9" fmla="*/ 117098 h 59"/>
              <a:gd name="T10" fmla="*/ 85795 w 68"/>
              <a:gd name="T11" fmla="*/ 151539 h 59"/>
              <a:gd name="T12" fmla="*/ 102954 w 68"/>
              <a:gd name="T13" fmla="*/ 185980 h 59"/>
              <a:gd name="T14" fmla="*/ 48045 w 68"/>
              <a:gd name="T15" fmla="*/ 192868 h 59"/>
              <a:gd name="T16" fmla="*/ 37750 w 68"/>
              <a:gd name="T17" fmla="*/ 117098 h 59"/>
              <a:gd name="T18" fmla="*/ 24023 w 68"/>
              <a:gd name="T19" fmla="*/ 117098 h 59"/>
              <a:gd name="T20" fmla="*/ 0 w 68"/>
              <a:gd name="T21" fmla="*/ 92990 h 59"/>
              <a:gd name="T22" fmla="*/ 0 w 68"/>
              <a:gd name="T23" fmla="*/ 68881 h 59"/>
              <a:gd name="T24" fmla="*/ 24023 w 68"/>
              <a:gd name="T25" fmla="*/ 48217 h 59"/>
              <a:gd name="T26" fmla="*/ 85795 w 68"/>
              <a:gd name="T27" fmla="*/ 48217 h 59"/>
              <a:gd name="T28" fmla="*/ 202476 w 68"/>
              <a:gd name="T29" fmla="*/ 0 h 59"/>
              <a:gd name="T30" fmla="*/ 219635 w 68"/>
              <a:gd name="T31" fmla="*/ 13776 h 59"/>
              <a:gd name="T32" fmla="*/ 219635 w 68"/>
              <a:gd name="T33" fmla="*/ 65437 h 59"/>
              <a:gd name="T34" fmla="*/ 233362 w 68"/>
              <a:gd name="T35" fmla="*/ 82658 h 59"/>
              <a:gd name="T36" fmla="*/ 202476 w 68"/>
              <a:gd name="T37" fmla="*/ 20664 h 59"/>
              <a:gd name="T38" fmla="*/ 102954 w 68"/>
              <a:gd name="T39" fmla="*/ 65437 h 59"/>
              <a:gd name="T40" fmla="*/ 102954 w 68"/>
              <a:gd name="T41" fmla="*/ 99878 h 59"/>
              <a:gd name="T42" fmla="*/ 202476 w 68"/>
              <a:gd name="T43" fmla="*/ 144651 h 59"/>
              <a:gd name="T44" fmla="*/ 202476 w 68"/>
              <a:gd name="T45" fmla="*/ 20664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8551" tIns="64275" rIns="128551" bIns="64275"/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37"/>
          <p:cNvSpPr/>
          <p:nvPr/>
        </p:nvSpPr>
        <p:spPr bwMode="auto">
          <a:xfrm>
            <a:off x="1145521" y="1657131"/>
            <a:ext cx="360849" cy="314291"/>
          </a:xfrm>
          <a:custGeom>
            <a:avLst/>
            <a:gdLst>
              <a:gd name="T0" fmla="*/ 116682 w 68"/>
              <a:gd name="T1" fmla="*/ 168759 h 59"/>
              <a:gd name="T2" fmla="*/ 99522 w 68"/>
              <a:gd name="T3" fmla="*/ 168759 h 59"/>
              <a:gd name="T4" fmla="*/ 37750 w 68"/>
              <a:gd name="T5" fmla="*/ 199756 h 59"/>
              <a:gd name="T6" fmla="*/ 24023 w 68"/>
              <a:gd name="T7" fmla="*/ 203200 h 59"/>
              <a:gd name="T8" fmla="*/ 17159 w 68"/>
              <a:gd name="T9" fmla="*/ 196312 h 59"/>
              <a:gd name="T10" fmla="*/ 17159 w 68"/>
              <a:gd name="T11" fmla="*/ 196312 h 59"/>
              <a:gd name="T12" fmla="*/ 20591 w 68"/>
              <a:gd name="T13" fmla="*/ 189424 h 59"/>
              <a:gd name="T14" fmla="*/ 44614 w 68"/>
              <a:gd name="T15" fmla="*/ 151539 h 59"/>
              <a:gd name="T16" fmla="*/ 0 w 68"/>
              <a:gd name="T17" fmla="*/ 86102 h 59"/>
              <a:gd name="T18" fmla="*/ 116682 w 68"/>
              <a:gd name="T19" fmla="*/ 0 h 59"/>
              <a:gd name="T20" fmla="*/ 233363 w 68"/>
              <a:gd name="T21" fmla="*/ 86102 h 59"/>
              <a:gd name="T22" fmla="*/ 116682 w 68"/>
              <a:gd name="T23" fmla="*/ 168759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8551" tIns="64275" rIns="128551" bIns="64275"/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1118465" y="3948552"/>
            <a:ext cx="352591" cy="303576"/>
          </a:xfrm>
          <a:custGeom>
            <a:avLst/>
            <a:gdLst>
              <a:gd name="T0" fmla="*/ 250825 w 73"/>
              <a:gd name="T1" fmla="*/ 161068 h 63"/>
              <a:gd name="T2" fmla="*/ 230209 w 73"/>
              <a:gd name="T3" fmla="*/ 181630 h 63"/>
              <a:gd name="T4" fmla="*/ 158054 w 73"/>
              <a:gd name="T5" fmla="*/ 181630 h 63"/>
              <a:gd name="T6" fmla="*/ 164926 w 73"/>
              <a:gd name="T7" fmla="*/ 205619 h 63"/>
              <a:gd name="T8" fmla="*/ 158054 w 73"/>
              <a:gd name="T9" fmla="*/ 215900 h 63"/>
              <a:gd name="T10" fmla="*/ 89335 w 73"/>
              <a:gd name="T11" fmla="*/ 215900 h 63"/>
              <a:gd name="T12" fmla="*/ 82463 w 73"/>
              <a:gd name="T13" fmla="*/ 205619 h 63"/>
              <a:gd name="T14" fmla="*/ 89335 w 73"/>
              <a:gd name="T15" fmla="*/ 181630 h 63"/>
              <a:gd name="T16" fmla="*/ 20616 w 73"/>
              <a:gd name="T17" fmla="*/ 181630 h 63"/>
              <a:gd name="T18" fmla="*/ 0 w 73"/>
              <a:gd name="T19" fmla="*/ 161068 h 63"/>
              <a:gd name="T20" fmla="*/ 0 w 73"/>
              <a:gd name="T21" fmla="*/ 20562 h 63"/>
              <a:gd name="T22" fmla="*/ 20616 w 73"/>
              <a:gd name="T23" fmla="*/ 0 h 63"/>
              <a:gd name="T24" fmla="*/ 230209 w 73"/>
              <a:gd name="T25" fmla="*/ 0 h 63"/>
              <a:gd name="T26" fmla="*/ 250825 w 73"/>
              <a:gd name="T27" fmla="*/ 20562 h 63"/>
              <a:gd name="T28" fmla="*/ 250825 w 73"/>
              <a:gd name="T29" fmla="*/ 161068 h 63"/>
              <a:gd name="T30" fmla="*/ 233645 w 73"/>
              <a:gd name="T31" fmla="*/ 20562 h 63"/>
              <a:gd name="T32" fmla="*/ 230209 w 73"/>
              <a:gd name="T33" fmla="*/ 17135 h 63"/>
              <a:gd name="T34" fmla="*/ 20616 w 73"/>
              <a:gd name="T35" fmla="*/ 17135 h 63"/>
              <a:gd name="T36" fmla="*/ 17180 w 73"/>
              <a:gd name="T37" fmla="*/ 20562 h 63"/>
              <a:gd name="T38" fmla="*/ 17180 w 73"/>
              <a:gd name="T39" fmla="*/ 126798 h 63"/>
              <a:gd name="T40" fmla="*/ 20616 w 73"/>
              <a:gd name="T41" fmla="*/ 133652 h 63"/>
              <a:gd name="T42" fmla="*/ 230209 w 73"/>
              <a:gd name="T43" fmla="*/ 133652 h 63"/>
              <a:gd name="T44" fmla="*/ 233645 w 73"/>
              <a:gd name="T45" fmla="*/ 126798 h 63"/>
              <a:gd name="T46" fmla="*/ 233645 w 73"/>
              <a:gd name="T47" fmla="*/ 20562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8551" tIns="64275" rIns="128551" bIns="64275"/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57"/>
          <p:cNvSpPr>
            <a:spLocks noEditPoints="1"/>
          </p:cNvSpPr>
          <p:nvPr/>
        </p:nvSpPr>
        <p:spPr bwMode="auto">
          <a:xfrm>
            <a:off x="1150684" y="5100565"/>
            <a:ext cx="346119" cy="306924"/>
          </a:xfrm>
          <a:custGeom>
            <a:avLst/>
            <a:gdLst>
              <a:gd name="T0" fmla="*/ 24106 w 65"/>
              <a:gd name="T1" fmla="*/ 30792 h 58"/>
              <a:gd name="T2" fmla="*/ 24106 w 65"/>
              <a:gd name="T3" fmla="*/ 195016 h 58"/>
              <a:gd name="T4" fmla="*/ 20662 w 65"/>
              <a:gd name="T5" fmla="*/ 198437 h 58"/>
              <a:gd name="T6" fmla="*/ 13775 w 65"/>
              <a:gd name="T7" fmla="*/ 198437 h 58"/>
              <a:gd name="T8" fmla="*/ 6887 w 65"/>
              <a:gd name="T9" fmla="*/ 195016 h 58"/>
              <a:gd name="T10" fmla="*/ 6887 w 65"/>
              <a:gd name="T11" fmla="*/ 30792 h 58"/>
              <a:gd name="T12" fmla="*/ 0 w 65"/>
              <a:gd name="T13" fmla="*/ 13685 h 58"/>
              <a:gd name="T14" fmla="*/ 17218 w 65"/>
              <a:gd name="T15" fmla="*/ 0 h 58"/>
              <a:gd name="T16" fmla="*/ 34436 w 65"/>
              <a:gd name="T17" fmla="*/ 13685 h 58"/>
              <a:gd name="T18" fmla="*/ 24106 w 65"/>
              <a:gd name="T19" fmla="*/ 30792 h 58"/>
              <a:gd name="T20" fmla="*/ 223837 w 65"/>
              <a:gd name="T21" fmla="*/ 123168 h 58"/>
              <a:gd name="T22" fmla="*/ 216950 w 65"/>
              <a:gd name="T23" fmla="*/ 130010 h 58"/>
              <a:gd name="T24" fmla="*/ 168739 w 65"/>
              <a:gd name="T25" fmla="*/ 147117 h 58"/>
              <a:gd name="T26" fmla="*/ 106753 w 65"/>
              <a:gd name="T27" fmla="*/ 126589 h 58"/>
              <a:gd name="T28" fmla="*/ 44767 w 65"/>
              <a:gd name="T29" fmla="*/ 147117 h 58"/>
              <a:gd name="T30" fmla="*/ 41324 w 65"/>
              <a:gd name="T31" fmla="*/ 147117 h 58"/>
              <a:gd name="T32" fmla="*/ 34436 w 65"/>
              <a:gd name="T33" fmla="*/ 140274 h 58"/>
              <a:gd name="T34" fmla="*/ 34436 w 65"/>
              <a:gd name="T35" fmla="*/ 44477 h 58"/>
              <a:gd name="T36" fmla="*/ 37880 w 65"/>
              <a:gd name="T37" fmla="*/ 37635 h 58"/>
              <a:gd name="T38" fmla="*/ 48211 w 65"/>
              <a:gd name="T39" fmla="*/ 30792 h 58"/>
              <a:gd name="T40" fmla="*/ 103309 w 65"/>
              <a:gd name="T41" fmla="*/ 13685 h 58"/>
              <a:gd name="T42" fmla="*/ 158408 w 65"/>
              <a:gd name="T43" fmla="*/ 30792 h 58"/>
              <a:gd name="T44" fmla="*/ 168739 w 65"/>
              <a:gd name="T45" fmla="*/ 34213 h 58"/>
              <a:gd name="T46" fmla="*/ 216950 w 65"/>
              <a:gd name="T47" fmla="*/ 13685 h 58"/>
              <a:gd name="T48" fmla="*/ 223837 w 65"/>
              <a:gd name="T49" fmla="*/ 23949 h 58"/>
              <a:gd name="T50" fmla="*/ 223837 w 65"/>
              <a:gd name="T51" fmla="*/ 12316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8551" tIns="64275" rIns="128551" bIns="64275"/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3" grpId="0"/>
      <p:bldP spid="37" grpId="0"/>
      <p:bldP spid="39" grpId="0"/>
      <p:bldP spid="35" grpId="0" animBg="1"/>
      <p:bldP spid="41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263229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2415892" y="1489047"/>
            <a:ext cx="1769715" cy="379459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568110" y="3047789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3"/>
            </p:custDataLst>
          </p:nvPr>
        </p:nvSpPr>
        <p:spPr>
          <a:xfrm>
            <a:off x="6453282" y="2271239"/>
            <a:ext cx="379667" cy="37966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4"/>
            </p:custDataLst>
          </p:nvPr>
        </p:nvSpPr>
        <p:spPr>
          <a:xfrm>
            <a:off x="6984107" y="2208793"/>
            <a:ext cx="333104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2"/>
          <p:cNvSpPr/>
          <p:nvPr>
            <p:custDataLst>
              <p:tags r:id="rId5"/>
            </p:custDataLst>
          </p:nvPr>
        </p:nvSpPr>
        <p:spPr>
          <a:xfrm>
            <a:off x="6453282" y="3140755"/>
            <a:ext cx="379667" cy="37966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6"/>
            </p:custDataLst>
          </p:nvPr>
        </p:nvSpPr>
        <p:spPr>
          <a:xfrm>
            <a:off x="6984107" y="3078310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Number_3"/>
          <p:cNvSpPr/>
          <p:nvPr>
            <p:custDataLst>
              <p:tags r:id="rId7"/>
            </p:custDataLst>
          </p:nvPr>
        </p:nvSpPr>
        <p:spPr>
          <a:xfrm>
            <a:off x="6453282" y="4010271"/>
            <a:ext cx="379667" cy="37966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8"/>
            </p:custDataLst>
          </p:nvPr>
        </p:nvSpPr>
        <p:spPr>
          <a:xfrm>
            <a:off x="6984107" y="3947826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9"/>
            </p:custDataLst>
          </p:nvPr>
        </p:nvSpPr>
        <p:spPr>
          <a:xfrm>
            <a:off x="6453282" y="4879787"/>
            <a:ext cx="379667" cy="37966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10"/>
            </p:custDataLst>
          </p:nvPr>
        </p:nvSpPr>
        <p:spPr>
          <a:xfrm>
            <a:off x="6984107" y="4817341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0" y="4091804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gallery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lbow Connector 6"/>
          <p:cNvCxnSpPr/>
          <p:nvPr/>
        </p:nvCxnSpPr>
        <p:spPr>
          <a:xfrm>
            <a:off x="6981688" y="3866462"/>
            <a:ext cx="866623" cy="24150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6967730" y="3130574"/>
            <a:ext cx="866623" cy="24150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H="1">
            <a:off x="5028980" y="3884838"/>
            <a:ext cx="866623" cy="24150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892181" y="2782822"/>
            <a:ext cx="3007062" cy="700922"/>
            <a:chOff x="7699508" y="2223969"/>
            <a:chExt cx="3283266" cy="765303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9371697" y="1378195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6200000">
              <a:off x="7730064" y="2193413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92181" y="3761547"/>
            <a:ext cx="3007062" cy="700921"/>
            <a:chOff x="7699508" y="3292593"/>
            <a:chExt cx="3283266" cy="765302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9371697" y="2446818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16200000">
              <a:off x="7730064" y="32620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82037" y="2794451"/>
            <a:ext cx="3007062" cy="700921"/>
            <a:chOff x="1246506" y="2236667"/>
            <a:chExt cx="3283266" cy="765302"/>
          </a:xfrm>
        </p:grpSpPr>
        <p:sp>
          <p:nvSpPr>
            <p:cNvPr id="23" name="Round Same Side Corner Rectangle 22"/>
            <p:cNvSpPr/>
            <p:nvPr/>
          </p:nvSpPr>
          <p:spPr>
            <a:xfrm rot="5400000" flipH="1" flipV="1">
              <a:off x="2092283" y="1390890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16200000" flipH="1" flipV="1">
              <a:off x="3733916" y="2206113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82037" y="3773177"/>
            <a:ext cx="3007062" cy="700922"/>
            <a:chOff x="1246506" y="3305290"/>
            <a:chExt cx="3283266" cy="765303"/>
          </a:xfrm>
        </p:grpSpPr>
        <p:sp>
          <p:nvSpPr>
            <p:cNvPr id="29" name="Round Same Side Corner Rectangle 28"/>
            <p:cNvSpPr/>
            <p:nvPr/>
          </p:nvSpPr>
          <p:spPr>
            <a:xfrm rot="5400000" flipH="1" flipV="1">
              <a:off x="2092283" y="2459513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ound Same Side Corner Rectangle 31"/>
            <p:cNvSpPr/>
            <p:nvPr/>
          </p:nvSpPr>
          <p:spPr>
            <a:xfrm rot="16200000" flipH="1" flipV="1">
              <a:off x="3733916" y="32747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4" name="Elbow Connector 33"/>
          <p:cNvCxnSpPr/>
          <p:nvPr/>
        </p:nvCxnSpPr>
        <p:spPr>
          <a:xfrm flipH="1" flipV="1">
            <a:off x="5028980" y="3148949"/>
            <a:ext cx="866623" cy="24150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2"/>
          <p:cNvSpPr/>
          <p:nvPr/>
        </p:nvSpPr>
        <p:spPr bwMode="auto">
          <a:xfrm>
            <a:off x="5441922" y="2618087"/>
            <a:ext cx="987454" cy="985216"/>
          </a:xfrm>
          <a:custGeom>
            <a:avLst/>
            <a:gdLst>
              <a:gd name="T0" fmla="*/ 372 w 372"/>
              <a:gd name="T1" fmla="*/ 0 h 371"/>
              <a:gd name="T2" fmla="*/ 325 w 372"/>
              <a:gd name="T3" fmla="*/ 0 h 371"/>
              <a:gd name="T4" fmla="*/ 325 w 372"/>
              <a:gd name="T5" fmla="*/ 73 h 371"/>
              <a:gd name="T6" fmla="*/ 263 w 372"/>
              <a:gd name="T7" fmla="*/ 90 h 371"/>
              <a:gd name="T8" fmla="*/ 226 w 372"/>
              <a:gd name="T9" fmla="*/ 26 h 371"/>
              <a:gd name="T10" fmla="*/ 145 w 372"/>
              <a:gd name="T11" fmla="*/ 73 h 371"/>
              <a:gd name="T12" fmla="*/ 182 w 372"/>
              <a:gd name="T13" fmla="*/ 136 h 371"/>
              <a:gd name="T14" fmla="*/ 137 w 372"/>
              <a:gd name="T15" fmla="*/ 183 h 371"/>
              <a:gd name="T16" fmla="*/ 73 w 372"/>
              <a:gd name="T17" fmla="*/ 146 h 371"/>
              <a:gd name="T18" fmla="*/ 28 w 372"/>
              <a:gd name="T19" fmla="*/ 225 h 371"/>
              <a:gd name="T20" fmla="*/ 91 w 372"/>
              <a:gd name="T21" fmla="*/ 262 h 371"/>
              <a:gd name="T22" fmla="*/ 74 w 372"/>
              <a:gd name="T23" fmla="*/ 325 h 371"/>
              <a:gd name="T24" fmla="*/ 0 w 372"/>
              <a:gd name="T25" fmla="*/ 325 h 371"/>
              <a:gd name="T26" fmla="*/ 0 w 372"/>
              <a:gd name="T27" fmla="*/ 371 h 371"/>
              <a:gd name="T28" fmla="*/ 372 w 372"/>
              <a:gd name="T29" fmla="*/ 371 h 371"/>
              <a:gd name="T30" fmla="*/ 372 w 372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0"/>
                </a:moveTo>
                <a:cubicBezTo>
                  <a:pt x="325" y="0"/>
                  <a:pt x="325" y="0"/>
                  <a:pt x="325" y="0"/>
                </a:cubicBezTo>
                <a:cubicBezTo>
                  <a:pt x="325" y="73"/>
                  <a:pt x="325" y="73"/>
                  <a:pt x="325" y="73"/>
                </a:cubicBezTo>
                <a:cubicBezTo>
                  <a:pt x="304" y="77"/>
                  <a:pt x="282" y="83"/>
                  <a:pt x="263" y="90"/>
                </a:cubicBezTo>
                <a:cubicBezTo>
                  <a:pt x="226" y="26"/>
                  <a:pt x="226" y="26"/>
                  <a:pt x="226" y="26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66" y="150"/>
                  <a:pt x="150" y="166"/>
                  <a:pt x="137" y="183"/>
                </a:cubicBezTo>
                <a:cubicBezTo>
                  <a:pt x="73" y="146"/>
                  <a:pt x="73" y="146"/>
                  <a:pt x="73" y="146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91" y="262"/>
                  <a:pt x="91" y="262"/>
                  <a:pt x="91" y="262"/>
                </a:cubicBezTo>
                <a:cubicBezTo>
                  <a:pt x="82" y="283"/>
                  <a:pt x="78" y="303"/>
                  <a:pt x="74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71"/>
                  <a:pt x="0" y="371"/>
                  <a:pt x="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"/>
          <p:cNvSpPr/>
          <p:nvPr/>
        </p:nvSpPr>
        <p:spPr bwMode="auto">
          <a:xfrm>
            <a:off x="6429375" y="2618087"/>
            <a:ext cx="986335" cy="985216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15"/>
          <p:cNvSpPr/>
          <p:nvPr/>
        </p:nvSpPr>
        <p:spPr bwMode="auto">
          <a:xfrm>
            <a:off x="6429375" y="3603304"/>
            <a:ext cx="986335" cy="984096"/>
          </a:xfrm>
          <a:custGeom>
            <a:avLst/>
            <a:gdLst>
              <a:gd name="T0" fmla="*/ 0 w 371"/>
              <a:gd name="T1" fmla="*/ 371 h 371"/>
              <a:gd name="T2" fmla="*/ 46 w 371"/>
              <a:gd name="T3" fmla="*/ 371 h 371"/>
              <a:gd name="T4" fmla="*/ 46 w 371"/>
              <a:gd name="T5" fmla="*/ 299 h 371"/>
              <a:gd name="T6" fmla="*/ 108 w 371"/>
              <a:gd name="T7" fmla="*/ 282 h 371"/>
              <a:gd name="T8" fmla="*/ 145 w 371"/>
              <a:gd name="T9" fmla="*/ 345 h 371"/>
              <a:gd name="T10" fmla="*/ 226 w 371"/>
              <a:gd name="T11" fmla="*/ 299 h 371"/>
              <a:gd name="T12" fmla="*/ 189 w 371"/>
              <a:gd name="T13" fmla="*/ 236 h 371"/>
              <a:gd name="T14" fmla="*/ 234 w 371"/>
              <a:gd name="T15" fmla="*/ 189 h 371"/>
              <a:gd name="T16" fmla="*/ 298 w 371"/>
              <a:gd name="T17" fmla="*/ 226 h 371"/>
              <a:gd name="T18" fmla="*/ 344 w 371"/>
              <a:gd name="T19" fmla="*/ 146 h 371"/>
              <a:gd name="T20" fmla="*/ 281 w 371"/>
              <a:gd name="T21" fmla="*/ 109 h 371"/>
              <a:gd name="T22" fmla="*/ 297 w 371"/>
              <a:gd name="T23" fmla="*/ 46 h 371"/>
              <a:gd name="T24" fmla="*/ 371 w 371"/>
              <a:gd name="T25" fmla="*/ 46 h 371"/>
              <a:gd name="T26" fmla="*/ 371 w 371"/>
              <a:gd name="T27" fmla="*/ 0 h 371"/>
              <a:gd name="T28" fmla="*/ 0 w 371"/>
              <a:gd name="T29" fmla="*/ 0 h 371"/>
              <a:gd name="T30" fmla="*/ 0 w 371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371"/>
                </a:moveTo>
                <a:cubicBezTo>
                  <a:pt x="46" y="371"/>
                  <a:pt x="46" y="371"/>
                  <a:pt x="46" y="371"/>
                </a:cubicBezTo>
                <a:cubicBezTo>
                  <a:pt x="46" y="299"/>
                  <a:pt x="46" y="299"/>
                  <a:pt x="46" y="299"/>
                </a:cubicBezTo>
                <a:cubicBezTo>
                  <a:pt x="67" y="295"/>
                  <a:pt x="89" y="289"/>
                  <a:pt x="108" y="28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226" y="299"/>
                  <a:pt x="226" y="299"/>
                  <a:pt x="226" y="299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206" y="221"/>
                  <a:pt x="221" y="206"/>
                  <a:pt x="234" y="189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344" y="146"/>
                  <a:pt x="344" y="146"/>
                  <a:pt x="344" y="146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9" y="89"/>
                  <a:pt x="294" y="69"/>
                  <a:pt x="297" y="46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371" y="0"/>
                  <a:pt x="371" y="0"/>
                  <a:pt x="371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14"/>
          <p:cNvSpPr/>
          <p:nvPr/>
        </p:nvSpPr>
        <p:spPr bwMode="auto">
          <a:xfrm>
            <a:off x="5441922" y="3603304"/>
            <a:ext cx="987454" cy="984096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0" y="3040063"/>
            <a:ext cx="14779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0" y="3987800"/>
            <a:ext cx="14779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11"/>
          <p:cNvSpPr>
            <a:spLocks noEditPoints="1"/>
          </p:cNvSpPr>
          <p:nvPr/>
        </p:nvSpPr>
        <p:spPr bwMode="auto">
          <a:xfrm>
            <a:off x="4330055" y="2937571"/>
            <a:ext cx="452658" cy="402183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3649" y="3896730"/>
            <a:ext cx="440108" cy="437306"/>
            <a:chOff x="7392564" y="5336936"/>
            <a:chExt cx="556472" cy="552928"/>
          </a:xfrm>
          <a:solidFill>
            <a:schemeClr val="bg1"/>
          </a:solidFill>
        </p:grpSpPr>
        <p:sp>
          <p:nvSpPr>
            <p:cNvPr id="35" name="Freeform 8"/>
            <p:cNvSpPr/>
            <p:nvPr/>
          </p:nvSpPr>
          <p:spPr bwMode="auto">
            <a:xfrm>
              <a:off x="7392564" y="5740999"/>
              <a:ext cx="148865" cy="14886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7477630" y="5383014"/>
              <a:ext cx="368619" cy="375707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7527252" y="5439725"/>
              <a:ext cx="368619" cy="368619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7835615" y="5336936"/>
              <a:ext cx="113421" cy="109878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196141" y="2926799"/>
            <a:ext cx="282678" cy="378967"/>
            <a:chOff x="8025047" y="2676140"/>
            <a:chExt cx="308642" cy="413776"/>
          </a:xfrm>
        </p:grpSpPr>
        <p:sp>
          <p:nvSpPr>
            <p:cNvPr id="41" name="Freeform 62"/>
            <p:cNvSpPr>
              <a:spLocks noEditPoints="1"/>
            </p:cNvSpPr>
            <p:nvPr/>
          </p:nvSpPr>
          <p:spPr bwMode="auto">
            <a:xfrm>
              <a:off x="8025047" y="2676140"/>
              <a:ext cx="233759" cy="41377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63"/>
            <p:cNvSpPr/>
            <p:nvPr/>
          </p:nvSpPr>
          <p:spPr bwMode="auto">
            <a:xfrm>
              <a:off x="8159041" y="2753123"/>
              <a:ext cx="174648" cy="166585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Freeform 58"/>
          <p:cNvSpPr/>
          <p:nvPr/>
        </p:nvSpPr>
        <p:spPr bwMode="auto">
          <a:xfrm>
            <a:off x="8089457" y="3890934"/>
            <a:ext cx="427462" cy="443100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6"/>
          <p:cNvSpPr txBox="1"/>
          <p:nvPr/>
        </p:nvSpPr>
        <p:spPr>
          <a:xfrm>
            <a:off x="8971013" y="3040530"/>
            <a:ext cx="1479186" cy="307777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8971055" y="3989098"/>
            <a:ext cx="1479610" cy="307777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7"/>
          <p:cNvSpPr txBox="1"/>
          <p:nvPr/>
        </p:nvSpPr>
        <p:spPr>
          <a:xfrm>
            <a:off x="2445728" y="4844458"/>
            <a:ext cx="176857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8"/>
          <p:cNvSpPr txBox="1"/>
          <p:nvPr/>
        </p:nvSpPr>
        <p:spPr>
          <a:xfrm>
            <a:off x="2451499" y="5082503"/>
            <a:ext cx="2142739" cy="4431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7"/>
          <p:cNvSpPr txBox="1"/>
          <p:nvPr/>
        </p:nvSpPr>
        <p:spPr>
          <a:xfrm>
            <a:off x="8206069" y="4844458"/>
            <a:ext cx="176857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8"/>
          <p:cNvSpPr txBox="1"/>
          <p:nvPr/>
        </p:nvSpPr>
        <p:spPr>
          <a:xfrm>
            <a:off x="8211840" y="5082503"/>
            <a:ext cx="2142739" cy="4431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50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2" grpId="0" animBg="1"/>
      <p:bldP spid="45" grpId="0" animBg="1"/>
      <p:bldP spid="46" grpId="0" build="p"/>
      <p:bldP spid="47" grpId="0" build="p"/>
      <p:bldP spid="33" grpId="0" animBg="1"/>
      <p:bldP spid="52" grpId="0" animBg="1"/>
      <p:bldP spid="43" grpId="0" build="p"/>
      <p:bldP spid="44" grpId="0" build="p"/>
      <p:bldP spid="53" grpId="0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86" y="-10701"/>
            <a:ext cx="5774577" cy="6471870"/>
          </a:xfrm>
          <a:prstGeom prst="rect">
            <a:avLst/>
          </a:prstGeom>
        </p:spPr>
      </p:pic>
      <p:sp>
        <p:nvSpPr>
          <p:cNvPr id="9" name="Text Placeholder 2"/>
          <p:cNvSpPr txBox="1"/>
          <p:nvPr/>
        </p:nvSpPr>
        <p:spPr>
          <a:xfrm>
            <a:off x="5510281" y="3775932"/>
            <a:ext cx="1735587" cy="504193"/>
          </a:xfrm>
          <a:prstGeom prst="rect">
            <a:avLst/>
          </a:prstGeom>
        </p:spPr>
        <p:txBody>
          <a:bodyPr vert="horz" lIns="128580" tIns="64290" rIns="128580" bIns="6429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620">
              <a:defRPr/>
            </a:pPr>
            <a:r>
              <a:rPr lang="en-US" altLang="zh-CN" sz="253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253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5096611" y="4102360"/>
            <a:ext cx="2562931" cy="857934"/>
          </a:xfrm>
          <a:prstGeom prst="rect">
            <a:avLst/>
          </a:prstGeom>
        </p:spPr>
        <p:txBody>
          <a:bodyPr vert="horz" lIns="128580" tIns="64290" rIns="128580" bIns="6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4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710386" y="2562285"/>
            <a:ext cx="4537939" cy="2923503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710383" y="4276661"/>
            <a:ext cx="360580" cy="12155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  <a:alpha val="7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272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12964" y="3843965"/>
            <a:ext cx="360580" cy="164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853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6780" y="4723315"/>
            <a:ext cx="360580" cy="768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669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99361" y="4409261"/>
            <a:ext cx="360580" cy="10829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1251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83177" y="3292626"/>
            <a:ext cx="360580" cy="21995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5067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85759" y="3892818"/>
            <a:ext cx="360580" cy="159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7648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0199" y="3409697"/>
            <a:ext cx="2725951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0198" y="3063857"/>
            <a:ext cx="188004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247442" y="2678313"/>
            <a:ext cx="5493" cy="300391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接连接符 32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5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00776" y="2483932"/>
            <a:ext cx="8357269" cy="2567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7" y="952646"/>
            <a:ext cx="2234729" cy="4098649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741" y="2483933"/>
            <a:ext cx="2234729" cy="401196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4989294" y="2902784"/>
            <a:ext cx="7200405" cy="17537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4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/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70"/>
            <p:cNvSpPr/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1"/>
            <p:cNvSpPr/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72"/>
            <p:cNvSpPr/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3"/>
            <p:cNvSpPr/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4"/>
            <p:cNvSpPr/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75"/>
            <p:cNvSpPr/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76"/>
            <p:cNvSpPr/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7"/>
            <p:cNvSpPr/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8"/>
            <p:cNvSpPr/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79"/>
            <p:cNvSpPr/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80"/>
            <p:cNvSpPr/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81"/>
            <p:cNvSpPr/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82"/>
            <p:cNvSpPr/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83"/>
            <p:cNvSpPr/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84"/>
            <p:cNvSpPr/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5"/>
            <p:cNvSpPr/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/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7"/>
            <p:cNvSpPr/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0"/>
            <p:cNvSpPr/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1"/>
            <p:cNvSpPr/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2"/>
            <p:cNvSpPr/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3"/>
            <p:cNvSpPr/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4"/>
            <p:cNvSpPr/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5"/>
            <p:cNvSpPr/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96"/>
            <p:cNvSpPr/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97"/>
            <p:cNvSpPr/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2555" y="2650487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2555" y="4506743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5707" y="1846574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5707" y="5461420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5706" y="3869317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07" y="3590431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882937" y="3435358"/>
            <a:ext cx="824223" cy="29542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27317" y="5248562"/>
            <a:ext cx="1728391" cy="37713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9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631886" y="-10701"/>
            <a:ext cx="5467807" cy="7243351"/>
            <a:chOff x="4716016" y="-7610"/>
            <a:chExt cx="3888432" cy="5151110"/>
          </a:xfrm>
        </p:grpSpPr>
        <p:sp>
          <p:nvSpPr>
            <p:cNvPr id="6" name="矩形 5"/>
            <p:cNvSpPr/>
            <p:nvPr/>
          </p:nvSpPr>
          <p:spPr>
            <a:xfrm>
              <a:off x="4716016" y="-7610"/>
              <a:ext cx="3888432" cy="51511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0"/>
            </a:p>
          </p:txBody>
        </p:sp>
        <p:sp>
          <p:nvSpPr>
            <p:cNvPr id="7" name="矩形 6"/>
            <p:cNvSpPr/>
            <p:nvPr/>
          </p:nvSpPr>
          <p:spPr>
            <a:xfrm>
              <a:off x="4788024" y="-7610"/>
              <a:ext cx="3744416" cy="5151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0"/>
            </a:p>
          </p:txBody>
        </p:sp>
      </p:grpSp>
      <p:sp>
        <p:nvSpPr>
          <p:cNvPr id="8" name="圆角矩形 7"/>
          <p:cNvSpPr/>
          <p:nvPr/>
        </p:nvSpPr>
        <p:spPr>
          <a:xfrm>
            <a:off x="6936065" y="379842"/>
            <a:ext cx="4826398" cy="3240216"/>
          </a:xfrm>
          <a:prstGeom prst="round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0"/>
          </a:p>
        </p:txBody>
      </p:sp>
      <p:sp>
        <p:nvSpPr>
          <p:cNvPr id="14" name="圆角矩形 13"/>
          <p:cNvSpPr/>
          <p:nvPr/>
        </p:nvSpPr>
        <p:spPr>
          <a:xfrm>
            <a:off x="6936065" y="3741685"/>
            <a:ext cx="4826398" cy="324021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3" y="-10701"/>
            <a:ext cx="5774577" cy="6471870"/>
          </a:xfrm>
          <a:prstGeom prst="rect">
            <a:avLst/>
          </a:prstGeom>
        </p:spPr>
      </p:pic>
      <p:sp>
        <p:nvSpPr>
          <p:cNvPr id="9" name="Text Placeholder 2"/>
          <p:cNvSpPr txBox="1"/>
          <p:nvPr/>
        </p:nvSpPr>
        <p:spPr>
          <a:xfrm>
            <a:off x="2643598" y="3775932"/>
            <a:ext cx="1735587" cy="504193"/>
          </a:xfrm>
          <a:prstGeom prst="rect">
            <a:avLst/>
          </a:prstGeom>
        </p:spPr>
        <p:txBody>
          <a:bodyPr vert="horz" lIns="128580" tIns="64290" rIns="128580" bIns="6429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620">
              <a:defRPr/>
            </a:pPr>
            <a:r>
              <a:rPr lang="zh-CN" altLang="en-US" sz="253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尽享美食</a:t>
            </a:r>
            <a:endParaRPr lang="en-US" sz="253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2229928" y="4249984"/>
            <a:ext cx="2562931" cy="857934"/>
          </a:xfrm>
          <a:prstGeom prst="rect">
            <a:avLst/>
          </a:prstGeom>
        </p:spPr>
        <p:txBody>
          <a:bodyPr vert="horz" lIns="128580" tIns="64290" rIns="128580" bIns="6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4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 批评指导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381" y="-37614"/>
            <a:ext cx="12846033" cy="7269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006" y="2728453"/>
            <a:ext cx="12855406" cy="13050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280" y="1476995"/>
            <a:ext cx="2641522" cy="8035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656" y="4360238"/>
            <a:ext cx="4007480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86" y="-10701"/>
            <a:ext cx="5774577" cy="6471870"/>
          </a:xfrm>
          <a:prstGeom prst="rect">
            <a:avLst/>
          </a:prstGeom>
        </p:spPr>
      </p:pic>
      <p:sp>
        <p:nvSpPr>
          <p:cNvPr id="9" name="Text Placeholder 2"/>
          <p:cNvSpPr txBox="1"/>
          <p:nvPr/>
        </p:nvSpPr>
        <p:spPr>
          <a:xfrm>
            <a:off x="5510281" y="3775932"/>
            <a:ext cx="1735587" cy="504193"/>
          </a:xfrm>
          <a:prstGeom prst="rect">
            <a:avLst/>
          </a:prstGeom>
        </p:spPr>
        <p:txBody>
          <a:bodyPr vert="horz" lIns="128580" tIns="64290" rIns="128580" bIns="6429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620">
              <a:defRPr/>
            </a:pPr>
            <a:r>
              <a:rPr lang="en-US" altLang="zh-CN" sz="253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sz="253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5096611" y="4102360"/>
            <a:ext cx="2562931" cy="857934"/>
          </a:xfrm>
          <a:prstGeom prst="rect">
            <a:avLst/>
          </a:prstGeom>
        </p:spPr>
        <p:txBody>
          <a:bodyPr vert="horz" lIns="128580" tIns="64290" rIns="128580" bIns="6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4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5302250" cy="2952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0" y="1227138"/>
            <a:ext cx="5302250" cy="2951162"/>
          </a:xfrm>
          <a:prstGeom prst="rect">
            <a:avLst/>
          </a:prstGeom>
        </p:spPr>
      </p:pic>
      <p:sp>
        <p:nvSpPr>
          <p:cNvPr id="22" name="Title 20"/>
          <p:cNvSpPr txBox="1"/>
          <p:nvPr/>
        </p:nvSpPr>
        <p:spPr>
          <a:xfrm>
            <a:off x="1005270" y="5101769"/>
            <a:ext cx="5301650" cy="9743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itle 20"/>
          <p:cNvSpPr txBox="1"/>
          <p:nvPr/>
        </p:nvSpPr>
        <p:spPr>
          <a:xfrm>
            <a:off x="6531312" y="5101768"/>
            <a:ext cx="5510093" cy="9743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5272" y="4151226"/>
            <a:ext cx="5301647" cy="721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4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31311" y="4151226"/>
            <a:ext cx="5301647" cy="721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058" y="4349471"/>
            <a:ext cx="3302303" cy="32457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30983" y="4349471"/>
            <a:ext cx="3302303" cy="32457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 animBg="1"/>
      <p:bldP spid="30" grpId="0" animBg="1"/>
      <p:bldP spid="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30425" y="2594899"/>
            <a:ext cx="4189787" cy="4161791"/>
            <a:chOff x="1134282" y="1929437"/>
            <a:chExt cx="4961718" cy="4928563"/>
          </a:xfrm>
        </p:grpSpPr>
        <p:sp>
          <p:nvSpPr>
            <p:cNvPr id="6" name="Freeform 5"/>
            <p:cNvSpPr/>
            <p:nvPr/>
          </p:nvSpPr>
          <p:spPr bwMode="auto">
            <a:xfrm>
              <a:off x="1912099" y="4596238"/>
              <a:ext cx="936427" cy="960622"/>
            </a:xfrm>
            <a:custGeom>
              <a:avLst/>
              <a:gdLst>
                <a:gd name="T0" fmla="*/ 419 w 442"/>
                <a:gd name="T1" fmla="*/ 163 h 453"/>
                <a:gd name="T2" fmla="*/ 166 w 442"/>
                <a:gd name="T3" fmla="*/ 33 h 453"/>
                <a:gd name="T4" fmla="*/ 34 w 442"/>
                <a:gd name="T5" fmla="*/ 285 h 453"/>
                <a:gd name="T6" fmla="*/ 286 w 442"/>
                <a:gd name="T7" fmla="*/ 415 h 453"/>
                <a:gd name="T8" fmla="*/ 299 w 442"/>
                <a:gd name="T9" fmla="*/ 410 h 453"/>
                <a:gd name="T10" fmla="*/ 391 w 442"/>
                <a:gd name="T11" fmla="*/ 453 h 453"/>
                <a:gd name="T12" fmla="*/ 373 w 442"/>
                <a:gd name="T13" fmla="*/ 361 h 453"/>
                <a:gd name="T14" fmla="*/ 419 w 442"/>
                <a:gd name="T15" fmla="*/ 16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53">
                  <a:moveTo>
                    <a:pt x="419" y="163"/>
                  </a:moveTo>
                  <a:cubicBezTo>
                    <a:pt x="386" y="58"/>
                    <a:pt x="273" y="0"/>
                    <a:pt x="166" y="33"/>
                  </a:cubicBezTo>
                  <a:cubicBezTo>
                    <a:pt x="60" y="67"/>
                    <a:pt x="0" y="180"/>
                    <a:pt x="34" y="285"/>
                  </a:cubicBezTo>
                  <a:cubicBezTo>
                    <a:pt x="67" y="390"/>
                    <a:pt x="180" y="448"/>
                    <a:pt x="286" y="415"/>
                  </a:cubicBezTo>
                  <a:cubicBezTo>
                    <a:pt x="291" y="413"/>
                    <a:pt x="295" y="412"/>
                    <a:pt x="299" y="410"/>
                  </a:cubicBezTo>
                  <a:cubicBezTo>
                    <a:pt x="391" y="453"/>
                    <a:pt x="391" y="453"/>
                    <a:pt x="391" y="45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421" y="309"/>
                    <a:pt x="442" y="235"/>
                    <a:pt x="419" y="1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101276" y="3967173"/>
              <a:ext cx="848609" cy="905064"/>
            </a:xfrm>
            <a:custGeom>
              <a:avLst/>
              <a:gdLst>
                <a:gd name="T0" fmla="*/ 327 w 400"/>
                <a:gd name="T1" fmla="*/ 333 h 427"/>
                <a:gd name="T2" fmla="*/ 330 w 400"/>
                <a:gd name="T3" fmla="*/ 76 h 427"/>
                <a:gd name="T4" fmla="*/ 74 w 400"/>
                <a:gd name="T5" fmla="*/ 70 h 427"/>
                <a:gd name="T6" fmla="*/ 70 w 400"/>
                <a:gd name="T7" fmla="*/ 326 h 427"/>
                <a:gd name="T8" fmla="*/ 79 w 400"/>
                <a:gd name="T9" fmla="*/ 335 h 427"/>
                <a:gd name="T10" fmla="*/ 81 w 400"/>
                <a:gd name="T11" fmla="*/ 427 h 427"/>
                <a:gd name="T12" fmla="*/ 149 w 400"/>
                <a:gd name="T13" fmla="*/ 375 h 427"/>
                <a:gd name="T14" fmla="*/ 327 w 400"/>
                <a:gd name="T15" fmla="*/ 33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427">
                  <a:moveTo>
                    <a:pt x="327" y="333"/>
                  </a:moveTo>
                  <a:cubicBezTo>
                    <a:pt x="399" y="263"/>
                    <a:pt x="400" y="149"/>
                    <a:pt x="330" y="76"/>
                  </a:cubicBezTo>
                  <a:cubicBezTo>
                    <a:pt x="260" y="3"/>
                    <a:pt x="145" y="0"/>
                    <a:pt x="74" y="70"/>
                  </a:cubicBezTo>
                  <a:cubicBezTo>
                    <a:pt x="2" y="139"/>
                    <a:pt x="0" y="254"/>
                    <a:pt x="70" y="326"/>
                  </a:cubicBezTo>
                  <a:cubicBezTo>
                    <a:pt x="73" y="329"/>
                    <a:pt x="76" y="332"/>
                    <a:pt x="79" y="335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149" y="375"/>
                    <a:pt x="149" y="375"/>
                    <a:pt x="149" y="375"/>
                  </a:cubicBezTo>
                  <a:cubicBezTo>
                    <a:pt x="210" y="393"/>
                    <a:pt x="278" y="380"/>
                    <a:pt x="327" y="3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180879" y="4537095"/>
              <a:ext cx="714193" cy="733012"/>
            </a:xfrm>
            <a:custGeom>
              <a:avLst/>
              <a:gdLst>
                <a:gd name="T0" fmla="*/ 305 w 337"/>
                <a:gd name="T1" fmla="*/ 93 h 346"/>
                <a:gd name="T2" fmla="*/ 96 w 337"/>
                <a:gd name="T3" fmla="*/ 43 h 346"/>
                <a:gd name="T4" fmla="*/ 44 w 337"/>
                <a:gd name="T5" fmla="*/ 252 h 346"/>
                <a:gd name="T6" fmla="*/ 253 w 337"/>
                <a:gd name="T7" fmla="*/ 302 h 346"/>
                <a:gd name="T8" fmla="*/ 261 w 337"/>
                <a:gd name="T9" fmla="*/ 296 h 346"/>
                <a:gd name="T10" fmla="*/ 337 w 337"/>
                <a:gd name="T11" fmla="*/ 311 h 346"/>
                <a:gd name="T12" fmla="*/ 307 w 337"/>
                <a:gd name="T13" fmla="*/ 246 h 346"/>
                <a:gd name="T14" fmla="*/ 305 w 337"/>
                <a:gd name="T15" fmla="*/ 9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346">
                  <a:moveTo>
                    <a:pt x="305" y="93"/>
                  </a:moveTo>
                  <a:cubicBezTo>
                    <a:pt x="262" y="22"/>
                    <a:pt x="168" y="0"/>
                    <a:pt x="96" y="43"/>
                  </a:cubicBezTo>
                  <a:cubicBezTo>
                    <a:pt x="24" y="87"/>
                    <a:pt x="0" y="181"/>
                    <a:pt x="44" y="252"/>
                  </a:cubicBezTo>
                  <a:cubicBezTo>
                    <a:pt x="87" y="323"/>
                    <a:pt x="181" y="346"/>
                    <a:pt x="253" y="302"/>
                  </a:cubicBezTo>
                  <a:cubicBezTo>
                    <a:pt x="256" y="300"/>
                    <a:pt x="259" y="298"/>
                    <a:pt x="261" y="296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07" y="246"/>
                    <a:pt x="307" y="246"/>
                    <a:pt x="307" y="246"/>
                  </a:cubicBezTo>
                  <a:cubicBezTo>
                    <a:pt x="333" y="200"/>
                    <a:pt x="334" y="142"/>
                    <a:pt x="305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827915" y="2781630"/>
              <a:ext cx="807388" cy="896998"/>
            </a:xfrm>
            <a:custGeom>
              <a:avLst/>
              <a:gdLst>
                <a:gd name="T0" fmla="*/ 348 w 381"/>
                <a:gd name="T1" fmla="*/ 249 h 423"/>
                <a:gd name="T2" fmla="*/ 250 w 381"/>
                <a:gd name="T3" fmla="*/ 33 h 423"/>
                <a:gd name="T4" fmla="*/ 33 w 381"/>
                <a:gd name="T5" fmla="*/ 128 h 423"/>
                <a:gd name="T6" fmla="*/ 131 w 381"/>
                <a:gd name="T7" fmla="*/ 344 h 423"/>
                <a:gd name="T8" fmla="*/ 141 w 381"/>
                <a:gd name="T9" fmla="*/ 348 h 423"/>
                <a:gd name="T10" fmla="*/ 179 w 381"/>
                <a:gd name="T11" fmla="*/ 423 h 423"/>
                <a:gd name="T12" fmla="*/ 215 w 381"/>
                <a:gd name="T13" fmla="*/ 354 h 423"/>
                <a:gd name="T14" fmla="*/ 348 w 381"/>
                <a:gd name="T15" fmla="*/ 24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423">
                  <a:moveTo>
                    <a:pt x="348" y="249"/>
                  </a:moveTo>
                  <a:cubicBezTo>
                    <a:pt x="381" y="163"/>
                    <a:pt x="337" y="66"/>
                    <a:pt x="250" y="33"/>
                  </a:cubicBezTo>
                  <a:cubicBezTo>
                    <a:pt x="163" y="0"/>
                    <a:pt x="66" y="42"/>
                    <a:pt x="33" y="128"/>
                  </a:cubicBezTo>
                  <a:cubicBezTo>
                    <a:pt x="0" y="214"/>
                    <a:pt x="44" y="311"/>
                    <a:pt x="131" y="344"/>
                  </a:cubicBezTo>
                  <a:cubicBezTo>
                    <a:pt x="134" y="345"/>
                    <a:pt x="138" y="347"/>
                    <a:pt x="141" y="348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74" y="345"/>
                    <a:pt x="325" y="307"/>
                    <a:pt x="348" y="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6059" y="3674148"/>
              <a:ext cx="964206" cy="1078907"/>
            </a:xfrm>
            <a:custGeom>
              <a:avLst/>
              <a:gdLst>
                <a:gd name="T0" fmla="*/ 449 w 455"/>
                <a:gd name="T1" fmla="*/ 209 h 509"/>
                <a:gd name="T2" fmla="*/ 212 w 455"/>
                <a:gd name="T3" fmla="*/ 10 h 509"/>
                <a:gd name="T4" fmla="*/ 10 w 455"/>
                <a:gd name="T5" fmla="*/ 244 h 509"/>
                <a:gd name="T6" fmla="*/ 247 w 455"/>
                <a:gd name="T7" fmla="*/ 443 h 509"/>
                <a:gd name="T8" fmla="*/ 261 w 455"/>
                <a:gd name="T9" fmla="*/ 441 h 509"/>
                <a:gd name="T10" fmla="*/ 349 w 455"/>
                <a:gd name="T11" fmla="*/ 509 h 509"/>
                <a:gd name="T12" fmla="*/ 352 w 455"/>
                <a:gd name="T13" fmla="*/ 407 h 509"/>
                <a:gd name="T14" fmla="*/ 449 w 455"/>
                <a:gd name="T15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9">
                  <a:moveTo>
                    <a:pt x="449" y="209"/>
                  </a:moveTo>
                  <a:cubicBezTo>
                    <a:pt x="439" y="89"/>
                    <a:pt x="333" y="0"/>
                    <a:pt x="212" y="10"/>
                  </a:cubicBezTo>
                  <a:cubicBezTo>
                    <a:pt x="91" y="19"/>
                    <a:pt x="0" y="124"/>
                    <a:pt x="10" y="244"/>
                  </a:cubicBezTo>
                  <a:cubicBezTo>
                    <a:pt x="20" y="364"/>
                    <a:pt x="126" y="453"/>
                    <a:pt x="247" y="443"/>
                  </a:cubicBezTo>
                  <a:cubicBezTo>
                    <a:pt x="252" y="443"/>
                    <a:pt x="257" y="442"/>
                    <a:pt x="261" y="441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52" y="407"/>
                    <a:pt x="352" y="407"/>
                    <a:pt x="352" y="407"/>
                  </a:cubicBezTo>
                  <a:cubicBezTo>
                    <a:pt x="416" y="364"/>
                    <a:pt x="455" y="290"/>
                    <a:pt x="449" y="2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743782" y="2536098"/>
              <a:ext cx="1049335" cy="1133569"/>
            </a:xfrm>
            <a:custGeom>
              <a:avLst/>
              <a:gdLst>
                <a:gd name="T0" fmla="*/ 421 w 495"/>
                <a:gd name="T1" fmla="*/ 382 h 535"/>
                <a:gd name="T2" fmla="*/ 382 w 495"/>
                <a:gd name="T3" fmla="*/ 75 h 535"/>
                <a:gd name="T4" fmla="*/ 74 w 495"/>
                <a:gd name="T5" fmla="*/ 111 h 535"/>
                <a:gd name="T6" fmla="*/ 114 w 495"/>
                <a:gd name="T7" fmla="*/ 418 h 535"/>
                <a:gd name="T8" fmla="*/ 126 w 495"/>
                <a:gd name="T9" fmla="*/ 426 h 535"/>
                <a:gd name="T10" fmla="*/ 144 w 495"/>
                <a:gd name="T11" fmla="*/ 535 h 535"/>
                <a:gd name="T12" fmla="*/ 216 w 495"/>
                <a:gd name="T13" fmla="*/ 462 h 535"/>
                <a:gd name="T14" fmla="*/ 421 w 495"/>
                <a:gd name="T15" fmla="*/ 38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35">
                  <a:moveTo>
                    <a:pt x="421" y="382"/>
                  </a:moveTo>
                  <a:cubicBezTo>
                    <a:pt x="495" y="287"/>
                    <a:pt x="478" y="150"/>
                    <a:pt x="382" y="75"/>
                  </a:cubicBezTo>
                  <a:cubicBezTo>
                    <a:pt x="286" y="0"/>
                    <a:pt x="148" y="16"/>
                    <a:pt x="74" y="111"/>
                  </a:cubicBezTo>
                  <a:cubicBezTo>
                    <a:pt x="0" y="205"/>
                    <a:pt x="18" y="343"/>
                    <a:pt x="114" y="418"/>
                  </a:cubicBezTo>
                  <a:cubicBezTo>
                    <a:pt x="118" y="421"/>
                    <a:pt x="122" y="424"/>
                    <a:pt x="126" y="426"/>
                  </a:cubicBezTo>
                  <a:cubicBezTo>
                    <a:pt x="144" y="535"/>
                    <a:pt x="144" y="535"/>
                    <a:pt x="144" y="535"/>
                  </a:cubicBezTo>
                  <a:cubicBezTo>
                    <a:pt x="216" y="462"/>
                    <a:pt x="216" y="462"/>
                    <a:pt x="216" y="462"/>
                  </a:cubicBezTo>
                  <a:cubicBezTo>
                    <a:pt x="291" y="474"/>
                    <a:pt x="371" y="446"/>
                    <a:pt x="421" y="3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040392" y="3557655"/>
              <a:ext cx="1055608" cy="1013492"/>
            </a:xfrm>
            <a:custGeom>
              <a:avLst/>
              <a:gdLst>
                <a:gd name="T0" fmla="*/ 314 w 498"/>
                <a:gd name="T1" fmla="*/ 456 h 478"/>
                <a:gd name="T2" fmla="*/ 465 w 498"/>
                <a:gd name="T3" fmla="*/ 186 h 478"/>
                <a:gd name="T4" fmla="*/ 197 w 498"/>
                <a:gd name="T5" fmla="*/ 32 h 478"/>
                <a:gd name="T6" fmla="*/ 46 w 498"/>
                <a:gd name="T7" fmla="*/ 302 h 478"/>
                <a:gd name="T8" fmla="*/ 50 w 498"/>
                <a:gd name="T9" fmla="*/ 316 h 478"/>
                <a:gd name="T10" fmla="*/ 0 w 498"/>
                <a:gd name="T11" fmla="*/ 415 h 478"/>
                <a:gd name="T12" fmla="*/ 101 w 498"/>
                <a:gd name="T13" fmla="*/ 398 h 478"/>
                <a:gd name="T14" fmla="*/ 314 w 498"/>
                <a:gd name="T15" fmla="*/ 45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478">
                  <a:moveTo>
                    <a:pt x="314" y="456"/>
                  </a:moveTo>
                  <a:cubicBezTo>
                    <a:pt x="430" y="424"/>
                    <a:pt x="498" y="304"/>
                    <a:pt x="465" y="186"/>
                  </a:cubicBezTo>
                  <a:cubicBezTo>
                    <a:pt x="433" y="69"/>
                    <a:pt x="313" y="0"/>
                    <a:pt x="197" y="32"/>
                  </a:cubicBezTo>
                  <a:cubicBezTo>
                    <a:pt x="81" y="64"/>
                    <a:pt x="14" y="185"/>
                    <a:pt x="46" y="302"/>
                  </a:cubicBezTo>
                  <a:cubicBezTo>
                    <a:pt x="47" y="307"/>
                    <a:pt x="49" y="312"/>
                    <a:pt x="50" y="316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101" y="398"/>
                    <a:pt x="101" y="398"/>
                    <a:pt x="101" y="398"/>
                  </a:cubicBezTo>
                  <a:cubicBezTo>
                    <a:pt x="155" y="453"/>
                    <a:pt x="235" y="478"/>
                    <a:pt x="314" y="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757073" y="2694708"/>
              <a:ext cx="1091453" cy="1019765"/>
            </a:xfrm>
            <a:custGeom>
              <a:avLst/>
              <a:gdLst>
                <a:gd name="T0" fmla="*/ 396 w 515"/>
                <a:gd name="T1" fmla="*/ 85 h 481"/>
                <a:gd name="T2" fmla="*/ 87 w 515"/>
                <a:gd name="T3" fmla="*/ 87 h 481"/>
                <a:gd name="T4" fmla="*/ 85 w 515"/>
                <a:gd name="T5" fmla="*/ 396 h 481"/>
                <a:gd name="T6" fmla="*/ 395 w 515"/>
                <a:gd name="T7" fmla="*/ 394 h 481"/>
                <a:gd name="T8" fmla="*/ 405 w 515"/>
                <a:gd name="T9" fmla="*/ 384 h 481"/>
                <a:gd name="T10" fmla="*/ 515 w 515"/>
                <a:gd name="T11" fmla="*/ 378 h 481"/>
                <a:gd name="T12" fmla="*/ 451 w 515"/>
                <a:gd name="T13" fmla="*/ 299 h 481"/>
                <a:gd name="T14" fmla="*/ 396 w 515"/>
                <a:gd name="T15" fmla="*/ 8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481">
                  <a:moveTo>
                    <a:pt x="396" y="85"/>
                  </a:moveTo>
                  <a:cubicBezTo>
                    <a:pt x="311" y="0"/>
                    <a:pt x="173" y="1"/>
                    <a:pt x="87" y="87"/>
                  </a:cubicBezTo>
                  <a:cubicBezTo>
                    <a:pt x="1" y="173"/>
                    <a:pt x="0" y="312"/>
                    <a:pt x="85" y="396"/>
                  </a:cubicBezTo>
                  <a:cubicBezTo>
                    <a:pt x="170" y="481"/>
                    <a:pt x="309" y="480"/>
                    <a:pt x="395" y="394"/>
                  </a:cubicBezTo>
                  <a:cubicBezTo>
                    <a:pt x="398" y="391"/>
                    <a:pt x="402" y="387"/>
                    <a:pt x="405" y="384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451" y="299"/>
                    <a:pt x="451" y="299"/>
                    <a:pt x="451" y="299"/>
                  </a:cubicBezTo>
                  <a:cubicBezTo>
                    <a:pt x="472" y="225"/>
                    <a:pt x="454" y="143"/>
                    <a:pt x="396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619224" y="4537095"/>
              <a:ext cx="1051128" cy="1015284"/>
            </a:xfrm>
            <a:custGeom>
              <a:avLst/>
              <a:gdLst>
                <a:gd name="T0" fmla="*/ 315 w 496"/>
                <a:gd name="T1" fmla="*/ 456 h 479"/>
                <a:gd name="T2" fmla="*/ 461 w 496"/>
                <a:gd name="T3" fmla="*/ 183 h 479"/>
                <a:gd name="T4" fmla="*/ 190 w 496"/>
                <a:gd name="T5" fmla="*/ 34 h 479"/>
                <a:gd name="T6" fmla="*/ 44 w 496"/>
                <a:gd name="T7" fmla="*/ 306 h 479"/>
                <a:gd name="T8" fmla="*/ 49 w 496"/>
                <a:gd name="T9" fmla="*/ 320 h 479"/>
                <a:gd name="T10" fmla="*/ 0 w 496"/>
                <a:gd name="T11" fmla="*/ 420 h 479"/>
                <a:gd name="T12" fmla="*/ 101 w 496"/>
                <a:gd name="T13" fmla="*/ 402 h 479"/>
                <a:gd name="T14" fmla="*/ 315 w 496"/>
                <a:gd name="T15" fmla="*/ 45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79">
                  <a:moveTo>
                    <a:pt x="315" y="456"/>
                  </a:moveTo>
                  <a:cubicBezTo>
                    <a:pt x="430" y="422"/>
                    <a:pt x="496" y="300"/>
                    <a:pt x="461" y="183"/>
                  </a:cubicBezTo>
                  <a:cubicBezTo>
                    <a:pt x="427" y="67"/>
                    <a:pt x="306" y="0"/>
                    <a:pt x="190" y="34"/>
                  </a:cubicBezTo>
                  <a:cubicBezTo>
                    <a:pt x="75" y="68"/>
                    <a:pt x="10" y="190"/>
                    <a:pt x="44" y="306"/>
                  </a:cubicBezTo>
                  <a:cubicBezTo>
                    <a:pt x="45" y="311"/>
                    <a:pt x="47" y="316"/>
                    <a:pt x="49" y="32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01" y="402"/>
                    <a:pt x="101" y="402"/>
                    <a:pt x="101" y="402"/>
                  </a:cubicBezTo>
                  <a:cubicBezTo>
                    <a:pt x="156" y="456"/>
                    <a:pt x="237" y="479"/>
                    <a:pt x="315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232953" y="3644577"/>
              <a:ext cx="734804" cy="833375"/>
            </a:xfrm>
            <a:custGeom>
              <a:avLst/>
              <a:gdLst>
                <a:gd name="T0" fmla="*/ 329 w 347"/>
                <a:gd name="T1" fmla="*/ 206 h 393"/>
                <a:gd name="T2" fmla="*/ 207 w 347"/>
                <a:gd name="T3" fmla="*/ 19 h 393"/>
                <a:gd name="T4" fmla="*/ 19 w 347"/>
                <a:gd name="T5" fmla="*/ 139 h 393"/>
                <a:gd name="T6" fmla="*/ 141 w 347"/>
                <a:gd name="T7" fmla="*/ 326 h 393"/>
                <a:gd name="T8" fmla="*/ 151 w 347"/>
                <a:gd name="T9" fmla="*/ 328 h 393"/>
                <a:gd name="T10" fmla="*/ 198 w 347"/>
                <a:gd name="T11" fmla="*/ 393 h 393"/>
                <a:gd name="T12" fmla="*/ 221 w 347"/>
                <a:gd name="T13" fmla="*/ 323 h 393"/>
                <a:gd name="T14" fmla="*/ 329 w 347"/>
                <a:gd name="T15" fmla="*/ 20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393">
                  <a:moveTo>
                    <a:pt x="329" y="206"/>
                  </a:moveTo>
                  <a:cubicBezTo>
                    <a:pt x="347" y="121"/>
                    <a:pt x="293" y="37"/>
                    <a:pt x="207" y="19"/>
                  </a:cubicBezTo>
                  <a:cubicBezTo>
                    <a:pt x="121" y="0"/>
                    <a:pt x="37" y="54"/>
                    <a:pt x="19" y="139"/>
                  </a:cubicBezTo>
                  <a:cubicBezTo>
                    <a:pt x="0" y="224"/>
                    <a:pt x="55" y="307"/>
                    <a:pt x="141" y="326"/>
                  </a:cubicBezTo>
                  <a:cubicBezTo>
                    <a:pt x="144" y="327"/>
                    <a:pt x="148" y="327"/>
                    <a:pt x="151" y="328"/>
                  </a:cubicBezTo>
                  <a:cubicBezTo>
                    <a:pt x="198" y="393"/>
                    <a:pt x="198" y="393"/>
                    <a:pt x="198" y="39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74" y="307"/>
                    <a:pt x="317" y="263"/>
                    <a:pt x="329" y="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134282" y="3061214"/>
              <a:ext cx="602181" cy="608454"/>
            </a:xfrm>
            <a:custGeom>
              <a:avLst/>
              <a:gdLst>
                <a:gd name="T0" fmla="*/ 249 w 284"/>
                <a:gd name="T1" fmla="*/ 73 h 287"/>
                <a:gd name="T2" fmla="*/ 74 w 284"/>
                <a:gd name="T3" fmla="*/ 39 h 287"/>
                <a:gd name="T4" fmla="*/ 39 w 284"/>
                <a:gd name="T5" fmla="*/ 215 h 287"/>
                <a:gd name="T6" fmla="*/ 214 w 284"/>
                <a:gd name="T7" fmla="*/ 248 h 287"/>
                <a:gd name="T8" fmla="*/ 221 w 284"/>
                <a:gd name="T9" fmla="*/ 243 h 287"/>
                <a:gd name="T10" fmla="*/ 284 w 284"/>
                <a:gd name="T11" fmla="*/ 252 h 287"/>
                <a:gd name="T12" fmla="*/ 257 w 284"/>
                <a:gd name="T13" fmla="*/ 200 h 287"/>
                <a:gd name="T14" fmla="*/ 249 w 284"/>
                <a:gd name="T15" fmla="*/ 7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7">
                  <a:moveTo>
                    <a:pt x="249" y="73"/>
                  </a:moveTo>
                  <a:cubicBezTo>
                    <a:pt x="211" y="15"/>
                    <a:pt x="132" y="0"/>
                    <a:pt x="74" y="39"/>
                  </a:cubicBezTo>
                  <a:cubicBezTo>
                    <a:pt x="16" y="79"/>
                    <a:pt x="0" y="157"/>
                    <a:pt x="39" y="215"/>
                  </a:cubicBezTo>
                  <a:cubicBezTo>
                    <a:pt x="77" y="272"/>
                    <a:pt x="156" y="287"/>
                    <a:pt x="214" y="248"/>
                  </a:cubicBezTo>
                  <a:cubicBezTo>
                    <a:pt x="217" y="246"/>
                    <a:pt x="219" y="245"/>
                    <a:pt x="221" y="243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77" y="161"/>
                    <a:pt x="276" y="112"/>
                    <a:pt x="249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391513" y="1989476"/>
              <a:ext cx="821726" cy="919401"/>
            </a:xfrm>
            <a:custGeom>
              <a:avLst/>
              <a:gdLst>
                <a:gd name="T0" fmla="*/ 359 w 388"/>
                <a:gd name="T1" fmla="*/ 245 h 434"/>
                <a:gd name="T2" fmla="*/ 246 w 388"/>
                <a:gd name="T3" fmla="*/ 29 h 434"/>
                <a:gd name="T4" fmla="*/ 29 w 388"/>
                <a:gd name="T5" fmla="*/ 139 h 434"/>
                <a:gd name="T6" fmla="*/ 142 w 388"/>
                <a:gd name="T7" fmla="*/ 355 h 434"/>
                <a:gd name="T8" fmla="*/ 153 w 388"/>
                <a:gd name="T9" fmla="*/ 359 h 434"/>
                <a:gd name="T10" fmla="*/ 196 w 388"/>
                <a:gd name="T11" fmla="*/ 434 h 434"/>
                <a:gd name="T12" fmla="*/ 229 w 388"/>
                <a:gd name="T13" fmla="*/ 361 h 434"/>
                <a:gd name="T14" fmla="*/ 359 w 388"/>
                <a:gd name="T15" fmla="*/ 24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434">
                  <a:moveTo>
                    <a:pt x="359" y="245"/>
                  </a:moveTo>
                  <a:cubicBezTo>
                    <a:pt x="388" y="155"/>
                    <a:pt x="338" y="58"/>
                    <a:pt x="246" y="29"/>
                  </a:cubicBezTo>
                  <a:cubicBezTo>
                    <a:pt x="155" y="0"/>
                    <a:pt x="58" y="49"/>
                    <a:pt x="29" y="139"/>
                  </a:cubicBezTo>
                  <a:cubicBezTo>
                    <a:pt x="0" y="229"/>
                    <a:pt x="50" y="326"/>
                    <a:pt x="142" y="355"/>
                  </a:cubicBezTo>
                  <a:cubicBezTo>
                    <a:pt x="145" y="357"/>
                    <a:pt x="149" y="358"/>
                    <a:pt x="153" y="359"/>
                  </a:cubicBezTo>
                  <a:cubicBezTo>
                    <a:pt x="196" y="434"/>
                    <a:pt x="196" y="434"/>
                    <a:pt x="196" y="434"/>
                  </a:cubicBezTo>
                  <a:cubicBezTo>
                    <a:pt x="229" y="361"/>
                    <a:pt x="229" y="361"/>
                    <a:pt x="229" y="361"/>
                  </a:cubicBezTo>
                  <a:cubicBezTo>
                    <a:pt x="288" y="349"/>
                    <a:pt x="340" y="306"/>
                    <a:pt x="359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768822" y="2891851"/>
              <a:ext cx="1053816" cy="1145219"/>
            </a:xfrm>
            <a:custGeom>
              <a:avLst/>
              <a:gdLst>
                <a:gd name="T0" fmla="*/ 427 w 497"/>
                <a:gd name="T1" fmla="*/ 376 h 540"/>
                <a:gd name="T2" fmla="*/ 376 w 497"/>
                <a:gd name="T3" fmla="*/ 71 h 540"/>
                <a:gd name="T4" fmla="*/ 70 w 497"/>
                <a:gd name="T5" fmla="*/ 118 h 540"/>
                <a:gd name="T6" fmla="*/ 121 w 497"/>
                <a:gd name="T7" fmla="*/ 423 h 540"/>
                <a:gd name="T8" fmla="*/ 133 w 497"/>
                <a:gd name="T9" fmla="*/ 432 h 540"/>
                <a:gd name="T10" fmla="*/ 155 w 497"/>
                <a:gd name="T11" fmla="*/ 540 h 540"/>
                <a:gd name="T12" fmla="*/ 224 w 497"/>
                <a:gd name="T13" fmla="*/ 464 h 540"/>
                <a:gd name="T14" fmla="*/ 427 w 497"/>
                <a:gd name="T15" fmla="*/ 37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540">
                  <a:moveTo>
                    <a:pt x="427" y="376"/>
                  </a:moveTo>
                  <a:cubicBezTo>
                    <a:pt x="497" y="279"/>
                    <a:pt x="474" y="142"/>
                    <a:pt x="376" y="71"/>
                  </a:cubicBezTo>
                  <a:cubicBezTo>
                    <a:pt x="277" y="0"/>
                    <a:pt x="140" y="21"/>
                    <a:pt x="70" y="118"/>
                  </a:cubicBezTo>
                  <a:cubicBezTo>
                    <a:pt x="0" y="216"/>
                    <a:pt x="22" y="352"/>
                    <a:pt x="121" y="423"/>
                  </a:cubicBezTo>
                  <a:cubicBezTo>
                    <a:pt x="125" y="426"/>
                    <a:pt x="129" y="429"/>
                    <a:pt x="133" y="432"/>
                  </a:cubicBezTo>
                  <a:cubicBezTo>
                    <a:pt x="155" y="540"/>
                    <a:pt x="155" y="540"/>
                    <a:pt x="155" y="540"/>
                  </a:cubicBezTo>
                  <a:cubicBezTo>
                    <a:pt x="224" y="464"/>
                    <a:pt x="224" y="464"/>
                    <a:pt x="224" y="464"/>
                  </a:cubicBezTo>
                  <a:cubicBezTo>
                    <a:pt x="300" y="473"/>
                    <a:pt x="379" y="442"/>
                    <a:pt x="427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266109" y="1929437"/>
              <a:ext cx="1047544" cy="1172102"/>
            </a:xfrm>
            <a:custGeom>
              <a:avLst/>
              <a:gdLst>
                <a:gd name="T0" fmla="*/ 456 w 494"/>
                <a:gd name="T1" fmla="*/ 317 h 553"/>
                <a:gd name="T2" fmla="*/ 318 w 494"/>
                <a:gd name="T3" fmla="*/ 40 h 553"/>
                <a:gd name="T4" fmla="*/ 39 w 494"/>
                <a:gd name="T5" fmla="*/ 174 h 553"/>
                <a:gd name="T6" fmla="*/ 177 w 494"/>
                <a:gd name="T7" fmla="*/ 451 h 553"/>
                <a:gd name="T8" fmla="*/ 191 w 494"/>
                <a:gd name="T9" fmla="*/ 456 h 553"/>
                <a:gd name="T10" fmla="*/ 244 w 494"/>
                <a:gd name="T11" fmla="*/ 553 h 553"/>
                <a:gd name="T12" fmla="*/ 287 w 494"/>
                <a:gd name="T13" fmla="*/ 460 h 553"/>
                <a:gd name="T14" fmla="*/ 456 w 494"/>
                <a:gd name="T15" fmla="*/ 31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553">
                  <a:moveTo>
                    <a:pt x="456" y="317"/>
                  </a:moveTo>
                  <a:cubicBezTo>
                    <a:pt x="494" y="203"/>
                    <a:pt x="433" y="79"/>
                    <a:pt x="318" y="40"/>
                  </a:cubicBezTo>
                  <a:cubicBezTo>
                    <a:pt x="203" y="0"/>
                    <a:pt x="78" y="60"/>
                    <a:pt x="39" y="174"/>
                  </a:cubicBezTo>
                  <a:cubicBezTo>
                    <a:pt x="0" y="288"/>
                    <a:pt x="62" y="412"/>
                    <a:pt x="177" y="451"/>
                  </a:cubicBezTo>
                  <a:cubicBezTo>
                    <a:pt x="181" y="453"/>
                    <a:pt x="186" y="454"/>
                    <a:pt x="191" y="456"/>
                  </a:cubicBezTo>
                  <a:cubicBezTo>
                    <a:pt x="244" y="553"/>
                    <a:pt x="244" y="553"/>
                    <a:pt x="244" y="553"/>
                  </a:cubicBezTo>
                  <a:cubicBezTo>
                    <a:pt x="287" y="460"/>
                    <a:pt x="287" y="460"/>
                    <a:pt x="287" y="460"/>
                  </a:cubicBezTo>
                  <a:cubicBezTo>
                    <a:pt x="363" y="446"/>
                    <a:pt x="429" y="394"/>
                    <a:pt x="456" y="3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335905" y="3663395"/>
              <a:ext cx="919401" cy="931050"/>
            </a:xfrm>
            <a:custGeom>
              <a:avLst/>
              <a:gdLst>
                <a:gd name="T0" fmla="*/ 382 w 434"/>
                <a:gd name="T1" fmla="*/ 112 h 439"/>
                <a:gd name="T2" fmla="*/ 114 w 434"/>
                <a:gd name="T3" fmla="*/ 60 h 439"/>
                <a:gd name="T4" fmla="*/ 59 w 434"/>
                <a:gd name="T5" fmla="*/ 327 h 439"/>
                <a:gd name="T6" fmla="*/ 327 w 434"/>
                <a:gd name="T7" fmla="*/ 379 h 439"/>
                <a:gd name="T8" fmla="*/ 337 w 434"/>
                <a:gd name="T9" fmla="*/ 372 h 439"/>
                <a:gd name="T10" fmla="*/ 434 w 434"/>
                <a:gd name="T11" fmla="*/ 386 h 439"/>
                <a:gd name="T12" fmla="*/ 392 w 434"/>
                <a:gd name="T13" fmla="*/ 306 h 439"/>
                <a:gd name="T14" fmla="*/ 382 w 434"/>
                <a:gd name="T15" fmla="*/ 11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439">
                  <a:moveTo>
                    <a:pt x="382" y="112"/>
                  </a:moveTo>
                  <a:cubicBezTo>
                    <a:pt x="323" y="23"/>
                    <a:pt x="203" y="0"/>
                    <a:pt x="114" y="60"/>
                  </a:cubicBezTo>
                  <a:cubicBezTo>
                    <a:pt x="25" y="119"/>
                    <a:pt x="0" y="239"/>
                    <a:pt x="59" y="327"/>
                  </a:cubicBezTo>
                  <a:cubicBezTo>
                    <a:pt x="118" y="415"/>
                    <a:pt x="238" y="439"/>
                    <a:pt x="327" y="379"/>
                  </a:cubicBezTo>
                  <a:cubicBezTo>
                    <a:pt x="331" y="377"/>
                    <a:pt x="334" y="374"/>
                    <a:pt x="337" y="372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392" y="306"/>
                    <a:pt x="392" y="306"/>
                    <a:pt x="392" y="306"/>
                  </a:cubicBezTo>
                  <a:cubicBezTo>
                    <a:pt x="423" y="246"/>
                    <a:pt x="422" y="171"/>
                    <a:pt x="382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387083" y="3839927"/>
              <a:ext cx="432817" cy="351272"/>
            </a:xfrm>
            <a:custGeom>
              <a:avLst/>
              <a:gdLst>
                <a:gd name="T0" fmla="*/ 176 w 204"/>
                <a:gd name="T1" fmla="*/ 32 h 166"/>
                <a:gd name="T2" fmla="*/ 124 w 204"/>
                <a:gd name="T3" fmla="*/ 6 h 166"/>
                <a:gd name="T4" fmla="*/ 83 w 204"/>
                <a:gd name="T5" fmla="*/ 51 h 166"/>
                <a:gd name="T6" fmla="*/ 58 w 204"/>
                <a:gd name="T7" fmla="*/ 84 h 166"/>
                <a:gd name="T8" fmla="*/ 18 w 204"/>
                <a:gd name="T9" fmla="*/ 100 h 166"/>
                <a:gd name="T10" fmla="*/ 22 w 204"/>
                <a:gd name="T11" fmla="*/ 109 h 166"/>
                <a:gd name="T12" fmla="*/ 9 w 204"/>
                <a:gd name="T13" fmla="*/ 122 h 166"/>
                <a:gd name="T14" fmla="*/ 77 w 204"/>
                <a:gd name="T15" fmla="*/ 166 h 166"/>
                <a:gd name="T16" fmla="*/ 144 w 204"/>
                <a:gd name="T17" fmla="*/ 133 h 166"/>
                <a:gd name="T18" fmla="*/ 173 w 204"/>
                <a:gd name="T19" fmla="*/ 65 h 166"/>
                <a:gd name="T20" fmla="*/ 204 w 204"/>
                <a:gd name="T21" fmla="*/ 51 h 166"/>
                <a:gd name="T22" fmla="*/ 176 w 204"/>
                <a:gd name="T23" fmla="*/ 32 h 166"/>
                <a:gd name="T24" fmla="*/ 143 w 204"/>
                <a:gd name="T25" fmla="*/ 45 h 166"/>
                <a:gd name="T26" fmla="*/ 132 w 204"/>
                <a:gd name="T27" fmla="*/ 34 h 166"/>
                <a:gd name="T28" fmla="*/ 143 w 204"/>
                <a:gd name="T29" fmla="*/ 22 h 166"/>
                <a:gd name="T30" fmla="*/ 155 w 204"/>
                <a:gd name="T31" fmla="*/ 34 h 166"/>
                <a:gd name="T32" fmla="*/ 143 w 204"/>
                <a:gd name="T33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66">
                  <a:moveTo>
                    <a:pt x="176" y="32"/>
                  </a:moveTo>
                  <a:cubicBezTo>
                    <a:pt x="169" y="11"/>
                    <a:pt x="146" y="0"/>
                    <a:pt x="124" y="6"/>
                  </a:cubicBezTo>
                  <a:cubicBezTo>
                    <a:pt x="95" y="15"/>
                    <a:pt x="83" y="51"/>
                    <a:pt x="83" y="51"/>
                  </a:cubicBezTo>
                  <a:cubicBezTo>
                    <a:pt x="78" y="63"/>
                    <a:pt x="73" y="74"/>
                    <a:pt x="58" y="84"/>
                  </a:cubicBezTo>
                  <a:cubicBezTo>
                    <a:pt x="30" y="103"/>
                    <a:pt x="1" y="49"/>
                    <a:pt x="18" y="100"/>
                  </a:cubicBezTo>
                  <a:cubicBezTo>
                    <a:pt x="19" y="103"/>
                    <a:pt x="20" y="106"/>
                    <a:pt x="22" y="109"/>
                  </a:cubicBezTo>
                  <a:cubicBezTo>
                    <a:pt x="3" y="99"/>
                    <a:pt x="0" y="98"/>
                    <a:pt x="9" y="122"/>
                  </a:cubicBezTo>
                  <a:cubicBezTo>
                    <a:pt x="18" y="150"/>
                    <a:pt x="48" y="163"/>
                    <a:pt x="77" y="166"/>
                  </a:cubicBezTo>
                  <a:cubicBezTo>
                    <a:pt x="103" y="166"/>
                    <a:pt x="132" y="159"/>
                    <a:pt x="144" y="133"/>
                  </a:cubicBezTo>
                  <a:cubicBezTo>
                    <a:pt x="152" y="114"/>
                    <a:pt x="152" y="87"/>
                    <a:pt x="173" y="65"/>
                  </a:cubicBezTo>
                  <a:cubicBezTo>
                    <a:pt x="173" y="65"/>
                    <a:pt x="186" y="53"/>
                    <a:pt x="204" y="51"/>
                  </a:cubicBezTo>
                  <a:cubicBezTo>
                    <a:pt x="180" y="50"/>
                    <a:pt x="176" y="32"/>
                    <a:pt x="176" y="32"/>
                  </a:cubicBezTo>
                  <a:close/>
                  <a:moveTo>
                    <a:pt x="143" y="45"/>
                  </a:moveTo>
                  <a:cubicBezTo>
                    <a:pt x="137" y="45"/>
                    <a:pt x="132" y="40"/>
                    <a:pt x="132" y="34"/>
                  </a:cubicBezTo>
                  <a:cubicBezTo>
                    <a:pt x="132" y="28"/>
                    <a:pt x="137" y="22"/>
                    <a:pt x="143" y="22"/>
                  </a:cubicBezTo>
                  <a:cubicBezTo>
                    <a:pt x="150" y="22"/>
                    <a:pt x="155" y="28"/>
                    <a:pt x="155" y="34"/>
                  </a:cubicBezTo>
                  <a:cubicBezTo>
                    <a:pt x="155" y="40"/>
                    <a:pt x="150" y="45"/>
                    <a:pt x="1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324406" y="2016358"/>
              <a:ext cx="722259" cy="741973"/>
            </a:xfrm>
            <a:custGeom>
              <a:avLst/>
              <a:gdLst>
                <a:gd name="T0" fmla="*/ 265 w 341"/>
                <a:gd name="T1" fmla="*/ 291 h 350"/>
                <a:gd name="T2" fmla="*/ 289 w 341"/>
                <a:gd name="T3" fmla="*/ 78 h 350"/>
                <a:gd name="T4" fmla="*/ 76 w 341"/>
                <a:gd name="T5" fmla="*/ 51 h 350"/>
                <a:gd name="T6" fmla="*/ 52 w 341"/>
                <a:gd name="T7" fmla="*/ 265 h 350"/>
                <a:gd name="T8" fmla="*/ 59 w 341"/>
                <a:gd name="T9" fmla="*/ 273 h 350"/>
                <a:gd name="T10" fmla="*/ 53 w 341"/>
                <a:gd name="T11" fmla="*/ 350 h 350"/>
                <a:gd name="T12" fmla="*/ 113 w 341"/>
                <a:gd name="T13" fmla="*/ 312 h 350"/>
                <a:gd name="T14" fmla="*/ 265 w 341"/>
                <a:gd name="T15" fmla="*/ 29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350">
                  <a:moveTo>
                    <a:pt x="265" y="291"/>
                  </a:moveTo>
                  <a:cubicBezTo>
                    <a:pt x="331" y="240"/>
                    <a:pt x="341" y="144"/>
                    <a:pt x="289" y="78"/>
                  </a:cubicBezTo>
                  <a:cubicBezTo>
                    <a:pt x="237" y="11"/>
                    <a:pt x="141" y="0"/>
                    <a:pt x="76" y="51"/>
                  </a:cubicBezTo>
                  <a:cubicBezTo>
                    <a:pt x="10" y="103"/>
                    <a:pt x="0" y="199"/>
                    <a:pt x="52" y="265"/>
                  </a:cubicBezTo>
                  <a:cubicBezTo>
                    <a:pt x="54" y="268"/>
                    <a:pt x="56" y="270"/>
                    <a:pt x="59" y="273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63" y="332"/>
                    <a:pt x="221" y="326"/>
                    <a:pt x="265" y="2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445379" y="2249345"/>
              <a:ext cx="444467" cy="237467"/>
            </a:xfrm>
            <a:custGeom>
              <a:avLst/>
              <a:gdLst>
                <a:gd name="T0" fmla="*/ 190 w 210"/>
                <a:gd name="T1" fmla="*/ 22 h 112"/>
                <a:gd name="T2" fmla="*/ 49 w 210"/>
                <a:gd name="T3" fmla="*/ 22 h 112"/>
                <a:gd name="T4" fmla="*/ 46 w 210"/>
                <a:gd name="T5" fmla="*/ 22 h 112"/>
                <a:gd name="T6" fmla="*/ 31 w 210"/>
                <a:gd name="T7" fmla="*/ 3 h 112"/>
                <a:gd name="T8" fmla="*/ 23 w 210"/>
                <a:gd name="T9" fmla="*/ 1 h 112"/>
                <a:gd name="T10" fmla="*/ 14 w 210"/>
                <a:gd name="T11" fmla="*/ 1 h 112"/>
                <a:gd name="T12" fmla="*/ 10 w 210"/>
                <a:gd name="T13" fmla="*/ 0 h 112"/>
                <a:gd name="T14" fmla="*/ 0 w 210"/>
                <a:gd name="T15" fmla="*/ 10 h 112"/>
                <a:gd name="T16" fmla="*/ 10 w 210"/>
                <a:gd name="T17" fmla="*/ 20 h 112"/>
                <a:gd name="T18" fmla="*/ 19 w 210"/>
                <a:gd name="T19" fmla="*/ 16 h 112"/>
                <a:gd name="T20" fmla="*/ 24 w 210"/>
                <a:gd name="T21" fmla="*/ 16 h 112"/>
                <a:gd name="T22" fmla="*/ 31 w 210"/>
                <a:gd name="T23" fmla="*/ 20 h 112"/>
                <a:gd name="T24" fmla="*/ 36 w 210"/>
                <a:gd name="T25" fmla="*/ 26 h 112"/>
                <a:gd name="T26" fmla="*/ 37 w 210"/>
                <a:gd name="T27" fmla="*/ 32 h 112"/>
                <a:gd name="T28" fmla="*/ 75 w 210"/>
                <a:gd name="T29" fmla="*/ 108 h 112"/>
                <a:gd name="T30" fmla="*/ 77 w 210"/>
                <a:gd name="T31" fmla="*/ 109 h 112"/>
                <a:gd name="T32" fmla="*/ 78 w 210"/>
                <a:gd name="T33" fmla="*/ 110 h 112"/>
                <a:gd name="T34" fmla="*/ 81 w 210"/>
                <a:gd name="T35" fmla="*/ 111 h 112"/>
                <a:gd name="T36" fmla="*/ 83 w 210"/>
                <a:gd name="T37" fmla="*/ 112 h 112"/>
                <a:gd name="T38" fmla="*/ 145 w 210"/>
                <a:gd name="T39" fmla="*/ 112 h 112"/>
                <a:gd name="T40" fmla="*/ 161 w 210"/>
                <a:gd name="T41" fmla="*/ 105 h 112"/>
                <a:gd name="T42" fmla="*/ 161 w 210"/>
                <a:gd name="T43" fmla="*/ 103 h 112"/>
                <a:gd name="T44" fmla="*/ 161 w 210"/>
                <a:gd name="T45" fmla="*/ 102 h 112"/>
                <a:gd name="T46" fmla="*/ 160 w 210"/>
                <a:gd name="T47" fmla="*/ 101 h 112"/>
                <a:gd name="T48" fmla="*/ 160 w 210"/>
                <a:gd name="T49" fmla="*/ 100 h 112"/>
                <a:gd name="T50" fmla="*/ 159 w 210"/>
                <a:gd name="T51" fmla="*/ 100 h 112"/>
                <a:gd name="T52" fmla="*/ 158 w 210"/>
                <a:gd name="T53" fmla="*/ 99 h 112"/>
                <a:gd name="T54" fmla="*/ 155 w 210"/>
                <a:gd name="T55" fmla="*/ 99 h 112"/>
                <a:gd name="T56" fmla="*/ 89 w 210"/>
                <a:gd name="T57" fmla="*/ 99 h 112"/>
                <a:gd name="T58" fmla="*/ 84 w 210"/>
                <a:gd name="T59" fmla="*/ 95 h 112"/>
                <a:gd name="T60" fmla="*/ 79 w 210"/>
                <a:gd name="T61" fmla="*/ 86 h 112"/>
                <a:gd name="T62" fmla="*/ 89 w 210"/>
                <a:gd name="T63" fmla="*/ 84 h 112"/>
                <a:gd name="T64" fmla="*/ 168 w 210"/>
                <a:gd name="T65" fmla="*/ 84 h 112"/>
                <a:gd name="T66" fmla="*/ 169 w 210"/>
                <a:gd name="T67" fmla="*/ 84 h 112"/>
                <a:gd name="T68" fmla="*/ 170 w 210"/>
                <a:gd name="T69" fmla="*/ 83 h 112"/>
                <a:gd name="T70" fmla="*/ 172 w 210"/>
                <a:gd name="T71" fmla="*/ 83 h 112"/>
                <a:gd name="T72" fmla="*/ 173 w 210"/>
                <a:gd name="T73" fmla="*/ 83 h 112"/>
                <a:gd name="T74" fmla="*/ 174 w 210"/>
                <a:gd name="T75" fmla="*/ 82 h 112"/>
                <a:gd name="T76" fmla="*/ 174 w 210"/>
                <a:gd name="T77" fmla="*/ 81 h 112"/>
                <a:gd name="T78" fmla="*/ 175 w 210"/>
                <a:gd name="T79" fmla="*/ 80 h 112"/>
                <a:gd name="T80" fmla="*/ 175 w 210"/>
                <a:gd name="T81" fmla="*/ 80 h 112"/>
                <a:gd name="T82" fmla="*/ 202 w 210"/>
                <a:gd name="T83" fmla="*/ 32 h 112"/>
                <a:gd name="T84" fmla="*/ 190 w 210"/>
                <a:gd name="T85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" h="112">
                  <a:moveTo>
                    <a:pt x="190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8" y="22"/>
                    <a:pt x="47" y="22"/>
                    <a:pt x="46" y="2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29" y="1"/>
                    <a:pt x="23" y="1"/>
                  </a:cubicBezTo>
                  <a:cubicBezTo>
                    <a:pt x="20" y="1"/>
                    <a:pt x="16" y="1"/>
                    <a:pt x="14" y="1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4" y="20"/>
                    <a:pt x="17" y="19"/>
                    <a:pt x="19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7" y="15"/>
                    <a:pt x="31" y="20"/>
                  </a:cubicBezTo>
                  <a:cubicBezTo>
                    <a:pt x="32" y="21"/>
                    <a:pt x="34" y="24"/>
                    <a:pt x="36" y="26"/>
                  </a:cubicBezTo>
                  <a:cubicBezTo>
                    <a:pt x="36" y="28"/>
                    <a:pt x="36" y="30"/>
                    <a:pt x="37" y="32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57" y="112"/>
                    <a:pt x="161" y="108"/>
                    <a:pt x="161" y="105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5" y="99"/>
                    <a:pt x="155" y="99"/>
                    <a:pt x="155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9" y="99"/>
                    <a:pt x="85" y="99"/>
                    <a:pt x="84" y="95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84"/>
                    <a:pt x="86" y="84"/>
                    <a:pt x="89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10" y="22"/>
                    <a:pt x="204" y="22"/>
                    <a:pt x="19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614743" y="2510111"/>
              <a:ext cx="54662" cy="55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724964" y="2510111"/>
              <a:ext cx="54662" cy="55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979457" y="2985045"/>
              <a:ext cx="194455" cy="257181"/>
            </a:xfrm>
            <a:custGeom>
              <a:avLst/>
              <a:gdLst>
                <a:gd name="T0" fmla="*/ 73 w 92"/>
                <a:gd name="T1" fmla="*/ 42 h 121"/>
                <a:gd name="T2" fmla="*/ 92 w 92"/>
                <a:gd name="T3" fmla="*/ 51 h 121"/>
                <a:gd name="T4" fmla="*/ 63 w 92"/>
                <a:gd name="T5" fmla="*/ 0 h 121"/>
                <a:gd name="T6" fmla="*/ 3 w 92"/>
                <a:gd name="T7" fmla="*/ 0 h 121"/>
                <a:gd name="T8" fmla="*/ 20 w 92"/>
                <a:gd name="T9" fmla="*/ 11 h 121"/>
                <a:gd name="T10" fmla="*/ 6 w 92"/>
                <a:gd name="T11" fmla="*/ 36 h 121"/>
                <a:gd name="T12" fmla="*/ 7 w 92"/>
                <a:gd name="T13" fmla="*/ 60 h 121"/>
                <a:gd name="T14" fmla="*/ 41 w 92"/>
                <a:gd name="T15" fmla="*/ 121 h 121"/>
                <a:gd name="T16" fmla="*/ 45 w 92"/>
                <a:gd name="T17" fmla="*/ 91 h 121"/>
                <a:gd name="T18" fmla="*/ 73 w 92"/>
                <a:gd name="T19" fmla="*/ 4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21">
                  <a:moveTo>
                    <a:pt x="73" y="42"/>
                  </a:moveTo>
                  <a:cubicBezTo>
                    <a:pt x="92" y="51"/>
                    <a:pt x="92" y="51"/>
                    <a:pt x="92" y="5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47"/>
                    <a:pt x="7" y="60"/>
                    <a:pt x="7" y="6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0"/>
                    <a:pt x="45" y="91"/>
                    <a:pt x="45" y="91"/>
                  </a:cubicBezTo>
                  <a:lnTo>
                    <a:pt x="7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040392" y="3174123"/>
              <a:ext cx="214169" cy="127246"/>
            </a:xfrm>
            <a:custGeom>
              <a:avLst/>
              <a:gdLst>
                <a:gd name="T0" fmla="*/ 58 w 101"/>
                <a:gd name="T1" fmla="*/ 60 h 60"/>
                <a:gd name="T2" fmla="*/ 101 w 101"/>
                <a:gd name="T3" fmla="*/ 59 h 60"/>
                <a:gd name="T4" fmla="*/ 101 w 101"/>
                <a:gd name="T5" fmla="*/ 0 h 60"/>
                <a:gd name="T6" fmla="*/ 29 w 101"/>
                <a:gd name="T7" fmla="*/ 0 h 60"/>
                <a:gd name="T8" fmla="*/ 58 w 101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0">
                  <a:moveTo>
                    <a:pt x="58" y="60"/>
                  </a:moveTo>
                  <a:cubicBezTo>
                    <a:pt x="101" y="59"/>
                    <a:pt x="101" y="59"/>
                    <a:pt x="101" y="5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0" y="54"/>
                    <a:pt x="58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5210651" y="2775358"/>
              <a:ext cx="262558" cy="167571"/>
            </a:xfrm>
            <a:custGeom>
              <a:avLst/>
              <a:gdLst>
                <a:gd name="T0" fmla="*/ 95 w 124"/>
                <a:gd name="T1" fmla="*/ 79 h 79"/>
                <a:gd name="T2" fmla="*/ 124 w 124"/>
                <a:gd name="T3" fmla="*/ 26 h 79"/>
                <a:gd name="T4" fmla="*/ 106 w 124"/>
                <a:gd name="T5" fmla="*/ 36 h 79"/>
                <a:gd name="T6" fmla="*/ 91 w 124"/>
                <a:gd name="T7" fmla="*/ 12 h 79"/>
                <a:gd name="T8" fmla="*/ 70 w 124"/>
                <a:gd name="T9" fmla="*/ 0 h 79"/>
                <a:gd name="T10" fmla="*/ 0 w 124"/>
                <a:gd name="T11" fmla="*/ 1 h 79"/>
                <a:gd name="T12" fmla="*/ 24 w 124"/>
                <a:gd name="T13" fmla="*/ 18 h 79"/>
                <a:gd name="T14" fmla="*/ 54 w 124"/>
                <a:gd name="T15" fmla="*/ 67 h 79"/>
                <a:gd name="T16" fmla="*/ 36 w 124"/>
                <a:gd name="T17" fmla="*/ 79 h 79"/>
                <a:gd name="T18" fmla="*/ 95 w 124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79">
                  <a:moveTo>
                    <a:pt x="95" y="79"/>
                  </a:moveTo>
                  <a:cubicBezTo>
                    <a:pt x="124" y="26"/>
                    <a:pt x="124" y="26"/>
                    <a:pt x="124" y="2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5" y="1"/>
                    <a:pt x="70" y="0"/>
                    <a:pt x="7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24" y="18"/>
                    <a:pt x="24" y="1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36" y="79"/>
                    <a:pt x="36" y="79"/>
                    <a:pt x="36" y="79"/>
                  </a:cubicBezTo>
                  <a:lnTo>
                    <a:pt x="9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5068171" y="2733240"/>
              <a:ext cx="184597" cy="241051"/>
            </a:xfrm>
            <a:custGeom>
              <a:avLst/>
              <a:gdLst>
                <a:gd name="T0" fmla="*/ 87 w 87"/>
                <a:gd name="T1" fmla="*/ 51 h 114"/>
                <a:gd name="T2" fmla="*/ 20 w 87"/>
                <a:gd name="T3" fmla="*/ 47 h 114"/>
                <a:gd name="T4" fmla="*/ 0 w 87"/>
                <a:gd name="T5" fmla="*/ 85 h 114"/>
                <a:gd name="T6" fmla="*/ 52 w 87"/>
                <a:gd name="T7" fmla="*/ 114 h 114"/>
                <a:gd name="T8" fmla="*/ 87 w 87"/>
                <a:gd name="T9" fmla="*/ 5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51"/>
                  </a:moveTo>
                  <a:cubicBezTo>
                    <a:pt x="87" y="51"/>
                    <a:pt x="53" y="0"/>
                    <a:pt x="20" y="4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52" y="114"/>
                    <a:pt x="52" y="114"/>
                    <a:pt x="52" y="114"/>
                  </a:cubicBezTo>
                  <a:lnTo>
                    <a:pt x="87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5297573" y="3124837"/>
              <a:ext cx="241051" cy="216857"/>
            </a:xfrm>
            <a:custGeom>
              <a:avLst/>
              <a:gdLst>
                <a:gd name="T0" fmla="*/ 87 w 114"/>
                <a:gd name="T1" fmla="*/ 18 h 102"/>
                <a:gd name="T2" fmla="*/ 30 w 114"/>
                <a:gd name="T3" fmla="*/ 20 h 102"/>
                <a:gd name="T4" fmla="*/ 28 w 114"/>
                <a:gd name="T5" fmla="*/ 0 h 102"/>
                <a:gd name="T6" fmla="*/ 0 w 114"/>
                <a:gd name="T7" fmla="*/ 52 h 102"/>
                <a:gd name="T8" fmla="*/ 32 w 114"/>
                <a:gd name="T9" fmla="*/ 102 h 102"/>
                <a:gd name="T10" fmla="*/ 32 w 114"/>
                <a:gd name="T11" fmla="*/ 82 h 102"/>
                <a:gd name="T12" fmla="*/ 61 w 114"/>
                <a:gd name="T13" fmla="*/ 80 h 102"/>
                <a:gd name="T14" fmla="*/ 81 w 114"/>
                <a:gd name="T15" fmla="*/ 66 h 102"/>
                <a:gd name="T16" fmla="*/ 114 w 114"/>
                <a:gd name="T17" fmla="*/ 5 h 102"/>
                <a:gd name="T18" fmla="*/ 87 w 114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02">
                  <a:moveTo>
                    <a:pt x="87" y="18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73" y="79"/>
                    <a:pt x="81" y="66"/>
                    <a:pt x="81" y="66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08" y="15"/>
                    <a:pt x="87" y="18"/>
                    <a:pt x="8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380015" y="2944721"/>
              <a:ext cx="211480" cy="197142"/>
            </a:xfrm>
            <a:custGeom>
              <a:avLst/>
              <a:gdLst>
                <a:gd name="T0" fmla="*/ 39 w 100"/>
                <a:gd name="T1" fmla="*/ 93 h 93"/>
                <a:gd name="T2" fmla="*/ 74 w 100"/>
                <a:gd name="T3" fmla="*/ 36 h 93"/>
                <a:gd name="T4" fmla="*/ 50 w 100"/>
                <a:gd name="T5" fmla="*/ 0 h 93"/>
                <a:gd name="T6" fmla="*/ 0 w 100"/>
                <a:gd name="T7" fmla="*/ 32 h 93"/>
                <a:gd name="T8" fmla="*/ 39 w 10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3">
                  <a:moveTo>
                    <a:pt x="39" y="93"/>
                  </a:moveTo>
                  <a:cubicBezTo>
                    <a:pt x="39" y="93"/>
                    <a:pt x="100" y="88"/>
                    <a:pt x="74" y="3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9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4095003" y="3121253"/>
              <a:ext cx="398765" cy="591427"/>
            </a:xfrm>
            <a:custGeom>
              <a:avLst/>
              <a:gdLst>
                <a:gd name="T0" fmla="*/ 98 w 188"/>
                <a:gd name="T1" fmla="*/ 1 h 279"/>
                <a:gd name="T2" fmla="*/ 22 w 188"/>
                <a:gd name="T3" fmla="*/ 34 h 279"/>
                <a:gd name="T4" fmla="*/ 2 w 188"/>
                <a:gd name="T5" fmla="*/ 99 h 279"/>
                <a:gd name="T6" fmla="*/ 24 w 188"/>
                <a:gd name="T7" fmla="*/ 155 h 279"/>
                <a:gd name="T8" fmla="*/ 24 w 188"/>
                <a:gd name="T9" fmla="*/ 155 h 279"/>
                <a:gd name="T10" fmla="*/ 37 w 188"/>
                <a:gd name="T11" fmla="*/ 201 h 279"/>
                <a:gd name="T12" fmla="*/ 42 w 188"/>
                <a:gd name="T13" fmla="*/ 267 h 279"/>
                <a:gd name="T14" fmla="*/ 47 w 188"/>
                <a:gd name="T15" fmla="*/ 271 h 279"/>
                <a:gd name="T16" fmla="*/ 82 w 188"/>
                <a:gd name="T17" fmla="*/ 279 h 279"/>
                <a:gd name="T18" fmla="*/ 126 w 188"/>
                <a:gd name="T19" fmla="*/ 273 h 279"/>
                <a:gd name="T20" fmla="*/ 137 w 188"/>
                <a:gd name="T21" fmla="*/ 249 h 279"/>
                <a:gd name="T22" fmla="*/ 145 w 188"/>
                <a:gd name="T23" fmla="*/ 187 h 279"/>
                <a:gd name="T24" fmla="*/ 157 w 188"/>
                <a:gd name="T25" fmla="*/ 159 h 279"/>
                <a:gd name="T26" fmla="*/ 174 w 188"/>
                <a:gd name="T27" fmla="*/ 132 h 279"/>
                <a:gd name="T28" fmla="*/ 186 w 188"/>
                <a:gd name="T29" fmla="*/ 75 h 279"/>
                <a:gd name="T30" fmla="*/ 99 w 188"/>
                <a:gd name="T31" fmla="*/ 1 h 279"/>
                <a:gd name="T32" fmla="*/ 165 w 188"/>
                <a:gd name="T33" fmla="*/ 78 h 279"/>
                <a:gd name="T34" fmla="*/ 126 w 188"/>
                <a:gd name="T35" fmla="*/ 171 h 279"/>
                <a:gd name="T36" fmla="*/ 123 w 188"/>
                <a:gd name="T37" fmla="*/ 186 h 279"/>
                <a:gd name="T38" fmla="*/ 120 w 188"/>
                <a:gd name="T39" fmla="*/ 195 h 279"/>
                <a:gd name="T40" fmla="*/ 98 w 188"/>
                <a:gd name="T41" fmla="*/ 200 h 279"/>
                <a:gd name="T42" fmla="*/ 98 w 188"/>
                <a:gd name="T43" fmla="*/ 148 h 279"/>
                <a:gd name="T44" fmla="*/ 126 w 188"/>
                <a:gd name="T45" fmla="*/ 73 h 279"/>
                <a:gd name="T46" fmla="*/ 114 w 188"/>
                <a:gd name="T47" fmla="*/ 67 h 279"/>
                <a:gd name="T48" fmla="*/ 100 w 188"/>
                <a:gd name="T49" fmla="*/ 66 h 279"/>
                <a:gd name="T50" fmla="*/ 77 w 188"/>
                <a:gd name="T51" fmla="*/ 67 h 279"/>
                <a:gd name="T52" fmla="*/ 68 w 188"/>
                <a:gd name="T53" fmla="*/ 68 h 279"/>
                <a:gd name="T54" fmla="*/ 54 w 188"/>
                <a:gd name="T55" fmla="*/ 76 h 279"/>
                <a:gd name="T56" fmla="*/ 81 w 188"/>
                <a:gd name="T57" fmla="*/ 153 h 279"/>
                <a:gd name="T58" fmla="*/ 60 w 188"/>
                <a:gd name="T59" fmla="*/ 197 h 279"/>
                <a:gd name="T60" fmla="*/ 57 w 188"/>
                <a:gd name="T61" fmla="*/ 192 h 279"/>
                <a:gd name="T62" fmla="*/ 55 w 188"/>
                <a:gd name="T63" fmla="*/ 183 h 279"/>
                <a:gd name="T64" fmla="*/ 54 w 188"/>
                <a:gd name="T65" fmla="*/ 169 h 279"/>
                <a:gd name="T66" fmla="*/ 30 w 188"/>
                <a:gd name="T67" fmla="*/ 119 h 279"/>
                <a:gd name="T68" fmla="*/ 24 w 188"/>
                <a:gd name="T69" fmla="*/ 73 h 279"/>
                <a:gd name="T70" fmla="*/ 39 w 188"/>
                <a:gd name="T71" fmla="*/ 45 h 279"/>
                <a:gd name="T72" fmla="*/ 97 w 188"/>
                <a:gd name="T73" fmla="*/ 20 h 279"/>
                <a:gd name="T74" fmla="*/ 97 w 188"/>
                <a:gd name="T75" fmla="*/ 20 h 279"/>
                <a:gd name="T76" fmla="*/ 153 w 188"/>
                <a:gd name="T77" fmla="*/ 48 h 279"/>
                <a:gd name="T78" fmla="*/ 73 w 188"/>
                <a:gd name="T79" fmla="*/ 70 h 279"/>
                <a:gd name="T80" fmla="*/ 81 w 188"/>
                <a:gd name="T81" fmla="*/ 76 h 279"/>
                <a:gd name="T82" fmla="*/ 84 w 188"/>
                <a:gd name="T83" fmla="*/ 69 h 279"/>
                <a:gd name="T84" fmla="*/ 93 w 188"/>
                <a:gd name="T85" fmla="*/ 69 h 279"/>
                <a:gd name="T86" fmla="*/ 97 w 188"/>
                <a:gd name="T87" fmla="*/ 69 h 279"/>
                <a:gd name="T88" fmla="*/ 99 w 188"/>
                <a:gd name="T89" fmla="*/ 79 h 279"/>
                <a:gd name="T90" fmla="*/ 104 w 188"/>
                <a:gd name="T91" fmla="*/ 78 h 279"/>
                <a:gd name="T92" fmla="*/ 117 w 188"/>
                <a:gd name="T93" fmla="*/ 79 h 279"/>
                <a:gd name="T94" fmla="*/ 64 w 188"/>
                <a:gd name="T95" fmla="*/ 79 h 279"/>
                <a:gd name="T96" fmla="*/ 73 w 188"/>
                <a:gd name="T97" fmla="*/ 70 h 279"/>
                <a:gd name="T98" fmla="*/ 115 w 188"/>
                <a:gd name="T99" fmla="*/ 72 h 279"/>
                <a:gd name="T100" fmla="*/ 117 w 188"/>
                <a:gd name="T101" fmla="*/ 71 h 279"/>
                <a:gd name="T102" fmla="*/ 109 w 188"/>
                <a:gd name="T103" fmla="*/ 69 h 279"/>
                <a:gd name="T104" fmla="*/ 104 w 188"/>
                <a:gd name="T105" fmla="*/ 70 h 279"/>
                <a:gd name="T106" fmla="*/ 63 w 188"/>
                <a:gd name="T107" fmla="*/ 76 h 279"/>
                <a:gd name="T108" fmla="*/ 63 w 188"/>
                <a:gd name="T109" fmla="*/ 7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279">
                  <a:moveTo>
                    <a:pt x="99" y="1"/>
                  </a:move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7" y="1"/>
                    <a:pt x="97" y="1"/>
                  </a:cubicBezTo>
                  <a:cubicBezTo>
                    <a:pt x="58" y="0"/>
                    <a:pt x="34" y="19"/>
                    <a:pt x="22" y="34"/>
                  </a:cubicBezTo>
                  <a:cubicBezTo>
                    <a:pt x="9" y="51"/>
                    <a:pt x="4" y="67"/>
                    <a:pt x="3" y="69"/>
                  </a:cubicBezTo>
                  <a:cubicBezTo>
                    <a:pt x="1" y="78"/>
                    <a:pt x="0" y="88"/>
                    <a:pt x="2" y="99"/>
                  </a:cubicBezTo>
                  <a:cubicBezTo>
                    <a:pt x="3" y="108"/>
                    <a:pt x="6" y="117"/>
                    <a:pt x="10" y="126"/>
                  </a:cubicBezTo>
                  <a:cubicBezTo>
                    <a:pt x="16" y="142"/>
                    <a:pt x="24" y="154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31" y="164"/>
                    <a:pt x="33" y="177"/>
                    <a:pt x="33" y="183"/>
                  </a:cubicBezTo>
                  <a:cubicBezTo>
                    <a:pt x="32" y="191"/>
                    <a:pt x="35" y="197"/>
                    <a:pt x="37" y="201"/>
                  </a:cubicBezTo>
                  <a:cubicBezTo>
                    <a:pt x="35" y="219"/>
                    <a:pt x="35" y="234"/>
                    <a:pt x="36" y="245"/>
                  </a:cubicBezTo>
                  <a:cubicBezTo>
                    <a:pt x="37" y="255"/>
                    <a:pt x="39" y="262"/>
                    <a:pt x="42" y="267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7" y="271"/>
                    <a:pt x="47" y="271"/>
                    <a:pt x="47" y="271"/>
                  </a:cubicBezTo>
                  <a:cubicBezTo>
                    <a:pt x="52" y="274"/>
                    <a:pt x="64" y="278"/>
                    <a:pt x="82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95" y="279"/>
                    <a:pt x="108" y="278"/>
                    <a:pt x="122" y="274"/>
                  </a:cubicBezTo>
                  <a:cubicBezTo>
                    <a:pt x="126" y="273"/>
                    <a:pt x="126" y="273"/>
                    <a:pt x="126" y="273"/>
                  </a:cubicBezTo>
                  <a:cubicBezTo>
                    <a:pt x="128" y="270"/>
                    <a:pt x="128" y="270"/>
                    <a:pt x="128" y="270"/>
                  </a:cubicBezTo>
                  <a:cubicBezTo>
                    <a:pt x="132" y="265"/>
                    <a:pt x="135" y="258"/>
                    <a:pt x="137" y="249"/>
                  </a:cubicBezTo>
                  <a:cubicBezTo>
                    <a:pt x="139" y="237"/>
                    <a:pt x="140" y="223"/>
                    <a:pt x="140" y="205"/>
                  </a:cubicBezTo>
                  <a:cubicBezTo>
                    <a:pt x="142" y="201"/>
                    <a:pt x="145" y="195"/>
                    <a:pt x="145" y="187"/>
                  </a:cubicBezTo>
                  <a:cubicBezTo>
                    <a:pt x="146" y="181"/>
                    <a:pt x="149" y="167"/>
                    <a:pt x="157" y="160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66" y="147"/>
                    <a:pt x="174" y="132"/>
                  </a:cubicBezTo>
                  <a:cubicBezTo>
                    <a:pt x="179" y="122"/>
                    <a:pt x="183" y="113"/>
                    <a:pt x="185" y="105"/>
                  </a:cubicBezTo>
                  <a:cubicBezTo>
                    <a:pt x="187" y="94"/>
                    <a:pt x="188" y="84"/>
                    <a:pt x="186" y="75"/>
                  </a:cubicBezTo>
                  <a:cubicBezTo>
                    <a:pt x="186" y="72"/>
                    <a:pt x="183" y="56"/>
                    <a:pt x="171" y="39"/>
                  </a:cubicBezTo>
                  <a:cubicBezTo>
                    <a:pt x="160" y="22"/>
                    <a:pt x="138" y="3"/>
                    <a:pt x="99" y="1"/>
                  </a:cubicBezTo>
                  <a:close/>
                  <a:moveTo>
                    <a:pt x="165" y="77"/>
                  </a:moveTo>
                  <a:cubicBezTo>
                    <a:pt x="165" y="78"/>
                    <a:pt x="165" y="78"/>
                    <a:pt x="165" y="78"/>
                  </a:cubicBezTo>
                  <a:cubicBezTo>
                    <a:pt x="170" y="106"/>
                    <a:pt x="142" y="143"/>
                    <a:pt x="140" y="146"/>
                  </a:cubicBezTo>
                  <a:cubicBezTo>
                    <a:pt x="134" y="153"/>
                    <a:pt x="129" y="161"/>
                    <a:pt x="126" y="171"/>
                  </a:cubicBezTo>
                  <a:cubicBezTo>
                    <a:pt x="124" y="178"/>
                    <a:pt x="123" y="184"/>
                    <a:pt x="123" y="185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91"/>
                    <a:pt x="120" y="194"/>
                    <a:pt x="120" y="195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0" y="199"/>
                    <a:pt x="104" y="200"/>
                    <a:pt x="98" y="200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1"/>
                    <a:pt x="99" y="150"/>
                    <a:pt x="98" y="148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2"/>
                    <a:pt x="126" y="71"/>
                    <a:pt x="126" y="71"/>
                  </a:cubicBezTo>
                  <a:cubicBezTo>
                    <a:pt x="124" y="66"/>
                    <a:pt x="119" y="65"/>
                    <a:pt x="114" y="67"/>
                  </a:cubicBezTo>
                  <a:cubicBezTo>
                    <a:pt x="113" y="66"/>
                    <a:pt x="113" y="65"/>
                    <a:pt x="112" y="65"/>
                  </a:cubicBezTo>
                  <a:cubicBezTo>
                    <a:pt x="108" y="63"/>
                    <a:pt x="104" y="64"/>
                    <a:pt x="100" y="66"/>
                  </a:cubicBezTo>
                  <a:cubicBezTo>
                    <a:pt x="97" y="65"/>
                    <a:pt x="93" y="66"/>
                    <a:pt x="90" y="66"/>
                  </a:cubicBezTo>
                  <a:cubicBezTo>
                    <a:pt x="87" y="64"/>
                    <a:pt x="81" y="65"/>
                    <a:pt x="77" y="67"/>
                  </a:cubicBezTo>
                  <a:cubicBezTo>
                    <a:pt x="76" y="66"/>
                    <a:pt x="74" y="66"/>
                    <a:pt x="72" y="66"/>
                  </a:cubicBezTo>
                  <a:cubicBezTo>
                    <a:pt x="71" y="67"/>
                    <a:pt x="69" y="67"/>
                    <a:pt x="68" y="68"/>
                  </a:cubicBezTo>
                  <a:cubicBezTo>
                    <a:pt x="63" y="63"/>
                    <a:pt x="57" y="69"/>
                    <a:pt x="56" y="75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1" y="150"/>
                    <a:pt x="81" y="151"/>
                    <a:pt x="81" y="153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71" y="200"/>
                    <a:pt x="64" y="198"/>
                    <a:pt x="60" y="197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57" y="192"/>
                    <a:pt x="55" y="189"/>
                    <a:pt x="55" y="18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2"/>
                    <a:pt x="55" y="176"/>
                    <a:pt x="54" y="169"/>
                  </a:cubicBezTo>
                  <a:cubicBezTo>
                    <a:pt x="51" y="158"/>
                    <a:pt x="48" y="150"/>
                    <a:pt x="42" y="143"/>
                  </a:cubicBezTo>
                  <a:cubicBezTo>
                    <a:pt x="41" y="142"/>
                    <a:pt x="35" y="132"/>
                    <a:pt x="30" y="119"/>
                  </a:cubicBezTo>
                  <a:cubicBezTo>
                    <a:pt x="25" y="106"/>
                    <a:pt x="20" y="88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2"/>
                    <a:pt x="28" y="58"/>
                    <a:pt x="39" y="45"/>
                  </a:cubicBezTo>
                  <a:cubicBezTo>
                    <a:pt x="53" y="28"/>
                    <a:pt x="72" y="19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8" y="20"/>
                  </a:cubicBezTo>
                  <a:cubicBezTo>
                    <a:pt x="122" y="21"/>
                    <a:pt x="140" y="30"/>
                    <a:pt x="153" y="48"/>
                  </a:cubicBezTo>
                  <a:cubicBezTo>
                    <a:pt x="162" y="62"/>
                    <a:pt x="165" y="77"/>
                    <a:pt x="165" y="77"/>
                  </a:cubicBezTo>
                  <a:close/>
                  <a:moveTo>
                    <a:pt x="73" y="70"/>
                  </a:moveTo>
                  <a:cubicBezTo>
                    <a:pt x="72" y="72"/>
                    <a:pt x="72" y="74"/>
                    <a:pt x="73" y="76"/>
                  </a:cubicBezTo>
                  <a:cubicBezTo>
                    <a:pt x="74" y="80"/>
                    <a:pt x="79" y="79"/>
                    <a:pt x="81" y="76"/>
                  </a:cubicBezTo>
                  <a:cubicBezTo>
                    <a:pt x="82" y="74"/>
                    <a:pt x="81" y="72"/>
                    <a:pt x="80" y="70"/>
                  </a:cubicBezTo>
                  <a:cubicBezTo>
                    <a:pt x="81" y="69"/>
                    <a:pt x="83" y="69"/>
                    <a:pt x="84" y="69"/>
                  </a:cubicBezTo>
                  <a:cubicBezTo>
                    <a:pt x="77" y="75"/>
                    <a:pt x="90" y="83"/>
                    <a:pt x="93" y="73"/>
                  </a:cubicBezTo>
                  <a:cubicBezTo>
                    <a:pt x="93" y="72"/>
                    <a:pt x="93" y="70"/>
                    <a:pt x="93" y="69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4" y="69"/>
                    <a:pt x="96" y="69"/>
                    <a:pt x="97" y="69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3" y="73"/>
                    <a:pt x="94" y="80"/>
                    <a:pt x="99" y="79"/>
                  </a:cubicBezTo>
                  <a:cubicBezTo>
                    <a:pt x="101" y="79"/>
                    <a:pt x="102" y="78"/>
                    <a:pt x="103" y="77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9" y="81"/>
                    <a:pt x="112" y="79"/>
                    <a:pt x="114" y="76"/>
                  </a:cubicBezTo>
                  <a:cubicBezTo>
                    <a:pt x="114" y="77"/>
                    <a:pt x="116" y="79"/>
                    <a:pt x="117" y="79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81"/>
                    <a:pt x="71" y="75"/>
                    <a:pt x="70" y="71"/>
                  </a:cubicBezTo>
                  <a:cubicBezTo>
                    <a:pt x="71" y="71"/>
                    <a:pt x="72" y="70"/>
                    <a:pt x="73" y="70"/>
                  </a:cubicBezTo>
                  <a:close/>
                  <a:moveTo>
                    <a:pt x="117" y="71"/>
                  </a:moveTo>
                  <a:cubicBezTo>
                    <a:pt x="116" y="71"/>
                    <a:pt x="116" y="72"/>
                    <a:pt x="115" y="72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6" y="70"/>
                    <a:pt x="116" y="70"/>
                    <a:pt x="117" y="71"/>
                  </a:cubicBezTo>
                  <a:close/>
                  <a:moveTo>
                    <a:pt x="103" y="68"/>
                  </a:moveTo>
                  <a:cubicBezTo>
                    <a:pt x="105" y="68"/>
                    <a:pt x="107" y="68"/>
                    <a:pt x="109" y="69"/>
                  </a:cubicBezTo>
                  <a:cubicBezTo>
                    <a:pt x="107" y="70"/>
                    <a:pt x="106" y="71"/>
                    <a:pt x="105" y="72"/>
                  </a:cubicBezTo>
                  <a:cubicBezTo>
                    <a:pt x="105" y="71"/>
                    <a:pt x="105" y="70"/>
                    <a:pt x="104" y="70"/>
                  </a:cubicBezTo>
                  <a:cubicBezTo>
                    <a:pt x="104" y="69"/>
                    <a:pt x="104" y="69"/>
                    <a:pt x="103" y="68"/>
                  </a:cubicBezTo>
                  <a:close/>
                  <a:moveTo>
                    <a:pt x="63" y="76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6"/>
                    <a:pt x="6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101276" y="2421397"/>
              <a:ext cx="26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461460" y="2222463"/>
              <a:ext cx="672077" cy="465974"/>
            </a:xfrm>
            <a:custGeom>
              <a:avLst/>
              <a:gdLst>
                <a:gd name="T0" fmla="*/ 314 w 317"/>
                <a:gd name="T1" fmla="*/ 82 h 220"/>
                <a:gd name="T2" fmla="*/ 309 w 317"/>
                <a:gd name="T3" fmla="*/ 76 h 220"/>
                <a:gd name="T4" fmla="*/ 303 w 317"/>
                <a:gd name="T5" fmla="*/ 71 h 220"/>
                <a:gd name="T6" fmla="*/ 302 w 317"/>
                <a:gd name="T7" fmla="*/ 72 h 220"/>
                <a:gd name="T8" fmla="*/ 306 w 317"/>
                <a:gd name="T9" fmla="*/ 83 h 220"/>
                <a:gd name="T10" fmla="*/ 306 w 317"/>
                <a:gd name="T11" fmla="*/ 87 h 220"/>
                <a:gd name="T12" fmla="*/ 305 w 317"/>
                <a:gd name="T13" fmla="*/ 92 h 220"/>
                <a:gd name="T14" fmla="*/ 302 w 317"/>
                <a:gd name="T15" fmla="*/ 94 h 220"/>
                <a:gd name="T16" fmla="*/ 302 w 317"/>
                <a:gd name="T17" fmla="*/ 95 h 220"/>
                <a:gd name="T18" fmla="*/ 302 w 317"/>
                <a:gd name="T19" fmla="*/ 94 h 220"/>
                <a:gd name="T20" fmla="*/ 302 w 317"/>
                <a:gd name="T21" fmla="*/ 94 h 220"/>
                <a:gd name="T22" fmla="*/ 301 w 317"/>
                <a:gd name="T23" fmla="*/ 95 h 220"/>
                <a:gd name="T24" fmla="*/ 298 w 317"/>
                <a:gd name="T25" fmla="*/ 96 h 220"/>
                <a:gd name="T26" fmla="*/ 158 w 317"/>
                <a:gd name="T27" fmla="*/ 0 h 220"/>
                <a:gd name="T28" fmla="*/ 17 w 317"/>
                <a:gd name="T29" fmla="*/ 11 h 220"/>
                <a:gd name="T30" fmla="*/ 20 w 317"/>
                <a:gd name="T31" fmla="*/ 99 h 220"/>
                <a:gd name="T32" fmla="*/ 8 w 317"/>
                <a:gd name="T33" fmla="*/ 99 h 220"/>
                <a:gd name="T34" fmla="*/ 8 w 317"/>
                <a:gd name="T35" fmla="*/ 147 h 220"/>
                <a:gd name="T36" fmla="*/ 90 w 317"/>
                <a:gd name="T37" fmla="*/ 185 h 220"/>
                <a:gd name="T38" fmla="*/ 113 w 317"/>
                <a:gd name="T39" fmla="*/ 220 h 220"/>
                <a:gd name="T40" fmla="*/ 134 w 317"/>
                <a:gd name="T41" fmla="*/ 196 h 220"/>
                <a:gd name="T42" fmla="*/ 176 w 317"/>
                <a:gd name="T43" fmla="*/ 197 h 220"/>
                <a:gd name="T44" fmla="*/ 196 w 317"/>
                <a:gd name="T45" fmla="*/ 220 h 220"/>
                <a:gd name="T46" fmla="*/ 219 w 317"/>
                <a:gd name="T47" fmla="*/ 188 h 220"/>
                <a:gd name="T48" fmla="*/ 302 w 317"/>
                <a:gd name="T49" fmla="*/ 110 h 220"/>
                <a:gd name="T50" fmla="*/ 309 w 317"/>
                <a:gd name="T51" fmla="*/ 106 h 220"/>
                <a:gd name="T52" fmla="*/ 311 w 317"/>
                <a:gd name="T53" fmla="*/ 104 h 220"/>
                <a:gd name="T54" fmla="*/ 311 w 317"/>
                <a:gd name="T55" fmla="*/ 104 h 220"/>
                <a:gd name="T56" fmla="*/ 312 w 317"/>
                <a:gd name="T57" fmla="*/ 103 h 220"/>
                <a:gd name="T58" fmla="*/ 312 w 317"/>
                <a:gd name="T59" fmla="*/ 103 h 220"/>
                <a:gd name="T60" fmla="*/ 316 w 317"/>
                <a:gd name="T61" fmla="*/ 96 h 220"/>
                <a:gd name="T62" fmla="*/ 315 w 317"/>
                <a:gd name="T63" fmla="*/ 85 h 220"/>
                <a:gd name="T64" fmla="*/ 52 w 317"/>
                <a:gd name="T65" fmla="*/ 100 h 220"/>
                <a:gd name="T66" fmla="*/ 75 w 317"/>
                <a:gd name="T67" fmla="*/ 100 h 220"/>
                <a:gd name="T68" fmla="*/ 201 w 317"/>
                <a:gd name="T69" fmla="*/ 25 h 220"/>
                <a:gd name="T70" fmla="*/ 158 w 317"/>
                <a:gd name="T71" fmla="*/ 31 h 220"/>
                <a:gd name="T72" fmla="*/ 119 w 317"/>
                <a:gd name="T73" fmla="*/ 38 h 220"/>
                <a:gd name="T74" fmla="*/ 113 w 317"/>
                <a:gd name="T75" fmla="*/ 26 h 220"/>
                <a:gd name="T76" fmla="*/ 158 w 317"/>
                <a:gd name="T77" fmla="*/ 13 h 220"/>
                <a:gd name="T78" fmla="*/ 201 w 317"/>
                <a:gd name="T79" fmla="*/ 2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220">
                  <a:moveTo>
                    <a:pt x="315" y="85"/>
                  </a:moveTo>
                  <a:cubicBezTo>
                    <a:pt x="315" y="84"/>
                    <a:pt x="314" y="83"/>
                    <a:pt x="314" y="82"/>
                  </a:cubicBezTo>
                  <a:cubicBezTo>
                    <a:pt x="313" y="81"/>
                    <a:pt x="313" y="80"/>
                    <a:pt x="312" y="80"/>
                  </a:cubicBezTo>
                  <a:cubicBezTo>
                    <a:pt x="311" y="78"/>
                    <a:pt x="310" y="77"/>
                    <a:pt x="309" y="76"/>
                  </a:cubicBezTo>
                  <a:cubicBezTo>
                    <a:pt x="308" y="75"/>
                    <a:pt x="306" y="74"/>
                    <a:pt x="305" y="73"/>
                  </a:cubicBezTo>
                  <a:cubicBezTo>
                    <a:pt x="304" y="72"/>
                    <a:pt x="304" y="72"/>
                    <a:pt x="303" y="71"/>
                  </a:cubicBezTo>
                  <a:cubicBezTo>
                    <a:pt x="301" y="70"/>
                    <a:pt x="300" y="70"/>
                    <a:pt x="300" y="70"/>
                  </a:cubicBezTo>
                  <a:cubicBezTo>
                    <a:pt x="300" y="70"/>
                    <a:pt x="301" y="71"/>
                    <a:pt x="302" y="72"/>
                  </a:cubicBezTo>
                  <a:cubicBezTo>
                    <a:pt x="302" y="74"/>
                    <a:pt x="303" y="76"/>
                    <a:pt x="304" y="79"/>
                  </a:cubicBezTo>
                  <a:cubicBezTo>
                    <a:pt x="305" y="80"/>
                    <a:pt x="305" y="81"/>
                    <a:pt x="306" y="83"/>
                  </a:cubicBezTo>
                  <a:cubicBezTo>
                    <a:pt x="306" y="84"/>
                    <a:pt x="306" y="84"/>
                    <a:pt x="306" y="85"/>
                  </a:cubicBezTo>
                  <a:cubicBezTo>
                    <a:pt x="306" y="86"/>
                    <a:pt x="306" y="86"/>
                    <a:pt x="306" y="87"/>
                  </a:cubicBezTo>
                  <a:cubicBezTo>
                    <a:pt x="306" y="89"/>
                    <a:pt x="306" y="90"/>
                    <a:pt x="306" y="91"/>
                  </a:cubicBezTo>
                  <a:cubicBezTo>
                    <a:pt x="305" y="91"/>
                    <a:pt x="305" y="92"/>
                    <a:pt x="305" y="92"/>
                  </a:cubicBezTo>
                  <a:cubicBezTo>
                    <a:pt x="305" y="92"/>
                    <a:pt x="304" y="92"/>
                    <a:pt x="304" y="93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1" y="95"/>
                    <a:pt x="301" y="95"/>
                    <a:pt x="301" y="95"/>
                  </a:cubicBezTo>
                  <a:cubicBezTo>
                    <a:pt x="300" y="95"/>
                    <a:pt x="300" y="96"/>
                    <a:pt x="299" y="96"/>
                  </a:cubicBezTo>
                  <a:cubicBezTo>
                    <a:pt x="299" y="96"/>
                    <a:pt x="298" y="96"/>
                    <a:pt x="298" y="96"/>
                  </a:cubicBezTo>
                  <a:cubicBezTo>
                    <a:pt x="297" y="96"/>
                    <a:pt x="297" y="96"/>
                    <a:pt x="297" y="96"/>
                  </a:cubicBezTo>
                  <a:cubicBezTo>
                    <a:pt x="295" y="43"/>
                    <a:pt x="233" y="0"/>
                    <a:pt x="158" y="0"/>
                  </a:cubicBezTo>
                  <a:cubicBezTo>
                    <a:pt x="123" y="0"/>
                    <a:pt x="90" y="10"/>
                    <a:pt x="65" y="26"/>
                  </a:cubicBezTo>
                  <a:cubicBezTo>
                    <a:pt x="55" y="19"/>
                    <a:pt x="39" y="11"/>
                    <a:pt x="17" y="11"/>
                  </a:cubicBezTo>
                  <a:cubicBezTo>
                    <a:pt x="17" y="11"/>
                    <a:pt x="31" y="33"/>
                    <a:pt x="40" y="48"/>
                  </a:cubicBezTo>
                  <a:cubicBezTo>
                    <a:pt x="27" y="63"/>
                    <a:pt x="20" y="80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99"/>
                    <a:pt x="0" y="108"/>
                    <a:pt x="0" y="123"/>
                  </a:cubicBezTo>
                  <a:cubicBezTo>
                    <a:pt x="0" y="138"/>
                    <a:pt x="8" y="147"/>
                    <a:pt x="8" y="147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56" y="167"/>
                    <a:pt x="72" y="177"/>
                    <a:pt x="90" y="185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8" y="216"/>
                    <a:pt x="101" y="220"/>
                    <a:pt x="113" y="220"/>
                  </a:cubicBezTo>
                  <a:cubicBezTo>
                    <a:pt x="125" y="220"/>
                    <a:pt x="130" y="216"/>
                    <a:pt x="130" y="216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42" y="197"/>
                    <a:pt x="150" y="198"/>
                    <a:pt x="158" y="198"/>
                  </a:cubicBezTo>
                  <a:cubicBezTo>
                    <a:pt x="164" y="198"/>
                    <a:pt x="170" y="197"/>
                    <a:pt x="176" y="197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1" y="216"/>
                    <a:pt x="184" y="220"/>
                    <a:pt x="196" y="220"/>
                  </a:cubicBezTo>
                  <a:cubicBezTo>
                    <a:pt x="208" y="220"/>
                    <a:pt x="212" y="216"/>
                    <a:pt x="212" y="216"/>
                  </a:cubicBezTo>
                  <a:cubicBezTo>
                    <a:pt x="219" y="188"/>
                    <a:pt x="219" y="188"/>
                    <a:pt x="219" y="188"/>
                  </a:cubicBezTo>
                  <a:cubicBezTo>
                    <a:pt x="260" y="173"/>
                    <a:pt x="290" y="145"/>
                    <a:pt x="295" y="112"/>
                  </a:cubicBezTo>
                  <a:cubicBezTo>
                    <a:pt x="298" y="111"/>
                    <a:pt x="300" y="111"/>
                    <a:pt x="302" y="110"/>
                  </a:cubicBezTo>
                  <a:cubicBezTo>
                    <a:pt x="304" y="110"/>
                    <a:pt x="305" y="109"/>
                    <a:pt x="306" y="108"/>
                  </a:cubicBezTo>
                  <a:cubicBezTo>
                    <a:pt x="307" y="108"/>
                    <a:pt x="308" y="107"/>
                    <a:pt x="309" y="106"/>
                  </a:cubicBezTo>
                  <a:cubicBezTo>
                    <a:pt x="310" y="105"/>
                    <a:pt x="310" y="105"/>
                    <a:pt x="310" y="105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1"/>
                    <a:pt x="314" y="101"/>
                    <a:pt x="314" y="101"/>
                  </a:cubicBezTo>
                  <a:cubicBezTo>
                    <a:pt x="315" y="99"/>
                    <a:pt x="315" y="98"/>
                    <a:pt x="316" y="96"/>
                  </a:cubicBezTo>
                  <a:cubicBezTo>
                    <a:pt x="316" y="95"/>
                    <a:pt x="317" y="94"/>
                    <a:pt x="317" y="92"/>
                  </a:cubicBezTo>
                  <a:cubicBezTo>
                    <a:pt x="317" y="90"/>
                    <a:pt x="316" y="87"/>
                    <a:pt x="315" y="85"/>
                  </a:cubicBezTo>
                  <a:close/>
                  <a:moveTo>
                    <a:pt x="63" y="111"/>
                  </a:moveTo>
                  <a:cubicBezTo>
                    <a:pt x="57" y="111"/>
                    <a:pt x="52" y="106"/>
                    <a:pt x="52" y="100"/>
                  </a:cubicBezTo>
                  <a:cubicBezTo>
                    <a:pt x="52" y="93"/>
                    <a:pt x="57" y="88"/>
                    <a:pt x="63" y="88"/>
                  </a:cubicBezTo>
                  <a:cubicBezTo>
                    <a:pt x="70" y="88"/>
                    <a:pt x="75" y="93"/>
                    <a:pt x="75" y="100"/>
                  </a:cubicBezTo>
                  <a:cubicBezTo>
                    <a:pt x="75" y="106"/>
                    <a:pt x="70" y="111"/>
                    <a:pt x="63" y="111"/>
                  </a:cubicBezTo>
                  <a:close/>
                  <a:moveTo>
                    <a:pt x="201" y="25"/>
                  </a:moveTo>
                  <a:cubicBezTo>
                    <a:pt x="200" y="27"/>
                    <a:pt x="197" y="37"/>
                    <a:pt x="194" y="37"/>
                  </a:cubicBezTo>
                  <a:cubicBezTo>
                    <a:pt x="183" y="33"/>
                    <a:pt x="170" y="31"/>
                    <a:pt x="158" y="31"/>
                  </a:cubicBezTo>
                  <a:cubicBezTo>
                    <a:pt x="144" y="31"/>
                    <a:pt x="131" y="33"/>
                    <a:pt x="119" y="37"/>
                  </a:cubicBezTo>
                  <a:cubicBezTo>
                    <a:pt x="119" y="37"/>
                    <a:pt x="119" y="38"/>
                    <a:pt x="119" y="38"/>
                  </a:cubicBezTo>
                  <a:cubicBezTo>
                    <a:pt x="119" y="38"/>
                    <a:pt x="119" y="37"/>
                    <a:pt x="118" y="37"/>
                  </a:cubicBezTo>
                  <a:cubicBezTo>
                    <a:pt x="115" y="36"/>
                    <a:pt x="113" y="28"/>
                    <a:pt x="113" y="26"/>
                  </a:cubicBezTo>
                  <a:cubicBezTo>
                    <a:pt x="112" y="23"/>
                    <a:pt x="113" y="20"/>
                    <a:pt x="116" y="19"/>
                  </a:cubicBezTo>
                  <a:cubicBezTo>
                    <a:pt x="129" y="15"/>
                    <a:pt x="143" y="13"/>
                    <a:pt x="158" y="13"/>
                  </a:cubicBezTo>
                  <a:cubicBezTo>
                    <a:pt x="171" y="13"/>
                    <a:pt x="185" y="15"/>
                    <a:pt x="197" y="18"/>
                  </a:cubicBezTo>
                  <a:cubicBezTo>
                    <a:pt x="200" y="19"/>
                    <a:pt x="201" y="22"/>
                    <a:pt x="20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245549" y="4200160"/>
              <a:ext cx="415792" cy="270623"/>
            </a:xfrm>
            <a:custGeom>
              <a:avLst/>
              <a:gdLst>
                <a:gd name="T0" fmla="*/ 95 w 196"/>
                <a:gd name="T1" fmla="*/ 123 h 128"/>
                <a:gd name="T2" fmla="*/ 181 w 196"/>
                <a:gd name="T3" fmla="*/ 66 h 128"/>
                <a:gd name="T4" fmla="*/ 195 w 196"/>
                <a:gd name="T5" fmla="*/ 66 h 128"/>
                <a:gd name="T6" fmla="*/ 196 w 196"/>
                <a:gd name="T7" fmla="*/ 64 h 128"/>
                <a:gd name="T8" fmla="*/ 101 w 196"/>
                <a:gd name="T9" fmla="*/ 0 h 128"/>
                <a:gd name="T10" fmla="*/ 6 w 196"/>
                <a:gd name="T11" fmla="*/ 64 h 128"/>
                <a:gd name="T12" fmla="*/ 29 w 196"/>
                <a:gd name="T13" fmla="*/ 106 h 128"/>
                <a:gd name="T14" fmla="*/ 0 w 196"/>
                <a:gd name="T15" fmla="*/ 126 h 128"/>
                <a:gd name="T16" fmla="*/ 14 w 196"/>
                <a:gd name="T17" fmla="*/ 128 h 128"/>
                <a:gd name="T18" fmla="*/ 45 w 196"/>
                <a:gd name="T19" fmla="*/ 116 h 128"/>
                <a:gd name="T20" fmla="*/ 94 w 196"/>
                <a:gd name="T21" fmla="*/ 127 h 128"/>
                <a:gd name="T22" fmla="*/ 95 w 196"/>
                <a:gd name="T23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28">
                  <a:moveTo>
                    <a:pt x="95" y="123"/>
                  </a:moveTo>
                  <a:cubicBezTo>
                    <a:pt x="103" y="90"/>
                    <a:pt x="135" y="66"/>
                    <a:pt x="181" y="66"/>
                  </a:cubicBezTo>
                  <a:cubicBezTo>
                    <a:pt x="186" y="66"/>
                    <a:pt x="191" y="66"/>
                    <a:pt x="195" y="66"/>
                  </a:cubicBezTo>
                  <a:cubicBezTo>
                    <a:pt x="196" y="66"/>
                    <a:pt x="196" y="65"/>
                    <a:pt x="196" y="64"/>
                  </a:cubicBezTo>
                  <a:cubicBezTo>
                    <a:pt x="196" y="29"/>
                    <a:pt x="153" y="0"/>
                    <a:pt x="101" y="0"/>
                  </a:cubicBezTo>
                  <a:cubicBezTo>
                    <a:pt x="48" y="0"/>
                    <a:pt x="6" y="29"/>
                    <a:pt x="6" y="64"/>
                  </a:cubicBezTo>
                  <a:cubicBezTo>
                    <a:pt x="6" y="80"/>
                    <a:pt x="15" y="95"/>
                    <a:pt x="29" y="106"/>
                  </a:cubicBezTo>
                  <a:cubicBezTo>
                    <a:pt x="22" y="115"/>
                    <a:pt x="12" y="122"/>
                    <a:pt x="0" y="126"/>
                  </a:cubicBezTo>
                  <a:cubicBezTo>
                    <a:pt x="5" y="127"/>
                    <a:pt x="9" y="128"/>
                    <a:pt x="14" y="128"/>
                  </a:cubicBezTo>
                  <a:cubicBezTo>
                    <a:pt x="26" y="128"/>
                    <a:pt x="37" y="123"/>
                    <a:pt x="45" y="116"/>
                  </a:cubicBezTo>
                  <a:cubicBezTo>
                    <a:pt x="60" y="123"/>
                    <a:pt x="74" y="126"/>
                    <a:pt x="94" y="127"/>
                  </a:cubicBezTo>
                  <a:cubicBezTo>
                    <a:pt x="94" y="125"/>
                    <a:pt x="95" y="124"/>
                    <a:pt x="95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483016" y="4374004"/>
              <a:ext cx="319908" cy="207000"/>
            </a:xfrm>
            <a:custGeom>
              <a:avLst/>
              <a:gdLst>
                <a:gd name="T0" fmla="*/ 128 w 151"/>
                <a:gd name="T1" fmla="*/ 81 h 98"/>
                <a:gd name="T2" fmla="*/ 146 w 151"/>
                <a:gd name="T3" fmla="*/ 49 h 98"/>
                <a:gd name="T4" fmla="*/ 73 w 151"/>
                <a:gd name="T5" fmla="*/ 0 h 98"/>
                <a:gd name="T6" fmla="*/ 0 w 151"/>
                <a:gd name="T7" fmla="*/ 49 h 98"/>
                <a:gd name="T8" fmla="*/ 73 w 151"/>
                <a:gd name="T9" fmla="*/ 98 h 98"/>
                <a:gd name="T10" fmla="*/ 116 w 151"/>
                <a:gd name="T11" fmla="*/ 89 h 98"/>
                <a:gd name="T12" fmla="*/ 140 w 151"/>
                <a:gd name="T13" fmla="*/ 98 h 98"/>
                <a:gd name="T14" fmla="*/ 151 w 151"/>
                <a:gd name="T15" fmla="*/ 97 h 98"/>
                <a:gd name="T16" fmla="*/ 128 w 151"/>
                <a:gd name="T17" fmla="*/ 81 h 98"/>
                <a:gd name="T18" fmla="*/ 45 w 151"/>
                <a:gd name="T19" fmla="*/ 58 h 98"/>
                <a:gd name="T20" fmla="*/ 37 w 151"/>
                <a:gd name="T21" fmla="*/ 49 h 98"/>
                <a:gd name="T22" fmla="*/ 45 w 151"/>
                <a:gd name="T23" fmla="*/ 41 h 98"/>
                <a:gd name="T24" fmla="*/ 54 w 151"/>
                <a:gd name="T25" fmla="*/ 49 h 98"/>
                <a:gd name="T26" fmla="*/ 45 w 151"/>
                <a:gd name="T27" fmla="*/ 58 h 98"/>
                <a:gd name="T28" fmla="*/ 75 w 151"/>
                <a:gd name="T29" fmla="*/ 58 h 98"/>
                <a:gd name="T30" fmla="*/ 67 w 151"/>
                <a:gd name="T31" fmla="*/ 49 h 98"/>
                <a:gd name="T32" fmla="*/ 75 w 151"/>
                <a:gd name="T33" fmla="*/ 41 h 98"/>
                <a:gd name="T34" fmla="*/ 84 w 151"/>
                <a:gd name="T35" fmla="*/ 49 h 98"/>
                <a:gd name="T36" fmla="*/ 75 w 151"/>
                <a:gd name="T37" fmla="*/ 58 h 98"/>
                <a:gd name="T38" fmla="*/ 105 w 151"/>
                <a:gd name="T39" fmla="*/ 58 h 98"/>
                <a:gd name="T40" fmla="*/ 97 w 151"/>
                <a:gd name="T41" fmla="*/ 49 h 98"/>
                <a:gd name="T42" fmla="*/ 105 w 151"/>
                <a:gd name="T43" fmla="*/ 41 h 98"/>
                <a:gd name="T44" fmla="*/ 114 w 151"/>
                <a:gd name="T45" fmla="*/ 49 h 98"/>
                <a:gd name="T46" fmla="*/ 105 w 151"/>
                <a:gd name="T47" fmla="*/ 5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1" h="98">
                  <a:moveTo>
                    <a:pt x="128" y="81"/>
                  </a:moveTo>
                  <a:cubicBezTo>
                    <a:pt x="140" y="73"/>
                    <a:pt x="146" y="62"/>
                    <a:pt x="146" y="49"/>
                  </a:cubicBezTo>
                  <a:cubicBezTo>
                    <a:pt x="146" y="22"/>
                    <a:pt x="114" y="0"/>
                    <a:pt x="73" y="0"/>
                  </a:cubicBezTo>
                  <a:cubicBezTo>
                    <a:pt x="33" y="0"/>
                    <a:pt x="0" y="22"/>
                    <a:pt x="0" y="49"/>
                  </a:cubicBezTo>
                  <a:cubicBezTo>
                    <a:pt x="0" y="76"/>
                    <a:pt x="33" y="98"/>
                    <a:pt x="73" y="98"/>
                  </a:cubicBezTo>
                  <a:cubicBezTo>
                    <a:pt x="89" y="98"/>
                    <a:pt x="104" y="95"/>
                    <a:pt x="116" y="89"/>
                  </a:cubicBezTo>
                  <a:cubicBezTo>
                    <a:pt x="122" y="95"/>
                    <a:pt x="131" y="98"/>
                    <a:pt x="140" y="98"/>
                  </a:cubicBezTo>
                  <a:cubicBezTo>
                    <a:pt x="144" y="98"/>
                    <a:pt x="147" y="98"/>
                    <a:pt x="151" y="97"/>
                  </a:cubicBezTo>
                  <a:cubicBezTo>
                    <a:pt x="142" y="94"/>
                    <a:pt x="134" y="89"/>
                    <a:pt x="128" y="81"/>
                  </a:cubicBezTo>
                  <a:close/>
                  <a:moveTo>
                    <a:pt x="45" y="58"/>
                  </a:moveTo>
                  <a:cubicBezTo>
                    <a:pt x="41" y="58"/>
                    <a:pt x="37" y="54"/>
                    <a:pt x="37" y="49"/>
                  </a:cubicBezTo>
                  <a:cubicBezTo>
                    <a:pt x="37" y="45"/>
                    <a:pt x="41" y="41"/>
                    <a:pt x="45" y="41"/>
                  </a:cubicBezTo>
                  <a:cubicBezTo>
                    <a:pt x="50" y="41"/>
                    <a:pt x="54" y="45"/>
                    <a:pt x="54" y="49"/>
                  </a:cubicBezTo>
                  <a:cubicBezTo>
                    <a:pt x="54" y="54"/>
                    <a:pt x="50" y="58"/>
                    <a:pt x="45" y="58"/>
                  </a:cubicBezTo>
                  <a:close/>
                  <a:moveTo>
                    <a:pt x="75" y="58"/>
                  </a:moveTo>
                  <a:cubicBezTo>
                    <a:pt x="71" y="58"/>
                    <a:pt x="67" y="54"/>
                    <a:pt x="67" y="49"/>
                  </a:cubicBezTo>
                  <a:cubicBezTo>
                    <a:pt x="67" y="45"/>
                    <a:pt x="71" y="41"/>
                    <a:pt x="75" y="41"/>
                  </a:cubicBezTo>
                  <a:cubicBezTo>
                    <a:pt x="80" y="41"/>
                    <a:pt x="84" y="45"/>
                    <a:pt x="84" y="49"/>
                  </a:cubicBezTo>
                  <a:cubicBezTo>
                    <a:pt x="84" y="54"/>
                    <a:pt x="80" y="58"/>
                    <a:pt x="75" y="58"/>
                  </a:cubicBezTo>
                  <a:close/>
                  <a:moveTo>
                    <a:pt x="105" y="58"/>
                  </a:moveTo>
                  <a:cubicBezTo>
                    <a:pt x="100" y="58"/>
                    <a:pt x="97" y="54"/>
                    <a:pt x="97" y="49"/>
                  </a:cubicBezTo>
                  <a:cubicBezTo>
                    <a:pt x="97" y="45"/>
                    <a:pt x="100" y="41"/>
                    <a:pt x="105" y="41"/>
                  </a:cubicBezTo>
                  <a:cubicBezTo>
                    <a:pt x="110" y="41"/>
                    <a:pt x="114" y="45"/>
                    <a:pt x="114" y="49"/>
                  </a:cubicBezTo>
                  <a:cubicBezTo>
                    <a:pt x="114" y="54"/>
                    <a:pt x="110" y="58"/>
                    <a:pt x="10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2480227" y="3975239"/>
              <a:ext cx="535869" cy="394285"/>
            </a:xfrm>
            <a:custGeom>
              <a:avLst/>
              <a:gdLst>
                <a:gd name="T0" fmla="*/ 223 w 253"/>
                <a:gd name="T1" fmla="*/ 0 h 186"/>
                <a:gd name="T2" fmla="*/ 31 w 253"/>
                <a:gd name="T3" fmla="*/ 0 h 186"/>
                <a:gd name="T4" fmla="*/ 0 w 253"/>
                <a:gd name="T5" fmla="*/ 31 h 186"/>
                <a:gd name="T6" fmla="*/ 0 w 253"/>
                <a:gd name="T7" fmla="*/ 155 h 186"/>
                <a:gd name="T8" fmla="*/ 31 w 253"/>
                <a:gd name="T9" fmla="*/ 186 h 186"/>
                <a:gd name="T10" fmla="*/ 223 w 253"/>
                <a:gd name="T11" fmla="*/ 186 h 186"/>
                <a:gd name="T12" fmla="*/ 253 w 253"/>
                <a:gd name="T13" fmla="*/ 155 h 186"/>
                <a:gd name="T14" fmla="*/ 253 w 253"/>
                <a:gd name="T15" fmla="*/ 31 h 186"/>
                <a:gd name="T16" fmla="*/ 223 w 253"/>
                <a:gd name="T17" fmla="*/ 0 h 186"/>
                <a:gd name="T18" fmla="*/ 216 w 253"/>
                <a:gd name="T19" fmla="*/ 24 h 186"/>
                <a:gd name="T20" fmla="*/ 128 w 253"/>
                <a:gd name="T21" fmla="*/ 86 h 186"/>
                <a:gd name="T22" fmla="*/ 46 w 253"/>
                <a:gd name="T23" fmla="*/ 24 h 186"/>
                <a:gd name="T24" fmla="*/ 216 w 253"/>
                <a:gd name="T25" fmla="*/ 24 h 186"/>
                <a:gd name="T26" fmla="*/ 223 w 253"/>
                <a:gd name="T27" fmla="*/ 162 h 186"/>
                <a:gd name="T28" fmla="*/ 31 w 253"/>
                <a:gd name="T29" fmla="*/ 162 h 186"/>
                <a:gd name="T30" fmla="*/ 24 w 253"/>
                <a:gd name="T31" fmla="*/ 155 h 186"/>
                <a:gd name="T32" fmla="*/ 24 w 253"/>
                <a:gd name="T33" fmla="*/ 37 h 186"/>
                <a:gd name="T34" fmla="*/ 128 w 253"/>
                <a:gd name="T35" fmla="*/ 115 h 186"/>
                <a:gd name="T36" fmla="*/ 230 w 253"/>
                <a:gd name="T37" fmla="*/ 43 h 186"/>
                <a:gd name="T38" fmla="*/ 230 w 253"/>
                <a:gd name="T39" fmla="*/ 155 h 186"/>
                <a:gd name="T40" fmla="*/ 223 w 253"/>
                <a:gd name="T41" fmla="*/ 16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3" h="186">
                  <a:moveTo>
                    <a:pt x="22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2"/>
                    <a:pt x="14" y="186"/>
                    <a:pt x="31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40" y="186"/>
                    <a:pt x="253" y="172"/>
                    <a:pt x="253" y="155"/>
                  </a:cubicBezTo>
                  <a:cubicBezTo>
                    <a:pt x="253" y="31"/>
                    <a:pt x="253" y="31"/>
                    <a:pt x="253" y="31"/>
                  </a:cubicBezTo>
                  <a:cubicBezTo>
                    <a:pt x="253" y="14"/>
                    <a:pt x="240" y="0"/>
                    <a:pt x="223" y="0"/>
                  </a:cubicBezTo>
                  <a:close/>
                  <a:moveTo>
                    <a:pt x="216" y="24"/>
                  </a:moveTo>
                  <a:cubicBezTo>
                    <a:pt x="128" y="86"/>
                    <a:pt x="128" y="86"/>
                    <a:pt x="128" y="86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216" y="24"/>
                  </a:lnTo>
                  <a:close/>
                  <a:moveTo>
                    <a:pt x="223" y="162"/>
                  </a:moveTo>
                  <a:cubicBezTo>
                    <a:pt x="31" y="162"/>
                    <a:pt x="31" y="162"/>
                    <a:pt x="31" y="162"/>
                  </a:cubicBezTo>
                  <a:cubicBezTo>
                    <a:pt x="27" y="162"/>
                    <a:pt x="24" y="159"/>
                    <a:pt x="24" y="15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155"/>
                    <a:pt x="230" y="155"/>
                    <a:pt x="230" y="155"/>
                  </a:cubicBezTo>
                  <a:cubicBezTo>
                    <a:pt x="230" y="159"/>
                    <a:pt x="226" y="162"/>
                    <a:pt x="223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3016097" y="2976981"/>
              <a:ext cx="411311" cy="422064"/>
            </a:xfrm>
            <a:custGeom>
              <a:avLst/>
              <a:gdLst>
                <a:gd name="T0" fmla="*/ 142 w 194"/>
                <a:gd name="T1" fmla="*/ 188 h 199"/>
                <a:gd name="T2" fmla="*/ 90 w 194"/>
                <a:gd name="T3" fmla="*/ 199 h 199"/>
                <a:gd name="T4" fmla="*/ 0 w 194"/>
                <a:gd name="T5" fmla="*/ 109 h 199"/>
                <a:gd name="T6" fmla="*/ 107 w 194"/>
                <a:gd name="T7" fmla="*/ 0 h 199"/>
                <a:gd name="T8" fmla="*/ 194 w 194"/>
                <a:gd name="T9" fmla="*/ 82 h 199"/>
                <a:gd name="T10" fmla="*/ 140 w 194"/>
                <a:gd name="T11" fmla="*/ 151 h 199"/>
                <a:gd name="T12" fmla="*/ 115 w 194"/>
                <a:gd name="T13" fmla="*/ 129 h 199"/>
                <a:gd name="T14" fmla="*/ 115 w 194"/>
                <a:gd name="T15" fmla="*/ 129 h 199"/>
                <a:gd name="T16" fmla="*/ 77 w 194"/>
                <a:gd name="T17" fmla="*/ 151 h 199"/>
                <a:gd name="T18" fmla="*/ 45 w 194"/>
                <a:gd name="T19" fmla="*/ 113 h 199"/>
                <a:gd name="T20" fmla="*/ 113 w 194"/>
                <a:gd name="T21" fmla="*/ 46 h 199"/>
                <a:gd name="T22" fmla="*/ 147 w 194"/>
                <a:gd name="T23" fmla="*/ 53 h 199"/>
                <a:gd name="T24" fmla="*/ 138 w 194"/>
                <a:gd name="T25" fmla="*/ 107 h 199"/>
                <a:gd name="T26" fmla="*/ 145 w 194"/>
                <a:gd name="T27" fmla="*/ 131 h 199"/>
                <a:gd name="T28" fmla="*/ 173 w 194"/>
                <a:gd name="T29" fmla="*/ 83 h 199"/>
                <a:gd name="T30" fmla="*/ 105 w 194"/>
                <a:gd name="T31" fmla="*/ 17 h 199"/>
                <a:gd name="T32" fmla="*/ 22 w 194"/>
                <a:gd name="T33" fmla="*/ 106 h 199"/>
                <a:gd name="T34" fmla="*/ 95 w 194"/>
                <a:gd name="T35" fmla="*/ 181 h 199"/>
                <a:gd name="T36" fmla="*/ 137 w 194"/>
                <a:gd name="T37" fmla="*/ 172 h 199"/>
                <a:gd name="T38" fmla="*/ 142 w 194"/>
                <a:gd name="T39" fmla="*/ 188 h 199"/>
                <a:gd name="T40" fmla="*/ 117 w 194"/>
                <a:gd name="T41" fmla="*/ 70 h 199"/>
                <a:gd name="T42" fmla="*/ 108 w 194"/>
                <a:gd name="T43" fmla="*/ 69 h 199"/>
                <a:gd name="T44" fmla="*/ 74 w 194"/>
                <a:gd name="T45" fmla="*/ 110 h 199"/>
                <a:gd name="T46" fmla="*/ 88 w 194"/>
                <a:gd name="T47" fmla="*/ 127 h 199"/>
                <a:gd name="T48" fmla="*/ 113 w 194"/>
                <a:gd name="T49" fmla="*/ 97 h 199"/>
                <a:gd name="T50" fmla="*/ 117 w 194"/>
                <a:gd name="T51" fmla="*/ 7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199">
                  <a:moveTo>
                    <a:pt x="142" y="188"/>
                  </a:moveTo>
                  <a:cubicBezTo>
                    <a:pt x="125" y="196"/>
                    <a:pt x="110" y="199"/>
                    <a:pt x="90" y="199"/>
                  </a:cubicBezTo>
                  <a:cubicBezTo>
                    <a:pt x="42" y="199"/>
                    <a:pt x="0" y="165"/>
                    <a:pt x="0" y="109"/>
                  </a:cubicBezTo>
                  <a:cubicBezTo>
                    <a:pt x="0" y="50"/>
                    <a:pt x="43" y="0"/>
                    <a:pt x="107" y="0"/>
                  </a:cubicBezTo>
                  <a:cubicBezTo>
                    <a:pt x="158" y="0"/>
                    <a:pt x="194" y="34"/>
                    <a:pt x="194" y="82"/>
                  </a:cubicBezTo>
                  <a:cubicBezTo>
                    <a:pt x="194" y="124"/>
                    <a:pt x="171" y="151"/>
                    <a:pt x="140" y="151"/>
                  </a:cubicBezTo>
                  <a:cubicBezTo>
                    <a:pt x="126" y="151"/>
                    <a:pt x="117" y="143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05" y="143"/>
                    <a:pt x="93" y="151"/>
                    <a:pt x="77" y="151"/>
                  </a:cubicBezTo>
                  <a:cubicBezTo>
                    <a:pt x="59" y="151"/>
                    <a:pt x="45" y="137"/>
                    <a:pt x="45" y="113"/>
                  </a:cubicBezTo>
                  <a:cubicBezTo>
                    <a:pt x="45" y="78"/>
                    <a:pt x="71" y="46"/>
                    <a:pt x="113" y="46"/>
                  </a:cubicBezTo>
                  <a:cubicBezTo>
                    <a:pt x="125" y="46"/>
                    <a:pt x="139" y="50"/>
                    <a:pt x="147" y="53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5" y="123"/>
                    <a:pt x="137" y="131"/>
                    <a:pt x="145" y="131"/>
                  </a:cubicBezTo>
                  <a:cubicBezTo>
                    <a:pt x="157" y="132"/>
                    <a:pt x="173" y="116"/>
                    <a:pt x="173" y="83"/>
                  </a:cubicBezTo>
                  <a:cubicBezTo>
                    <a:pt x="173" y="46"/>
                    <a:pt x="149" y="17"/>
                    <a:pt x="105" y="17"/>
                  </a:cubicBezTo>
                  <a:cubicBezTo>
                    <a:pt x="60" y="17"/>
                    <a:pt x="22" y="51"/>
                    <a:pt x="22" y="106"/>
                  </a:cubicBezTo>
                  <a:cubicBezTo>
                    <a:pt x="22" y="154"/>
                    <a:pt x="53" y="181"/>
                    <a:pt x="95" y="181"/>
                  </a:cubicBezTo>
                  <a:cubicBezTo>
                    <a:pt x="110" y="181"/>
                    <a:pt x="126" y="178"/>
                    <a:pt x="137" y="172"/>
                  </a:cubicBezTo>
                  <a:lnTo>
                    <a:pt x="142" y="188"/>
                  </a:lnTo>
                  <a:close/>
                  <a:moveTo>
                    <a:pt x="117" y="70"/>
                  </a:moveTo>
                  <a:cubicBezTo>
                    <a:pt x="115" y="70"/>
                    <a:pt x="111" y="69"/>
                    <a:pt x="108" y="69"/>
                  </a:cubicBezTo>
                  <a:cubicBezTo>
                    <a:pt x="89" y="69"/>
                    <a:pt x="74" y="88"/>
                    <a:pt x="74" y="110"/>
                  </a:cubicBezTo>
                  <a:cubicBezTo>
                    <a:pt x="74" y="121"/>
                    <a:pt x="79" y="127"/>
                    <a:pt x="88" y="127"/>
                  </a:cubicBezTo>
                  <a:cubicBezTo>
                    <a:pt x="99" y="127"/>
                    <a:pt x="110" y="114"/>
                    <a:pt x="113" y="97"/>
                  </a:cubicBezTo>
                  <a:lnTo>
                    <a:pt x="117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826223" y="4782627"/>
              <a:ext cx="443571" cy="430129"/>
            </a:xfrm>
            <a:custGeom>
              <a:avLst/>
              <a:gdLst>
                <a:gd name="T0" fmla="*/ 11 w 209"/>
                <a:gd name="T1" fmla="*/ 203 h 203"/>
                <a:gd name="T2" fmla="*/ 26 w 209"/>
                <a:gd name="T3" fmla="*/ 167 h 203"/>
                <a:gd name="T4" fmla="*/ 79 w 209"/>
                <a:gd name="T5" fmla="*/ 120 h 203"/>
                <a:gd name="T6" fmla="*/ 52 w 209"/>
                <a:gd name="T7" fmla="*/ 64 h 203"/>
                <a:gd name="T8" fmla="*/ 106 w 209"/>
                <a:gd name="T9" fmla="*/ 0 h 203"/>
                <a:gd name="T10" fmla="*/ 159 w 209"/>
                <a:gd name="T11" fmla="*/ 69 h 203"/>
                <a:gd name="T12" fmla="*/ 133 w 209"/>
                <a:gd name="T13" fmla="*/ 121 h 203"/>
                <a:gd name="T14" fmla="*/ 190 w 209"/>
                <a:gd name="T15" fmla="*/ 164 h 203"/>
                <a:gd name="T16" fmla="*/ 209 w 209"/>
                <a:gd name="T17" fmla="*/ 203 h 203"/>
                <a:gd name="T18" fmla="*/ 11 w 209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03">
                  <a:moveTo>
                    <a:pt x="11" y="203"/>
                  </a:moveTo>
                  <a:cubicBezTo>
                    <a:pt x="11" y="203"/>
                    <a:pt x="0" y="175"/>
                    <a:pt x="26" y="167"/>
                  </a:cubicBezTo>
                  <a:cubicBezTo>
                    <a:pt x="52" y="159"/>
                    <a:pt x="79" y="150"/>
                    <a:pt x="79" y="120"/>
                  </a:cubicBezTo>
                  <a:cubicBezTo>
                    <a:pt x="79" y="120"/>
                    <a:pt x="52" y="108"/>
                    <a:pt x="52" y="64"/>
                  </a:cubicBezTo>
                  <a:cubicBezTo>
                    <a:pt x="52" y="24"/>
                    <a:pt x="73" y="0"/>
                    <a:pt x="106" y="0"/>
                  </a:cubicBezTo>
                  <a:cubicBezTo>
                    <a:pt x="140" y="0"/>
                    <a:pt x="159" y="26"/>
                    <a:pt x="159" y="69"/>
                  </a:cubicBezTo>
                  <a:cubicBezTo>
                    <a:pt x="159" y="69"/>
                    <a:pt x="152" y="111"/>
                    <a:pt x="133" y="121"/>
                  </a:cubicBezTo>
                  <a:cubicBezTo>
                    <a:pt x="134" y="129"/>
                    <a:pt x="130" y="155"/>
                    <a:pt x="190" y="164"/>
                  </a:cubicBezTo>
                  <a:cubicBezTo>
                    <a:pt x="208" y="166"/>
                    <a:pt x="209" y="184"/>
                    <a:pt x="209" y="203"/>
                  </a:cubicBezTo>
                  <a:lnTo>
                    <a:pt x="11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5216924" y="4841769"/>
              <a:ext cx="285857" cy="369194"/>
            </a:xfrm>
            <a:custGeom>
              <a:avLst/>
              <a:gdLst>
                <a:gd name="T0" fmla="*/ 40 w 135"/>
                <a:gd name="T1" fmla="*/ 174 h 174"/>
                <a:gd name="T2" fmla="*/ 135 w 135"/>
                <a:gd name="T3" fmla="*/ 174 h 174"/>
                <a:gd name="T4" fmla="*/ 118 w 135"/>
                <a:gd name="T5" fmla="*/ 141 h 174"/>
                <a:gd name="T6" fmla="*/ 70 w 135"/>
                <a:gd name="T7" fmla="*/ 104 h 174"/>
                <a:gd name="T8" fmla="*/ 92 w 135"/>
                <a:gd name="T9" fmla="*/ 59 h 174"/>
                <a:gd name="T10" fmla="*/ 47 w 135"/>
                <a:gd name="T11" fmla="*/ 0 h 174"/>
                <a:gd name="T12" fmla="*/ 0 w 135"/>
                <a:gd name="T13" fmla="*/ 54 h 174"/>
                <a:gd name="T14" fmla="*/ 23 w 135"/>
                <a:gd name="T15" fmla="*/ 103 h 174"/>
                <a:gd name="T16" fmla="*/ 13 w 135"/>
                <a:gd name="T17" fmla="*/ 124 h 174"/>
                <a:gd name="T18" fmla="*/ 38 w 135"/>
                <a:gd name="T19" fmla="*/ 145 h 174"/>
                <a:gd name="T20" fmla="*/ 40 w 135"/>
                <a:gd name="T2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74">
                  <a:moveTo>
                    <a:pt x="40" y="174"/>
                  </a:moveTo>
                  <a:cubicBezTo>
                    <a:pt x="135" y="174"/>
                    <a:pt x="135" y="174"/>
                    <a:pt x="135" y="174"/>
                  </a:cubicBezTo>
                  <a:cubicBezTo>
                    <a:pt x="135" y="158"/>
                    <a:pt x="134" y="142"/>
                    <a:pt x="118" y="141"/>
                  </a:cubicBezTo>
                  <a:cubicBezTo>
                    <a:pt x="67" y="133"/>
                    <a:pt x="71" y="110"/>
                    <a:pt x="70" y="104"/>
                  </a:cubicBezTo>
                  <a:cubicBezTo>
                    <a:pt x="86" y="95"/>
                    <a:pt x="92" y="59"/>
                    <a:pt x="92" y="59"/>
                  </a:cubicBezTo>
                  <a:cubicBezTo>
                    <a:pt x="92" y="22"/>
                    <a:pt x="76" y="0"/>
                    <a:pt x="47" y="0"/>
                  </a:cubicBezTo>
                  <a:cubicBezTo>
                    <a:pt x="18" y="0"/>
                    <a:pt x="0" y="20"/>
                    <a:pt x="0" y="54"/>
                  </a:cubicBezTo>
                  <a:cubicBezTo>
                    <a:pt x="0" y="93"/>
                    <a:pt x="23" y="103"/>
                    <a:pt x="23" y="103"/>
                  </a:cubicBezTo>
                  <a:cubicBezTo>
                    <a:pt x="23" y="114"/>
                    <a:pt x="18" y="121"/>
                    <a:pt x="13" y="124"/>
                  </a:cubicBezTo>
                  <a:cubicBezTo>
                    <a:pt x="13" y="124"/>
                    <a:pt x="33" y="129"/>
                    <a:pt x="38" y="145"/>
                  </a:cubicBezTo>
                  <a:cubicBezTo>
                    <a:pt x="41" y="158"/>
                    <a:pt x="40" y="174"/>
                    <a:pt x="40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1507060" y="3922368"/>
              <a:ext cx="534077" cy="381740"/>
            </a:xfrm>
            <a:custGeom>
              <a:avLst/>
              <a:gdLst>
                <a:gd name="T0" fmla="*/ 252 w 252"/>
                <a:gd name="T1" fmla="*/ 12 h 180"/>
                <a:gd name="T2" fmla="*/ 244 w 252"/>
                <a:gd name="T3" fmla="*/ 0 h 180"/>
                <a:gd name="T4" fmla="*/ 92 w 252"/>
                <a:gd name="T5" fmla="*/ 9 h 180"/>
                <a:gd name="T6" fmla="*/ 62 w 252"/>
                <a:gd name="T7" fmla="*/ 128 h 180"/>
                <a:gd name="T8" fmla="*/ 47 w 252"/>
                <a:gd name="T9" fmla="*/ 122 h 180"/>
                <a:gd name="T10" fmla="*/ 4 w 252"/>
                <a:gd name="T11" fmla="*/ 139 h 180"/>
                <a:gd name="T12" fmla="*/ 34 w 252"/>
                <a:gd name="T13" fmla="*/ 175 h 180"/>
                <a:gd name="T14" fmla="*/ 77 w 252"/>
                <a:gd name="T15" fmla="*/ 158 h 180"/>
                <a:gd name="T16" fmla="*/ 78 w 252"/>
                <a:gd name="T17" fmla="*/ 153 h 180"/>
                <a:gd name="T18" fmla="*/ 103 w 252"/>
                <a:gd name="T19" fmla="*/ 55 h 180"/>
                <a:gd name="T20" fmla="*/ 210 w 252"/>
                <a:gd name="T21" fmla="*/ 48 h 180"/>
                <a:gd name="T22" fmla="*/ 190 w 252"/>
                <a:gd name="T23" fmla="*/ 123 h 180"/>
                <a:gd name="T24" fmla="*/ 176 w 252"/>
                <a:gd name="T25" fmla="*/ 116 h 180"/>
                <a:gd name="T26" fmla="*/ 132 w 252"/>
                <a:gd name="T27" fmla="*/ 133 h 180"/>
                <a:gd name="T28" fmla="*/ 162 w 252"/>
                <a:gd name="T29" fmla="*/ 169 h 180"/>
                <a:gd name="T30" fmla="*/ 205 w 252"/>
                <a:gd name="T31" fmla="*/ 152 h 180"/>
                <a:gd name="T32" fmla="*/ 206 w 252"/>
                <a:gd name="T33" fmla="*/ 146 h 180"/>
                <a:gd name="T34" fmla="*/ 207 w 252"/>
                <a:gd name="T35" fmla="*/ 146 h 180"/>
                <a:gd name="T36" fmla="*/ 252 w 252"/>
                <a:gd name="T37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180">
                  <a:moveTo>
                    <a:pt x="252" y="12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57" y="126"/>
                    <a:pt x="53" y="123"/>
                    <a:pt x="47" y="122"/>
                  </a:cubicBezTo>
                  <a:cubicBezTo>
                    <a:pt x="27" y="117"/>
                    <a:pt x="8" y="124"/>
                    <a:pt x="4" y="139"/>
                  </a:cubicBezTo>
                  <a:cubicBezTo>
                    <a:pt x="0" y="153"/>
                    <a:pt x="14" y="169"/>
                    <a:pt x="34" y="175"/>
                  </a:cubicBezTo>
                  <a:cubicBezTo>
                    <a:pt x="54" y="180"/>
                    <a:pt x="73" y="172"/>
                    <a:pt x="77" y="158"/>
                  </a:cubicBezTo>
                  <a:cubicBezTo>
                    <a:pt x="78" y="156"/>
                    <a:pt x="78" y="155"/>
                    <a:pt x="78" y="153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186" y="120"/>
                    <a:pt x="181" y="118"/>
                    <a:pt x="176" y="116"/>
                  </a:cubicBezTo>
                  <a:cubicBezTo>
                    <a:pt x="155" y="111"/>
                    <a:pt x="136" y="118"/>
                    <a:pt x="132" y="133"/>
                  </a:cubicBezTo>
                  <a:cubicBezTo>
                    <a:pt x="129" y="147"/>
                    <a:pt x="142" y="163"/>
                    <a:pt x="162" y="169"/>
                  </a:cubicBezTo>
                  <a:cubicBezTo>
                    <a:pt x="182" y="174"/>
                    <a:pt x="202" y="166"/>
                    <a:pt x="205" y="152"/>
                  </a:cubicBezTo>
                  <a:cubicBezTo>
                    <a:pt x="206" y="150"/>
                    <a:pt x="206" y="148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lnTo>
                    <a:pt x="25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132540" y="4865069"/>
              <a:ext cx="521531" cy="471350"/>
            </a:xfrm>
            <a:custGeom>
              <a:avLst/>
              <a:gdLst>
                <a:gd name="T0" fmla="*/ 242 w 246"/>
                <a:gd name="T1" fmla="*/ 65 h 222"/>
                <a:gd name="T2" fmla="*/ 181 w 246"/>
                <a:gd name="T3" fmla="*/ 1 h 222"/>
                <a:gd name="T4" fmla="*/ 122 w 246"/>
                <a:gd name="T5" fmla="*/ 37 h 222"/>
                <a:gd name="T6" fmla="*/ 62 w 246"/>
                <a:gd name="T7" fmla="*/ 3 h 222"/>
                <a:gd name="T8" fmla="*/ 3 w 246"/>
                <a:gd name="T9" fmla="*/ 68 h 222"/>
                <a:gd name="T10" fmla="*/ 48 w 246"/>
                <a:gd name="T11" fmla="*/ 155 h 222"/>
                <a:gd name="T12" fmla="*/ 124 w 246"/>
                <a:gd name="T13" fmla="*/ 222 h 222"/>
                <a:gd name="T14" fmla="*/ 124 w 246"/>
                <a:gd name="T15" fmla="*/ 222 h 222"/>
                <a:gd name="T16" fmla="*/ 124 w 246"/>
                <a:gd name="T17" fmla="*/ 222 h 222"/>
                <a:gd name="T18" fmla="*/ 124 w 246"/>
                <a:gd name="T19" fmla="*/ 222 h 222"/>
                <a:gd name="T20" fmla="*/ 124 w 246"/>
                <a:gd name="T21" fmla="*/ 222 h 222"/>
                <a:gd name="T22" fmla="*/ 199 w 246"/>
                <a:gd name="T23" fmla="*/ 154 h 222"/>
                <a:gd name="T24" fmla="*/ 242 w 246"/>
                <a:gd name="T25" fmla="*/ 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22">
                  <a:moveTo>
                    <a:pt x="242" y="65"/>
                  </a:moveTo>
                  <a:cubicBezTo>
                    <a:pt x="238" y="0"/>
                    <a:pt x="181" y="1"/>
                    <a:pt x="181" y="1"/>
                  </a:cubicBezTo>
                  <a:cubicBezTo>
                    <a:pt x="143" y="0"/>
                    <a:pt x="123" y="36"/>
                    <a:pt x="122" y="37"/>
                  </a:cubicBezTo>
                  <a:cubicBezTo>
                    <a:pt x="121" y="36"/>
                    <a:pt x="100" y="1"/>
                    <a:pt x="62" y="3"/>
                  </a:cubicBezTo>
                  <a:cubicBezTo>
                    <a:pt x="62" y="3"/>
                    <a:pt x="5" y="3"/>
                    <a:pt x="3" y="68"/>
                  </a:cubicBezTo>
                  <a:cubicBezTo>
                    <a:pt x="3" y="68"/>
                    <a:pt x="0" y="111"/>
                    <a:pt x="48" y="155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246" y="108"/>
                    <a:pt x="242" y="65"/>
                    <a:pt x="24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1910306" y="2938448"/>
              <a:ext cx="694479" cy="577090"/>
            </a:xfrm>
            <a:custGeom>
              <a:avLst/>
              <a:gdLst>
                <a:gd name="T0" fmla="*/ 328 w 328"/>
                <a:gd name="T1" fmla="*/ 39 h 272"/>
                <a:gd name="T2" fmla="*/ 163 w 328"/>
                <a:gd name="T3" fmla="*/ 0 h 272"/>
                <a:gd name="T4" fmla="*/ 0 w 328"/>
                <a:gd name="T5" fmla="*/ 46 h 272"/>
                <a:gd name="T6" fmla="*/ 2 w 328"/>
                <a:gd name="T7" fmla="*/ 56 h 272"/>
                <a:gd name="T8" fmla="*/ 67 w 328"/>
                <a:gd name="T9" fmla="*/ 72 h 272"/>
                <a:gd name="T10" fmla="*/ 69 w 328"/>
                <a:gd name="T11" fmla="*/ 152 h 272"/>
                <a:gd name="T12" fmla="*/ 164 w 328"/>
                <a:gd name="T13" fmla="*/ 197 h 272"/>
                <a:gd name="T14" fmla="*/ 264 w 328"/>
                <a:gd name="T15" fmla="*/ 148 h 272"/>
                <a:gd name="T16" fmla="*/ 263 w 328"/>
                <a:gd name="T17" fmla="*/ 69 h 272"/>
                <a:gd name="T18" fmla="*/ 267 w 328"/>
                <a:gd name="T19" fmla="*/ 67 h 272"/>
                <a:gd name="T20" fmla="*/ 274 w 328"/>
                <a:gd name="T21" fmla="*/ 131 h 272"/>
                <a:gd name="T22" fmla="*/ 273 w 328"/>
                <a:gd name="T23" fmla="*/ 201 h 272"/>
                <a:gd name="T24" fmla="*/ 262 w 328"/>
                <a:gd name="T25" fmla="*/ 214 h 272"/>
                <a:gd name="T26" fmla="*/ 272 w 328"/>
                <a:gd name="T27" fmla="*/ 226 h 272"/>
                <a:gd name="T28" fmla="*/ 257 w 328"/>
                <a:gd name="T29" fmla="*/ 270 h 272"/>
                <a:gd name="T30" fmla="*/ 262 w 328"/>
                <a:gd name="T31" fmla="*/ 271 h 272"/>
                <a:gd name="T32" fmla="*/ 268 w 328"/>
                <a:gd name="T33" fmla="*/ 254 h 272"/>
                <a:gd name="T34" fmla="*/ 265 w 328"/>
                <a:gd name="T35" fmla="*/ 271 h 272"/>
                <a:gd name="T36" fmla="*/ 269 w 328"/>
                <a:gd name="T37" fmla="*/ 272 h 272"/>
                <a:gd name="T38" fmla="*/ 272 w 328"/>
                <a:gd name="T39" fmla="*/ 259 h 272"/>
                <a:gd name="T40" fmla="*/ 273 w 328"/>
                <a:gd name="T41" fmla="*/ 271 h 272"/>
                <a:gd name="T42" fmla="*/ 277 w 328"/>
                <a:gd name="T43" fmla="*/ 272 h 272"/>
                <a:gd name="T44" fmla="*/ 277 w 328"/>
                <a:gd name="T45" fmla="*/ 259 h 272"/>
                <a:gd name="T46" fmla="*/ 279 w 328"/>
                <a:gd name="T47" fmla="*/ 272 h 272"/>
                <a:gd name="T48" fmla="*/ 283 w 328"/>
                <a:gd name="T49" fmla="*/ 272 h 272"/>
                <a:gd name="T50" fmla="*/ 281 w 328"/>
                <a:gd name="T51" fmla="*/ 256 h 272"/>
                <a:gd name="T52" fmla="*/ 286 w 328"/>
                <a:gd name="T53" fmla="*/ 270 h 272"/>
                <a:gd name="T54" fmla="*/ 290 w 328"/>
                <a:gd name="T55" fmla="*/ 270 h 272"/>
                <a:gd name="T56" fmla="*/ 279 w 328"/>
                <a:gd name="T57" fmla="*/ 225 h 272"/>
                <a:gd name="T58" fmla="*/ 287 w 328"/>
                <a:gd name="T59" fmla="*/ 213 h 272"/>
                <a:gd name="T60" fmla="*/ 278 w 328"/>
                <a:gd name="T61" fmla="*/ 201 h 272"/>
                <a:gd name="T62" fmla="*/ 280 w 328"/>
                <a:gd name="T63" fmla="*/ 132 h 272"/>
                <a:gd name="T64" fmla="*/ 272 w 328"/>
                <a:gd name="T65" fmla="*/ 66 h 272"/>
                <a:gd name="T66" fmla="*/ 328 w 328"/>
                <a:gd name="T67" fmla="*/ 51 h 272"/>
                <a:gd name="T68" fmla="*/ 328 w 328"/>
                <a:gd name="T69" fmla="*/ 39 h 272"/>
                <a:gd name="T70" fmla="*/ 163 w 328"/>
                <a:gd name="T71" fmla="*/ 57 h 272"/>
                <a:gd name="T72" fmla="*/ 66 w 328"/>
                <a:gd name="T73" fmla="*/ 42 h 272"/>
                <a:gd name="T74" fmla="*/ 162 w 328"/>
                <a:gd name="T75" fmla="*/ 23 h 272"/>
                <a:gd name="T76" fmla="*/ 258 w 328"/>
                <a:gd name="T77" fmla="*/ 38 h 272"/>
                <a:gd name="T78" fmla="*/ 163 w 328"/>
                <a:gd name="T7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8" h="272">
                  <a:moveTo>
                    <a:pt x="328" y="39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84" y="197"/>
                    <a:pt x="164" y="197"/>
                    <a:pt x="164" y="197"/>
                  </a:cubicBezTo>
                  <a:cubicBezTo>
                    <a:pt x="257" y="194"/>
                    <a:pt x="264" y="148"/>
                    <a:pt x="264" y="148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71" y="78"/>
                    <a:pt x="276" y="97"/>
                    <a:pt x="274" y="131"/>
                  </a:cubicBezTo>
                  <a:cubicBezTo>
                    <a:pt x="272" y="179"/>
                    <a:pt x="272" y="194"/>
                    <a:pt x="273" y="201"/>
                  </a:cubicBezTo>
                  <a:cubicBezTo>
                    <a:pt x="267" y="202"/>
                    <a:pt x="262" y="208"/>
                    <a:pt x="262" y="214"/>
                  </a:cubicBezTo>
                  <a:cubicBezTo>
                    <a:pt x="263" y="220"/>
                    <a:pt x="267" y="224"/>
                    <a:pt x="272" y="226"/>
                  </a:cubicBezTo>
                  <a:cubicBezTo>
                    <a:pt x="271" y="231"/>
                    <a:pt x="266" y="249"/>
                    <a:pt x="257" y="270"/>
                  </a:cubicBezTo>
                  <a:cubicBezTo>
                    <a:pt x="262" y="271"/>
                    <a:pt x="262" y="271"/>
                    <a:pt x="262" y="271"/>
                  </a:cubicBezTo>
                  <a:cubicBezTo>
                    <a:pt x="262" y="271"/>
                    <a:pt x="267" y="258"/>
                    <a:pt x="268" y="254"/>
                  </a:cubicBezTo>
                  <a:cubicBezTo>
                    <a:pt x="268" y="257"/>
                    <a:pt x="265" y="270"/>
                    <a:pt x="265" y="271"/>
                  </a:cubicBezTo>
                  <a:cubicBezTo>
                    <a:pt x="269" y="272"/>
                    <a:pt x="269" y="272"/>
                    <a:pt x="269" y="272"/>
                  </a:cubicBezTo>
                  <a:cubicBezTo>
                    <a:pt x="269" y="272"/>
                    <a:pt x="272" y="261"/>
                    <a:pt x="272" y="259"/>
                  </a:cubicBezTo>
                  <a:cubicBezTo>
                    <a:pt x="272" y="259"/>
                    <a:pt x="272" y="271"/>
                    <a:pt x="273" y="271"/>
                  </a:cubicBezTo>
                  <a:cubicBezTo>
                    <a:pt x="277" y="272"/>
                    <a:pt x="277" y="272"/>
                    <a:pt x="277" y="272"/>
                  </a:cubicBezTo>
                  <a:cubicBezTo>
                    <a:pt x="277" y="272"/>
                    <a:pt x="276" y="261"/>
                    <a:pt x="277" y="259"/>
                  </a:cubicBezTo>
                  <a:cubicBezTo>
                    <a:pt x="277" y="259"/>
                    <a:pt x="279" y="266"/>
                    <a:pt x="279" y="27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282" y="259"/>
                    <a:pt x="281" y="256"/>
                  </a:cubicBezTo>
                  <a:cubicBezTo>
                    <a:pt x="281" y="256"/>
                    <a:pt x="285" y="264"/>
                    <a:pt x="286" y="270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290" y="270"/>
                    <a:pt x="282" y="234"/>
                    <a:pt x="279" y="225"/>
                  </a:cubicBezTo>
                  <a:cubicBezTo>
                    <a:pt x="284" y="224"/>
                    <a:pt x="288" y="219"/>
                    <a:pt x="287" y="213"/>
                  </a:cubicBezTo>
                  <a:cubicBezTo>
                    <a:pt x="287" y="208"/>
                    <a:pt x="283" y="203"/>
                    <a:pt x="278" y="201"/>
                  </a:cubicBezTo>
                  <a:cubicBezTo>
                    <a:pt x="277" y="194"/>
                    <a:pt x="278" y="181"/>
                    <a:pt x="280" y="132"/>
                  </a:cubicBezTo>
                  <a:cubicBezTo>
                    <a:pt x="281" y="103"/>
                    <a:pt x="278" y="81"/>
                    <a:pt x="272" y="66"/>
                  </a:cubicBezTo>
                  <a:cubicBezTo>
                    <a:pt x="328" y="51"/>
                    <a:pt x="328" y="51"/>
                    <a:pt x="328" y="51"/>
                  </a:cubicBezTo>
                  <a:lnTo>
                    <a:pt x="328" y="39"/>
                  </a:lnTo>
                  <a:close/>
                  <a:moveTo>
                    <a:pt x="163" y="57"/>
                  </a:moveTo>
                  <a:cubicBezTo>
                    <a:pt x="110" y="59"/>
                    <a:pt x="66" y="52"/>
                    <a:pt x="66" y="42"/>
                  </a:cubicBezTo>
                  <a:cubicBezTo>
                    <a:pt x="66" y="33"/>
                    <a:pt x="109" y="24"/>
                    <a:pt x="162" y="23"/>
                  </a:cubicBezTo>
                  <a:cubicBezTo>
                    <a:pt x="215" y="22"/>
                    <a:pt x="258" y="29"/>
                    <a:pt x="258" y="38"/>
                  </a:cubicBezTo>
                  <a:cubicBezTo>
                    <a:pt x="258" y="48"/>
                    <a:pt x="216" y="56"/>
                    <a:pt x="16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1269594" y="3178604"/>
              <a:ext cx="347688" cy="355753"/>
            </a:xfrm>
            <a:custGeom>
              <a:avLst/>
              <a:gdLst>
                <a:gd name="T0" fmla="*/ 81 w 164"/>
                <a:gd name="T1" fmla="*/ 73 h 168"/>
                <a:gd name="T2" fmla="*/ 128 w 164"/>
                <a:gd name="T3" fmla="*/ 55 h 168"/>
                <a:gd name="T4" fmla="*/ 151 w 164"/>
                <a:gd name="T5" fmla="*/ 65 h 168"/>
                <a:gd name="T6" fmla="*/ 152 w 164"/>
                <a:gd name="T7" fmla="*/ 66 h 168"/>
                <a:gd name="T8" fmla="*/ 161 w 164"/>
                <a:gd name="T9" fmla="*/ 99 h 168"/>
                <a:gd name="T10" fmla="*/ 144 w 164"/>
                <a:gd name="T11" fmla="*/ 134 h 168"/>
                <a:gd name="T12" fmla="*/ 155 w 164"/>
                <a:gd name="T13" fmla="*/ 145 h 168"/>
                <a:gd name="T14" fmla="*/ 154 w 164"/>
                <a:gd name="T15" fmla="*/ 156 h 168"/>
                <a:gd name="T16" fmla="*/ 144 w 164"/>
                <a:gd name="T17" fmla="*/ 157 h 168"/>
                <a:gd name="T18" fmla="*/ 132 w 164"/>
                <a:gd name="T19" fmla="*/ 146 h 168"/>
                <a:gd name="T20" fmla="*/ 93 w 164"/>
                <a:gd name="T21" fmla="*/ 166 h 168"/>
                <a:gd name="T22" fmla="*/ 62 w 164"/>
                <a:gd name="T23" fmla="*/ 160 h 168"/>
                <a:gd name="T24" fmla="*/ 64 w 164"/>
                <a:gd name="T25" fmla="*/ 143 h 168"/>
                <a:gd name="T26" fmla="*/ 79 w 164"/>
                <a:gd name="T27" fmla="*/ 141 h 168"/>
                <a:gd name="T28" fmla="*/ 119 w 164"/>
                <a:gd name="T29" fmla="*/ 134 h 168"/>
                <a:gd name="T30" fmla="*/ 82 w 164"/>
                <a:gd name="T31" fmla="*/ 97 h 168"/>
                <a:gd name="T32" fmla="*/ 17 w 164"/>
                <a:gd name="T33" fmla="*/ 105 h 168"/>
                <a:gd name="T34" fmla="*/ 23 w 164"/>
                <a:gd name="T35" fmla="*/ 41 h 168"/>
                <a:gd name="T36" fmla="*/ 12 w 164"/>
                <a:gd name="T37" fmla="*/ 30 h 168"/>
                <a:gd name="T38" fmla="*/ 14 w 164"/>
                <a:gd name="T39" fmla="*/ 20 h 168"/>
                <a:gd name="T40" fmla="*/ 24 w 164"/>
                <a:gd name="T41" fmla="*/ 18 h 168"/>
                <a:gd name="T42" fmla="*/ 35 w 164"/>
                <a:gd name="T43" fmla="*/ 29 h 168"/>
                <a:gd name="T44" fmla="*/ 95 w 164"/>
                <a:gd name="T45" fmla="*/ 17 h 168"/>
                <a:gd name="T46" fmla="*/ 93 w 164"/>
                <a:gd name="T47" fmla="*/ 32 h 168"/>
                <a:gd name="T48" fmla="*/ 81 w 164"/>
                <a:gd name="T49" fmla="*/ 35 h 168"/>
                <a:gd name="T50" fmla="*/ 47 w 164"/>
                <a:gd name="T51" fmla="*/ 41 h 168"/>
                <a:gd name="T52" fmla="*/ 81 w 164"/>
                <a:gd name="T53" fmla="*/ 73 h 168"/>
                <a:gd name="T54" fmla="*/ 35 w 164"/>
                <a:gd name="T55" fmla="*/ 53 h 168"/>
                <a:gd name="T56" fmla="*/ 34 w 164"/>
                <a:gd name="T57" fmla="*/ 85 h 168"/>
                <a:gd name="T58" fmla="*/ 66 w 164"/>
                <a:gd name="T59" fmla="*/ 82 h 168"/>
                <a:gd name="T60" fmla="*/ 35 w 164"/>
                <a:gd name="T61" fmla="*/ 53 h 168"/>
                <a:gd name="T62" fmla="*/ 131 w 164"/>
                <a:gd name="T63" fmla="*/ 122 h 168"/>
                <a:gd name="T64" fmla="*/ 134 w 164"/>
                <a:gd name="T65" fmla="*/ 85 h 168"/>
                <a:gd name="T66" fmla="*/ 97 w 164"/>
                <a:gd name="T67" fmla="*/ 89 h 168"/>
                <a:gd name="T68" fmla="*/ 131 w 164"/>
                <a:gd name="T69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68">
                  <a:moveTo>
                    <a:pt x="81" y="73"/>
                  </a:moveTo>
                  <a:cubicBezTo>
                    <a:pt x="103" y="60"/>
                    <a:pt x="115" y="55"/>
                    <a:pt x="128" y="55"/>
                  </a:cubicBezTo>
                  <a:cubicBezTo>
                    <a:pt x="137" y="56"/>
                    <a:pt x="145" y="59"/>
                    <a:pt x="151" y="65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8" y="73"/>
                    <a:pt x="164" y="84"/>
                    <a:pt x="161" y="99"/>
                  </a:cubicBezTo>
                  <a:cubicBezTo>
                    <a:pt x="159" y="115"/>
                    <a:pt x="149" y="127"/>
                    <a:pt x="144" y="13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7" y="147"/>
                    <a:pt x="159" y="150"/>
                    <a:pt x="154" y="156"/>
                  </a:cubicBezTo>
                  <a:cubicBezTo>
                    <a:pt x="149" y="161"/>
                    <a:pt x="145" y="158"/>
                    <a:pt x="144" y="157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26" y="152"/>
                    <a:pt x="113" y="164"/>
                    <a:pt x="93" y="166"/>
                  </a:cubicBezTo>
                  <a:cubicBezTo>
                    <a:pt x="80" y="168"/>
                    <a:pt x="67" y="164"/>
                    <a:pt x="62" y="160"/>
                  </a:cubicBezTo>
                  <a:cubicBezTo>
                    <a:pt x="57" y="155"/>
                    <a:pt x="59" y="148"/>
                    <a:pt x="64" y="143"/>
                  </a:cubicBezTo>
                  <a:cubicBezTo>
                    <a:pt x="70" y="137"/>
                    <a:pt x="75" y="139"/>
                    <a:pt x="79" y="141"/>
                  </a:cubicBezTo>
                  <a:cubicBezTo>
                    <a:pt x="87" y="144"/>
                    <a:pt x="102" y="149"/>
                    <a:pt x="119" y="134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62" y="109"/>
                    <a:pt x="37" y="124"/>
                    <a:pt x="17" y="105"/>
                  </a:cubicBezTo>
                  <a:cubicBezTo>
                    <a:pt x="0" y="88"/>
                    <a:pt x="4" y="63"/>
                    <a:pt x="23" y="4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28"/>
                    <a:pt x="8" y="25"/>
                    <a:pt x="14" y="20"/>
                  </a:cubicBezTo>
                  <a:cubicBezTo>
                    <a:pt x="19" y="14"/>
                    <a:pt x="22" y="17"/>
                    <a:pt x="24" y="1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66" y="0"/>
                    <a:pt x="92" y="14"/>
                    <a:pt x="95" y="17"/>
                  </a:cubicBezTo>
                  <a:cubicBezTo>
                    <a:pt x="100" y="21"/>
                    <a:pt x="98" y="27"/>
                    <a:pt x="93" y="32"/>
                  </a:cubicBezTo>
                  <a:cubicBezTo>
                    <a:pt x="88" y="37"/>
                    <a:pt x="84" y="36"/>
                    <a:pt x="81" y="35"/>
                  </a:cubicBezTo>
                  <a:cubicBezTo>
                    <a:pt x="73" y="33"/>
                    <a:pt x="63" y="29"/>
                    <a:pt x="47" y="41"/>
                  </a:cubicBezTo>
                  <a:lnTo>
                    <a:pt x="81" y="73"/>
                  </a:lnTo>
                  <a:close/>
                  <a:moveTo>
                    <a:pt x="35" y="53"/>
                  </a:moveTo>
                  <a:cubicBezTo>
                    <a:pt x="23" y="68"/>
                    <a:pt x="28" y="80"/>
                    <a:pt x="34" y="85"/>
                  </a:cubicBezTo>
                  <a:cubicBezTo>
                    <a:pt x="43" y="94"/>
                    <a:pt x="54" y="88"/>
                    <a:pt x="66" y="82"/>
                  </a:cubicBezTo>
                  <a:lnTo>
                    <a:pt x="35" y="53"/>
                  </a:lnTo>
                  <a:close/>
                  <a:moveTo>
                    <a:pt x="131" y="122"/>
                  </a:moveTo>
                  <a:cubicBezTo>
                    <a:pt x="135" y="117"/>
                    <a:pt x="148" y="98"/>
                    <a:pt x="134" y="85"/>
                  </a:cubicBezTo>
                  <a:cubicBezTo>
                    <a:pt x="124" y="75"/>
                    <a:pt x="111" y="80"/>
                    <a:pt x="97" y="89"/>
                  </a:cubicBezTo>
                  <a:lnTo>
                    <a:pt x="131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585967" y="2154358"/>
              <a:ext cx="383531" cy="453428"/>
            </a:xfrm>
            <a:custGeom>
              <a:avLst/>
              <a:gdLst>
                <a:gd name="T0" fmla="*/ 140 w 181"/>
                <a:gd name="T1" fmla="*/ 0 h 214"/>
                <a:gd name="T2" fmla="*/ 132 w 181"/>
                <a:gd name="T3" fmla="*/ 16 h 214"/>
                <a:gd name="T4" fmla="*/ 74 w 181"/>
                <a:gd name="T5" fmla="*/ 95 h 214"/>
                <a:gd name="T6" fmla="*/ 74 w 181"/>
                <a:gd name="T7" fmla="*/ 95 h 214"/>
                <a:gd name="T8" fmla="*/ 33 w 181"/>
                <a:gd name="T9" fmla="*/ 125 h 214"/>
                <a:gd name="T10" fmla="*/ 0 w 181"/>
                <a:gd name="T11" fmla="*/ 162 h 214"/>
                <a:gd name="T12" fmla="*/ 1 w 181"/>
                <a:gd name="T13" fmla="*/ 166 h 214"/>
                <a:gd name="T14" fmla="*/ 3 w 181"/>
                <a:gd name="T15" fmla="*/ 179 h 214"/>
                <a:gd name="T16" fmla="*/ 97 w 181"/>
                <a:gd name="T17" fmla="*/ 197 h 214"/>
                <a:gd name="T18" fmla="*/ 109 w 181"/>
                <a:gd name="T19" fmla="*/ 117 h 214"/>
                <a:gd name="T20" fmla="*/ 143 w 181"/>
                <a:gd name="T21" fmla="*/ 76 h 214"/>
                <a:gd name="T22" fmla="*/ 138 w 181"/>
                <a:gd name="T23" fmla="*/ 198 h 214"/>
                <a:gd name="T24" fmla="*/ 155 w 181"/>
                <a:gd name="T25" fmla="*/ 198 h 214"/>
                <a:gd name="T26" fmla="*/ 159 w 181"/>
                <a:gd name="T27" fmla="*/ 105 h 214"/>
                <a:gd name="T28" fmla="*/ 171 w 181"/>
                <a:gd name="T29" fmla="*/ 49 h 214"/>
                <a:gd name="T30" fmla="*/ 140 w 181"/>
                <a:gd name="T3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214">
                  <a:moveTo>
                    <a:pt x="140" y="0"/>
                  </a:moveTo>
                  <a:cubicBezTo>
                    <a:pt x="140" y="0"/>
                    <a:pt x="143" y="2"/>
                    <a:pt x="132" y="16"/>
                  </a:cubicBezTo>
                  <a:cubicBezTo>
                    <a:pt x="119" y="33"/>
                    <a:pt x="95" y="43"/>
                    <a:pt x="74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55" y="137"/>
                    <a:pt x="33" y="125"/>
                    <a:pt x="33" y="125"/>
                  </a:cubicBezTo>
                  <a:cubicBezTo>
                    <a:pt x="26" y="158"/>
                    <a:pt x="0" y="148"/>
                    <a:pt x="0" y="162"/>
                  </a:cubicBezTo>
                  <a:cubicBezTo>
                    <a:pt x="0" y="162"/>
                    <a:pt x="0" y="164"/>
                    <a:pt x="1" y="166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3" y="179"/>
                    <a:pt x="13" y="214"/>
                    <a:pt x="97" y="197"/>
                  </a:cubicBezTo>
                  <a:cubicBezTo>
                    <a:pt x="100" y="185"/>
                    <a:pt x="103" y="159"/>
                    <a:pt x="109" y="117"/>
                  </a:cubicBezTo>
                  <a:cubicBezTo>
                    <a:pt x="117" y="57"/>
                    <a:pt x="143" y="76"/>
                    <a:pt x="143" y="76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46" y="201"/>
                    <a:pt x="155" y="198"/>
                    <a:pt x="155" y="198"/>
                  </a:cubicBezTo>
                  <a:cubicBezTo>
                    <a:pt x="155" y="198"/>
                    <a:pt x="155" y="142"/>
                    <a:pt x="159" y="105"/>
                  </a:cubicBezTo>
                  <a:cubicBezTo>
                    <a:pt x="162" y="68"/>
                    <a:pt x="171" y="49"/>
                    <a:pt x="171" y="49"/>
                  </a:cubicBezTo>
                  <a:cubicBezTo>
                    <a:pt x="171" y="49"/>
                    <a:pt x="181" y="9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1412074" y="4684952"/>
              <a:ext cx="279584" cy="415792"/>
            </a:xfrm>
            <a:custGeom>
              <a:avLst/>
              <a:gdLst>
                <a:gd name="T0" fmla="*/ 110 w 132"/>
                <a:gd name="T1" fmla="*/ 0 h 196"/>
                <a:gd name="T2" fmla="*/ 21 w 132"/>
                <a:gd name="T3" fmla="*/ 0 h 196"/>
                <a:gd name="T4" fmla="*/ 0 w 132"/>
                <a:gd name="T5" fmla="*/ 21 h 196"/>
                <a:gd name="T6" fmla="*/ 0 w 132"/>
                <a:gd name="T7" fmla="*/ 175 h 196"/>
                <a:gd name="T8" fmla="*/ 21 w 132"/>
                <a:gd name="T9" fmla="*/ 196 h 196"/>
                <a:gd name="T10" fmla="*/ 110 w 132"/>
                <a:gd name="T11" fmla="*/ 196 h 196"/>
                <a:gd name="T12" fmla="*/ 132 w 132"/>
                <a:gd name="T13" fmla="*/ 175 h 196"/>
                <a:gd name="T14" fmla="*/ 132 w 132"/>
                <a:gd name="T15" fmla="*/ 21 h 196"/>
                <a:gd name="T16" fmla="*/ 110 w 132"/>
                <a:gd name="T17" fmla="*/ 0 h 196"/>
                <a:gd name="T18" fmla="*/ 66 w 132"/>
                <a:gd name="T19" fmla="*/ 177 h 196"/>
                <a:gd name="T20" fmla="*/ 54 w 132"/>
                <a:gd name="T21" fmla="*/ 165 h 196"/>
                <a:gd name="T22" fmla="*/ 66 w 132"/>
                <a:gd name="T23" fmla="*/ 153 h 196"/>
                <a:gd name="T24" fmla="*/ 78 w 132"/>
                <a:gd name="T25" fmla="*/ 165 h 196"/>
                <a:gd name="T26" fmla="*/ 66 w 132"/>
                <a:gd name="T27" fmla="*/ 177 h 196"/>
                <a:gd name="T28" fmla="*/ 113 w 132"/>
                <a:gd name="T29" fmla="*/ 141 h 196"/>
                <a:gd name="T30" fmla="*/ 18 w 132"/>
                <a:gd name="T31" fmla="*/ 141 h 196"/>
                <a:gd name="T32" fmla="*/ 18 w 132"/>
                <a:gd name="T33" fmla="*/ 19 h 196"/>
                <a:gd name="T34" fmla="*/ 113 w 132"/>
                <a:gd name="T35" fmla="*/ 19 h 196"/>
                <a:gd name="T36" fmla="*/ 113 w 132"/>
                <a:gd name="T37" fmla="*/ 1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96">
                  <a:moveTo>
                    <a:pt x="11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7"/>
                    <a:pt x="9" y="196"/>
                    <a:pt x="21" y="196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22" y="196"/>
                    <a:pt x="132" y="187"/>
                    <a:pt x="132" y="175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9"/>
                    <a:pt x="122" y="0"/>
                    <a:pt x="110" y="0"/>
                  </a:cubicBezTo>
                  <a:close/>
                  <a:moveTo>
                    <a:pt x="66" y="177"/>
                  </a:moveTo>
                  <a:cubicBezTo>
                    <a:pt x="59" y="177"/>
                    <a:pt x="54" y="172"/>
                    <a:pt x="54" y="165"/>
                  </a:cubicBezTo>
                  <a:cubicBezTo>
                    <a:pt x="54" y="158"/>
                    <a:pt x="59" y="153"/>
                    <a:pt x="66" y="153"/>
                  </a:cubicBezTo>
                  <a:cubicBezTo>
                    <a:pt x="72" y="153"/>
                    <a:pt x="78" y="158"/>
                    <a:pt x="78" y="165"/>
                  </a:cubicBezTo>
                  <a:cubicBezTo>
                    <a:pt x="78" y="172"/>
                    <a:pt x="72" y="177"/>
                    <a:pt x="66" y="177"/>
                  </a:cubicBezTo>
                  <a:close/>
                  <a:moveTo>
                    <a:pt x="113" y="141"/>
                  </a:moveTo>
                  <a:cubicBezTo>
                    <a:pt x="18" y="141"/>
                    <a:pt x="18" y="141"/>
                    <a:pt x="18" y="14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3" y="19"/>
                    <a:pt x="113" y="19"/>
                    <a:pt x="113" y="19"/>
                  </a:cubicBezTo>
                  <a:lnTo>
                    <a:pt x="113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5263522" y="3830966"/>
              <a:ext cx="695375" cy="456116"/>
            </a:xfrm>
            <a:custGeom>
              <a:avLst/>
              <a:gdLst>
                <a:gd name="T0" fmla="*/ 286 w 328"/>
                <a:gd name="T1" fmla="*/ 33 h 215"/>
                <a:gd name="T2" fmla="*/ 225 w 328"/>
                <a:gd name="T3" fmla="*/ 36 h 215"/>
                <a:gd name="T4" fmla="*/ 147 w 328"/>
                <a:gd name="T5" fmla="*/ 17 h 215"/>
                <a:gd name="T6" fmla="*/ 147 w 328"/>
                <a:gd name="T7" fmla="*/ 0 h 215"/>
                <a:gd name="T8" fmla="*/ 105 w 328"/>
                <a:gd name="T9" fmla="*/ 0 h 215"/>
                <a:gd name="T10" fmla="*/ 105 w 328"/>
                <a:gd name="T11" fmla="*/ 45 h 215"/>
                <a:gd name="T12" fmla="*/ 71 w 328"/>
                <a:gd name="T13" fmla="*/ 45 h 215"/>
                <a:gd name="T14" fmla="*/ 71 w 328"/>
                <a:gd name="T15" fmla="*/ 81 h 215"/>
                <a:gd name="T16" fmla="*/ 0 w 328"/>
                <a:gd name="T17" fmla="*/ 143 h 215"/>
                <a:gd name="T18" fmla="*/ 48 w 328"/>
                <a:gd name="T19" fmla="*/ 197 h 215"/>
                <a:gd name="T20" fmla="*/ 48 w 328"/>
                <a:gd name="T21" fmla="*/ 207 h 215"/>
                <a:gd name="T22" fmla="*/ 126 w 328"/>
                <a:gd name="T23" fmla="*/ 215 h 215"/>
                <a:gd name="T24" fmla="*/ 204 w 328"/>
                <a:gd name="T25" fmla="*/ 207 h 215"/>
                <a:gd name="T26" fmla="*/ 204 w 328"/>
                <a:gd name="T27" fmla="*/ 197 h 215"/>
                <a:gd name="T28" fmla="*/ 252 w 328"/>
                <a:gd name="T29" fmla="*/ 143 h 215"/>
                <a:gd name="T30" fmla="*/ 181 w 328"/>
                <a:gd name="T31" fmla="*/ 81 h 215"/>
                <a:gd name="T32" fmla="*/ 181 w 328"/>
                <a:gd name="T33" fmla="*/ 45 h 215"/>
                <a:gd name="T34" fmla="*/ 147 w 328"/>
                <a:gd name="T35" fmla="*/ 45 h 215"/>
                <a:gd name="T36" fmla="*/ 147 w 328"/>
                <a:gd name="T37" fmla="*/ 31 h 215"/>
                <a:gd name="T38" fmla="*/ 218 w 328"/>
                <a:gd name="T39" fmla="*/ 47 h 215"/>
                <a:gd name="T40" fmla="*/ 252 w 328"/>
                <a:gd name="T41" fmla="*/ 104 h 215"/>
                <a:gd name="T42" fmla="*/ 318 w 328"/>
                <a:gd name="T43" fmla="*/ 93 h 215"/>
                <a:gd name="T44" fmla="*/ 286 w 328"/>
                <a:gd name="T45" fmla="*/ 33 h 215"/>
                <a:gd name="T46" fmla="*/ 239 w 328"/>
                <a:gd name="T47" fmla="*/ 142 h 215"/>
                <a:gd name="T48" fmla="*/ 240 w 328"/>
                <a:gd name="T49" fmla="*/ 143 h 215"/>
                <a:gd name="T50" fmla="*/ 127 w 328"/>
                <a:gd name="T51" fmla="*/ 197 h 215"/>
                <a:gd name="T52" fmla="*/ 14 w 328"/>
                <a:gd name="T53" fmla="*/ 143 h 215"/>
                <a:gd name="T54" fmla="*/ 14 w 328"/>
                <a:gd name="T55" fmla="*/ 142 h 215"/>
                <a:gd name="T56" fmla="*/ 91 w 328"/>
                <a:gd name="T57" fmla="*/ 143 h 215"/>
                <a:gd name="T58" fmla="*/ 239 w 328"/>
                <a:gd name="T59" fmla="*/ 14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8" h="215">
                  <a:moveTo>
                    <a:pt x="286" y="33"/>
                  </a:moveTo>
                  <a:cubicBezTo>
                    <a:pt x="262" y="22"/>
                    <a:pt x="238" y="24"/>
                    <a:pt x="225" y="36"/>
                  </a:cubicBezTo>
                  <a:cubicBezTo>
                    <a:pt x="200" y="23"/>
                    <a:pt x="168" y="19"/>
                    <a:pt x="147" y="1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29" y="92"/>
                    <a:pt x="0" y="116"/>
                    <a:pt x="0" y="143"/>
                  </a:cubicBezTo>
                  <a:cubicBezTo>
                    <a:pt x="0" y="165"/>
                    <a:pt x="19" y="184"/>
                    <a:pt x="48" y="19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48" y="207"/>
                    <a:pt x="64" y="215"/>
                    <a:pt x="126" y="215"/>
                  </a:cubicBezTo>
                  <a:cubicBezTo>
                    <a:pt x="188" y="215"/>
                    <a:pt x="204" y="207"/>
                    <a:pt x="204" y="207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33" y="184"/>
                    <a:pt x="252" y="165"/>
                    <a:pt x="252" y="143"/>
                  </a:cubicBezTo>
                  <a:cubicBezTo>
                    <a:pt x="252" y="116"/>
                    <a:pt x="223" y="92"/>
                    <a:pt x="181" y="81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66" y="32"/>
                    <a:pt x="195" y="36"/>
                    <a:pt x="218" y="47"/>
                  </a:cubicBezTo>
                  <a:cubicBezTo>
                    <a:pt x="211" y="66"/>
                    <a:pt x="225" y="91"/>
                    <a:pt x="252" y="104"/>
                  </a:cubicBezTo>
                  <a:cubicBezTo>
                    <a:pt x="279" y="117"/>
                    <a:pt x="309" y="112"/>
                    <a:pt x="318" y="93"/>
                  </a:cubicBezTo>
                  <a:cubicBezTo>
                    <a:pt x="328" y="73"/>
                    <a:pt x="313" y="47"/>
                    <a:pt x="286" y="33"/>
                  </a:cubicBezTo>
                  <a:close/>
                  <a:moveTo>
                    <a:pt x="239" y="142"/>
                  </a:moveTo>
                  <a:cubicBezTo>
                    <a:pt x="239" y="142"/>
                    <a:pt x="240" y="142"/>
                    <a:pt x="240" y="143"/>
                  </a:cubicBezTo>
                  <a:cubicBezTo>
                    <a:pt x="240" y="173"/>
                    <a:pt x="189" y="197"/>
                    <a:pt x="127" y="197"/>
                  </a:cubicBezTo>
                  <a:cubicBezTo>
                    <a:pt x="64" y="197"/>
                    <a:pt x="14" y="173"/>
                    <a:pt x="14" y="143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34" y="145"/>
                    <a:pt x="63" y="147"/>
                    <a:pt x="91" y="143"/>
                  </a:cubicBezTo>
                  <a:cubicBezTo>
                    <a:pt x="131" y="136"/>
                    <a:pt x="190" y="154"/>
                    <a:pt x="239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809097" y="4486017"/>
              <a:ext cx="1697218" cy="2371983"/>
            </a:xfrm>
            <a:custGeom>
              <a:avLst/>
              <a:gdLst>
                <a:gd name="T0" fmla="*/ 790 w 801"/>
                <a:gd name="T1" fmla="*/ 577 h 1119"/>
                <a:gd name="T2" fmla="*/ 788 w 801"/>
                <a:gd name="T3" fmla="*/ 521 h 1119"/>
                <a:gd name="T4" fmla="*/ 756 w 801"/>
                <a:gd name="T5" fmla="*/ 497 h 1119"/>
                <a:gd name="T6" fmla="*/ 766 w 801"/>
                <a:gd name="T7" fmla="*/ 440 h 1119"/>
                <a:gd name="T8" fmla="*/ 788 w 801"/>
                <a:gd name="T9" fmla="*/ 382 h 1119"/>
                <a:gd name="T10" fmla="*/ 729 w 801"/>
                <a:gd name="T11" fmla="*/ 345 h 1119"/>
                <a:gd name="T12" fmla="*/ 699 w 801"/>
                <a:gd name="T13" fmla="*/ 316 h 1119"/>
                <a:gd name="T14" fmla="*/ 695 w 801"/>
                <a:gd name="T15" fmla="*/ 305 h 1119"/>
                <a:gd name="T16" fmla="*/ 701 w 801"/>
                <a:gd name="T17" fmla="*/ 263 h 1119"/>
                <a:gd name="T18" fmla="*/ 584 w 801"/>
                <a:gd name="T19" fmla="*/ 134 h 1119"/>
                <a:gd name="T20" fmla="*/ 579 w 801"/>
                <a:gd name="T21" fmla="*/ 106 h 1119"/>
                <a:gd name="T22" fmla="*/ 409 w 801"/>
                <a:gd name="T23" fmla="*/ 31 h 1119"/>
                <a:gd name="T24" fmla="*/ 400 w 801"/>
                <a:gd name="T25" fmla="*/ 32 h 1119"/>
                <a:gd name="T26" fmla="*/ 226 w 801"/>
                <a:gd name="T27" fmla="*/ 143 h 1119"/>
                <a:gd name="T28" fmla="*/ 158 w 801"/>
                <a:gd name="T29" fmla="*/ 186 h 1119"/>
                <a:gd name="T30" fmla="*/ 142 w 801"/>
                <a:gd name="T31" fmla="*/ 199 h 1119"/>
                <a:gd name="T32" fmla="*/ 139 w 801"/>
                <a:gd name="T33" fmla="*/ 201 h 1119"/>
                <a:gd name="T34" fmla="*/ 134 w 801"/>
                <a:gd name="T35" fmla="*/ 234 h 1119"/>
                <a:gd name="T36" fmla="*/ 59 w 801"/>
                <a:gd name="T37" fmla="*/ 234 h 1119"/>
                <a:gd name="T38" fmla="*/ 102 w 801"/>
                <a:gd name="T39" fmla="*/ 249 h 1119"/>
                <a:gd name="T40" fmla="*/ 26 w 801"/>
                <a:gd name="T41" fmla="*/ 385 h 1119"/>
                <a:gd name="T42" fmla="*/ 59 w 801"/>
                <a:gd name="T43" fmla="*/ 373 h 1119"/>
                <a:gd name="T44" fmla="*/ 54 w 801"/>
                <a:gd name="T45" fmla="*/ 409 h 1119"/>
                <a:gd name="T46" fmla="*/ 113 w 801"/>
                <a:gd name="T47" fmla="*/ 506 h 1119"/>
                <a:gd name="T48" fmla="*/ 105 w 801"/>
                <a:gd name="T49" fmla="*/ 691 h 1119"/>
                <a:gd name="T50" fmla="*/ 173 w 801"/>
                <a:gd name="T51" fmla="*/ 638 h 1119"/>
                <a:gd name="T52" fmla="*/ 160 w 801"/>
                <a:gd name="T53" fmla="*/ 588 h 1119"/>
                <a:gd name="T54" fmla="*/ 286 w 801"/>
                <a:gd name="T55" fmla="*/ 702 h 1119"/>
                <a:gd name="T56" fmla="*/ 273 w 801"/>
                <a:gd name="T57" fmla="*/ 730 h 1119"/>
                <a:gd name="T58" fmla="*/ 152 w 801"/>
                <a:gd name="T59" fmla="*/ 824 h 1119"/>
                <a:gd name="T60" fmla="*/ 225 w 801"/>
                <a:gd name="T61" fmla="*/ 820 h 1119"/>
                <a:gd name="T62" fmla="*/ 96 w 801"/>
                <a:gd name="T63" fmla="*/ 1037 h 1119"/>
                <a:gd name="T64" fmla="*/ 624 w 801"/>
                <a:gd name="T65" fmla="*/ 1119 h 1119"/>
                <a:gd name="T66" fmla="*/ 557 w 801"/>
                <a:gd name="T67" fmla="*/ 950 h 1119"/>
                <a:gd name="T68" fmla="*/ 548 w 801"/>
                <a:gd name="T69" fmla="*/ 846 h 1119"/>
                <a:gd name="T70" fmla="*/ 552 w 801"/>
                <a:gd name="T71" fmla="*/ 839 h 1119"/>
                <a:gd name="T72" fmla="*/ 600 w 801"/>
                <a:gd name="T73" fmla="*/ 735 h 1119"/>
                <a:gd name="T74" fmla="*/ 655 w 801"/>
                <a:gd name="T75" fmla="*/ 626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1" h="1119">
                  <a:moveTo>
                    <a:pt x="722" y="622"/>
                  </a:moveTo>
                  <a:cubicBezTo>
                    <a:pt x="722" y="622"/>
                    <a:pt x="789" y="617"/>
                    <a:pt x="790" y="577"/>
                  </a:cubicBezTo>
                  <a:cubicBezTo>
                    <a:pt x="790" y="577"/>
                    <a:pt x="791" y="565"/>
                    <a:pt x="782" y="552"/>
                  </a:cubicBezTo>
                  <a:cubicBezTo>
                    <a:pt x="782" y="552"/>
                    <a:pt x="770" y="537"/>
                    <a:pt x="788" y="521"/>
                  </a:cubicBezTo>
                  <a:cubicBezTo>
                    <a:pt x="788" y="521"/>
                    <a:pt x="791" y="487"/>
                    <a:pt x="758" y="499"/>
                  </a:cubicBezTo>
                  <a:cubicBezTo>
                    <a:pt x="756" y="497"/>
                    <a:pt x="756" y="497"/>
                    <a:pt x="756" y="497"/>
                  </a:cubicBezTo>
                  <a:cubicBezTo>
                    <a:pt x="756" y="497"/>
                    <a:pt x="785" y="478"/>
                    <a:pt x="781" y="463"/>
                  </a:cubicBezTo>
                  <a:cubicBezTo>
                    <a:pt x="781" y="463"/>
                    <a:pt x="771" y="454"/>
                    <a:pt x="766" y="440"/>
                  </a:cubicBezTo>
                  <a:cubicBezTo>
                    <a:pt x="766" y="440"/>
                    <a:pt x="762" y="431"/>
                    <a:pt x="779" y="420"/>
                  </a:cubicBezTo>
                  <a:cubicBezTo>
                    <a:pt x="779" y="420"/>
                    <a:pt x="801" y="397"/>
                    <a:pt x="788" y="382"/>
                  </a:cubicBezTo>
                  <a:cubicBezTo>
                    <a:pt x="788" y="382"/>
                    <a:pt x="783" y="371"/>
                    <a:pt x="757" y="364"/>
                  </a:cubicBezTo>
                  <a:cubicBezTo>
                    <a:pt x="757" y="364"/>
                    <a:pt x="741" y="356"/>
                    <a:pt x="729" y="345"/>
                  </a:cubicBezTo>
                  <a:cubicBezTo>
                    <a:pt x="729" y="345"/>
                    <a:pt x="714" y="332"/>
                    <a:pt x="704" y="325"/>
                  </a:cubicBezTo>
                  <a:cubicBezTo>
                    <a:pt x="704" y="325"/>
                    <a:pt x="701" y="322"/>
                    <a:pt x="699" y="316"/>
                  </a:cubicBezTo>
                  <a:cubicBezTo>
                    <a:pt x="699" y="316"/>
                    <a:pt x="714" y="309"/>
                    <a:pt x="705" y="297"/>
                  </a:cubicBezTo>
                  <a:cubicBezTo>
                    <a:pt x="705" y="297"/>
                    <a:pt x="701" y="310"/>
                    <a:pt x="695" y="305"/>
                  </a:cubicBezTo>
                  <a:cubicBezTo>
                    <a:pt x="695" y="305"/>
                    <a:pt x="696" y="282"/>
                    <a:pt x="705" y="276"/>
                  </a:cubicBezTo>
                  <a:cubicBezTo>
                    <a:pt x="705" y="276"/>
                    <a:pt x="713" y="265"/>
                    <a:pt x="701" y="263"/>
                  </a:cubicBezTo>
                  <a:cubicBezTo>
                    <a:pt x="701" y="263"/>
                    <a:pt x="666" y="204"/>
                    <a:pt x="661" y="197"/>
                  </a:cubicBezTo>
                  <a:cubicBezTo>
                    <a:pt x="661" y="197"/>
                    <a:pt x="621" y="142"/>
                    <a:pt x="584" y="134"/>
                  </a:cubicBezTo>
                  <a:cubicBezTo>
                    <a:pt x="584" y="134"/>
                    <a:pt x="622" y="96"/>
                    <a:pt x="582" y="78"/>
                  </a:cubicBezTo>
                  <a:cubicBezTo>
                    <a:pt x="582" y="78"/>
                    <a:pt x="599" y="105"/>
                    <a:pt x="579" y="106"/>
                  </a:cubicBezTo>
                  <a:cubicBezTo>
                    <a:pt x="579" y="106"/>
                    <a:pt x="579" y="54"/>
                    <a:pt x="511" y="37"/>
                  </a:cubicBezTo>
                  <a:cubicBezTo>
                    <a:pt x="444" y="20"/>
                    <a:pt x="418" y="30"/>
                    <a:pt x="409" y="31"/>
                  </a:cubicBezTo>
                  <a:cubicBezTo>
                    <a:pt x="409" y="31"/>
                    <a:pt x="458" y="6"/>
                    <a:pt x="505" y="22"/>
                  </a:cubicBezTo>
                  <a:cubicBezTo>
                    <a:pt x="505" y="22"/>
                    <a:pt x="464" y="0"/>
                    <a:pt x="400" y="32"/>
                  </a:cubicBezTo>
                  <a:cubicBezTo>
                    <a:pt x="400" y="32"/>
                    <a:pt x="320" y="46"/>
                    <a:pt x="289" y="91"/>
                  </a:cubicBezTo>
                  <a:cubicBezTo>
                    <a:pt x="289" y="91"/>
                    <a:pt x="264" y="92"/>
                    <a:pt x="226" y="143"/>
                  </a:cubicBezTo>
                  <a:cubicBezTo>
                    <a:pt x="226" y="143"/>
                    <a:pt x="204" y="171"/>
                    <a:pt x="189" y="171"/>
                  </a:cubicBezTo>
                  <a:cubicBezTo>
                    <a:pt x="173" y="172"/>
                    <a:pt x="160" y="174"/>
                    <a:pt x="158" y="186"/>
                  </a:cubicBezTo>
                  <a:cubicBezTo>
                    <a:pt x="157" y="198"/>
                    <a:pt x="152" y="216"/>
                    <a:pt x="162" y="221"/>
                  </a:cubicBezTo>
                  <a:cubicBezTo>
                    <a:pt x="162" y="221"/>
                    <a:pt x="152" y="221"/>
                    <a:pt x="142" y="199"/>
                  </a:cubicBezTo>
                  <a:cubicBezTo>
                    <a:pt x="142" y="199"/>
                    <a:pt x="127" y="169"/>
                    <a:pt x="101" y="185"/>
                  </a:cubicBezTo>
                  <a:cubicBezTo>
                    <a:pt x="101" y="185"/>
                    <a:pt x="124" y="175"/>
                    <a:pt x="139" y="201"/>
                  </a:cubicBezTo>
                  <a:cubicBezTo>
                    <a:pt x="139" y="201"/>
                    <a:pt x="146" y="217"/>
                    <a:pt x="156" y="223"/>
                  </a:cubicBezTo>
                  <a:cubicBezTo>
                    <a:pt x="156" y="223"/>
                    <a:pt x="138" y="230"/>
                    <a:pt x="134" y="234"/>
                  </a:cubicBezTo>
                  <a:cubicBezTo>
                    <a:pt x="134" y="234"/>
                    <a:pt x="120" y="223"/>
                    <a:pt x="93" y="235"/>
                  </a:cubicBezTo>
                  <a:cubicBezTo>
                    <a:pt x="93" y="235"/>
                    <a:pt x="78" y="244"/>
                    <a:pt x="59" y="234"/>
                  </a:cubicBezTo>
                  <a:cubicBezTo>
                    <a:pt x="59" y="234"/>
                    <a:pt x="71" y="247"/>
                    <a:pt x="93" y="239"/>
                  </a:cubicBezTo>
                  <a:cubicBezTo>
                    <a:pt x="93" y="239"/>
                    <a:pt x="112" y="235"/>
                    <a:pt x="102" y="249"/>
                  </a:cubicBezTo>
                  <a:cubicBezTo>
                    <a:pt x="102" y="249"/>
                    <a:pt x="35" y="290"/>
                    <a:pt x="58" y="351"/>
                  </a:cubicBezTo>
                  <a:cubicBezTo>
                    <a:pt x="58" y="351"/>
                    <a:pt x="20" y="358"/>
                    <a:pt x="26" y="385"/>
                  </a:cubicBezTo>
                  <a:cubicBezTo>
                    <a:pt x="26" y="385"/>
                    <a:pt x="27" y="361"/>
                    <a:pt x="58" y="359"/>
                  </a:cubicBezTo>
                  <a:cubicBezTo>
                    <a:pt x="58" y="359"/>
                    <a:pt x="57" y="370"/>
                    <a:pt x="59" y="373"/>
                  </a:cubicBezTo>
                  <a:cubicBezTo>
                    <a:pt x="59" y="373"/>
                    <a:pt x="0" y="432"/>
                    <a:pt x="65" y="486"/>
                  </a:cubicBezTo>
                  <a:cubicBezTo>
                    <a:pt x="65" y="486"/>
                    <a:pt x="23" y="443"/>
                    <a:pt x="54" y="409"/>
                  </a:cubicBezTo>
                  <a:cubicBezTo>
                    <a:pt x="54" y="409"/>
                    <a:pt x="42" y="477"/>
                    <a:pt x="96" y="499"/>
                  </a:cubicBezTo>
                  <a:cubicBezTo>
                    <a:pt x="96" y="499"/>
                    <a:pt x="109" y="510"/>
                    <a:pt x="113" y="506"/>
                  </a:cubicBezTo>
                  <a:cubicBezTo>
                    <a:pt x="113" y="506"/>
                    <a:pt x="114" y="553"/>
                    <a:pt x="129" y="562"/>
                  </a:cubicBezTo>
                  <a:cubicBezTo>
                    <a:pt x="129" y="562"/>
                    <a:pt x="37" y="636"/>
                    <a:pt x="105" y="691"/>
                  </a:cubicBezTo>
                  <a:cubicBezTo>
                    <a:pt x="105" y="691"/>
                    <a:pt x="44" y="642"/>
                    <a:pt x="134" y="568"/>
                  </a:cubicBezTo>
                  <a:cubicBezTo>
                    <a:pt x="134" y="568"/>
                    <a:pt x="136" y="625"/>
                    <a:pt x="173" y="638"/>
                  </a:cubicBezTo>
                  <a:cubicBezTo>
                    <a:pt x="173" y="638"/>
                    <a:pt x="141" y="622"/>
                    <a:pt x="144" y="576"/>
                  </a:cubicBezTo>
                  <a:cubicBezTo>
                    <a:pt x="144" y="576"/>
                    <a:pt x="146" y="587"/>
                    <a:pt x="160" y="588"/>
                  </a:cubicBezTo>
                  <a:cubicBezTo>
                    <a:pt x="160" y="588"/>
                    <a:pt x="158" y="611"/>
                    <a:pt x="172" y="618"/>
                  </a:cubicBezTo>
                  <a:cubicBezTo>
                    <a:pt x="172" y="618"/>
                    <a:pt x="187" y="722"/>
                    <a:pt x="286" y="702"/>
                  </a:cubicBezTo>
                  <a:cubicBezTo>
                    <a:pt x="286" y="702"/>
                    <a:pt x="251" y="747"/>
                    <a:pt x="212" y="700"/>
                  </a:cubicBezTo>
                  <a:cubicBezTo>
                    <a:pt x="212" y="700"/>
                    <a:pt x="228" y="736"/>
                    <a:pt x="273" y="730"/>
                  </a:cubicBezTo>
                  <a:cubicBezTo>
                    <a:pt x="273" y="730"/>
                    <a:pt x="277" y="754"/>
                    <a:pt x="250" y="764"/>
                  </a:cubicBezTo>
                  <a:cubicBezTo>
                    <a:pt x="222" y="773"/>
                    <a:pt x="169" y="784"/>
                    <a:pt x="152" y="824"/>
                  </a:cubicBezTo>
                  <a:cubicBezTo>
                    <a:pt x="152" y="824"/>
                    <a:pt x="137" y="849"/>
                    <a:pt x="150" y="906"/>
                  </a:cubicBezTo>
                  <a:cubicBezTo>
                    <a:pt x="150" y="906"/>
                    <a:pt x="127" y="811"/>
                    <a:pt x="225" y="820"/>
                  </a:cubicBezTo>
                  <a:cubicBezTo>
                    <a:pt x="225" y="820"/>
                    <a:pt x="152" y="872"/>
                    <a:pt x="128" y="935"/>
                  </a:cubicBezTo>
                  <a:cubicBezTo>
                    <a:pt x="104" y="999"/>
                    <a:pt x="103" y="1011"/>
                    <a:pt x="96" y="1037"/>
                  </a:cubicBezTo>
                  <a:cubicBezTo>
                    <a:pt x="88" y="1063"/>
                    <a:pt x="78" y="1119"/>
                    <a:pt x="78" y="1119"/>
                  </a:cubicBezTo>
                  <a:cubicBezTo>
                    <a:pt x="624" y="1119"/>
                    <a:pt x="624" y="1119"/>
                    <a:pt x="624" y="1119"/>
                  </a:cubicBezTo>
                  <a:cubicBezTo>
                    <a:pt x="624" y="1119"/>
                    <a:pt x="592" y="1076"/>
                    <a:pt x="581" y="1038"/>
                  </a:cubicBezTo>
                  <a:cubicBezTo>
                    <a:pt x="569" y="1001"/>
                    <a:pt x="562" y="958"/>
                    <a:pt x="557" y="950"/>
                  </a:cubicBezTo>
                  <a:cubicBezTo>
                    <a:pt x="552" y="942"/>
                    <a:pt x="544" y="934"/>
                    <a:pt x="544" y="911"/>
                  </a:cubicBezTo>
                  <a:cubicBezTo>
                    <a:pt x="543" y="888"/>
                    <a:pt x="540" y="858"/>
                    <a:pt x="548" y="846"/>
                  </a:cubicBezTo>
                  <a:cubicBezTo>
                    <a:pt x="548" y="846"/>
                    <a:pt x="572" y="844"/>
                    <a:pt x="563" y="879"/>
                  </a:cubicBezTo>
                  <a:cubicBezTo>
                    <a:pt x="563" y="879"/>
                    <a:pt x="577" y="857"/>
                    <a:pt x="552" y="839"/>
                  </a:cubicBezTo>
                  <a:cubicBezTo>
                    <a:pt x="552" y="839"/>
                    <a:pt x="571" y="799"/>
                    <a:pt x="579" y="785"/>
                  </a:cubicBezTo>
                  <a:cubicBezTo>
                    <a:pt x="587" y="772"/>
                    <a:pt x="595" y="741"/>
                    <a:pt x="600" y="735"/>
                  </a:cubicBezTo>
                  <a:cubicBezTo>
                    <a:pt x="605" y="728"/>
                    <a:pt x="619" y="701"/>
                    <a:pt x="621" y="683"/>
                  </a:cubicBezTo>
                  <a:cubicBezTo>
                    <a:pt x="624" y="665"/>
                    <a:pt x="632" y="630"/>
                    <a:pt x="655" y="626"/>
                  </a:cubicBezTo>
                  <a:cubicBezTo>
                    <a:pt x="655" y="626"/>
                    <a:pt x="668" y="619"/>
                    <a:pt x="722" y="6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7128993" y="4383384"/>
            <a:ext cx="3706097" cy="300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112327" y="4372560"/>
            <a:ext cx="1869713" cy="347491"/>
            <a:chOff x="7183923" y="3575245"/>
            <a:chExt cx="2041562" cy="379430"/>
          </a:xfrm>
        </p:grpSpPr>
        <p:sp>
          <p:nvSpPr>
            <p:cNvPr id="83" name="Rectangle 82"/>
            <p:cNvSpPr/>
            <p:nvPr/>
          </p:nvSpPr>
          <p:spPr>
            <a:xfrm>
              <a:off x="7202120" y="3587057"/>
              <a:ext cx="2023365" cy="3278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Content Placeholder 2"/>
            <p:cNvSpPr txBox="1"/>
            <p:nvPr/>
          </p:nvSpPr>
          <p:spPr>
            <a:xfrm>
              <a:off x="7183923" y="3575245"/>
              <a:ext cx="716892" cy="379430"/>
            </a:xfrm>
            <a:prstGeom prst="rect">
              <a:avLst/>
            </a:prstGeom>
            <a:noFill/>
          </p:spPr>
          <p:txBody>
            <a:bodyPr vert="horz" wrap="square" lIns="111657" tIns="55828" rIns="111657" bIns="55828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7128993" y="5738725"/>
            <a:ext cx="3706097" cy="300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7112327" y="5729125"/>
            <a:ext cx="1542704" cy="347491"/>
            <a:chOff x="7183923" y="5056502"/>
            <a:chExt cx="1684497" cy="379431"/>
          </a:xfrm>
        </p:grpSpPr>
        <p:sp>
          <p:nvSpPr>
            <p:cNvPr id="87" name="Rectangle 86"/>
            <p:cNvSpPr/>
            <p:nvPr/>
          </p:nvSpPr>
          <p:spPr>
            <a:xfrm>
              <a:off x="7202120" y="5066968"/>
              <a:ext cx="1666300" cy="3278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Content Placeholder 2"/>
            <p:cNvSpPr txBox="1"/>
            <p:nvPr/>
          </p:nvSpPr>
          <p:spPr>
            <a:xfrm>
              <a:off x="7183923" y="5056502"/>
              <a:ext cx="716892" cy="379431"/>
            </a:xfrm>
            <a:prstGeom prst="rect">
              <a:avLst/>
            </a:prstGeom>
            <a:noFill/>
          </p:spPr>
          <p:txBody>
            <a:bodyPr vert="horz" wrap="square" lIns="111657" tIns="55828" rIns="111657" bIns="55828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45%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7128993" y="5284273"/>
            <a:ext cx="3706097" cy="300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112327" y="5273445"/>
            <a:ext cx="2778071" cy="347491"/>
            <a:chOff x="7183923" y="4558935"/>
            <a:chExt cx="3033408" cy="379430"/>
          </a:xfrm>
        </p:grpSpPr>
        <p:sp>
          <p:nvSpPr>
            <p:cNvPr id="91" name="Rectangle 90"/>
            <p:cNvSpPr/>
            <p:nvPr/>
          </p:nvSpPr>
          <p:spPr>
            <a:xfrm>
              <a:off x="7202120" y="4570747"/>
              <a:ext cx="3015211" cy="3278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Content Placeholder 2"/>
            <p:cNvSpPr txBox="1"/>
            <p:nvPr/>
          </p:nvSpPr>
          <p:spPr>
            <a:xfrm>
              <a:off x="7183923" y="4558935"/>
              <a:ext cx="716891" cy="379430"/>
            </a:xfrm>
            <a:prstGeom prst="rect">
              <a:avLst/>
            </a:prstGeom>
            <a:noFill/>
          </p:spPr>
          <p:txBody>
            <a:bodyPr vert="horz" wrap="square" lIns="111657" tIns="55828" rIns="111657" bIns="55828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75%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7128993" y="4830267"/>
            <a:ext cx="3706097" cy="300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7112327" y="4819439"/>
            <a:ext cx="2196723" cy="347491"/>
            <a:chOff x="7183923" y="4063200"/>
            <a:chExt cx="2398628" cy="379430"/>
          </a:xfrm>
        </p:grpSpPr>
        <p:sp>
          <p:nvSpPr>
            <p:cNvPr id="95" name="Rectangle 94"/>
            <p:cNvSpPr/>
            <p:nvPr/>
          </p:nvSpPr>
          <p:spPr>
            <a:xfrm>
              <a:off x="7202120" y="4075012"/>
              <a:ext cx="2380431" cy="3278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Content Placeholder 2"/>
            <p:cNvSpPr txBox="1"/>
            <p:nvPr/>
          </p:nvSpPr>
          <p:spPr>
            <a:xfrm>
              <a:off x="7183923" y="4063200"/>
              <a:ext cx="716891" cy="379430"/>
            </a:xfrm>
            <a:prstGeom prst="rect">
              <a:avLst/>
            </a:prstGeom>
            <a:noFill/>
          </p:spPr>
          <p:txBody>
            <a:bodyPr vert="horz" wrap="square" lIns="111657" tIns="55828" rIns="111657" bIns="55828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62%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671219" y="4815521"/>
            <a:ext cx="303711" cy="304230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8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697641" y="5746669"/>
            <a:ext cx="258082" cy="294879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5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726195" y="4378634"/>
            <a:ext cx="208703" cy="304230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0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709529" y="5281094"/>
            <a:ext cx="227912" cy="304230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3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6675599" y="2849811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675598" y="3072711"/>
            <a:ext cx="4159493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19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5" grpId="0" animBg="1"/>
      <p:bldP spid="89" grpId="0" animBg="1"/>
      <p:bldP spid="93" grpId="0" animBg="1"/>
      <p:bldP spid="116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20966" y="5286062"/>
            <a:ext cx="559550" cy="558194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04769" y="2479768"/>
            <a:ext cx="1515473" cy="1515473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03593" y="3841239"/>
            <a:ext cx="2102678" cy="2111024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1920" y="2733158"/>
            <a:ext cx="559550" cy="56022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62328" y="2467054"/>
            <a:ext cx="3206968" cy="559484"/>
            <a:chOff x="7813899" y="2232029"/>
            <a:chExt cx="3501728" cy="610908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7"/>
              <a:ext cx="3501728" cy="3087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8" y="2232029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1888237" y="5090712"/>
            <a:ext cx="2854350" cy="559484"/>
            <a:chOff x="7813899" y="2232029"/>
            <a:chExt cx="3116698" cy="610905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5"/>
              <a:ext cx="3116698" cy="3087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4" y="2232029"/>
              <a:ext cx="1372264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06200" y="4650599"/>
            <a:ext cx="2980192" cy="1126447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46102" y="5312787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6417" y="5570149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91984" y="2620965"/>
            <a:ext cx="2980192" cy="1126447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1" y="237374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8609" y="2416106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2687" y="2662067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73" name="直接连接符 72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83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7"/>
          <p:cNvSpPr/>
          <p:nvPr/>
        </p:nvSpPr>
        <p:spPr>
          <a:xfrm>
            <a:off x="353" y="200"/>
            <a:ext cx="12858044" cy="7232253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76" y="1101687"/>
            <a:ext cx="2785757" cy="40625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8" y="1101687"/>
            <a:ext cx="2785757" cy="406256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592" y="1101687"/>
            <a:ext cx="2710309" cy="40625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3581118" y="1101687"/>
            <a:ext cx="2785757" cy="4062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8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072197" y="1928248"/>
            <a:ext cx="1803599" cy="324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添加标题文字</a:t>
            </a:r>
            <a:endParaRPr lang="zh-CN" altLang="en-US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217954" y="2370356"/>
            <a:ext cx="151208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072197" y="2420537"/>
            <a:ext cx="1803599" cy="5193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$ 150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.00</a:t>
            </a:r>
            <a:endParaRPr lang="en-US" altLang="zh-CN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55"/>
          <p:cNvSpPr>
            <a:spLocks noChangeArrowheads="1"/>
          </p:cNvSpPr>
          <p:nvPr/>
        </p:nvSpPr>
        <p:spPr bwMode="auto">
          <a:xfrm>
            <a:off x="3831121" y="3128981"/>
            <a:ext cx="2285749" cy="13640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14:gallery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90000" decel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90000" decel="1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3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90000" decel="1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3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63" name="直接连接符 62"/>
          <p:cNvCxnSpPr/>
          <p:nvPr/>
        </p:nvCxnSpPr>
        <p:spPr>
          <a:xfrm>
            <a:off x="6141343" y="663997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10"/>
          <p:cNvSpPr txBox="1">
            <a:spLocks noChangeArrowheads="1"/>
          </p:cNvSpPr>
          <p:nvPr/>
        </p:nvSpPr>
        <p:spPr bwMode="auto">
          <a:xfrm>
            <a:off x="5311196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7" name="文本框 10"/>
          <p:cNvSpPr txBox="1">
            <a:spLocks noChangeArrowheads="1"/>
          </p:cNvSpPr>
          <p:nvPr/>
        </p:nvSpPr>
        <p:spPr bwMode="auto">
          <a:xfrm>
            <a:off x="5349255" y="721105"/>
            <a:ext cx="2160240" cy="1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86" y="-10701"/>
            <a:ext cx="5774577" cy="6471870"/>
          </a:xfrm>
          <a:prstGeom prst="rect">
            <a:avLst/>
          </a:prstGeom>
        </p:spPr>
      </p:pic>
      <p:sp>
        <p:nvSpPr>
          <p:cNvPr id="9" name="Text Placeholder 2"/>
          <p:cNvSpPr txBox="1"/>
          <p:nvPr/>
        </p:nvSpPr>
        <p:spPr>
          <a:xfrm>
            <a:off x="5510281" y="3775932"/>
            <a:ext cx="1735587" cy="504193"/>
          </a:xfrm>
          <a:prstGeom prst="rect">
            <a:avLst/>
          </a:prstGeom>
        </p:spPr>
        <p:txBody>
          <a:bodyPr vert="horz" lIns="128580" tIns="64290" rIns="128580" bIns="6429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620">
              <a:defRPr/>
            </a:pPr>
            <a:r>
              <a:rPr lang="en-US" altLang="zh-CN" sz="253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253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5096611" y="4102360"/>
            <a:ext cx="2562931" cy="857934"/>
          </a:xfrm>
          <a:prstGeom prst="rect">
            <a:avLst/>
          </a:prstGeom>
        </p:spPr>
        <p:txBody>
          <a:bodyPr vert="horz" lIns="128580" tIns="64290" rIns="128580" bIns="6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400" b="0" i="0" kern="1200">
                <a:solidFill>
                  <a:schemeClr val="bg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4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Aleo" panose="020F0502020204030203" pitchFamily="34" charset="0"/>
                <a:ea typeface="+mn-ea"/>
                <a:cs typeface="Ale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1.xml><?xml version="1.0" encoding="utf-8"?>
<p:tagLst xmlns:p="http://schemas.openxmlformats.org/presentationml/2006/main">
  <p:tag name="ISPRING_ULTRA_SCORM_COURSE_ID" val="232E01AE-70AB-4135-91AF-DA6AF1E3099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439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2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F9D3D4"/>
      </a:accent2>
      <a:accent3>
        <a:srgbClr val="7030A0"/>
      </a:accent3>
      <a:accent4>
        <a:srgbClr val="F9D3D4"/>
      </a:accent4>
      <a:accent5>
        <a:srgbClr val="7030A0"/>
      </a:accent5>
      <a:accent6>
        <a:srgbClr val="F9D3D4"/>
      </a:accent6>
      <a:hlink>
        <a:srgbClr val="7030A0"/>
      </a:hlink>
      <a:folHlink>
        <a:srgbClr val="F9D3D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9315</Words>
  <Application>WPS 演示</Application>
  <PresentationFormat>自定义</PresentationFormat>
  <Paragraphs>413</Paragraphs>
  <Slides>27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Arial</vt:lpstr>
      <vt:lpstr>Aleo</vt:lpstr>
      <vt:lpstr>微软雅黑</vt:lpstr>
      <vt:lpstr>Times New Roman</vt:lpstr>
      <vt:lpstr>Source Sans Pro ExtraLight</vt:lpstr>
      <vt:lpstr>幼圆</vt:lpstr>
      <vt:lpstr>等线</vt:lpstr>
      <vt:lpstr>Arial Unicode MS</vt:lpstr>
      <vt:lpstr>Source Sans Pro Light</vt:lpstr>
      <vt:lpstr>Segoe Print</vt:lpstr>
      <vt:lpstr>Lato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2016-10-17T14:00:00Z</dcterms:created>
  <dcterms:modified xsi:type="dcterms:W3CDTF">2024-05-29T20:34:55Z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CF26E89AF96946AFBD7A2B028F11DA58_13</vt:lpwstr>
  </property>
  <property fmtid="{D5CDD505-2E9C-101B-9397-08002B2CF9AE}" pid="3" name="KSOProductBuildVer">
    <vt:lpwstr>2052-12.1.0.16417</vt:lpwstr>
  </property>
</Properties>
</file>