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78" r:id="rId4"/>
    <p:sldId id="261" r:id="rId5"/>
    <p:sldId id="259" r:id="rId6"/>
    <p:sldId id="275" r:id="rId7"/>
    <p:sldId id="258" r:id="rId8"/>
    <p:sldId id="274" r:id="rId9"/>
    <p:sldId id="257" r:id="rId10"/>
    <p:sldId id="285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5193" autoAdjust="0"/>
  </p:normalViewPr>
  <p:slideViewPr>
    <p:cSldViewPr snapToGrid="0">
      <p:cViewPr varScale="1">
        <p:scale>
          <a:sx n="109" d="100"/>
          <a:sy n="109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B527-D84B-4D07-A657-BB6E19117F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E616-00EF-4C0E-8F3C-0219D3B3EC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 flipV="1"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640D-686A-4CF8-B069-B036F55531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7A87-44C0-423C-98F5-54840C27CC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jpe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256" y="897347"/>
            <a:ext cx="4632907" cy="5286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14838" y="1175322"/>
            <a:ext cx="3952407" cy="2935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solidFill>
            <a:srgbClr val="DEF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云形 2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2" name="云形 2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59162" y="-964677"/>
            <a:ext cx="4844561" cy="6858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4509203" y="4493865"/>
            <a:ext cx="21232385" cy="6444890"/>
            <a:chOff x="-4509203" y="4493865"/>
            <a:chExt cx="21232385" cy="6444890"/>
          </a:xfrm>
          <a:solidFill>
            <a:srgbClr val="DEFC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29" name="云形 28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endParaRPr>
              </a:p>
            </p:txBody>
          </p:sp>
          <p:sp>
            <p:nvSpPr>
              <p:cNvPr id="30" name="云形 29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27" name="云形 26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endParaRPr>
              </a:p>
            </p:txBody>
          </p:sp>
          <p:sp>
            <p:nvSpPr>
              <p:cNvPr id="28" name="云形 27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endParaRPr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5038" y="5679949"/>
            <a:ext cx="3560524" cy="135040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017768" y="2464323"/>
            <a:ext cx="482189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二十岁的女人是百合，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纯真美丽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46053"/>
            <a:ext cx="4330460" cy="4941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0.07904 0.00208 " pathEditMode="relative" rAng="0" ptsTypes="AA">
                                          <p:cBhvr>
                                            <p:cTn id="13" dur="4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3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1.48148E-6 L 0.07904 0.00208 " pathEditMode="relative" rAng="0" ptsTypes="AA">
                                          <p:cBhvr>
                                            <p:cTn id="13" dur="4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任意多边形 74"/>
          <p:cNvSpPr/>
          <p:nvPr>
            <p:custDataLst>
              <p:tags r:id="rId2"/>
            </p:custDataLst>
          </p:nvPr>
        </p:nvSpPr>
        <p:spPr>
          <a:xfrm>
            <a:off x="-2201354" y="3983870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PA_组合 75"/>
          <p:cNvGrpSpPr/>
          <p:nvPr>
            <p:custDataLst>
              <p:tags r:id="rId3"/>
            </p:custDataLst>
          </p:nvPr>
        </p:nvGrpSpPr>
        <p:grpSpPr>
          <a:xfrm>
            <a:off x="-3329787" y="4612282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" name="云形 13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PA_任意多边形 81"/>
          <p:cNvSpPr/>
          <p:nvPr>
            <p:custDataLst>
              <p:tags r:id="rId4"/>
            </p:custDataLst>
          </p:nvPr>
        </p:nvSpPr>
        <p:spPr>
          <a:xfrm rot="234299">
            <a:off x="-3579928" y="4943765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1887" y="939829"/>
            <a:ext cx="4632907" cy="528614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763647" y="1586152"/>
            <a:ext cx="482189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三十岁的女人是兰花，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高贵幽雅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5038" y="5679949"/>
            <a:ext cx="3560524" cy="1350403"/>
          </a:xfrm>
          <a:prstGeom prst="rect">
            <a:avLst/>
          </a:prstGeom>
        </p:spPr>
      </p:pic>
      <p:pic>
        <p:nvPicPr>
          <p:cNvPr id="22" name="PA_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email">
            <a:clrChange>
              <a:clrFrom>
                <a:srgbClr val="F7F4ED"/>
              </a:clrFrom>
              <a:clrTo>
                <a:srgbClr val="F7F4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4121" y="1474718"/>
            <a:ext cx="3877857" cy="5485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0.11354 -0.00556 " pathEditMode="relative" rAng="0" ptsTypes="AA">
                                          <p:cBhvr>
                                            <p:cTn id="18" dur="4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77" y="-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122 -0.00092 L -1.66667E-6 -3.33333E-6 " pathEditMode="relative" rAng="0" ptsTypes="AA">
                                          <p:cBhvr>
                                            <p:cTn id="20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5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0.11354 -0.00556 " pathEditMode="relative" rAng="0" ptsTypes="AA">
                                          <p:cBhvr>
                                            <p:cTn id="18" dur="4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77" y="-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122 -0.00092 L -1.66667E-6 -3.33333E-6 " pathEditMode="relative" rAng="0" ptsTypes="AA">
                                          <p:cBhvr>
                                            <p:cTn id="20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5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6286" y="668747"/>
            <a:ext cx="4330460" cy="49410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85338" y="2252764"/>
            <a:ext cx="482189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四十岁的女人是玫瑰，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艳压群芳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89961" y="261045"/>
            <a:ext cx="5002039" cy="65796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63398" y="2427947"/>
            <a:ext cx="482189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五十岁的女人是菊花，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和蔼可亲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246053"/>
            <a:ext cx="4330460" cy="49410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51" y="668748"/>
            <a:ext cx="4295238" cy="61333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30460" y="1946350"/>
            <a:ext cx="482189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妇女节到，给如花的你送出最美的祝福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57152"/>
            <a:ext cx="410249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22010" y="2317825"/>
            <a:ext cx="4364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愿你女神节快乐，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欢乐如花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76956" y="1647137"/>
            <a:ext cx="3331792" cy="4878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3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5F2EB"/>
              </a:clrFrom>
              <a:clrTo>
                <a:srgbClr val="F5F2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9625" y="355233"/>
            <a:ext cx="484820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05809" y="692286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女</a:t>
            </a:r>
            <a:r>
              <a:rPr lang="zh-CN" altLang="en-US" sz="150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神</a:t>
            </a:r>
            <a:r>
              <a:rPr lang="zh-CN" altLang="en-US" sz="120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节</a:t>
            </a:r>
            <a:endParaRPr lang="zh-CN" altLang="en-US" sz="12000" dirty="0">
              <a:solidFill>
                <a:schemeClr val="bg1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10348" y="1703470"/>
            <a:ext cx="5198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快</a:t>
            </a:r>
            <a:r>
              <a:rPr lang="zh-CN" altLang="en-US" sz="150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乐</a:t>
            </a:r>
            <a:r>
              <a:rPr lang="zh-CN" altLang="en-US" sz="120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！</a:t>
            </a:r>
            <a:endParaRPr lang="zh-CN" altLang="en-US" sz="12000" dirty="0">
              <a:solidFill>
                <a:schemeClr val="bg1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74915"/>
            <a:ext cx="4330460" cy="4941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9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1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7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9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WPS 演示</Application>
  <PresentationFormat>宽屏</PresentationFormat>
  <Paragraphs>26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 Light</vt:lpstr>
      <vt:lpstr>微软雅黑</vt:lpstr>
      <vt:lpstr>李旭科书法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2018-02-28T08:35:00Z</dcterms:created>
  <dcterms:modified xsi:type="dcterms:W3CDTF">2024-05-31T16:43:45Z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6A3B6609741043B5B8254572246035A0_13</vt:lpwstr>
  </property>
  <property fmtid="{D5CDD505-2E9C-101B-9397-08002B2CF9AE}" pid="3" name="KSOProductBuildVer">
    <vt:lpwstr>2052-12.1.0.16417</vt:lpwstr>
  </property>
</Properties>
</file>