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25"/>
  </p:handoutMasterIdLst>
  <p:sldIdLst>
    <p:sldId id="730" r:id="rId3"/>
    <p:sldId id="731" r:id="rId5"/>
    <p:sldId id="732" r:id="rId6"/>
    <p:sldId id="733" r:id="rId7"/>
    <p:sldId id="734" r:id="rId8"/>
    <p:sldId id="735" r:id="rId9"/>
    <p:sldId id="736" r:id="rId10"/>
    <p:sldId id="737" r:id="rId11"/>
    <p:sldId id="738" r:id="rId12"/>
    <p:sldId id="739" r:id="rId13"/>
    <p:sldId id="740" r:id="rId14"/>
    <p:sldId id="741" r:id="rId15"/>
    <p:sldId id="742" r:id="rId16"/>
    <p:sldId id="743" r:id="rId17"/>
    <p:sldId id="744" r:id="rId18"/>
    <p:sldId id="746" r:id="rId19"/>
    <p:sldId id="747" r:id="rId20"/>
    <p:sldId id="748" r:id="rId21"/>
    <p:sldId id="749" r:id="rId22"/>
    <p:sldId id="750" r:id="rId23"/>
    <p:sldId id="752" r:id="rId24"/>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63" userDrawn="1">
          <p15:clr>
            <a:srgbClr val="A4A3A4"/>
          </p15:clr>
        </p15:guide>
        <p15:guide id="2" pos="38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1C20"/>
    <a:srgbClr val="FFFFFF"/>
    <a:srgbClr val="291D13"/>
    <a:srgbClr val="C00000"/>
    <a:srgbClr val="E40000"/>
    <a:srgbClr val="235737"/>
    <a:srgbClr val="E1EDC5"/>
    <a:srgbClr val="66CCCC"/>
    <a:srgbClr val="DCDCDC"/>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114" d="100"/>
          <a:sy n="114" d="100"/>
        </p:scale>
        <p:origin x="540" y="108"/>
      </p:cViewPr>
      <p:guideLst>
        <p:guide orient="horz" pos="2563"/>
        <p:guide pos="3816"/>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9" Type="http://schemas.openxmlformats.org/officeDocument/2006/relationships/tags" Target="tags/tag73.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handoutMaster" Target="handoutMasters/handoutMaster1.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dirty="0">
              <a:latin typeface="阿里巴巴普惠体 R" panose="00020600040101010101" charset="-122"/>
              <a:ea typeface="阿里巴巴普惠体 R" panose="00020600040101010101"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阿里巴巴普惠体 R" panose="00020600040101010101" charset="-122"/>
                <a:ea typeface="阿里巴巴普惠体 R" panose="00020600040101010101" charset="-122"/>
              </a:rPr>
            </a:fld>
            <a:endParaRPr lang="zh-CN" altLang="en-US">
              <a:latin typeface="阿里巴巴普惠体 R" panose="00020600040101010101" charset="-122"/>
              <a:ea typeface="阿里巴巴普惠体 R" panose="00020600040101010101"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dirty="0">
              <a:latin typeface="阿里巴巴普惠体 R" panose="00020600040101010101" charset="-122"/>
              <a:ea typeface="阿里巴巴普惠体 R" panose="00020600040101010101"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阿里巴巴普惠体 R" panose="00020600040101010101" charset="-122"/>
                <a:ea typeface="阿里巴巴普惠体 R" panose="00020600040101010101" charset="-122"/>
              </a:rPr>
            </a:fld>
            <a:endParaRPr lang="zh-CN" altLang="en-US">
              <a:latin typeface="阿里巴巴普惠体 R" panose="00020600040101010101" charset="-122"/>
              <a:ea typeface="阿里巴巴普惠体 R" panose="00020600040101010101"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阿里巴巴普惠体 R" panose="00020600040101010101" charset="-122"/>
                <a:ea typeface="阿里巴巴普惠体 R" panose="00020600040101010101"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阿里巴巴普惠体 R" panose="00020600040101010101" charset="-122"/>
                <a:ea typeface="阿里巴巴普惠体 R" panose="00020600040101010101"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阿里巴巴普惠体 R" panose="00020600040101010101" charset="-122"/>
                <a:ea typeface="阿里巴巴普惠体 R" panose="00020600040101010101"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阿里巴巴普惠体 R" panose="00020600040101010101" charset="-122"/>
                <a:ea typeface="阿里巴巴普惠体 R" panose="00020600040101010101"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阿里巴巴普惠体 R" panose="00020600040101010101" charset="-122"/>
        <a:ea typeface="阿里巴巴普惠体 R" panose="00020600040101010101" charset="-122"/>
        <a:cs typeface="+mn-cs"/>
      </a:defRPr>
    </a:lvl1pPr>
    <a:lvl2pPr marL="457200" algn="l" defTabSz="914400" rtl="0" eaLnBrk="1" latinLnBrk="0" hangingPunct="1">
      <a:defRPr sz="1200" kern="1200">
        <a:solidFill>
          <a:schemeClr val="tx1"/>
        </a:solidFill>
        <a:latin typeface="阿里巴巴普惠体 R" panose="00020600040101010101" charset="-122"/>
        <a:ea typeface="阿里巴巴普惠体 R" panose="00020600040101010101" charset="-122"/>
        <a:cs typeface="+mn-cs"/>
      </a:defRPr>
    </a:lvl2pPr>
    <a:lvl3pPr marL="914400" algn="l" defTabSz="914400" rtl="0" eaLnBrk="1" latinLnBrk="0" hangingPunct="1">
      <a:defRPr sz="1200" kern="1200">
        <a:solidFill>
          <a:schemeClr val="tx1"/>
        </a:solidFill>
        <a:latin typeface="阿里巴巴普惠体 R" panose="00020600040101010101" charset="-122"/>
        <a:ea typeface="阿里巴巴普惠体 R" panose="00020600040101010101" charset="-122"/>
        <a:cs typeface="+mn-cs"/>
      </a:defRPr>
    </a:lvl3pPr>
    <a:lvl4pPr marL="1371600" algn="l" defTabSz="914400" rtl="0" eaLnBrk="1" latinLnBrk="0" hangingPunct="1">
      <a:defRPr sz="1200" kern="1200">
        <a:solidFill>
          <a:schemeClr val="tx1"/>
        </a:solidFill>
        <a:latin typeface="阿里巴巴普惠体 R" panose="00020600040101010101" charset="-122"/>
        <a:ea typeface="阿里巴巴普惠体 R" panose="00020600040101010101" charset="-122"/>
        <a:cs typeface="+mn-cs"/>
      </a:defRPr>
    </a:lvl4pPr>
    <a:lvl5pPr marL="1828800" algn="l" defTabSz="914400" rtl="0" eaLnBrk="1" latinLnBrk="0" hangingPunct="1">
      <a:defRPr sz="1200" kern="1200">
        <a:solidFill>
          <a:schemeClr val="tx1"/>
        </a:solidFill>
        <a:latin typeface="阿里巴巴普惠体 R" panose="00020600040101010101" charset="-122"/>
        <a:ea typeface="阿里巴巴普惠体 R" panose="00020600040101010101"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E401516-C3EB-4021-9207-9D63DEFF87EF}"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E401516-C3EB-4021-9207-9D63DEFF87EF}"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E401516-C3EB-4021-9207-9D63DEFF87EF}"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E401516-C3EB-4021-9207-9D63DEFF87EF}"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E401516-C3EB-4021-9207-9D63DEFF87EF}"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E401516-C3EB-4021-9207-9D63DEFF87EF}"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E401516-C3EB-4021-9207-9D63DEFF87EF}"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E401516-C3EB-4021-9207-9D63DEFF87EF}"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E401516-C3EB-4021-9207-9D63DEFF87EF}"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E4E00B5-6D29-924D-8650-052CE6E735A8}" type="slidenum">
              <a:rPr lang="en-US" altLang="zh-CN" smtClean="0"/>
            </a:fld>
            <a:endParaRPr kumimoji="1"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E401516-C3EB-4021-9207-9D63DEFF87EF}"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E401516-C3EB-4021-9207-9D63DEFF87EF}"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E401516-C3EB-4021-9207-9D63DEFF87EF}"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E401516-C3EB-4021-9207-9D63DEFF87EF}"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E401516-C3EB-4021-9207-9D63DEFF87EF}"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E401516-C3EB-4021-9207-9D63DEFF87EF}"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E401516-C3EB-4021-9207-9D63DEFF87EF}"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E401516-C3EB-4021-9207-9D63DEFF87EF}"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E401516-C3EB-4021-9207-9D63DEFF87EF}"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E401516-C3EB-4021-9207-9D63DEFF87E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no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1"/>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1"/>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和内容">
    <p:bg>
      <p:bgPr>
        <a:solidFill>
          <a:schemeClr val="bg1"/>
        </a:solid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825625"/>
            <a:ext cx="10515600" cy="4351338"/>
          </a:xfrm>
        </p:spPr>
        <p:txBody>
          <a:bodyPr/>
          <a:lstStyle>
            <a:lvl1pPr>
              <a:defRPr>
                <a:solidFill>
                  <a:schemeClr val="accent4">
                    <a:lumMod val="100000"/>
                  </a:schemeClr>
                </a:solidFill>
              </a:defRPr>
            </a:lvl1pPr>
            <a:lvl2pPr>
              <a:defRPr>
                <a:solidFill>
                  <a:schemeClr val="accent4">
                    <a:lumMod val="100000"/>
                  </a:schemeClr>
                </a:solidFill>
              </a:defRPr>
            </a:lvl2pPr>
            <a:lvl3pPr>
              <a:defRPr>
                <a:solidFill>
                  <a:schemeClr val="accent4">
                    <a:lumMod val="100000"/>
                  </a:schemeClr>
                </a:solidFill>
              </a:defRPr>
            </a:lvl3pPr>
            <a:lvl4pPr>
              <a:defRPr>
                <a:solidFill>
                  <a:schemeClr val="accent4">
                    <a:lumMod val="100000"/>
                  </a:schemeClr>
                </a:solidFill>
              </a:defRPr>
            </a:lvl4pPr>
            <a:lvl5pPr>
              <a:defRPr>
                <a:solidFill>
                  <a:schemeClr val="accent4">
                    <a:lumMod val="100000"/>
                  </a:schemeClr>
                </a:solidFill>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838200" y="6356350"/>
            <a:ext cx="2743200" cy="365125"/>
          </a:xfrm>
        </p:spPr>
        <p:txBody>
          <a:bodyPr/>
          <a:lstStyle>
            <a:lvl1pPr>
              <a:defRPr>
                <a:solidFill>
                  <a:schemeClr val="accent4">
                    <a:lumMod val="100000"/>
                  </a:schemeClr>
                </a:solidFill>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lvl1pPr>
              <a:defRPr>
                <a:solidFill>
                  <a:schemeClr val="accent4">
                    <a:lumMod val="100000"/>
                  </a:schemeClr>
                </a:solidFill>
              </a:defRPr>
            </a:lvl1p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3000">
        <p:random/>
      </p:transition>
    </mc:Choice>
    <mc:Fallback>
      <p:transition spd="slow" advClick="0" advTm="300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showMasterSp="0" userDrawn="1">
  <p:cSld name="自定义版式">
    <p:bg>
      <p:bgPr>
        <a:noFill/>
        <a:effectLst/>
      </p:bgPr>
    </p:bg>
    <p:spTree>
      <p:nvGrpSpPr>
        <p:cNvPr id="1" name=""/>
        <p:cNvGrpSpPr/>
        <p:nvPr/>
      </p:nvGrpSpPr>
      <p:grpSpPr>
        <a:xfrm>
          <a:off x="0" y="0"/>
          <a:ext cx="0" cy="0"/>
          <a:chOff x="0" y="0"/>
          <a:chExt cx="0" cy="0"/>
        </a:xfrm>
      </p:grpSpPr>
      <p:sp>
        <p:nvSpPr>
          <p:cNvPr id="3" name="灯片编号占位符 2"/>
          <p:cNvSpPr>
            <a:spLocks noGrp="1"/>
          </p:cNvSpPr>
          <p:nvPr>
            <p:ph type="sldNum" sz="quarter" idx="10"/>
          </p:nvPr>
        </p:nvSpPr>
        <p:spPr/>
        <p:txBody>
          <a:bodyPr/>
          <a:lstStyle/>
          <a:p>
            <a:fld id="{4F71950F-9D9C-4160-AA15-90B96B17138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内容与标题">
    <p:bg>
      <p:bgPr>
        <a:solidFill>
          <a:schemeClr val="bg1"/>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首尾页">
    <p:bg>
      <p:bgPr>
        <a:no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过渡页">
    <p:bg>
      <p:bgPr>
        <a:no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正文页">
    <p:bg>
      <p:bgPr>
        <a:no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首页">
    <p:spTree>
      <p:nvGrpSpPr>
        <p:cNvPr id="1" name=""/>
        <p:cNvGrpSpPr/>
        <p:nvPr/>
      </p:nvGrpSpPr>
      <p:grpSpPr>
        <a:xfrm>
          <a:off x="0" y="0"/>
          <a:ext cx="0" cy="0"/>
          <a:chOff x="0" y="0"/>
          <a:chExt cx="0" cy="0"/>
        </a:xfrm>
      </p:grpSpPr>
      <p:sp>
        <p:nvSpPr>
          <p:cNvPr id="5" name="平行四边形 4"/>
          <p:cNvSpPr/>
          <p:nvPr userDrawn="1"/>
        </p:nvSpPr>
        <p:spPr>
          <a:xfrm>
            <a:off x="146342" y="231648"/>
            <a:ext cx="731711" cy="694944"/>
          </a:xfrm>
          <a:prstGeom prst="parallelogram">
            <a:avLst/>
          </a:prstGeom>
          <a:noFill/>
          <a:ln w="3175">
            <a:gradFill>
              <a:gsLst>
                <a:gs pos="0">
                  <a:srgbClr val="93C3C2"/>
                </a:gs>
                <a:gs pos="99000">
                  <a:srgbClr val="BAD7D7"/>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阿里巴巴普惠体 R" panose="00020600040101010101" charset="-122"/>
            </a:endParaRPr>
          </a:p>
        </p:txBody>
      </p:sp>
      <p:sp>
        <p:nvSpPr>
          <p:cNvPr id="4" name="平行四边形 3"/>
          <p:cNvSpPr/>
          <p:nvPr userDrawn="1"/>
        </p:nvSpPr>
        <p:spPr>
          <a:xfrm>
            <a:off x="298782" y="353568"/>
            <a:ext cx="731711" cy="694944"/>
          </a:xfrm>
          <a:prstGeom prst="parallelogram">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阿里巴巴普惠体 R" panose="00020600040101010101" charset="-122"/>
            </a:endParaRPr>
          </a:p>
        </p:txBody>
      </p:sp>
      <p:sp>
        <p:nvSpPr>
          <p:cNvPr id="2" name="平行四边形 1"/>
          <p:cNvSpPr/>
          <p:nvPr userDrawn="1"/>
        </p:nvSpPr>
        <p:spPr>
          <a:xfrm>
            <a:off x="219513" y="292608"/>
            <a:ext cx="731711" cy="694944"/>
          </a:xfrm>
          <a:prstGeom prst="parallelogram">
            <a:avLst/>
          </a:prstGeom>
          <a:gradFill>
            <a:gsLst>
              <a:gs pos="0">
                <a:srgbClr val="93C3C2"/>
              </a:gs>
              <a:gs pos="99000">
                <a:srgbClr val="B7D5D5"/>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阿里巴巴普惠体 R" panose="00020600040101010101" charset="-122"/>
            </a:endParaRPr>
          </a:p>
        </p:txBody>
      </p:sp>
      <p:sp>
        <p:nvSpPr>
          <p:cNvPr id="6" name="文本框 5"/>
          <p:cNvSpPr txBox="1"/>
          <p:nvPr userDrawn="1"/>
        </p:nvSpPr>
        <p:spPr>
          <a:xfrm>
            <a:off x="228386" y="312102"/>
            <a:ext cx="702310" cy="534035"/>
          </a:xfrm>
          <a:prstGeom prst="rect">
            <a:avLst/>
          </a:prstGeom>
          <a:noFill/>
        </p:spPr>
        <p:txBody>
          <a:bodyPr wrap="none" rtlCol="0" anchor="ctr">
            <a:spAutoFit/>
          </a:bodyPr>
          <a:lstStyle/>
          <a:p>
            <a:pPr algn="ctr">
              <a:lnSpc>
                <a:spcPct val="120000"/>
              </a:lnSpc>
            </a:pPr>
            <a:fld id="{5F8123CF-E7D1-454A-B20C-763221F63EFA}" type="slidenum">
              <a:rPr kumimoji="1" lang="zh-CN" altLang="en-US" sz="2400" dirty="0" smtClean="0">
                <a:solidFill>
                  <a:schemeClr val="bg1"/>
                </a:solidFill>
                <a:latin typeface="阿里巴巴普惠体 R" panose="00020600040101010101" charset="-122"/>
                <a:cs typeface="Arial" panose="020B0604020202020204" pitchFamily="34" charset="0"/>
              </a:rPr>
            </a:fld>
            <a:endParaRPr kumimoji="1" lang="zh-CN" altLang="en-US" sz="2400" dirty="0">
              <a:solidFill>
                <a:schemeClr val="bg1"/>
              </a:solidFill>
              <a:latin typeface="阿里巴巴普惠体 R" panose="00020600040101010101" charset="-122"/>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no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no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1"/>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5" Type="http://schemas.openxmlformats.org/officeDocument/2006/relationships/theme" Target="../theme/theme1.xml"/><Relationship Id="rId24" Type="http://schemas.openxmlformats.org/officeDocument/2006/relationships/tags" Target="../tags/tag61.xml"/><Relationship Id="rId23" Type="http://schemas.openxmlformats.org/officeDocument/2006/relationships/tags" Target="../tags/tag60.xml"/><Relationship Id="rId22" Type="http://schemas.openxmlformats.org/officeDocument/2006/relationships/tags" Target="../tags/tag59.xml"/><Relationship Id="rId21" Type="http://schemas.openxmlformats.org/officeDocument/2006/relationships/tags" Target="../tags/tag58.xml"/><Relationship Id="rId20" Type="http://schemas.openxmlformats.org/officeDocument/2006/relationships/tags" Target="../tags/tag57.xml"/><Relationship Id="rId2" Type="http://schemas.openxmlformats.org/officeDocument/2006/relationships/slideLayout" Target="../slideLayouts/slideLayout2.xml"/><Relationship Id="rId19" Type="http://schemas.openxmlformats.org/officeDocument/2006/relationships/tags" Target="../tags/tag56.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1296000"/>
            <a:ext cx="10852237"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ea typeface="阿里巴巴普惠体 R" panose="00020600040101010101"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ea typeface="阿里巴巴普惠体 R" panose="00020600040101010101" charset="-122"/>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ea typeface="阿里巴巴普惠体 R" panose="00020600040101010101" charset="-122"/>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阿里巴巴普惠体 R" panose="00020600040101010101"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阿里巴巴普惠体 R" panose="00020600040101010101"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阿里巴巴普惠体 R" panose="00020600040101010101"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阿里巴巴普惠体 R" panose="00020600040101010101"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阿里巴巴普惠体 R" panose="00020600040101010101"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阿里巴巴普惠体 R" panose="00020600040101010101"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阿里巴巴普惠体 R" panose="00020600040101010101"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11.xml"/><Relationship Id="rId4" Type="http://schemas.openxmlformats.org/officeDocument/2006/relationships/slideLayout" Target="../slideLayouts/slideLayout7.xml"/><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7.xml"/><Relationship Id="rId2" Type="http://schemas.openxmlformats.org/officeDocument/2006/relationships/image" Target="../media/image6.png"/><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image" Target="../media/image10.jpeg"/></Relationships>
</file>

<file path=ppt/slides/_rels/slide14.xml.rels><?xml version="1.0" encoding="UTF-8" standalone="yes"?>
<Relationships xmlns="http://schemas.openxmlformats.org/package/2006/relationships"><Relationship Id="rId6" Type="http://schemas.openxmlformats.org/officeDocument/2006/relationships/notesSlide" Target="../notesSlides/notesSlide14.xml"/><Relationship Id="rId5" Type="http://schemas.openxmlformats.org/officeDocument/2006/relationships/slideLayout" Target="../slideLayouts/slideLayout7.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6.xml"/><Relationship Id="rId3" Type="http://schemas.openxmlformats.org/officeDocument/2006/relationships/slideLayout" Target="../slideLayouts/slideLayout7.xml"/><Relationship Id="rId2" Type="http://schemas.openxmlformats.org/officeDocument/2006/relationships/image" Target="../media/image6.png"/><Relationship Id="rId1" Type="http://schemas.openxmlformats.org/officeDocument/2006/relationships/image" Target="../media/image1.png"/></Relationships>
</file>

<file path=ppt/slides/_rels/slide17.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7.xml"/><Relationship Id="rId2" Type="http://schemas.openxmlformats.org/officeDocument/2006/relationships/image" Target="../media/image12.jpeg"/><Relationship Id="rId1" Type="http://schemas.openxmlformats.org/officeDocument/2006/relationships/image" Target="../media/image11.jpeg"/></Relationships>
</file>

<file path=ppt/slides/_rels/slide18.xml.rels><?xml version="1.0" encoding="UTF-8" standalone="yes"?>
<Relationships xmlns="http://schemas.openxmlformats.org/package/2006/relationships"><Relationship Id="rId5" Type="http://schemas.openxmlformats.org/officeDocument/2006/relationships/notesSlide" Target="../notesSlides/notesSlide18.xml"/><Relationship Id="rId4" Type="http://schemas.openxmlformats.org/officeDocument/2006/relationships/slideLayout" Target="../slideLayouts/slideLayout7.xml"/><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image" Target="../media/image13.jpeg"/></Relationships>
</file>

<file path=ppt/slides/_rels/slide19.xml.rels><?xml version="1.0" encoding="UTF-8" standalone="yes"?>
<Relationships xmlns="http://schemas.openxmlformats.org/package/2006/relationships"><Relationship Id="rId9" Type="http://schemas.openxmlformats.org/officeDocument/2006/relationships/notesSlide" Target="../notesSlides/notesSlide19.xml"/><Relationship Id="rId8" Type="http://schemas.openxmlformats.org/officeDocument/2006/relationships/slideLayout" Target="../slideLayouts/slideLayout7.xml"/><Relationship Id="rId7" Type="http://schemas.openxmlformats.org/officeDocument/2006/relationships/tags" Target="../tags/tag72.xml"/><Relationship Id="rId6" Type="http://schemas.openxmlformats.org/officeDocument/2006/relationships/tags" Target="../tags/tag71.xml"/><Relationship Id="rId5" Type="http://schemas.openxmlformats.org/officeDocument/2006/relationships/tags" Target="../tags/tag70.xml"/><Relationship Id="rId4" Type="http://schemas.openxmlformats.org/officeDocument/2006/relationships/tags" Target="../tags/tag69.xml"/><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tags" Target="../tags/tag6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4" Type="http://schemas.openxmlformats.org/officeDocument/2006/relationships/notesSlide" Target="../notesSlides/notesSlide20.xml"/><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1.png"/></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16.pn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7.xml"/><Relationship Id="rId2" Type="http://schemas.openxmlformats.org/officeDocument/2006/relationships/image" Target="../media/image6.png"/><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圆: 空心 38"/>
          <p:cNvSpPr/>
          <p:nvPr/>
        </p:nvSpPr>
        <p:spPr>
          <a:xfrm>
            <a:off x="7293922" y="-6811649"/>
            <a:ext cx="13804491" cy="13669649"/>
          </a:xfrm>
          <a:prstGeom prst="donut">
            <a:avLst>
              <a:gd name="adj" fmla="val 1676"/>
            </a:avLst>
          </a:prstGeom>
          <a:solidFill>
            <a:srgbClr val="A9C5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14" name="圆: 空心 13"/>
          <p:cNvSpPr/>
          <p:nvPr/>
        </p:nvSpPr>
        <p:spPr>
          <a:xfrm>
            <a:off x="-3904899" y="0"/>
            <a:ext cx="13804491" cy="13669649"/>
          </a:xfrm>
          <a:prstGeom prst="donut">
            <a:avLst>
              <a:gd name="adj" fmla="val 2465"/>
            </a:avLst>
          </a:prstGeom>
          <a:solidFill>
            <a:srgbClr val="2C96C7">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grpSp>
        <p:nvGrpSpPr>
          <p:cNvPr id="15" name="组合 14"/>
          <p:cNvGrpSpPr/>
          <p:nvPr/>
        </p:nvGrpSpPr>
        <p:grpSpPr>
          <a:xfrm>
            <a:off x="5959148" y="199566"/>
            <a:ext cx="5829706" cy="6007803"/>
            <a:chOff x="6056947" y="939075"/>
            <a:chExt cx="4624639" cy="4765920"/>
          </a:xfrm>
        </p:grpSpPr>
        <p:pic>
          <p:nvPicPr>
            <p:cNvPr id="11" name="图片 10"/>
            <p:cNvPicPr>
              <a:picLocks noChangeAspect="1"/>
            </p:cNvPicPr>
            <p:nvPr/>
          </p:nvPicPr>
          <p:blipFill>
            <a:blip r:embed="rId1"/>
            <a:stretch>
              <a:fillRect/>
            </a:stretch>
          </p:blipFill>
          <p:spPr>
            <a:xfrm>
              <a:off x="6056947" y="939075"/>
              <a:ext cx="4457929" cy="4765920"/>
            </a:xfrm>
            <a:prstGeom prst="rect">
              <a:avLst/>
            </a:prstGeom>
          </p:spPr>
        </p:pic>
        <p:pic>
          <p:nvPicPr>
            <p:cNvPr id="13" name="图片 12"/>
            <p:cNvPicPr>
              <a:picLocks noChangeAspect="1"/>
            </p:cNvPicPr>
            <p:nvPr/>
          </p:nvPicPr>
          <p:blipFill>
            <a:blip r:embed="rId2"/>
            <a:stretch>
              <a:fillRect/>
            </a:stretch>
          </p:blipFill>
          <p:spPr>
            <a:xfrm>
              <a:off x="6371876" y="1068929"/>
              <a:ext cx="4309710" cy="4434724"/>
            </a:xfrm>
            <a:prstGeom prst="rect">
              <a:avLst/>
            </a:prstGeom>
          </p:spPr>
        </p:pic>
      </p:grpSp>
      <p:grpSp>
        <p:nvGrpSpPr>
          <p:cNvPr id="18" name="组合 17"/>
          <p:cNvGrpSpPr/>
          <p:nvPr/>
        </p:nvGrpSpPr>
        <p:grpSpPr>
          <a:xfrm>
            <a:off x="11548620" y="288744"/>
            <a:ext cx="311151" cy="194270"/>
            <a:chOff x="207558" y="206734"/>
            <a:chExt cx="380545" cy="157163"/>
          </a:xfrm>
        </p:grpSpPr>
        <p:cxnSp>
          <p:nvCxnSpPr>
            <p:cNvPr id="19" name="直接连接符 18"/>
            <p:cNvCxnSpPr/>
            <p:nvPr/>
          </p:nvCxnSpPr>
          <p:spPr>
            <a:xfrm>
              <a:off x="207558" y="206734"/>
              <a:ext cx="380545" cy="0"/>
            </a:xfrm>
            <a:prstGeom prst="line">
              <a:avLst/>
            </a:prstGeom>
            <a:ln w="38100" cap="rnd">
              <a:solidFill>
                <a:srgbClr val="94BDE0"/>
              </a:solidFill>
              <a:round/>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207558" y="285316"/>
              <a:ext cx="380545" cy="0"/>
            </a:xfrm>
            <a:prstGeom prst="line">
              <a:avLst/>
            </a:prstGeom>
            <a:ln w="38100" cap="rnd">
              <a:solidFill>
                <a:srgbClr val="94BDE0"/>
              </a:solidFill>
              <a:round/>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207558" y="363897"/>
              <a:ext cx="380545" cy="0"/>
            </a:xfrm>
            <a:prstGeom prst="line">
              <a:avLst/>
            </a:prstGeom>
            <a:ln w="38100" cap="rnd">
              <a:solidFill>
                <a:srgbClr val="94BDE0"/>
              </a:solidFill>
              <a:round/>
            </a:ln>
          </p:spPr>
          <p:style>
            <a:lnRef idx="1">
              <a:schemeClr val="accent1"/>
            </a:lnRef>
            <a:fillRef idx="0">
              <a:schemeClr val="accent1"/>
            </a:fillRef>
            <a:effectRef idx="0">
              <a:schemeClr val="accent1"/>
            </a:effectRef>
            <a:fontRef idx="minor">
              <a:schemeClr val="tx1"/>
            </a:fontRef>
          </p:style>
        </p:cxnSp>
      </p:grpSp>
      <p:sp>
        <p:nvSpPr>
          <p:cNvPr id="23" name="文本框 22"/>
          <p:cNvSpPr txBox="1"/>
          <p:nvPr/>
        </p:nvSpPr>
        <p:spPr>
          <a:xfrm>
            <a:off x="431032" y="2335242"/>
            <a:ext cx="3488455" cy="707886"/>
          </a:xfrm>
          <a:prstGeom prst="rect">
            <a:avLst/>
          </a:prstGeom>
          <a:noFill/>
        </p:spPr>
        <p:txBody>
          <a:bodyPr wrap="none" rtlCol="0">
            <a:spAutoFit/>
            <a:scene3d>
              <a:camera prst="orthographicFront"/>
              <a:lightRig rig="threePt" dir="t"/>
            </a:scene3d>
            <a:sp3d contourW="12700"/>
          </a:bodyPr>
          <a:lstStyle/>
          <a:p>
            <a:r>
              <a:rPr lang="en-US" altLang="zh-CN" sz="4000" b="1" dirty="0">
                <a:solidFill>
                  <a:srgbClr val="2E9CCF"/>
                </a:solidFill>
                <a:cs typeface="+mn-ea"/>
                <a:sym typeface="+mn-lt"/>
              </a:rPr>
              <a:t>BUSINESS PLAN</a:t>
            </a:r>
            <a:endParaRPr lang="zh-CN" altLang="en-US" sz="4000" b="1" dirty="0">
              <a:solidFill>
                <a:srgbClr val="2E9CCF"/>
              </a:solidFill>
              <a:cs typeface="+mn-ea"/>
              <a:sym typeface="+mn-lt"/>
            </a:endParaRPr>
          </a:p>
        </p:txBody>
      </p:sp>
      <p:sp>
        <p:nvSpPr>
          <p:cNvPr id="24" name="文本框 23"/>
          <p:cNvSpPr txBox="1"/>
          <p:nvPr/>
        </p:nvSpPr>
        <p:spPr>
          <a:xfrm>
            <a:off x="431165" y="3129280"/>
            <a:ext cx="5081905" cy="922020"/>
          </a:xfrm>
          <a:prstGeom prst="rect">
            <a:avLst/>
          </a:prstGeom>
          <a:noFill/>
        </p:spPr>
        <p:txBody>
          <a:bodyPr wrap="square" rtlCol="0">
            <a:spAutoFit/>
            <a:scene3d>
              <a:camera prst="orthographicFront"/>
              <a:lightRig rig="threePt" dir="t"/>
            </a:scene3d>
            <a:sp3d contourW="12700"/>
          </a:bodyPr>
          <a:lstStyle/>
          <a:p>
            <a:pPr algn="dist"/>
            <a:r>
              <a:rPr lang="zh-CN" altLang="en-US" sz="5400" b="1" spc="-300" dirty="0">
                <a:solidFill>
                  <a:schemeClr val="tx1">
                    <a:lumMod val="75000"/>
                    <a:lumOff val="25000"/>
                  </a:schemeClr>
                </a:solidFill>
                <a:cs typeface="+mn-ea"/>
                <a:sym typeface="+mn-lt"/>
              </a:rPr>
              <a:t>商业风</a:t>
            </a:r>
            <a:r>
              <a:rPr lang="en-US" altLang="zh-CN" sz="5400" b="1" spc="-300" dirty="0">
                <a:solidFill>
                  <a:schemeClr val="tx1">
                    <a:lumMod val="75000"/>
                    <a:lumOff val="25000"/>
                  </a:schemeClr>
                </a:solidFill>
                <a:cs typeface="+mn-ea"/>
                <a:sym typeface="+mn-lt"/>
              </a:rPr>
              <a:t>PPT</a:t>
            </a:r>
            <a:r>
              <a:rPr lang="zh-CN" altLang="en-US" sz="5400" b="1" spc="-300" dirty="0">
                <a:solidFill>
                  <a:schemeClr val="tx1">
                    <a:lumMod val="75000"/>
                    <a:lumOff val="25000"/>
                  </a:schemeClr>
                </a:solidFill>
                <a:cs typeface="+mn-ea"/>
                <a:sym typeface="+mn-lt"/>
              </a:rPr>
              <a:t>模板</a:t>
            </a:r>
            <a:endParaRPr lang="zh-CN" altLang="en-US" sz="5400" b="1" spc="-300" dirty="0">
              <a:solidFill>
                <a:schemeClr val="tx1">
                  <a:lumMod val="75000"/>
                  <a:lumOff val="25000"/>
                </a:schemeClr>
              </a:solidFill>
              <a:cs typeface="+mn-ea"/>
              <a:sym typeface="+mn-lt"/>
            </a:endParaRPr>
          </a:p>
        </p:txBody>
      </p:sp>
      <p:grpSp>
        <p:nvGrpSpPr>
          <p:cNvPr id="26" name="组合 25"/>
          <p:cNvGrpSpPr/>
          <p:nvPr/>
        </p:nvGrpSpPr>
        <p:grpSpPr>
          <a:xfrm>
            <a:off x="494267" y="4438459"/>
            <a:ext cx="1765300" cy="316802"/>
            <a:chOff x="1244534" y="3522134"/>
            <a:chExt cx="1765300" cy="316802"/>
          </a:xfrm>
        </p:grpSpPr>
        <p:sp>
          <p:nvSpPr>
            <p:cNvPr id="27" name="矩形 26"/>
            <p:cNvSpPr/>
            <p:nvPr/>
          </p:nvSpPr>
          <p:spPr>
            <a:xfrm>
              <a:off x="1244534" y="3522134"/>
              <a:ext cx="1765300" cy="316802"/>
            </a:xfrm>
            <a:prstGeom prst="rect">
              <a:avLst/>
            </a:prstGeom>
            <a:solidFill>
              <a:srgbClr val="2C96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文本框 27"/>
            <p:cNvSpPr txBox="1"/>
            <p:nvPr/>
          </p:nvSpPr>
          <p:spPr>
            <a:xfrm>
              <a:off x="1309304" y="3526579"/>
              <a:ext cx="1641475" cy="306705"/>
            </a:xfrm>
            <a:prstGeom prst="rect">
              <a:avLst/>
            </a:prstGeom>
            <a:noFill/>
          </p:spPr>
          <p:txBody>
            <a:bodyPr wrap="square" rtlCol="0">
              <a:spAutoFit/>
              <a:scene3d>
                <a:camera prst="orthographicFront"/>
                <a:lightRig rig="threePt" dir="t"/>
              </a:scene3d>
              <a:sp3d contourW="12700"/>
            </a:bodyPr>
            <a:lstStyle/>
            <a:p>
              <a:pPr algn="ctr"/>
              <a:r>
                <a:rPr lang="zh-CN" altLang="en-US" sz="1400" dirty="0">
                  <a:solidFill>
                    <a:schemeClr val="bg1"/>
                  </a:solidFill>
                  <a:cs typeface="+mn-ea"/>
                  <a:sym typeface="+mn-lt"/>
                </a:rPr>
                <a:t>汇报人：</a:t>
              </a:r>
              <a:r>
                <a:rPr lang="en-US" altLang="zh-CN" sz="1400" dirty="0">
                  <a:solidFill>
                    <a:schemeClr val="bg1"/>
                  </a:solidFill>
                  <a:cs typeface="+mn-ea"/>
                  <a:sym typeface="+mn-lt"/>
                </a:rPr>
                <a:t>PPT</a:t>
              </a:r>
              <a:r>
                <a:rPr lang="zh-CN" altLang="en-US" sz="1400" dirty="0">
                  <a:solidFill>
                    <a:schemeClr val="bg1"/>
                  </a:solidFill>
                  <a:cs typeface="+mn-ea"/>
                  <a:sym typeface="+mn-lt"/>
                </a:rPr>
                <a:t>营</a:t>
              </a:r>
              <a:endParaRPr lang="zh-CN" altLang="en-US" sz="1400" dirty="0">
                <a:solidFill>
                  <a:schemeClr val="bg1"/>
                </a:solidFill>
                <a:cs typeface="+mn-ea"/>
                <a:sym typeface="+mn-lt"/>
              </a:endParaRPr>
            </a:p>
          </p:txBody>
        </p:sp>
      </p:grpSp>
      <p:grpSp>
        <p:nvGrpSpPr>
          <p:cNvPr id="37" name="组合 36"/>
          <p:cNvGrpSpPr/>
          <p:nvPr/>
        </p:nvGrpSpPr>
        <p:grpSpPr>
          <a:xfrm rot="16200000">
            <a:off x="11110304" y="5890707"/>
            <a:ext cx="1130866" cy="226233"/>
            <a:chOff x="278128" y="6408799"/>
            <a:chExt cx="1130866" cy="226233"/>
          </a:xfrm>
        </p:grpSpPr>
        <p:sp>
          <p:nvSpPr>
            <p:cNvPr id="31" name="椭圆 30"/>
            <p:cNvSpPr/>
            <p:nvPr/>
          </p:nvSpPr>
          <p:spPr>
            <a:xfrm>
              <a:off x="278128" y="6408799"/>
              <a:ext cx="226233" cy="226233"/>
            </a:xfrm>
            <a:prstGeom prst="ellipse">
              <a:avLst/>
            </a:prstGeom>
            <a:noFill/>
            <a:ln>
              <a:solidFill>
                <a:srgbClr val="6BA4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椭圆 32"/>
            <p:cNvSpPr/>
            <p:nvPr/>
          </p:nvSpPr>
          <p:spPr>
            <a:xfrm>
              <a:off x="1043103" y="6460362"/>
              <a:ext cx="123106" cy="123106"/>
            </a:xfrm>
            <a:prstGeom prst="ellipse">
              <a:avLst/>
            </a:prstGeom>
            <a:solidFill>
              <a:srgbClr val="6BA4D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4" name="椭圆 33"/>
            <p:cNvSpPr/>
            <p:nvPr/>
          </p:nvSpPr>
          <p:spPr>
            <a:xfrm>
              <a:off x="681952" y="6430135"/>
              <a:ext cx="183560" cy="183560"/>
            </a:xfrm>
            <a:prstGeom prst="ellipse">
              <a:avLst/>
            </a:prstGeom>
            <a:solidFill>
              <a:srgbClr val="6BA4D4">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5" name="椭圆 34"/>
            <p:cNvSpPr/>
            <p:nvPr/>
          </p:nvSpPr>
          <p:spPr>
            <a:xfrm>
              <a:off x="1343801" y="6489319"/>
              <a:ext cx="65193" cy="65193"/>
            </a:xfrm>
            <a:prstGeom prst="ellipse">
              <a:avLst/>
            </a:prstGeom>
            <a:solidFill>
              <a:srgbClr val="6BA4D4">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椭圆 35"/>
            <p:cNvSpPr/>
            <p:nvPr/>
          </p:nvSpPr>
          <p:spPr>
            <a:xfrm>
              <a:off x="315995" y="6446667"/>
              <a:ext cx="150497" cy="150497"/>
            </a:xfrm>
            <a:prstGeom prst="ellipse">
              <a:avLst/>
            </a:prstGeom>
            <a:solidFill>
              <a:srgbClr val="6BA4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down)">
                                      <p:cBhvr>
                                        <p:cTn id="7" dur="500"/>
                                        <p:tgtEl>
                                          <p:spTgt spid="3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up)">
                                      <p:cBhvr>
                                        <p:cTn id="10" dur="500"/>
                                        <p:tgtEl>
                                          <p:spTgt spid="14"/>
                                        </p:tgtEl>
                                      </p:cBhvr>
                                    </p:animEffect>
                                  </p:childTnLst>
                                </p:cTn>
                              </p:par>
                              <p:par>
                                <p:cTn id="11" presetID="53" presetClass="entr" presetSubtype="16" fill="hold" nodeType="withEffect">
                                  <p:stCondLst>
                                    <p:cond delay="30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fltVal val="0"/>
                                          </p:val>
                                        </p:tav>
                                        <p:tav tm="100000">
                                          <p:val>
                                            <p:strVal val="#ppt_w"/>
                                          </p:val>
                                        </p:tav>
                                      </p:tavLst>
                                    </p:anim>
                                    <p:anim calcmode="lin" valueType="num">
                                      <p:cBhvr>
                                        <p:cTn id="14" dur="500" fill="hold"/>
                                        <p:tgtEl>
                                          <p:spTgt spid="15"/>
                                        </p:tgtEl>
                                        <p:attrNameLst>
                                          <p:attrName>ppt_h</p:attrName>
                                        </p:attrNameLst>
                                      </p:cBhvr>
                                      <p:tavLst>
                                        <p:tav tm="0">
                                          <p:val>
                                            <p:fltVal val="0"/>
                                          </p:val>
                                        </p:tav>
                                        <p:tav tm="100000">
                                          <p:val>
                                            <p:strVal val="#ppt_h"/>
                                          </p:val>
                                        </p:tav>
                                      </p:tavLst>
                                    </p:anim>
                                    <p:animEffect transition="in" filter="fade">
                                      <p:cBhvr>
                                        <p:cTn id="15" dur="500"/>
                                        <p:tgtEl>
                                          <p:spTgt spid="15"/>
                                        </p:tgtEl>
                                      </p:cBhvr>
                                    </p:animEffect>
                                  </p:childTnLst>
                                </p:cTn>
                              </p:par>
                            </p:childTnLst>
                          </p:cTn>
                        </p:par>
                        <p:par>
                          <p:cTn id="16" fill="hold">
                            <p:stCondLst>
                              <p:cond delay="500"/>
                            </p:stCondLst>
                            <p:childTnLst>
                              <p:par>
                                <p:cTn id="17" presetID="53" presetClass="entr" presetSubtype="16" fill="hold" nodeType="after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500" fill="hold"/>
                                        <p:tgtEl>
                                          <p:spTgt spid="18"/>
                                        </p:tgtEl>
                                        <p:attrNameLst>
                                          <p:attrName>ppt_w</p:attrName>
                                        </p:attrNameLst>
                                      </p:cBhvr>
                                      <p:tavLst>
                                        <p:tav tm="0">
                                          <p:val>
                                            <p:fltVal val="0"/>
                                          </p:val>
                                        </p:tav>
                                        <p:tav tm="100000">
                                          <p:val>
                                            <p:strVal val="#ppt_w"/>
                                          </p:val>
                                        </p:tav>
                                      </p:tavLst>
                                    </p:anim>
                                    <p:anim calcmode="lin" valueType="num">
                                      <p:cBhvr>
                                        <p:cTn id="20" dur="500" fill="hold"/>
                                        <p:tgtEl>
                                          <p:spTgt spid="18"/>
                                        </p:tgtEl>
                                        <p:attrNameLst>
                                          <p:attrName>ppt_h</p:attrName>
                                        </p:attrNameLst>
                                      </p:cBhvr>
                                      <p:tavLst>
                                        <p:tav tm="0">
                                          <p:val>
                                            <p:fltVal val="0"/>
                                          </p:val>
                                        </p:tav>
                                        <p:tav tm="100000">
                                          <p:val>
                                            <p:strVal val="#ppt_h"/>
                                          </p:val>
                                        </p:tav>
                                      </p:tavLst>
                                    </p:anim>
                                    <p:animEffect transition="in" filter="fade">
                                      <p:cBhvr>
                                        <p:cTn id="21" dur="500"/>
                                        <p:tgtEl>
                                          <p:spTgt spid="18"/>
                                        </p:tgtEl>
                                      </p:cBhvr>
                                    </p:animEffect>
                                  </p:childTnLst>
                                </p:cTn>
                              </p:par>
                            </p:childTnLst>
                          </p:cTn>
                        </p:par>
                        <p:par>
                          <p:cTn id="22" fill="hold">
                            <p:stCondLst>
                              <p:cond delay="1000"/>
                            </p:stCondLst>
                            <p:childTnLst>
                              <p:par>
                                <p:cTn id="23" presetID="5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animEffect transition="in" filter="fade">
                                      <p:cBhvr>
                                        <p:cTn id="27" dur="500"/>
                                        <p:tgtEl>
                                          <p:spTgt spid="23"/>
                                        </p:tgtEl>
                                      </p:cBhvr>
                                    </p:animEffect>
                                  </p:childTnLst>
                                </p:cTn>
                              </p:par>
                            </p:childTnLst>
                          </p:cTn>
                        </p:par>
                        <p:par>
                          <p:cTn id="28" fill="hold">
                            <p:stCondLst>
                              <p:cond delay="1500"/>
                            </p:stCondLst>
                            <p:childTnLst>
                              <p:par>
                                <p:cTn id="29" presetID="2" presetClass="entr" presetSubtype="8"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additive="base">
                                        <p:cTn id="31" dur="500" fill="hold"/>
                                        <p:tgtEl>
                                          <p:spTgt spid="24"/>
                                        </p:tgtEl>
                                        <p:attrNameLst>
                                          <p:attrName>ppt_x</p:attrName>
                                        </p:attrNameLst>
                                      </p:cBhvr>
                                      <p:tavLst>
                                        <p:tav tm="0">
                                          <p:val>
                                            <p:strVal val="0-#ppt_w/2"/>
                                          </p:val>
                                        </p:tav>
                                        <p:tav tm="100000">
                                          <p:val>
                                            <p:strVal val="#ppt_x"/>
                                          </p:val>
                                        </p:tav>
                                      </p:tavLst>
                                    </p:anim>
                                    <p:anim calcmode="lin" valueType="num">
                                      <p:cBhvr additive="base">
                                        <p:cTn id="32" dur="500" fill="hold"/>
                                        <p:tgtEl>
                                          <p:spTgt spid="24"/>
                                        </p:tgtEl>
                                        <p:attrNameLst>
                                          <p:attrName>ppt_y</p:attrName>
                                        </p:attrNameLst>
                                      </p:cBhvr>
                                      <p:tavLst>
                                        <p:tav tm="0">
                                          <p:val>
                                            <p:strVal val="#ppt_y"/>
                                          </p:val>
                                        </p:tav>
                                        <p:tav tm="100000">
                                          <p:val>
                                            <p:strVal val="#ppt_y"/>
                                          </p:val>
                                        </p:tav>
                                      </p:tavLst>
                                    </p:anim>
                                  </p:childTnLst>
                                </p:cTn>
                              </p:par>
                              <p:par>
                                <p:cTn id="33" presetID="10" presetClass="entr" presetSubtype="0" fill="hold" nodeType="with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fade">
                                      <p:cBhvr>
                                        <p:cTn id="35" dur="500"/>
                                        <p:tgtEl>
                                          <p:spTgt spid="26"/>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wipe(down)">
                                      <p:cBhvr>
                                        <p:cTn id="40"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bldLvl="0" animBg="1"/>
      <p:bldP spid="14" grpId="0" bldLvl="0" animBg="1"/>
      <p:bldP spid="23" grpId="0"/>
      <p:bldP spid="2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2"/>
          <p:cNvGrpSpPr/>
          <p:nvPr/>
        </p:nvGrpSpPr>
        <p:grpSpPr>
          <a:xfrm>
            <a:off x="1852308" y="1633404"/>
            <a:ext cx="4273212" cy="4151645"/>
            <a:chOff x="1066800" y="1536573"/>
            <a:chExt cx="4274201" cy="4152606"/>
          </a:xfrm>
        </p:grpSpPr>
        <p:sp>
          <p:nvSpPr>
            <p:cNvPr id="3" name="Rectangle 23"/>
            <p:cNvSpPr/>
            <p:nvPr/>
          </p:nvSpPr>
          <p:spPr>
            <a:xfrm>
              <a:off x="1066800" y="1536573"/>
              <a:ext cx="396354" cy="369417"/>
            </a:xfrm>
            <a:prstGeom prst="rect">
              <a:avLst/>
            </a:prstGeom>
          </p:spPr>
          <p:txBody>
            <a:bodyPr wrap="none">
              <a:spAutoFit/>
            </a:bodyPr>
            <a:lstStyle/>
            <a:p>
              <a:r>
                <a:rPr lang="en-US" dirty="0">
                  <a:solidFill>
                    <a:schemeClr val="tx1">
                      <a:lumMod val="75000"/>
                      <a:lumOff val="25000"/>
                    </a:schemeClr>
                  </a:solidFill>
                  <a:cs typeface="+mn-ea"/>
                  <a:sym typeface="+mn-lt"/>
                </a:rPr>
                <a:t>01</a:t>
              </a:r>
              <a:endParaRPr lang="en-US" dirty="0">
                <a:solidFill>
                  <a:schemeClr val="tx1">
                    <a:lumMod val="75000"/>
                    <a:lumOff val="25000"/>
                  </a:schemeClr>
                </a:solidFill>
                <a:cs typeface="+mn-ea"/>
                <a:sym typeface="+mn-lt"/>
              </a:endParaRPr>
            </a:p>
          </p:txBody>
        </p:sp>
        <p:sp>
          <p:nvSpPr>
            <p:cNvPr id="4" name="TextBox 25"/>
            <p:cNvSpPr txBox="1"/>
            <p:nvPr/>
          </p:nvSpPr>
          <p:spPr>
            <a:xfrm>
              <a:off x="1466268" y="1598128"/>
              <a:ext cx="800219" cy="276999"/>
            </a:xfrm>
            <a:prstGeom prst="rect">
              <a:avLst/>
            </a:prstGeom>
            <a:noFill/>
          </p:spPr>
          <p:txBody>
            <a:bodyPr wrap="none" rtlCol="0">
              <a:spAutoFit/>
            </a:bodyPr>
            <a:lstStyle/>
            <a:p>
              <a:r>
                <a:rPr lang="zh-CN" altLang="en-US" sz="1200" b="1" dirty="0">
                  <a:solidFill>
                    <a:schemeClr val="tx1">
                      <a:lumMod val="75000"/>
                      <a:lumOff val="25000"/>
                    </a:schemeClr>
                  </a:solidFill>
                  <a:cs typeface="+mn-ea"/>
                  <a:sym typeface="+mn-lt"/>
                </a:rPr>
                <a:t>加入标题</a:t>
              </a:r>
              <a:endParaRPr lang="en-US" sz="1200" b="1" dirty="0">
                <a:solidFill>
                  <a:schemeClr val="tx1">
                    <a:lumMod val="75000"/>
                    <a:lumOff val="25000"/>
                  </a:schemeClr>
                </a:solidFill>
                <a:cs typeface="+mn-ea"/>
                <a:sym typeface="+mn-lt"/>
              </a:endParaRPr>
            </a:p>
          </p:txBody>
        </p:sp>
        <p:sp>
          <p:nvSpPr>
            <p:cNvPr id="5" name="Rectangle 25"/>
            <p:cNvSpPr/>
            <p:nvPr/>
          </p:nvSpPr>
          <p:spPr>
            <a:xfrm>
              <a:off x="1466268" y="1844349"/>
              <a:ext cx="3874733" cy="533523"/>
            </a:xfrm>
            <a:prstGeom prst="rect">
              <a:avLst/>
            </a:prstGeom>
          </p:spPr>
          <p:txBody>
            <a:bodyPr wrap="square">
              <a:spAutoFit/>
            </a:bodyPr>
            <a:lstStyle/>
            <a:p>
              <a:pPr marL="0" marR="0" lvl="0" indent="0" algn="l" defTabSz="1218565" rtl="0" eaLnBrk="1" fontAlgn="auto" latinLnBrk="0" hangingPunct="1">
                <a:lnSpc>
                  <a:spcPct val="120000"/>
                </a:lnSpc>
                <a:spcBef>
                  <a:spcPts val="0"/>
                </a:spcBef>
                <a:spcAft>
                  <a:spcPts val="0"/>
                </a:spcAft>
                <a:buClrTx/>
                <a:buSzTx/>
                <a:buFontTx/>
                <a:buNone/>
                <a:defRPr/>
              </a:pPr>
              <a:r>
                <a:rPr lang="zh-CN" altLang="en-US" sz="120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en-US" altLang="zh-CN" sz="1200" dirty="0">
                <a:solidFill>
                  <a:schemeClr val="tx1">
                    <a:lumMod val="75000"/>
                    <a:lumOff val="25000"/>
                  </a:schemeClr>
                </a:solidFill>
                <a:cs typeface="+mn-ea"/>
                <a:sym typeface="+mn-lt"/>
              </a:endParaRPr>
            </a:p>
          </p:txBody>
        </p:sp>
        <p:sp>
          <p:nvSpPr>
            <p:cNvPr id="6" name="Rectangle 26"/>
            <p:cNvSpPr/>
            <p:nvPr/>
          </p:nvSpPr>
          <p:spPr>
            <a:xfrm>
              <a:off x="1076659" y="2641805"/>
              <a:ext cx="434835" cy="369417"/>
            </a:xfrm>
            <a:prstGeom prst="rect">
              <a:avLst/>
            </a:prstGeom>
          </p:spPr>
          <p:txBody>
            <a:bodyPr wrap="none">
              <a:spAutoFit/>
            </a:bodyPr>
            <a:lstStyle/>
            <a:p>
              <a:r>
                <a:rPr lang="en-US" dirty="0">
                  <a:solidFill>
                    <a:schemeClr val="tx1">
                      <a:lumMod val="75000"/>
                      <a:lumOff val="25000"/>
                    </a:schemeClr>
                  </a:solidFill>
                  <a:cs typeface="+mn-ea"/>
                  <a:sym typeface="+mn-lt"/>
                </a:rPr>
                <a:t>02</a:t>
              </a:r>
              <a:endParaRPr lang="en-US" dirty="0">
                <a:solidFill>
                  <a:schemeClr val="tx1">
                    <a:lumMod val="75000"/>
                    <a:lumOff val="25000"/>
                  </a:schemeClr>
                </a:solidFill>
                <a:cs typeface="+mn-ea"/>
                <a:sym typeface="+mn-lt"/>
              </a:endParaRPr>
            </a:p>
          </p:txBody>
        </p:sp>
        <p:sp>
          <p:nvSpPr>
            <p:cNvPr id="7" name="TextBox 28"/>
            <p:cNvSpPr txBox="1"/>
            <p:nvPr/>
          </p:nvSpPr>
          <p:spPr>
            <a:xfrm>
              <a:off x="1466268" y="2705803"/>
              <a:ext cx="800219" cy="276999"/>
            </a:xfrm>
            <a:prstGeom prst="rect">
              <a:avLst/>
            </a:prstGeom>
            <a:noFill/>
          </p:spPr>
          <p:txBody>
            <a:bodyPr wrap="none" rtlCol="0">
              <a:spAutoFit/>
            </a:bodyPr>
            <a:lstStyle/>
            <a:p>
              <a:r>
                <a:rPr lang="zh-CN" altLang="en-US" sz="1200" b="1" dirty="0">
                  <a:solidFill>
                    <a:schemeClr val="tx1">
                      <a:lumMod val="75000"/>
                      <a:lumOff val="25000"/>
                    </a:schemeClr>
                  </a:solidFill>
                  <a:cs typeface="+mn-ea"/>
                  <a:sym typeface="+mn-lt"/>
                </a:rPr>
                <a:t>加入标题</a:t>
              </a:r>
              <a:endParaRPr lang="en-US" altLang="zh-CN" sz="1200" b="1" dirty="0">
                <a:solidFill>
                  <a:schemeClr val="tx1">
                    <a:lumMod val="75000"/>
                    <a:lumOff val="25000"/>
                  </a:schemeClr>
                </a:solidFill>
                <a:cs typeface="+mn-ea"/>
                <a:sym typeface="+mn-lt"/>
              </a:endParaRPr>
            </a:p>
          </p:txBody>
        </p:sp>
        <p:sp>
          <p:nvSpPr>
            <p:cNvPr id="8" name="Rectangle 28"/>
            <p:cNvSpPr/>
            <p:nvPr/>
          </p:nvSpPr>
          <p:spPr>
            <a:xfrm>
              <a:off x="1466268" y="2952024"/>
              <a:ext cx="3874733" cy="533523"/>
            </a:xfrm>
            <a:prstGeom prst="rect">
              <a:avLst/>
            </a:prstGeom>
          </p:spPr>
          <p:txBody>
            <a:bodyPr wrap="square">
              <a:spAutoFit/>
            </a:bodyPr>
            <a:lstStyle/>
            <a:p>
              <a:pPr marL="0" marR="0" lvl="0" indent="0" algn="l" defTabSz="1218565" rtl="0" eaLnBrk="1" fontAlgn="auto" latinLnBrk="0" hangingPunct="1">
                <a:lnSpc>
                  <a:spcPct val="120000"/>
                </a:lnSpc>
                <a:spcBef>
                  <a:spcPts val="0"/>
                </a:spcBef>
                <a:spcAft>
                  <a:spcPts val="0"/>
                </a:spcAft>
                <a:buClrTx/>
                <a:buSzTx/>
                <a:buFontTx/>
                <a:buNone/>
                <a:defRPr/>
              </a:pPr>
              <a:r>
                <a:rPr lang="zh-CN" altLang="en-US" sz="120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zh-CN" altLang="en-US" sz="1200" dirty="0">
                <a:solidFill>
                  <a:schemeClr val="tx1">
                    <a:lumMod val="75000"/>
                    <a:lumOff val="25000"/>
                  </a:schemeClr>
                </a:solidFill>
                <a:cs typeface="+mn-ea"/>
                <a:sym typeface="+mn-lt"/>
              </a:endParaRPr>
            </a:p>
          </p:txBody>
        </p:sp>
        <p:sp>
          <p:nvSpPr>
            <p:cNvPr id="9" name="Rectangle 29"/>
            <p:cNvSpPr/>
            <p:nvPr/>
          </p:nvSpPr>
          <p:spPr>
            <a:xfrm>
              <a:off x="1067014" y="3746467"/>
              <a:ext cx="433232" cy="369417"/>
            </a:xfrm>
            <a:prstGeom prst="rect">
              <a:avLst/>
            </a:prstGeom>
          </p:spPr>
          <p:txBody>
            <a:bodyPr wrap="none">
              <a:spAutoFit/>
            </a:bodyPr>
            <a:lstStyle/>
            <a:p>
              <a:r>
                <a:rPr lang="en-US" dirty="0">
                  <a:solidFill>
                    <a:schemeClr val="tx1">
                      <a:lumMod val="75000"/>
                      <a:lumOff val="25000"/>
                    </a:schemeClr>
                  </a:solidFill>
                  <a:cs typeface="+mn-ea"/>
                  <a:sym typeface="+mn-lt"/>
                </a:rPr>
                <a:t>03</a:t>
              </a:r>
              <a:endParaRPr lang="en-US" dirty="0">
                <a:solidFill>
                  <a:schemeClr val="tx1">
                    <a:lumMod val="75000"/>
                    <a:lumOff val="25000"/>
                  </a:schemeClr>
                </a:solidFill>
                <a:cs typeface="+mn-ea"/>
                <a:sym typeface="+mn-lt"/>
              </a:endParaRPr>
            </a:p>
          </p:txBody>
        </p:sp>
        <p:sp>
          <p:nvSpPr>
            <p:cNvPr id="10" name="TextBox 31"/>
            <p:cNvSpPr txBox="1"/>
            <p:nvPr/>
          </p:nvSpPr>
          <p:spPr>
            <a:xfrm>
              <a:off x="1466268" y="3752451"/>
              <a:ext cx="800219" cy="276999"/>
            </a:xfrm>
            <a:prstGeom prst="rect">
              <a:avLst/>
            </a:prstGeom>
            <a:noFill/>
          </p:spPr>
          <p:txBody>
            <a:bodyPr wrap="none" rtlCol="0">
              <a:spAutoFit/>
            </a:bodyPr>
            <a:lstStyle/>
            <a:p>
              <a:r>
                <a:rPr lang="zh-CN" altLang="en-US" sz="1200" b="1" dirty="0">
                  <a:solidFill>
                    <a:schemeClr val="tx1">
                      <a:lumMod val="75000"/>
                      <a:lumOff val="25000"/>
                    </a:schemeClr>
                  </a:solidFill>
                  <a:cs typeface="+mn-ea"/>
                  <a:sym typeface="+mn-lt"/>
                </a:rPr>
                <a:t>加入标题</a:t>
              </a:r>
              <a:endParaRPr lang="en-US" altLang="zh-CN" sz="1200" b="1" dirty="0">
                <a:solidFill>
                  <a:schemeClr val="tx1">
                    <a:lumMod val="75000"/>
                    <a:lumOff val="25000"/>
                  </a:schemeClr>
                </a:solidFill>
                <a:cs typeface="+mn-ea"/>
                <a:sym typeface="+mn-lt"/>
              </a:endParaRPr>
            </a:p>
          </p:txBody>
        </p:sp>
        <p:sp>
          <p:nvSpPr>
            <p:cNvPr id="11" name="Rectangle 31"/>
            <p:cNvSpPr/>
            <p:nvPr/>
          </p:nvSpPr>
          <p:spPr>
            <a:xfrm>
              <a:off x="1466268" y="3998672"/>
              <a:ext cx="3852475" cy="533523"/>
            </a:xfrm>
            <a:prstGeom prst="rect">
              <a:avLst/>
            </a:prstGeom>
          </p:spPr>
          <p:txBody>
            <a:bodyPr wrap="square">
              <a:spAutoFit/>
            </a:bodyPr>
            <a:lstStyle/>
            <a:p>
              <a:pPr marL="0" marR="0" lvl="0" indent="0" algn="l" defTabSz="1218565" rtl="0" eaLnBrk="1" fontAlgn="auto" latinLnBrk="0" hangingPunct="1">
                <a:lnSpc>
                  <a:spcPct val="120000"/>
                </a:lnSpc>
                <a:spcBef>
                  <a:spcPts val="0"/>
                </a:spcBef>
                <a:spcAft>
                  <a:spcPts val="0"/>
                </a:spcAft>
                <a:buClrTx/>
                <a:buSzTx/>
                <a:buFontTx/>
                <a:buNone/>
                <a:defRPr/>
              </a:pPr>
              <a:r>
                <a:rPr lang="zh-CN" altLang="en-US" sz="120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zh-CN" altLang="en-US" sz="1200" dirty="0">
                <a:solidFill>
                  <a:schemeClr val="tx1">
                    <a:lumMod val="75000"/>
                    <a:lumOff val="25000"/>
                  </a:schemeClr>
                </a:solidFill>
                <a:cs typeface="+mn-ea"/>
                <a:sym typeface="+mn-lt"/>
              </a:endParaRPr>
            </a:p>
          </p:txBody>
        </p:sp>
        <p:sp>
          <p:nvSpPr>
            <p:cNvPr id="12" name="Rectangle 32"/>
            <p:cNvSpPr/>
            <p:nvPr/>
          </p:nvSpPr>
          <p:spPr>
            <a:xfrm>
              <a:off x="1094291" y="4851129"/>
              <a:ext cx="436439" cy="369417"/>
            </a:xfrm>
            <a:prstGeom prst="rect">
              <a:avLst/>
            </a:prstGeom>
          </p:spPr>
          <p:txBody>
            <a:bodyPr wrap="none">
              <a:spAutoFit/>
            </a:bodyPr>
            <a:lstStyle/>
            <a:p>
              <a:r>
                <a:rPr lang="en-US" dirty="0">
                  <a:solidFill>
                    <a:schemeClr val="tx1">
                      <a:lumMod val="75000"/>
                      <a:lumOff val="25000"/>
                    </a:schemeClr>
                  </a:solidFill>
                  <a:cs typeface="+mn-ea"/>
                  <a:sym typeface="+mn-lt"/>
                </a:rPr>
                <a:t>04</a:t>
              </a:r>
              <a:endParaRPr lang="en-US" dirty="0">
                <a:solidFill>
                  <a:schemeClr val="tx1">
                    <a:lumMod val="75000"/>
                    <a:lumOff val="25000"/>
                  </a:schemeClr>
                </a:solidFill>
                <a:cs typeface="+mn-ea"/>
                <a:sym typeface="+mn-lt"/>
              </a:endParaRPr>
            </a:p>
          </p:txBody>
        </p:sp>
        <p:sp>
          <p:nvSpPr>
            <p:cNvPr id="13" name="TextBox 34"/>
            <p:cNvSpPr txBox="1"/>
            <p:nvPr/>
          </p:nvSpPr>
          <p:spPr>
            <a:xfrm>
              <a:off x="1466268" y="4909435"/>
              <a:ext cx="800219" cy="276999"/>
            </a:xfrm>
            <a:prstGeom prst="rect">
              <a:avLst/>
            </a:prstGeom>
            <a:noFill/>
          </p:spPr>
          <p:txBody>
            <a:bodyPr wrap="none" rtlCol="0">
              <a:spAutoFit/>
            </a:bodyPr>
            <a:lstStyle/>
            <a:p>
              <a:r>
                <a:rPr lang="zh-CN" altLang="en-US" sz="1200" b="1" dirty="0">
                  <a:solidFill>
                    <a:schemeClr val="tx1">
                      <a:lumMod val="75000"/>
                      <a:lumOff val="25000"/>
                    </a:schemeClr>
                  </a:solidFill>
                  <a:cs typeface="+mn-ea"/>
                  <a:sym typeface="+mn-lt"/>
                </a:rPr>
                <a:t>加入标题</a:t>
              </a:r>
              <a:endParaRPr lang="en-US" altLang="zh-CN" sz="1200" b="1" dirty="0">
                <a:solidFill>
                  <a:schemeClr val="tx1">
                    <a:lumMod val="75000"/>
                    <a:lumOff val="25000"/>
                  </a:schemeClr>
                </a:solidFill>
                <a:cs typeface="+mn-ea"/>
                <a:sym typeface="+mn-lt"/>
              </a:endParaRPr>
            </a:p>
          </p:txBody>
        </p:sp>
        <p:sp>
          <p:nvSpPr>
            <p:cNvPr id="14" name="Rectangle 34"/>
            <p:cNvSpPr/>
            <p:nvPr/>
          </p:nvSpPr>
          <p:spPr>
            <a:xfrm>
              <a:off x="1466268" y="5155656"/>
              <a:ext cx="3845206" cy="533523"/>
            </a:xfrm>
            <a:prstGeom prst="rect">
              <a:avLst/>
            </a:prstGeom>
          </p:spPr>
          <p:txBody>
            <a:bodyPr wrap="square">
              <a:spAutoFit/>
            </a:bodyPr>
            <a:lstStyle/>
            <a:p>
              <a:pPr marL="0" marR="0" lvl="0" indent="0" algn="l" defTabSz="1218565" rtl="0" eaLnBrk="1" fontAlgn="auto" latinLnBrk="0" hangingPunct="1">
                <a:lnSpc>
                  <a:spcPct val="120000"/>
                </a:lnSpc>
                <a:spcBef>
                  <a:spcPts val="0"/>
                </a:spcBef>
                <a:spcAft>
                  <a:spcPts val="0"/>
                </a:spcAft>
                <a:buClrTx/>
                <a:buSzTx/>
                <a:buFontTx/>
                <a:buNone/>
                <a:defRPr/>
              </a:pPr>
              <a:r>
                <a:rPr lang="zh-CN" altLang="en-US" sz="120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zh-CN" altLang="en-US" sz="1200" dirty="0">
                <a:solidFill>
                  <a:schemeClr val="tx1">
                    <a:lumMod val="75000"/>
                    <a:lumOff val="25000"/>
                  </a:schemeClr>
                </a:solidFill>
                <a:cs typeface="+mn-ea"/>
                <a:sym typeface="+mn-lt"/>
              </a:endParaRPr>
            </a:p>
          </p:txBody>
        </p:sp>
      </p:grpSp>
      <p:grpSp>
        <p:nvGrpSpPr>
          <p:cNvPr id="15" name="Group 4"/>
          <p:cNvGrpSpPr>
            <a:grpSpLocks noChangeAspect="1"/>
          </p:cNvGrpSpPr>
          <p:nvPr/>
        </p:nvGrpSpPr>
        <p:grpSpPr bwMode="auto">
          <a:xfrm rot="4351113">
            <a:off x="5997778" y="1806156"/>
            <a:ext cx="4705849" cy="3245687"/>
            <a:chOff x="940378" y="1114346"/>
            <a:chExt cx="7056438" cy="4867275"/>
          </a:xfrm>
          <a:solidFill>
            <a:srgbClr val="673E41"/>
          </a:solidFill>
        </p:grpSpPr>
        <p:sp>
          <p:nvSpPr>
            <p:cNvPr id="16" name="Arc 682"/>
            <p:cNvSpPr>
              <a:spLocks noChangeArrowheads="1"/>
            </p:cNvSpPr>
            <p:nvPr/>
          </p:nvSpPr>
          <p:spPr bwMode="auto">
            <a:xfrm rot="-2853595">
              <a:off x="3554195" y="1119903"/>
              <a:ext cx="1014413" cy="1003300"/>
            </a:xfrm>
            <a:custGeom>
              <a:avLst/>
              <a:gdLst>
                <a:gd name="T0" fmla="*/ 7139448 w 21600"/>
                <a:gd name="T1" fmla="*/ -2208 h 21356"/>
                <a:gd name="T2" fmla="*/ 47640451 w 21600"/>
                <a:gd name="T3" fmla="*/ 47134805 h 21356"/>
                <a:gd name="T4" fmla="*/ 7139448 w 21600"/>
                <a:gd name="T5" fmla="*/ -2208 h 21356"/>
                <a:gd name="T6" fmla="*/ 47640451 w 21600"/>
                <a:gd name="T7" fmla="*/ 47134805 h 21356"/>
                <a:gd name="T8" fmla="*/ 0 w 21600"/>
                <a:gd name="T9" fmla="*/ 47134805 h 21356"/>
                <a:gd name="T10" fmla="*/ 7139448 w 21600"/>
                <a:gd name="T11" fmla="*/ -2208 h 213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356" fill="none">
                  <a:moveTo>
                    <a:pt x="3237" y="-1"/>
                  </a:moveTo>
                  <a:cubicBezTo>
                    <a:pt x="13795" y="1600"/>
                    <a:pt x="21600" y="10676"/>
                    <a:pt x="21600" y="21356"/>
                  </a:cubicBezTo>
                </a:path>
                <a:path w="21600" h="21356" stroke="0">
                  <a:moveTo>
                    <a:pt x="3237" y="-1"/>
                  </a:moveTo>
                  <a:cubicBezTo>
                    <a:pt x="13795" y="1600"/>
                    <a:pt x="21600" y="10676"/>
                    <a:pt x="21600" y="21356"/>
                  </a:cubicBezTo>
                  <a:lnTo>
                    <a:pt x="0" y="21356"/>
                  </a:lnTo>
                  <a:lnTo>
                    <a:pt x="3237" y="-1"/>
                  </a:lnTo>
                  <a:close/>
                </a:path>
              </a:pathLst>
            </a:custGeom>
            <a:noFill/>
            <a:ln w="9525">
              <a:solidFill>
                <a:schemeClr val="bg1">
                  <a:lumMod val="50000"/>
                </a:schemeClr>
              </a:solidFill>
              <a:prstDash val="sysDot"/>
              <a:round/>
              <a:tailEnd type="triangle" w="med" len="med"/>
            </a:ln>
          </p:spPr>
          <p:txBody>
            <a:bodyPr wrap="none" anchor="ctr"/>
            <a:lstStyle/>
            <a:p>
              <a:endParaRPr lang="zh-CN" altLang="en-US" dirty="0">
                <a:solidFill>
                  <a:schemeClr val="tx1">
                    <a:lumMod val="75000"/>
                    <a:lumOff val="25000"/>
                  </a:schemeClr>
                </a:solidFill>
                <a:cs typeface="+mn-ea"/>
                <a:sym typeface="+mn-lt"/>
              </a:endParaRPr>
            </a:p>
          </p:txBody>
        </p:sp>
        <p:sp>
          <p:nvSpPr>
            <p:cNvPr id="17" name="Freeform 673"/>
            <p:cNvSpPr>
              <a:spLocks noEditPoints="1" noChangeArrowheads="1"/>
            </p:cNvSpPr>
            <p:nvPr/>
          </p:nvSpPr>
          <p:spPr bwMode="auto">
            <a:xfrm rot="-324743">
              <a:off x="4204278" y="1579484"/>
              <a:ext cx="2628900" cy="2630487"/>
            </a:xfrm>
            <a:custGeom>
              <a:avLst/>
              <a:gdLst>
                <a:gd name="T0" fmla="*/ 2147483646 w 1816"/>
                <a:gd name="T1" fmla="*/ 1661750774 h 1816"/>
                <a:gd name="T2" fmla="*/ 2147483646 w 1816"/>
                <a:gd name="T3" fmla="*/ 1313454595 h 1816"/>
                <a:gd name="T4" fmla="*/ 2147483646 w 1816"/>
                <a:gd name="T5" fmla="*/ 965158417 h 1816"/>
                <a:gd name="T6" fmla="*/ 2147483646 w 1816"/>
                <a:gd name="T7" fmla="*/ 453204230 h 1816"/>
                <a:gd name="T8" fmla="*/ 2147483646 w 1816"/>
                <a:gd name="T9" fmla="*/ 449007908 h 1816"/>
                <a:gd name="T10" fmla="*/ 2147483646 w 1816"/>
                <a:gd name="T11" fmla="*/ 289547670 h 1816"/>
                <a:gd name="T12" fmla="*/ 2049534448 w 1816"/>
                <a:gd name="T13" fmla="*/ 218210195 h 1816"/>
                <a:gd name="T14" fmla="*/ 1659746461 w 1816"/>
                <a:gd name="T15" fmla="*/ 230799161 h 1816"/>
                <a:gd name="T16" fmla="*/ 1311870319 w 1816"/>
                <a:gd name="T17" fmla="*/ 88122763 h 1816"/>
                <a:gd name="T18" fmla="*/ 963994178 w 1816"/>
                <a:gd name="T19" fmla="*/ 495167450 h 1816"/>
                <a:gd name="T20" fmla="*/ 452658652 w 1816"/>
                <a:gd name="T21" fmla="*/ 663021781 h 1816"/>
                <a:gd name="T22" fmla="*/ 448466309 w 1816"/>
                <a:gd name="T23" fmla="*/ 1040692213 h 1816"/>
                <a:gd name="T24" fmla="*/ 289197819 w 1816"/>
                <a:gd name="T25" fmla="*/ 1397381036 h 1816"/>
                <a:gd name="T26" fmla="*/ 217946812 w 1816"/>
                <a:gd name="T27" fmla="*/ 1754069859 h 1816"/>
                <a:gd name="T28" fmla="*/ 226328602 w 1816"/>
                <a:gd name="T29" fmla="*/ 2144329258 h 1816"/>
                <a:gd name="T30" fmla="*/ 88017483 w 1816"/>
                <a:gd name="T31" fmla="*/ 2147483646 h 1816"/>
                <a:gd name="T32" fmla="*/ 494570498 w 1816"/>
                <a:gd name="T33" fmla="*/ 2147483646 h 1816"/>
                <a:gd name="T34" fmla="*/ 662222226 w 1816"/>
                <a:gd name="T35" fmla="*/ 2147483646 h 1816"/>
                <a:gd name="T36" fmla="*/ 1039437528 w 1816"/>
                <a:gd name="T37" fmla="*/ 2147483646 h 1816"/>
                <a:gd name="T38" fmla="*/ 1395695460 w 1816"/>
                <a:gd name="T39" fmla="*/ 2147483646 h 1816"/>
                <a:gd name="T40" fmla="*/ 1751953391 w 1816"/>
                <a:gd name="T41" fmla="*/ 2147483646 h 1816"/>
                <a:gd name="T42" fmla="*/ 2141742826 w 1816"/>
                <a:gd name="T43" fmla="*/ 2147483646 h 1816"/>
                <a:gd name="T44" fmla="*/ 2147483646 w 1816"/>
                <a:gd name="T45" fmla="*/ 2147483646 h 1816"/>
                <a:gd name="T46" fmla="*/ 2147483646 w 1816"/>
                <a:gd name="T47" fmla="*/ 2147483646 h 1816"/>
                <a:gd name="T48" fmla="*/ 2147483646 w 1816"/>
                <a:gd name="T49" fmla="*/ 2147483646 h 1816"/>
                <a:gd name="T50" fmla="*/ 2147483646 w 1816"/>
                <a:gd name="T51" fmla="*/ 2147483646 h 1816"/>
                <a:gd name="T52" fmla="*/ 2147483646 w 1816"/>
                <a:gd name="T53" fmla="*/ 2147483646 h 1816"/>
                <a:gd name="T54" fmla="*/ 2147483646 w 1816"/>
                <a:gd name="T55" fmla="*/ 2052010172 h 1816"/>
                <a:gd name="T56" fmla="*/ 1827396741 w 1816"/>
                <a:gd name="T57" fmla="*/ 2147483646 h 1816"/>
                <a:gd name="T58" fmla="*/ 1529815684 w 1816"/>
                <a:gd name="T59" fmla="*/ 2147483646 h 1816"/>
                <a:gd name="T60" fmla="*/ 1261575235 w 1816"/>
                <a:gd name="T61" fmla="*/ 2147483646 h 1816"/>
                <a:gd name="T62" fmla="*/ 1014289262 w 1816"/>
                <a:gd name="T63" fmla="*/ 2147483646 h 1816"/>
                <a:gd name="T64" fmla="*/ 804725688 w 1816"/>
                <a:gd name="T65" fmla="*/ 2147483646 h 1816"/>
                <a:gd name="T66" fmla="*/ 637073960 w 1816"/>
                <a:gd name="T67" fmla="*/ 2147483646 h 1816"/>
                <a:gd name="T68" fmla="*/ 511335526 w 1816"/>
                <a:gd name="T69" fmla="*/ 2147483646 h 1816"/>
                <a:gd name="T70" fmla="*/ 440084519 w 1816"/>
                <a:gd name="T71" fmla="*/ 2131740291 h 1816"/>
                <a:gd name="T72" fmla="*/ 423319491 w 1816"/>
                <a:gd name="T73" fmla="*/ 1829603655 h 1816"/>
                <a:gd name="T74" fmla="*/ 469423680 w 1816"/>
                <a:gd name="T75" fmla="*/ 1535859664 h 1816"/>
                <a:gd name="T76" fmla="*/ 570013848 w 1816"/>
                <a:gd name="T77" fmla="*/ 1263098730 h 1816"/>
                <a:gd name="T78" fmla="*/ 716708205 w 1816"/>
                <a:gd name="T79" fmla="*/ 1019710603 h 1816"/>
                <a:gd name="T80" fmla="*/ 905315856 w 1816"/>
                <a:gd name="T81" fmla="*/ 809893052 h 1816"/>
                <a:gd name="T82" fmla="*/ 1135836801 w 1816"/>
                <a:gd name="T83" fmla="*/ 637843848 h 1816"/>
                <a:gd name="T84" fmla="*/ 1391504565 w 1816"/>
                <a:gd name="T85" fmla="*/ 511952738 h 1816"/>
                <a:gd name="T86" fmla="*/ 1676511489 w 1816"/>
                <a:gd name="T87" fmla="*/ 440615264 h 1816"/>
                <a:gd name="T88" fmla="*/ 1978283441 w 1816"/>
                <a:gd name="T89" fmla="*/ 423829975 h 1816"/>
                <a:gd name="T90" fmla="*/ 2147483646 w 1816"/>
                <a:gd name="T91" fmla="*/ 469989518 h 1816"/>
                <a:gd name="T92" fmla="*/ 2147483646 w 1816"/>
                <a:gd name="T93" fmla="*/ 570702696 h 1816"/>
                <a:gd name="T94" fmla="*/ 2147483646 w 1816"/>
                <a:gd name="T95" fmla="*/ 717573967 h 1816"/>
                <a:gd name="T96" fmla="*/ 2147483646 w 1816"/>
                <a:gd name="T97" fmla="*/ 906409908 h 1816"/>
                <a:gd name="T98" fmla="*/ 2147483646 w 1816"/>
                <a:gd name="T99" fmla="*/ 1137207621 h 1816"/>
                <a:gd name="T100" fmla="*/ 2147483646 w 1816"/>
                <a:gd name="T101" fmla="*/ 1393184714 h 1816"/>
                <a:gd name="T102" fmla="*/ 2147483646 w 1816"/>
                <a:gd name="T103" fmla="*/ 1678536062 h 1816"/>
                <a:gd name="T104" fmla="*/ 2147483646 w 1816"/>
                <a:gd name="T105" fmla="*/ 1980672698 h 1816"/>
                <a:gd name="T106" fmla="*/ 2147483646 w 1816"/>
                <a:gd name="T107" fmla="*/ 2147483646 h 1816"/>
                <a:gd name="T108" fmla="*/ 2147483646 w 1816"/>
                <a:gd name="T109" fmla="*/ 2147483646 h 1816"/>
                <a:gd name="T110" fmla="*/ 2147483646 w 1816"/>
                <a:gd name="T111" fmla="*/ 2147483646 h 1816"/>
                <a:gd name="T112" fmla="*/ 2147483646 w 1816"/>
                <a:gd name="T113" fmla="*/ 2147483646 h 1816"/>
                <a:gd name="T114" fmla="*/ 2147483646 w 1816"/>
                <a:gd name="T115" fmla="*/ 2147483646 h 1816"/>
                <a:gd name="T116" fmla="*/ 2147483646 w 1816"/>
                <a:gd name="T117" fmla="*/ 2147483646 h 1816"/>
                <a:gd name="T118" fmla="*/ 2124977798 w 1816"/>
                <a:gd name="T119" fmla="*/ 2147483646 h 181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816" h="1816">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zh-CN" altLang="en-US" dirty="0">
                <a:solidFill>
                  <a:schemeClr val="tx1">
                    <a:lumMod val="75000"/>
                    <a:lumOff val="25000"/>
                  </a:schemeClr>
                </a:solidFill>
                <a:cs typeface="+mn-ea"/>
                <a:sym typeface="+mn-lt"/>
              </a:endParaRPr>
            </a:p>
          </p:txBody>
        </p:sp>
        <p:sp>
          <p:nvSpPr>
            <p:cNvPr id="18" name="Freeform 675"/>
            <p:cNvSpPr>
              <a:spLocks noEditPoints="1" noChangeArrowheads="1"/>
            </p:cNvSpPr>
            <p:nvPr/>
          </p:nvSpPr>
          <p:spPr bwMode="auto">
            <a:xfrm rot="-324743">
              <a:off x="940378" y="1649334"/>
              <a:ext cx="3429000" cy="3429000"/>
            </a:xfrm>
            <a:custGeom>
              <a:avLst/>
              <a:gdLst>
                <a:gd name="T0" fmla="*/ 2147483646 w 2622"/>
                <a:gd name="T1" fmla="*/ 1970253443 h 2622"/>
                <a:gd name="T2" fmla="*/ 2147483646 w 2622"/>
                <a:gd name="T3" fmla="*/ 1590569506 h 2622"/>
                <a:gd name="T4" fmla="*/ 2147483646 w 2622"/>
                <a:gd name="T5" fmla="*/ 1227987412 h 2622"/>
                <a:gd name="T6" fmla="*/ 2147483646 w 2622"/>
                <a:gd name="T7" fmla="*/ 923555770 h 2622"/>
                <a:gd name="T8" fmla="*/ 2147483646 w 2622"/>
                <a:gd name="T9" fmla="*/ 646489431 h 2622"/>
                <a:gd name="T10" fmla="*/ 2147483646 w 2622"/>
                <a:gd name="T11" fmla="*/ 239440191 h 2622"/>
                <a:gd name="T12" fmla="*/ 2147483646 w 2622"/>
                <a:gd name="T13" fmla="*/ 277066339 h 2622"/>
                <a:gd name="T14" fmla="*/ 2147483646 w 2622"/>
                <a:gd name="T15" fmla="*/ 191551891 h 2622"/>
                <a:gd name="T16" fmla="*/ 2120759341 w 2622"/>
                <a:gd name="T17" fmla="*/ 177869894 h 2622"/>
                <a:gd name="T18" fmla="*/ 1782121397 w 2622"/>
                <a:gd name="T19" fmla="*/ 44467146 h 2622"/>
                <a:gd name="T20" fmla="*/ 1381913156 w 2622"/>
                <a:gd name="T21" fmla="*/ 359160941 h 2622"/>
                <a:gd name="T22" fmla="*/ 1043276519 w 2622"/>
                <a:gd name="T23" fmla="*/ 557553831 h 2622"/>
                <a:gd name="T24" fmla="*/ 571237136 w 2622"/>
                <a:gd name="T25" fmla="*/ 742266031 h 2622"/>
                <a:gd name="T26" fmla="*/ 516507838 w 2622"/>
                <a:gd name="T27" fmla="*/ 1104846817 h 2622"/>
                <a:gd name="T28" fmla="*/ 331795637 w 2622"/>
                <a:gd name="T29" fmla="*/ 1450325760 h 2622"/>
                <a:gd name="T30" fmla="*/ 215496041 w 2622"/>
                <a:gd name="T31" fmla="*/ 1826588543 h 2622"/>
                <a:gd name="T32" fmla="*/ 0 w 2622"/>
                <a:gd name="T33" fmla="*/ 2120759341 h 2622"/>
                <a:gd name="T34" fmla="*/ 201814043 w 2622"/>
                <a:gd name="T35" fmla="*/ 2147483646 h 2622"/>
                <a:gd name="T36" fmla="*/ 304431642 w 2622"/>
                <a:gd name="T37" fmla="*/ 2147483646 h 2622"/>
                <a:gd name="T38" fmla="*/ 362580786 w 2622"/>
                <a:gd name="T39" fmla="*/ 2147483646 h 2622"/>
                <a:gd name="T40" fmla="*/ 697797577 w 2622"/>
                <a:gd name="T41" fmla="*/ 2147483646 h 2622"/>
                <a:gd name="T42" fmla="*/ 985126068 w 2622"/>
                <a:gd name="T43" fmla="*/ 2147483646 h 2622"/>
                <a:gd name="T44" fmla="*/ 1316923013 w 2622"/>
                <a:gd name="T45" fmla="*/ 2147483646 h 2622"/>
                <a:gd name="T46" fmla="*/ 1546101051 w 2622"/>
                <a:gd name="T47" fmla="*/ 2147483646 h 2622"/>
                <a:gd name="T48" fmla="*/ 2045505738 w 2622"/>
                <a:gd name="T49" fmla="*/ 2147483646 h 2622"/>
                <a:gd name="T50" fmla="*/ 2147483646 w 2622"/>
                <a:gd name="T51" fmla="*/ 2147483646 h 2622"/>
                <a:gd name="T52" fmla="*/ 2147483646 w 2622"/>
                <a:gd name="T53" fmla="*/ 2147483646 h 2622"/>
                <a:gd name="T54" fmla="*/ 2147483646 w 2622"/>
                <a:gd name="T55" fmla="*/ 2147483646 h 2622"/>
                <a:gd name="T56" fmla="*/ 2147483646 w 2622"/>
                <a:gd name="T57" fmla="*/ 2147483646 h 2622"/>
                <a:gd name="T58" fmla="*/ 2147483646 w 2622"/>
                <a:gd name="T59" fmla="*/ 2147483646 h 2622"/>
                <a:gd name="T60" fmla="*/ 2147483646 w 2622"/>
                <a:gd name="T61" fmla="*/ 2147483646 h 2622"/>
                <a:gd name="T62" fmla="*/ 2147483646 w 2622"/>
                <a:gd name="T63" fmla="*/ 2147483646 h 2622"/>
                <a:gd name="T64" fmla="*/ 2147483646 w 2622"/>
                <a:gd name="T65" fmla="*/ 2147483646 h 2622"/>
                <a:gd name="T66" fmla="*/ 2147483646 w 2622"/>
                <a:gd name="T67" fmla="*/ 2147483646 h 2622"/>
                <a:gd name="T68" fmla="*/ 1860794846 w 2622"/>
                <a:gd name="T69" fmla="*/ 2147483646 h 2622"/>
                <a:gd name="T70" fmla="*/ 1419540611 w 2622"/>
                <a:gd name="T71" fmla="*/ 2147483646 h 2622"/>
                <a:gd name="T72" fmla="*/ 1036435521 w 2622"/>
                <a:gd name="T73" fmla="*/ 2147483646 h 2622"/>
                <a:gd name="T74" fmla="*/ 721741727 w 2622"/>
                <a:gd name="T75" fmla="*/ 2147483646 h 2622"/>
                <a:gd name="T76" fmla="*/ 495983533 w 2622"/>
                <a:gd name="T77" fmla="*/ 2147483646 h 2622"/>
                <a:gd name="T78" fmla="*/ 369423093 w 2622"/>
                <a:gd name="T79" fmla="*/ 2147483646 h 2622"/>
                <a:gd name="T80" fmla="*/ 355739787 w 2622"/>
                <a:gd name="T81" fmla="*/ 2048926891 h 2622"/>
                <a:gd name="T82" fmla="*/ 461778539 w 2622"/>
                <a:gd name="T83" fmla="*/ 1590569506 h 2622"/>
                <a:gd name="T84" fmla="*/ 670433581 w 2622"/>
                <a:gd name="T85" fmla="*/ 1183520265 h 2622"/>
                <a:gd name="T86" fmla="*/ 968024224 w 2622"/>
                <a:gd name="T87" fmla="*/ 838041323 h 2622"/>
                <a:gd name="T88" fmla="*/ 1337446009 w 2622"/>
                <a:gd name="T89" fmla="*/ 574656982 h 2622"/>
                <a:gd name="T90" fmla="*/ 1768439399 w 2622"/>
                <a:gd name="T91" fmla="*/ 403628087 h 2622"/>
                <a:gd name="T92" fmla="*/ 2147483646 w 2622"/>
                <a:gd name="T93" fmla="*/ 345478943 h 2622"/>
                <a:gd name="T94" fmla="*/ 2147483646 w 2622"/>
                <a:gd name="T95" fmla="*/ 403628087 h 2622"/>
                <a:gd name="T96" fmla="*/ 2147483646 w 2622"/>
                <a:gd name="T97" fmla="*/ 574656982 h 2622"/>
                <a:gd name="T98" fmla="*/ 2147483646 w 2622"/>
                <a:gd name="T99" fmla="*/ 838041323 h 2622"/>
                <a:gd name="T100" fmla="*/ 2147483646 w 2622"/>
                <a:gd name="T101" fmla="*/ 1183520265 h 2622"/>
                <a:gd name="T102" fmla="*/ 2147483646 w 2622"/>
                <a:gd name="T103" fmla="*/ 1590569506 h 2622"/>
                <a:gd name="T104" fmla="*/ 2147483646 w 2622"/>
                <a:gd name="T105" fmla="*/ 2048926891 h 2622"/>
                <a:gd name="T106" fmla="*/ 2147483646 w 2622"/>
                <a:gd name="T107" fmla="*/ 2147483646 h 2622"/>
                <a:gd name="T108" fmla="*/ 2147483646 w 2622"/>
                <a:gd name="T109" fmla="*/ 2147483646 h 2622"/>
                <a:gd name="T110" fmla="*/ 2147483646 w 2622"/>
                <a:gd name="T111" fmla="*/ 2147483646 h 2622"/>
                <a:gd name="T112" fmla="*/ 2147483646 w 2622"/>
                <a:gd name="T113" fmla="*/ 2147483646 h 2622"/>
                <a:gd name="T114" fmla="*/ 2147483646 w 2622"/>
                <a:gd name="T115" fmla="*/ 2147483646 h 2622"/>
                <a:gd name="T116" fmla="*/ 2147483646 w 2622"/>
                <a:gd name="T117" fmla="*/ 2147483646 h 262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622" h="2622">
                  <a:moveTo>
                    <a:pt x="2622" y="1382"/>
                  </a:moveTo>
                  <a:lnTo>
                    <a:pt x="2622" y="1240"/>
                  </a:lnTo>
                  <a:lnTo>
                    <a:pt x="2520" y="1240"/>
                  </a:lnTo>
                  <a:lnTo>
                    <a:pt x="2516" y="1196"/>
                  </a:lnTo>
                  <a:lnTo>
                    <a:pt x="2512" y="1152"/>
                  </a:lnTo>
                  <a:lnTo>
                    <a:pt x="2506" y="1110"/>
                  </a:lnTo>
                  <a:lnTo>
                    <a:pt x="2498" y="1068"/>
                  </a:lnTo>
                  <a:lnTo>
                    <a:pt x="2596" y="1040"/>
                  </a:lnTo>
                  <a:lnTo>
                    <a:pt x="2560" y="904"/>
                  </a:lnTo>
                  <a:lnTo>
                    <a:pt x="2460" y="930"/>
                  </a:lnTo>
                  <a:lnTo>
                    <a:pt x="2446" y="888"/>
                  </a:lnTo>
                  <a:lnTo>
                    <a:pt x="2430" y="848"/>
                  </a:lnTo>
                  <a:lnTo>
                    <a:pt x="2412" y="808"/>
                  </a:lnTo>
                  <a:lnTo>
                    <a:pt x="2394" y="768"/>
                  </a:lnTo>
                  <a:lnTo>
                    <a:pt x="2482" y="718"/>
                  </a:lnTo>
                  <a:lnTo>
                    <a:pt x="2412" y="594"/>
                  </a:lnTo>
                  <a:lnTo>
                    <a:pt x="2322" y="646"/>
                  </a:lnTo>
                  <a:lnTo>
                    <a:pt x="2298" y="610"/>
                  </a:lnTo>
                  <a:lnTo>
                    <a:pt x="2272" y="574"/>
                  </a:lnTo>
                  <a:lnTo>
                    <a:pt x="2244" y="540"/>
                  </a:lnTo>
                  <a:lnTo>
                    <a:pt x="2216" y="508"/>
                  </a:lnTo>
                  <a:lnTo>
                    <a:pt x="2290" y="434"/>
                  </a:lnTo>
                  <a:lnTo>
                    <a:pt x="2188" y="334"/>
                  </a:lnTo>
                  <a:lnTo>
                    <a:pt x="2116" y="406"/>
                  </a:lnTo>
                  <a:lnTo>
                    <a:pt x="2082" y="378"/>
                  </a:lnTo>
                  <a:lnTo>
                    <a:pt x="2048" y="352"/>
                  </a:lnTo>
                  <a:lnTo>
                    <a:pt x="2014" y="326"/>
                  </a:lnTo>
                  <a:lnTo>
                    <a:pt x="1978" y="300"/>
                  </a:lnTo>
                  <a:lnTo>
                    <a:pt x="2028" y="212"/>
                  </a:lnTo>
                  <a:lnTo>
                    <a:pt x="1906" y="140"/>
                  </a:lnTo>
                  <a:lnTo>
                    <a:pt x="1854" y="230"/>
                  </a:lnTo>
                  <a:lnTo>
                    <a:pt x="1816" y="210"/>
                  </a:lnTo>
                  <a:lnTo>
                    <a:pt x="1776" y="194"/>
                  </a:lnTo>
                  <a:lnTo>
                    <a:pt x="1734" y="178"/>
                  </a:lnTo>
                  <a:lnTo>
                    <a:pt x="1694" y="162"/>
                  </a:lnTo>
                  <a:lnTo>
                    <a:pt x="1720" y="64"/>
                  </a:lnTo>
                  <a:lnTo>
                    <a:pt x="1582" y="26"/>
                  </a:lnTo>
                  <a:lnTo>
                    <a:pt x="1556" y="126"/>
                  </a:lnTo>
                  <a:lnTo>
                    <a:pt x="1514" y="118"/>
                  </a:lnTo>
                  <a:lnTo>
                    <a:pt x="1470" y="112"/>
                  </a:lnTo>
                  <a:lnTo>
                    <a:pt x="1426" y="106"/>
                  </a:lnTo>
                  <a:lnTo>
                    <a:pt x="1382" y="104"/>
                  </a:lnTo>
                  <a:lnTo>
                    <a:pt x="1382" y="0"/>
                  </a:lnTo>
                  <a:lnTo>
                    <a:pt x="1240" y="0"/>
                  </a:lnTo>
                  <a:lnTo>
                    <a:pt x="1240" y="104"/>
                  </a:lnTo>
                  <a:lnTo>
                    <a:pt x="1196" y="106"/>
                  </a:lnTo>
                  <a:lnTo>
                    <a:pt x="1154" y="112"/>
                  </a:lnTo>
                  <a:lnTo>
                    <a:pt x="1110" y="118"/>
                  </a:lnTo>
                  <a:lnTo>
                    <a:pt x="1068" y="126"/>
                  </a:lnTo>
                  <a:lnTo>
                    <a:pt x="1042" y="26"/>
                  </a:lnTo>
                  <a:lnTo>
                    <a:pt x="904" y="64"/>
                  </a:lnTo>
                  <a:lnTo>
                    <a:pt x="930" y="162"/>
                  </a:lnTo>
                  <a:lnTo>
                    <a:pt x="890" y="178"/>
                  </a:lnTo>
                  <a:lnTo>
                    <a:pt x="848" y="194"/>
                  </a:lnTo>
                  <a:lnTo>
                    <a:pt x="808" y="210"/>
                  </a:lnTo>
                  <a:lnTo>
                    <a:pt x="770" y="230"/>
                  </a:lnTo>
                  <a:lnTo>
                    <a:pt x="718" y="140"/>
                  </a:lnTo>
                  <a:lnTo>
                    <a:pt x="594" y="212"/>
                  </a:lnTo>
                  <a:lnTo>
                    <a:pt x="646" y="300"/>
                  </a:lnTo>
                  <a:lnTo>
                    <a:pt x="610" y="326"/>
                  </a:lnTo>
                  <a:lnTo>
                    <a:pt x="576" y="352"/>
                  </a:lnTo>
                  <a:lnTo>
                    <a:pt x="542" y="378"/>
                  </a:lnTo>
                  <a:lnTo>
                    <a:pt x="508" y="406"/>
                  </a:lnTo>
                  <a:lnTo>
                    <a:pt x="436" y="334"/>
                  </a:lnTo>
                  <a:lnTo>
                    <a:pt x="334" y="434"/>
                  </a:lnTo>
                  <a:lnTo>
                    <a:pt x="408" y="508"/>
                  </a:lnTo>
                  <a:lnTo>
                    <a:pt x="378" y="540"/>
                  </a:lnTo>
                  <a:lnTo>
                    <a:pt x="352" y="574"/>
                  </a:lnTo>
                  <a:lnTo>
                    <a:pt x="326" y="610"/>
                  </a:lnTo>
                  <a:lnTo>
                    <a:pt x="302" y="646"/>
                  </a:lnTo>
                  <a:lnTo>
                    <a:pt x="212" y="594"/>
                  </a:lnTo>
                  <a:lnTo>
                    <a:pt x="140" y="718"/>
                  </a:lnTo>
                  <a:lnTo>
                    <a:pt x="230" y="768"/>
                  </a:lnTo>
                  <a:lnTo>
                    <a:pt x="212" y="808"/>
                  </a:lnTo>
                  <a:lnTo>
                    <a:pt x="194" y="848"/>
                  </a:lnTo>
                  <a:lnTo>
                    <a:pt x="178" y="888"/>
                  </a:lnTo>
                  <a:lnTo>
                    <a:pt x="164" y="930"/>
                  </a:lnTo>
                  <a:lnTo>
                    <a:pt x="64" y="904"/>
                  </a:lnTo>
                  <a:lnTo>
                    <a:pt x="26" y="1040"/>
                  </a:lnTo>
                  <a:lnTo>
                    <a:pt x="126" y="1068"/>
                  </a:lnTo>
                  <a:lnTo>
                    <a:pt x="118" y="1110"/>
                  </a:lnTo>
                  <a:lnTo>
                    <a:pt x="112" y="1152"/>
                  </a:lnTo>
                  <a:lnTo>
                    <a:pt x="108" y="1196"/>
                  </a:lnTo>
                  <a:lnTo>
                    <a:pt x="104" y="1240"/>
                  </a:lnTo>
                  <a:lnTo>
                    <a:pt x="0" y="1240"/>
                  </a:lnTo>
                  <a:lnTo>
                    <a:pt x="0" y="1382"/>
                  </a:lnTo>
                  <a:lnTo>
                    <a:pt x="104" y="1382"/>
                  </a:lnTo>
                  <a:lnTo>
                    <a:pt x="108" y="1426"/>
                  </a:lnTo>
                  <a:lnTo>
                    <a:pt x="112" y="1470"/>
                  </a:lnTo>
                  <a:lnTo>
                    <a:pt x="118" y="1512"/>
                  </a:lnTo>
                  <a:lnTo>
                    <a:pt x="126" y="1556"/>
                  </a:lnTo>
                  <a:lnTo>
                    <a:pt x="26" y="1582"/>
                  </a:lnTo>
                  <a:lnTo>
                    <a:pt x="64" y="1720"/>
                  </a:lnTo>
                  <a:lnTo>
                    <a:pt x="164" y="1692"/>
                  </a:lnTo>
                  <a:lnTo>
                    <a:pt x="178" y="1734"/>
                  </a:lnTo>
                  <a:lnTo>
                    <a:pt x="194" y="1774"/>
                  </a:lnTo>
                  <a:lnTo>
                    <a:pt x="212" y="1814"/>
                  </a:lnTo>
                  <a:lnTo>
                    <a:pt x="230" y="1854"/>
                  </a:lnTo>
                  <a:lnTo>
                    <a:pt x="140" y="1906"/>
                  </a:lnTo>
                  <a:lnTo>
                    <a:pt x="212" y="2028"/>
                  </a:lnTo>
                  <a:lnTo>
                    <a:pt x="302" y="1978"/>
                  </a:lnTo>
                  <a:lnTo>
                    <a:pt x="326" y="2014"/>
                  </a:lnTo>
                  <a:lnTo>
                    <a:pt x="352" y="2048"/>
                  </a:lnTo>
                  <a:lnTo>
                    <a:pt x="378" y="2082"/>
                  </a:lnTo>
                  <a:lnTo>
                    <a:pt x="408" y="2116"/>
                  </a:lnTo>
                  <a:lnTo>
                    <a:pt x="334" y="2188"/>
                  </a:lnTo>
                  <a:lnTo>
                    <a:pt x="436" y="2288"/>
                  </a:lnTo>
                  <a:lnTo>
                    <a:pt x="508" y="2216"/>
                  </a:lnTo>
                  <a:lnTo>
                    <a:pt x="542" y="2244"/>
                  </a:lnTo>
                  <a:lnTo>
                    <a:pt x="576" y="2272"/>
                  </a:lnTo>
                  <a:lnTo>
                    <a:pt x="610" y="2298"/>
                  </a:lnTo>
                  <a:lnTo>
                    <a:pt x="646" y="2322"/>
                  </a:lnTo>
                  <a:lnTo>
                    <a:pt x="594" y="2412"/>
                  </a:lnTo>
                  <a:lnTo>
                    <a:pt x="718" y="2482"/>
                  </a:lnTo>
                  <a:lnTo>
                    <a:pt x="770" y="2394"/>
                  </a:lnTo>
                  <a:lnTo>
                    <a:pt x="808" y="2412"/>
                  </a:lnTo>
                  <a:lnTo>
                    <a:pt x="848" y="2430"/>
                  </a:lnTo>
                  <a:lnTo>
                    <a:pt x="890" y="2446"/>
                  </a:lnTo>
                  <a:lnTo>
                    <a:pt x="930" y="2460"/>
                  </a:lnTo>
                  <a:lnTo>
                    <a:pt x="904" y="2560"/>
                  </a:lnTo>
                  <a:lnTo>
                    <a:pt x="1042" y="2596"/>
                  </a:lnTo>
                  <a:lnTo>
                    <a:pt x="1068" y="2498"/>
                  </a:lnTo>
                  <a:lnTo>
                    <a:pt x="1110" y="2504"/>
                  </a:lnTo>
                  <a:lnTo>
                    <a:pt x="1154" y="2512"/>
                  </a:lnTo>
                  <a:lnTo>
                    <a:pt x="1196" y="2516"/>
                  </a:lnTo>
                  <a:lnTo>
                    <a:pt x="1240" y="2520"/>
                  </a:lnTo>
                  <a:lnTo>
                    <a:pt x="1240" y="2622"/>
                  </a:lnTo>
                  <a:lnTo>
                    <a:pt x="1382" y="2622"/>
                  </a:lnTo>
                  <a:lnTo>
                    <a:pt x="1382" y="2520"/>
                  </a:lnTo>
                  <a:lnTo>
                    <a:pt x="1426" y="2516"/>
                  </a:lnTo>
                  <a:lnTo>
                    <a:pt x="1470" y="2512"/>
                  </a:lnTo>
                  <a:lnTo>
                    <a:pt x="1514" y="2504"/>
                  </a:lnTo>
                  <a:lnTo>
                    <a:pt x="1556" y="2498"/>
                  </a:lnTo>
                  <a:lnTo>
                    <a:pt x="1582" y="2596"/>
                  </a:lnTo>
                  <a:lnTo>
                    <a:pt x="1720" y="2560"/>
                  </a:lnTo>
                  <a:lnTo>
                    <a:pt x="1694" y="2460"/>
                  </a:lnTo>
                  <a:lnTo>
                    <a:pt x="1734" y="2446"/>
                  </a:lnTo>
                  <a:lnTo>
                    <a:pt x="1776" y="2430"/>
                  </a:lnTo>
                  <a:lnTo>
                    <a:pt x="1816" y="2412"/>
                  </a:lnTo>
                  <a:lnTo>
                    <a:pt x="1854" y="2394"/>
                  </a:lnTo>
                  <a:lnTo>
                    <a:pt x="1906" y="2482"/>
                  </a:lnTo>
                  <a:lnTo>
                    <a:pt x="2028" y="2412"/>
                  </a:lnTo>
                  <a:lnTo>
                    <a:pt x="1978" y="2322"/>
                  </a:lnTo>
                  <a:lnTo>
                    <a:pt x="2014" y="2298"/>
                  </a:lnTo>
                  <a:lnTo>
                    <a:pt x="2048" y="2272"/>
                  </a:lnTo>
                  <a:lnTo>
                    <a:pt x="2082" y="2244"/>
                  </a:lnTo>
                  <a:lnTo>
                    <a:pt x="2116" y="2216"/>
                  </a:lnTo>
                  <a:lnTo>
                    <a:pt x="2188" y="2288"/>
                  </a:lnTo>
                  <a:lnTo>
                    <a:pt x="2290" y="2188"/>
                  </a:lnTo>
                  <a:lnTo>
                    <a:pt x="2216" y="2116"/>
                  </a:lnTo>
                  <a:lnTo>
                    <a:pt x="2244" y="2082"/>
                  </a:lnTo>
                  <a:lnTo>
                    <a:pt x="2272" y="2048"/>
                  </a:lnTo>
                  <a:lnTo>
                    <a:pt x="2298" y="2014"/>
                  </a:lnTo>
                  <a:lnTo>
                    <a:pt x="2322" y="1978"/>
                  </a:lnTo>
                  <a:lnTo>
                    <a:pt x="2412" y="2028"/>
                  </a:lnTo>
                  <a:lnTo>
                    <a:pt x="2482" y="1906"/>
                  </a:lnTo>
                  <a:lnTo>
                    <a:pt x="2394" y="1854"/>
                  </a:lnTo>
                  <a:lnTo>
                    <a:pt x="2412" y="1814"/>
                  </a:lnTo>
                  <a:lnTo>
                    <a:pt x="2430" y="1774"/>
                  </a:lnTo>
                  <a:lnTo>
                    <a:pt x="2446" y="1734"/>
                  </a:lnTo>
                  <a:lnTo>
                    <a:pt x="2460" y="1692"/>
                  </a:lnTo>
                  <a:lnTo>
                    <a:pt x="2560" y="1720"/>
                  </a:lnTo>
                  <a:lnTo>
                    <a:pt x="2596" y="1582"/>
                  </a:lnTo>
                  <a:lnTo>
                    <a:pt x="2498" y="1556"/>
                  </a:lnTo>
                  <a:lnTo>
                    <a:pt x="2506" y="1512"/>
                  </a:lnTo>
                  <a:lnTo>
                    <a:pt x="2512" y="1470"/>
                  </a:lnTo>
                  <a:lnTo>
                    <a:pt x="2516" y="1426"/>
                  </a:lnTo>
                  <a:lnTo>
                    <a:pt x="2520" y="1382"/>
                  </a:lnTo>
                  <a:lnTo>
                    <a:pt x="2622" y="1382"/>
                  </a:lnTo>
                  <a:close/>
                  <a:moveTo>
                    <a:pt x="1312" y="2420"/>
                  </a:moveTo>
                  <a:lnTo>
                    <a:pt x="1312" y="2420"/>
                  </a:lnTo>
                  <a:lnTo>
                    <a:pt x="1254" y="2420"/>
                  </a:lnTo>
                  <a:lnTo>
                    <a:pt x="1198" y="2416"/>
                  </a:lnTo>
                  <a:lnTo>
                    <a:pt x="1142" y="2408"/>
                  </a:lnTo>
                  <a:lnTo>
                    <a:pt x="1088" y="2398"/>
                  </a:lnTo>
                  <a:lnTo>
                    <a:pt x="1034" y="2386"/>
                  </a:lnTo>
                  <a:lnTo>
                    <a:pt x="982" y="2370"/>
                  </a:lnTo>
                  <a:lnTo>
                    <a:pt x="930" y="2354"/>
                  </a:lnTo>
                  <a:lnTo>
                    <a:pt x="880" y="2334"/>
                  </a:lnTo>
                  <a:lnTo>
                    <a:pt x="830" y="2312"/>
                  </a:lnTo>
                  <a:lnTo>
                    <a:pt x="782" y="2286"/>
                  </a:lnTo>
                  <a:lnTo>
                    <a:pt x="736" y="2260"/>
                  </a:lnTo>
                  <a:lnTo>
                    <a:pt x="692" y="2232"/>
                  </a:lnTo>
                  <a:lnTo>
                    <a:pt x="648" y="2200"/>
                  </a:lnTo>
                  <a:lnTo>
                    <a:pt x="606" y="2168"/>
                  </a:lnTo>
                  <a:lnTo>
                    <a:pt x="566" y="2132"/>
                  </a:lnTo>
                  <a:lnTo>
                    <a:pt x="528" y="2096"/>
                  </a:lnTo>
                  <a:lnTo>
                    <a:pt x="490" y="2058"/>
                  </a:lnTo>
                  <a:lnTo>
                    <a:pt x="456" y="2018"/>
                  </a:lnTo>
                  <a:lnTo>
                    <a:pt x="422" y="1976"/>
                  </a:lnTo>
                  <a:lnTo>
                    <a:pt x="392" y="1932"/>
                  </a:lnTo>
                  <a:lnTo>
                    <a:pt x="362" y="1886"/>
                  </a:lnTo>
                  <a:lnTo>
                    <a:pt x="336" y="1840"/>
                  </a:lnTo>
                  <a:lnTo>
                    <a:pt x="312" y="1792"/>
                  </a:lnTo>
                  <a:lnTo>
                    <a:pt x="290" y="1744"/>
                  </a:lnTo>
                  <a:lnTo>
                    <a:pt x="270" y="1692"/>
                  </a:lnTo>
                  <a:lnTo>
                    <a:pt x="252" y="1642"/>
                  </a:lnTo>
                  <a:lnTo>
                    <a:pt x="238" y="1588"/>
                  </a:lnTo>
                  <a:lnTo>
                    <a:pt x="224" y="1534"/>
                  </a:lnTo>
                  <a:lnTo>
                    <a:pt x="216" y="1480"/>
                  </a:lnTo>
                  <a:lnTo>
                    <a:pt x="208" y="1424"/>
                  </a:lnTo>
                  <a:lnTo>
                    <a:pt x="204" y="1368"/>
                  </a:lnTo>
                  <a:lnTo>
                    <a:pt x="202" y="1312"/>
                  </a:lnTo>
                  <a:lnTo>
                    <a:pt x="204" y="1254"/>
                  </a:lnTo>
                  <a:lnTo>
                    <a:pt x="208" y="1198"/>
                  </a:lnTo>
                  <a:lnTo>
                    <a:pt x="216" y="1142"/>
                  </a:lnTo>
                  <a:lnTo>
                    <a:pt x="224" y="1088"/>
                  </a:lnTo>
                  <a:lnTo>
                    <a:pt x="238" y="1034"/>
                  </a:lnTo>
                  <a:lnTo>
                    <a:pt x="252" y="982"/>
                  </a:lnTo>
                  <a:lnTo>
                    <a:pt x="270" y="930"/>
                  </a:lnTo>
                  <a:lnTo>
                    <a:pt x="290" y="880"/>
                  </a:lnTo>
                  <a:lnTo>
                    <a:pt x="312" y="830"/>
                  </a:lnTo>
                  <a:lnTo>
                    <a:pt x="336" y="782"/>
                  </a:lnTo>
                  <a:lnTo>
                    <a:pt x="362" y="736"/>
                  </a:lnTo>
                  <a:lnTo>
                    <a:pt x="392" y="692"/>
                  </a:lnTo>
                  <a:lnTo>
                    <a:pt x="422" y="648"/>
                  </a:lnTo>
                  <a:lnTo>
                    <a:pt x="456" y="606"/>
                  </a:lnTo>
                  <a:lnTo>
                    <a:pt x="490" y="566"/>
                  </a:lnTo>
                  <a:lnTo>
                    <a:pt x="528" y="526"/>
                  </a:lnTo>
                  <a:lnTo>
                    <a:pt x="566" y="490"/>
                  </a:lnTo>
                  <a:lnTo>
                    <a:pt x="606" y="456"/>
                  </a:lnTo>
                  <a:lnTo>
                    <a:pt x="648" y="422"/>
                  </a:lnTo>
                  <a:lnTo>
                    <a:pt x="692" y="392"/>
                  </a:lnTo>
                  <a:lnTo>
                    <a:pt x="736" y="362"/>
                  </a:lnTo>
                  <a:lnTo>
                    <a:pt x="782" y="336"/>
                  </a:lnTo>
                  <a:lnTo>
                    <a:pt x="830" y="312"/>
                  </a:lnTo>
                  <a:lnTo>
                    <a:pt x="880" y="290"/>
                  </a:lnTo>
                  <a:lnTo>
                    <a:pt x="930" y="270"/>
                  </a:lnTo>
                  <a:lnTo>
                    <a:pt x="982" y="252"/>
                  </a:lnTo>
                  <a:lnTo>
                    <a:pt x="1034" y="236"/>
                  </a:lnTo>
                  <a:lnTo>
                    <a:pt x="1088" y="224"/>
                  </a:lnTo>
                  <a:lnTo>
                    <a:pt x="1142" y="214"/>
                  </a:lnTo>
                  <a:lnTo>
                    <a:pt x="1198" y="208"/>
                  </a:lnTo>
                  <a:lnTo>
                    <a:pt x="1254" y="204"/>
                  </a:lnTo>
                  <a:lnTo>
                    <a:pt x="1312" y="202"/>
                  </a:lnTo>
                  <a:lnTo>
                    <a:pt x="1368" y="204"/>
                  </a:lnTo>
                  <a:lnTo>
                    <a:pt x="1426" y="208"/>
                  </a:lnTo>
                  <a:lnTo>
                    <a:pt x="1480" y="214"/>
                  </a:lnTo>
                  <a:lnTo>
                    <a:pt x="1536" y="224"/>
                  </a:lnTo>
                  <a:lnTo>
                    <a:pt x="1588" y="236"/>
                  </a:lnTo>
                  <a:lnTo>
                    <a:pt x="1642" y="252"/>
                  </a:lnTo>
                  <a:lnTo>
                    <a:pt x="1694" y="270"/>
                  </a:lnTo>
                  <a:lnTo>
                    <a:pt x="1744" y="290"/>
                  </a:lnTo>
                  <a:lnTo>
                    <a:pt x="1792" y="312"/>
                  </a:lnTo>
                  <a:lnTo>
                    <a:pt x="1840" y="336"/>
                  </a:lnTo>
                  <a:lnTo>
                    <a:pt x="1886" y="362"/>
                  </a:lnTo>
                  <a:lnTo>
                    <a:pt x="1932" y="392"/>
                  </a:lnTo>
                  <a:lnTo>
                    <a:pt x="1976" y="422"/>
                  </a:lnTo>
                  <a:lnTo>
                    <a:pt x="2018" y="456"/>
                  </a:lnTo>
                  <a:lnTo>
                    <a:pt x="2058" y="490"/>
                  </a:lnTo>
                  <a:lnTo>
                    <a:pt x="2096" y="526"/>
                  </a:lnTo>
                  <a:lnTo>
                    <a:pt x="2132" y="566"/>
                  </a:lnTo>
                  <a:lnTo>
                    <a:pt x="2168" y="606"/>
                  </a:lnTo>
                  <a:lnTo>
                    <a:pt x="2200" y="648"/>
                  </a:lnTo>
                  <a:lnTo>
                    <a:pt x="2232" y="692"/>
                  </a:lnTo>
                  <a:lnTo>
                    <a:pt x="2260" y="736"/>
                  </a:lnTo>
                  <a:lnTo>
                    <a:pt x="2288" y="782"/>
                  </a:lnTo>
                  <a:lnTo>
                    <a:pt x="2312" y="830"/>
                  </a:lnTo>
                  <a:lnTo>
                    <a:pt x="2334" y="880"/>
                  </a:lnTo>
                  <a:lnTo>
                    <a:pt x="2354" y="930"/>
                  </a:lnTo>
                  <a:lnTo>
                    <a:pt x="2372" y="982"/>
                  </a:lnTo>
                  <a:lnTo>
                    <a:pt x="2386" y="1034"/>
                  </a:lnTo>
                  <a:lnTo>
                    <a:pt x="2398" y="1088"/>
                  </a:lnTo>
                  <a:lnTo>
                    <a:pt x="2408" y="1142"/>
                  </a:lnTo>
                  <a:lnTo>
                    <a:pt x="2416" y="1198"/>
                  </a:lnTo>
                  <a:lnTo>
                    <a:pt x="2420" y="1254"/>
                  </a:lnTo>
                  <a:lnTo>
                    <a:pt x="2422" y="1312"/>
                  </a:lnTo>
                  <a:lnTo>
                    <a:pt x="2420" y="1368"/>
                  </a:lnTo>
                  <a:lnTo>
                    <a:pt x="2416" y="1424"/>
                  </a:lnTo>
                  <a:lnTo>
                    <a:pt x="2408" y="1480"/>
                  </a:lnTo>
                  <a:lnTo>
                    <a:pt x="2398" y="1534"/>
                  </a:lnTo>
                  <a:lnTo>
                    <a:pt x="2386" y="1588"/>
                  </a:lnTo>
                  <a:lnTo>
                    <a:pt x="2372" y="1642"/>
                  </a:lnTo>
                  <a:lnTo>
                    <a:pt x="2354" y="1692"/>
                  </a:lnTo>
                  <a:lnTo>
                    <a:pt x="2334" y="1744"/>
                  </a:lnTo>
                  <a:lnTo>
                    <a:pt x="2312" y="1792"/>
                  </a:lnTo>
                  <a:lnTo>
                    <a:pt x="2288" y="1840"/>
                  </a:lnTo>
                  <a:lnTo>
                    <a:pt x="2260" y="1886"/>
                  </a:lnTo>
                  <a:lnTo>
                    <a:pt x="2232" y="1932"/>
                  </a:lnTo>
                  <a:lnTo>
                    <a:pt x="2200" y="1976"/>
                  </a:lnTo>
                  <a:lnTo>
                    <a:pt x="2168" y="2018"/>
                  </a:lnTo>
                  <a:lnTo>
                    <a:pt x="2132" y="2058"/>
                  </a:lnTo>
                  <a:lnTo>
                    <a:pt x="2096" y="2096"/>
                  </a:lnTo>
                  <a:lnTo>
                    <a:pt x="2058" y="2132"/>
                  </a:lnTo>
                  <a:lnTo>
                    <a:pt x="2018" y="2168"/>
                  </a:lnTo>
                  <a:lnTo>
                    <a:pt x="1976" y="2200"/>
                  </a:lnTo>
                  <a:lnTo>
                    <a:pt x="1932" y="2232"/>
                  </a:lnTo>
                  <a:lnTo>
                    <a:pt x="1886" y="2260"/>
                  </a:lnTo>
                  <a:lnTo>
                    <a:pt x="1840" y="2286"/>
                  </a:lnTo>
                  <a:lnTo>
                    <a:pt x="1792" y="2312"/>
                  </a:lnTo>
                  <a:lnTo>
                    <a:pt x="1744" y="2334"/>
                  </a:lnTo>
                  <a:lnTo>
                    <a:pt x="1694" y="2354"/>
                  </a:lnTo>
                  <a:lnTo>
                    <a:pt x="1642" y="2370"/>
                  </a:lnTo>
                  <a:lnTo>
                    <a:pt x="1588" y="2386"/>
                  </a:lnTo>
                  <a:lnTo>
                    <a:pt x="1536" y="2398"/>
                  </a:lnTo>
                  <a:lnTo>
                    <a:pt x="1480" y="2408"/>
                  </a:lnTo>
                  <a:lnTo>
                    <a:pt x="1426" y="2416"/>
                  </a:lnTo>
                  <a:lnTo>
                    <a:pt x="1368" y="2420"/>
                  </a:lnTo>
                  <a:lnTo>
                    <a:pt x="1312" y="2420"/>
                  </a:ln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zh-CN" altLang="en-US" dirty="0">
                <a:solidFill>
                  <a:schemeClr val="tx1">
                    <a:lumMod val="75000"/>
                    <a:lumOff val="25000"/>
                  </a:schemeClr>
                </a:solidFill>
                <a:cs typeface="+mn-ea"/>
                <a:sym typeface="+mn-lt"/>
              </a:endParaRPr>
            </a:p>
          </p:txBody>
        </p:sp>
        <p:sp>
          <p:nvSpPr>
            <p:cNvPr id="19" name="Oval 676"/>
            <p:cNvSpPr>
              <a:spLocks noChangeArrowheads="1"/>
            </p:cNvSpPr>
            <p:nvPr/>
          </p:nvSpPr>
          <p:spPr bwMode="auto">
            <a:xfrm rot="-324743">
              <a:off x="1307091" y="2016046"/>
              <a:ext cx="2695575" cy="2693988"/>
            </a:xfrm>
            <a:prstGeom prst="ellipse">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lgn="just" eaLnBrk="1" latinLnBrk="1" hangingPunct="1">
                <a:lnSpc>
                  <a:spcPct val="120000"/>
                </a:lnSpc>
              </a:pPr>
              <a:endParaRPr lang="ko-KR" altLang="en-US" sz="900" dirty="0">
                <a:solidFill>
                  <a:schemeClr val="tx1">
                    <a:lumMod val="75000"/>
                    <a:lumOff val="25000"/>
                  </a:schemeClr>
                </a:solidFill>
                <a:cs typeface="+mn-ea"/>
                <a:sym typeface="+mn-lt"/>
              </a:endParaRPr>
            </a:p>
          </p:txBody>
        </p:sp>
        <p:sp>
          <p:nvSpPr>
            <p:cNvPr id="20" name="Oval 677"/>
            <p:cNvSpPr>
              <a:spLocks noChangeArrowheads="1"/>
            </p:cNvSpPr>
            <p:nvPr/>
          </p:nvSpPr>
          <p:spPr bwMode="auto">
            <a:xfrm rot="-324743">
              <a:off x="4617028" y="1993821"/>
              <a:ext cx="1801813" cy="1801813"/>
            </a:xfrm>
            <a:prstGeom prst="ellipse">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lgn="just" eaLnBrk="1" latinLnBrk="1" hangingPunct="1">
                <a:lnSpc>
                  <a:spcPct val="120000"/>
                </a:lnSpc>
              </a:pPr>
              <a:endParaRPr lang="ko-KR" altLang="en-US" sz="900" dirty="0">
                <a:solidFill>
                  <a:schemeClr val="tx1">
                    <a:lumMod val="75000"/>
                    <a:lumOff val="25000"/>
                  </a:schemeClr>
                </a:solidFill>
                <a:cs typeface="+mn-ea"/>
                <a:sym typeface="+mn-lt"/>
              </a:endParaRPr>
            </a:p>
          </p:txBody>
        </p:sp>
        <p:sp>
          <p:nvSpPr>
            <p:cNvPr id="21" name="Freeform 679"/>
            <p:cNvSpPr>
              <a:spLocks noEditPoints="1"/>
            </p:cNvSpPr>
            <p:nvPr/>
          </p:nvSpPr>
          <p:spPr bwMode="auto">
            <a:xfrm rot="21275257">
              <a:off x="5687182" y="3675390"/>
              <a:ext cx="2303754" cy="2303922"/>
            </a:xfrm>
            <a:custGeom>
              <a:avLst/>
              <a:gdLst>
                <a:gd name="T0" fmla="*/ 2147483647 w 1816"/>
                <a:gd name="T1" fmla="*/ 2147483647 h 1816"/>
                <a:gd name="T2" fmla="*/ 2147483647 w 1816"/>
                <a:gd name="T3" fmla="*/ 2147483647 h 1816"/>
                <a:gd name="T4" fmla="*/ 2147483647 w 1816"/>
                <a:gd name="T5" fmla="*/ 2147483647 h 1816"/>
                <a:gd name="T6" fmla="*/ 2147483647 w 1816"/>
                <a:gd name="T7" fmla="*/ 2147483647 h 1816"/>
                <a:gd name="T8" fmla="*/ 2147483647 w 1816"/>
                <a:gd name="T9" fmla="*/ 2147483647 h 1816"/>
                <a:gd name="T10" fmla="*/ 2147483647 w 1816"/>
                <a:gd name="T11" fmla="*/ 2147483647 h 1816"/>
                <a:gd name="T12" fmla="*/ 2147483647 w 1816"/>
                <a:gd name="T13" fmla="*/ 2147483647 h 1816"/>
                <a:gd name="T14" fmla="*/ 2147483647 w 1816"/>
                <a:gd name="T15" fmla="*/ 2147483647 h 1816"/>
                <a:gd name="T16" fmla="*/ 2147483647 w 1816"/>
                <a:gd name="T17" fmla="*/ 2147483647 h 1816"/>
                <a:gd name="T18" fmla="*/ 2147483647 w 1816"/>
                <a:gd name="T19" fmla="*/ 2147483647 h 1816"/>
                <a:gd name="T20" fmla="*/ 2147483647 w 1816"/>
                <a:gd name="T21" fmla="*/ 2147483647 h 1816"/>
                <a:gd name="T22" fmla="*/ 2147483647 w 1816"/>
                <a:gd name="T23" fmla="*/ 2147483647 h 1816"/>
                <a:gd name="T24" fmla="*/ 0 w 1816"/>
                <a:gd name="T25" fmla="*/ 2147483647 h 1816"/>
                <a:gd name="T26" fmla="*/ 2147483647 w 1816"/>
                <a:gd name="T27" fmla="*/ 2147483647 h 1816"/>
                <a:gd name="T28" fmla="*/ 2147483647 w 1816"/>
                <a:gd name="T29" fmla="*/ 2147483647 h 1816"/>
                <a:gd name="T30" fmla="*/ 2147483647 w 1816"/>
                <a:gd name="T31" fmla="*/ 2147483647 h 1816"/>
                <a:gd name="T32" fmla="*/ 2147483647 w 1816"/>
                <a:gd name="T33" fmla="*/ 2147483647 h 1816"/>
                <a:gd name="T34" fmla="*/ 2147483647 w 1816"/>
                <a:gd name="T35" fmla="*/ 2147483647 h 1816"/>
                <a:gd name="T36" fmla="*/ 2147483647 w 1816"/>
                <a:gd name="T37" fmla="*/ 2147483647 h 1816"/>
                <a:gd name="T38" fmla="*/ 2147483647 w 1816"/>
                <a:gd name="T39" fmla="*/ 2147483647 h 1816"/>
                <a:gd name="T40" fmla="*/ 2147483647 w 1816"/>
                <a:gd name="T41" fmla="*/ 2147483647 h 1816"/>
                <a:gd name="T42" fmla="*/ 2147483647 w 1816"/>
                <a:gd name="T43" fmla="*/ 2147483647 h 1816"/>
                <a:gd name="T44" fmla="*/ 2147483647 w 1816"/>
                <a:gd name="T45" fmla="*/ 2147483647 h 1816"/>
                <a:gd name="T46" fmla="*/ 2147483647 w 1816"/>
                <a:gd name="T47" fmla="*/ 2147483647 h 1816"/>
                <a:gd name="T48" fmla="*/ 2147483647 w 1816"/>
                <a:gd name="T49" fmla="*/ 2147483647 h 1816"/>
                <a:gd name="T50" fmla="*/ 2147483647 w 1816"/>
                <a:gd name="T51" fmla="*/ 2147483647 h 1816"/>
                <a:gd name="T52" fmla="*/ 2147483647 w 1816"/>
                <a:gd name="T53" fmla="*/ 2147483647 h 1816"/>
                <a:gd name="T54" fmla="*/ 2147483647 w 1816"/>
                <a:gd name="T55" fmla="*/ 2147483647 h 1816"/>
                <a:gd name="T56" fmla="*/ 2147483647 w 1816"/>
                <a:gd name="T57" fmla="*/ 2147483647 h 1816"/>
                <a:gd name="T58" fmla="*/ 2147483647 w 1816"/>
                <a:gd name="T59" fmla="*/ 2147483647 h 1816"/>
                <a:gd name="T60" fmla="*/ 2147483647 w 1816"/>
                <a:gd name="T61" fmla="*/ 2147483647 h 1816"/>
                <a:gd name="T62" fmla="*/ 2147483647 w 1816"/>
                <a:gd name="T63" fmla="*/ 2147483647 h 1816"/>
                <a:gd name="T64" fmla="*/ 2147483647 w 1816"/>
                <a:gd name="T65" fmla="*/ 2147483647 h 1816"/>
                <a:gd name="T66" fmla="*/ 2147483647 w 1816"/>
                <a:gd name="T67" fmla="*/ 2147483647 h 1816"/>
                <a:gd name="T68" fmla="*/ 2147483647 w 1816"/>
                <a:gd name="T69" fmla="*/ 2147483647 h 1816"/>
                <a:gd name="T70" fmla="*/ 2147483647 w 1816"/>
                <a:gd name="T71" fmla="*/ 2147483647 h 1816"/>
                <a:gd name="T72" fmla="*/ 2147483647 w 1816"/>
                <a:gd name="T73" fmla="*/ 2147483647 h 1816"/>
                <a:gd name="T74" fmla="*/ 2147483647 w 1816"/>
                <a:gd name="T75" fmla="*/ 2147483647 h 1816"/>
                <a:gd name="T76" fmla="*/ 2147483647 w 1816"/>
                <a:gd name="T77" fmla="*/ 2147483647 h 1816"/>
                <a:gd name="T78" fmla="*/ 2147483647 w 1816"/>
                <a:gd name="T79" fmla="*/ 2147483647 h 1816"/>
                <a:gd name="T80" fmla="*/ 2147483647 w 1816"/>
                <a:gd name="T81" fmla="*/ 2147483647 h 1816"/>
                <a:gd name="T82" fmla="*/ 2147483647 w 1816"/>
                <a:gd name="T83" fmla="*/ 2147483647 h 1816"/>
                <a:gd name="T84" fmla="*/ 2147483647 w 1816"/>
                <a:gd name="T85" fmla="*/ 2147483647 h 1816"/>
                <a:gd name="T86" fmla="*/ 2147483647 w 1816"/>
                <a:gd name="T87" fmla="*/ 2147483647 h 1816"/>
                <a:gd name="T88" fmla="*/ 2147483647 w 1816"/>
                <a:gd name="T89" fmla="*/ 2147483647 h 1816"/>
                <a:gd name="T90" fmla="*/ 2147483647 w 1816"/>
                <a:gd name="T91" fmla="*/ 2147483647 h 1816"/>
                <a:gd name="T92" fmla="*/ 2147483647 w 1816"/>
                <a:gd name="T93" fmla="*/ 2147483647 h 1816"/>
                <a:gd name="T94" fmla="*/ 2147483647 w 1816"/>
                <a:gd name="T95" fmla="*/ 2147483647 h 1816"/>
                <a:gd name="T96" fmla="*/ 2147483647 w 1816"/>
                <a:gd name="T97" fmla="*/ 2147483647 h 1816"/>
                <a:gd name="T98" fmla="*/ 2147483647 w 1816"/>
                <a:gd name="T99" fmla="*/ 2147483647 h 1816"/>
                <a:gd name="T100" fmla="*/ 2147483647 w 1816"/>
                <a:gd name="T101" fmla="*/ 2147483647 h 1816"/>
                <a:gd name="T102" fmla="*/ 2147483647 w 1816"/>
                <a:gd name="T103" fmla="*/ 2147483647 h 181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816"/>
                <a:gd name="T157" fmla="*/ 0 h 1816"/>
                <a:gd name="T158" fmla="*/ 1816 w 1816"/>
                <a:gd name="T159" fmla="*/ 1816 h 181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816" h="1816">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chemeClr val="accent3"/>
            </a:solidFill>
            <a:ln>
              <a:noFill/>
            </a:ln>
            <a:extLst>
              <a:ext uri="{91240B29-F687-4F45-9708-019B960494DF}">
                <a14:hiddenLine xmlns:a14="http://schemas.microsoft.com/office/drawing/2010/main" w="19050">
                  <a:solidFill>
                    <a:srgbClr val="000000"/>
                  </a:solidFill>
                  <a:prstDash val="sysDot"/>
                  <a:round/>
                </a14:hiddenLine>
              </a:ext>
            </a:extLst>
          </p:spPr>
          <p:txBody>
            <a:bodyPr wrap="none" anchor="ctr"/>
            <a:lstStyle/>
            <a:p>
              <a:pPr algn="just" latinLnBrk="1">
                <a:lnSpc>
                  <a:spcPct val="120000"/>
                </a:lnSpc>
                <a:defRPr/>
              </a:pPr>
              <a:endParaRPr kumimoji="1" lang="zh-CN" altLang="en-US" sz="900" noProof="1">
                <a:solidFill>
                  <a:schemeClr val="tx1">
                    <a:lumMod val="75000"/>
                    <a:lumOff val="25000"/>
                  </a:schemeClr>
                </a:solidFill>
                <a:cs typeface="+mn-ea"/>
                <a:sym typeface="+mn-lt"/>
              </a:endParaRPr>
            </a:p>
          </p:txBody>
        </p:sp>
        <p:sp>
          <p:nvSpPr>
            <p:cNvPr id="22" name="Oval 680"/>
            <p:cNvSpPr>
              <a:spLocks noChangeArrowheads="1"/>
            </p:cNvSpPr>
            <p:nvPr/>
          </p:nvSpPr>
          <p:spPr bwMode="auto">
            <a:xfrm rot="21275257">
              <a:off x="6048627" y="4039133"/>
              <a:ext cx="1577882" cy="1577996"/>
            </a:xfrm>
            <a:prstGeom prst="ellipse">
              <a:avLst/>
            </a:prstGeom>
            <a:solidFill>
              <a:schemeClr val="accent3"/>
            </a:solidFill>
            <a:ln>
              <a:noFill/>
            </a:ln>
            <a:extLst>
              <a:ext uri="{91240B29-F687-4F45-9708-019B960494DF}">
                <a14:hiddenLine xmlns:a14="http://schemas.microsoft.com/office/drawing/2010/main" w="19050">
                  <a:solidFill>
                    <a:srgbClr val="000000"/>
                  </a:solidFill>
                  <a:round/>
                </a14:hiddenLine>
              </a:ext>
            </a:extLst>
          </p:spPr>
          <p:txBody>
            <a:bodyPr wrap="none" anchor="ctr"/>
            <a:lstStyle/>
            <a:p>
              <a:pPr algn="just" latinLnBrk="1">
                <a:lnSpc>
                  <a:spcPct val="120000"/>
                </a:lnSpc>
                <a:defRPr/>
              </a:pPr>
              <a:endParaRPr kumimoji="1" lang="ko-KR" altLang="en-US" sz="900" noProof="1">
                <a:solidFill>
                  <a:schemeClr val="tx1">
                    <a:lumMod val="75000"/>
                    <a:lumOff val="25000"/>
                  </a:schemeClr>
                </a:solidFill>
                <a:cs typeface="+mn-ea"/>
                <a:sym typeface="+mn-lt"/>
              </a:endParaRPr>
            </a:p>
          </p:txBody>
        </p:sp>
        <p:sp>
          <p:nvSpPr>
            <p:cNvPr id="23" name="Arc 681"/>
            <p:cNvSpPr>
              <a:spLocks noChangeArrowheads="1"/>
            </p:cNvSpPr>
            <p:nvPr/>
          </p:nvSpPr>
          <p:spPr bwMode="auto">
            <a:xfrm rot="7501686">
              <a:off x="4141571" y="3609103"/>
              <a:ext cx="1906587" cy="1549400"/>
            </a:xfrm>
            <a:custGeom>
              <a:avLst/>
              <a:gdLst>
                <a:gd name="T0" fmla="*/ 115621791 w 21600"/>
                <a:gd name="T1" fmla="*/ -9773 h 15695"/>
                <a:gd name="T2" fmla="*/ 168290462 w 21600"/>
                <a:gd name="T3" fmla="*/ 152955741 h 15695"/>
                <a:gd name="T4" fmla="*/ 115621791 w 21600"/>
                <a:gd name="T5" fmla="*/ -9773 h 15695"/>
                <a:gd name="T6" fmla="*/ 168290462 w 21600"/>
                <a:gd name="T7" fmla="*/ 152955741 h 15695"/>
                <a:gd name="T8" fmla="*/ 0 w 21600"/>
                <a:gd name="T9" fmla="*/ 152955741 h 15695"/>
                <a:gd name="T10" fmla="*/ 115621791 w 21600"/>
                <a:gd name="T11" fmla="*/ -9773 h 15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15695" fill="none">
                  <a:moveTo>
                    <a:pt x="14840" y="-1"/>
                  </a:moveTo>
                  <a:cubicBezTo>
                    <a:pt x="19155" y="4079"/>
                    <a:pt x="21600" y="9756"/>
                    <a:pt x="21600" y="15695"/>
                  </a:cubicBezTo>
                </a:path>
                <a:path w="21600" h="15695" stroke="0">
                  <a:moveTo>
                    <a:pt x="14840" y="-1"/>
                  </a:moveTo>
                  <a:cubicBezTo>
                    <a:pt x="19155" y="4079"/>
                    <a:pt x="21600" y="9756"/>
                    <a:pt x="21600" y="15695"/>
                  </a:cubicBezTo>
                  <a:lnTo>
                    <a:pt x="0" y="15695"/>
                  </a:lnTo>
                  <a:lnTo>
                    <a:pt x="14840" y="-1"/>
                  </a:lnTo>
                  <a:close/>
                </a:path>
              </a:pathLst>
            </a:custGeom>
            <a:noFill/>
            <a:ln w="9525">
              <a:solidFill>
                <a:schemeClr val="bg1">
                  <a:lumMod val="50000"/>
                </a:schemeClr>
              </a:solidFill>
              <a:prstDash val="sysDot"/>
              <a:round/>
              <a:tailEnd type="triangle" w="med" len="med"/>
            </a:ln>
          </p:spPr>
          <p:txBody>
            <a:bodyPr wrap="none" anchor="ctr"/>
            <a:lstStyle/>
            <a:p>
              <a:endParaRPr lang="zh-CN" altLang="en-US" dirty="0">
                <a:solidFill>
                  <a:schemeClr val="tx1">
                    <a:lumMod val="75000"/>
                    <a:lumOff val="25000"/>
                  </a:schemeClr>
                </a:solidFill>
                <a:cs typeface="+mn-ea"/>
                <a:sym typeface="+mn-lt"/>
              </a:endParaRPr>
            </a:p>
          </p:txBody>
        </p:sp>
        <p:sp>
          <p:nvSpPr>
            <p:cNvPr id="24" name="Arc 683"/>
            <p:cNvSpPr>
              <a:spLocks noChangeArrowheads="1"/>
            </p:cNvSpPr>
            <p:nvPr/>
          </p:nvSpPr>
          <p:spPr bwMode="auto">
            <a:xfrm rot="256945">
              <a:off x="7018916" y="2744709"/>
              <a:ext cx="620712" cy="898525"/>
            </a:xfrm>
            <a:custGeom>
              <a:avLst/>
              <a:gdLst>
                <a:gd name="T0" fmla="*/ 2673113 w 21600"/>
                <a:gd name="T1" fmla="*/ -835 h 31203"/>
                <a:gd name="T2" fmla="*/ 17837194 w 21600"/>
                <a:gd name="T3" fmla="*/ 17708743 h 31203"/>
                <a:gd name="T4" fmla="*/ 15875112 w 21600"/>
                <a:gd name="T5" fmla="*/ 25873189 h 31203"/>
                <a:gd name="T6" fmla="*/ 2673113 w 21600"/>
                <a:gd name="T7" fmla="*/ -835 h 31203"/>
                <a:gd name="T8" fmla="*/ 17837194 w 21600"/>
                <a:gd name="T9" fmla="*/ 17708743 h 31203"/>
                <a:gd name="T10" fmla="*/ 15875112 w 21600"/>
                <a:gd name="T11" fmla="*/ 25873189 h 31203"/>
                <a:gd name="T12" fmla="*/ 0 w 21600"/>
                <a:gd name="T13" fmla="*/ 17708743 h 31203"/>
                <a:gd name="T14" fmla="*/ 2673113 w 21600"/>
                <a:gd name="T15" fmla="*/ -835 h 312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1600" h="31203" fill="none">
                  <a:moveTo>
                    <a:pt x="3237" y="-1"/>
                  </a:moveTo>
                  <a:cubicBezTo>
                    <a:pt x="13795" y="1600"/>
                    <a:pt x="21600" y="10676"/>
                    <a:pt x="21600" y="21356"/>
                  </a:cubicBezTo>
                  <a:cubicBezTo>
                    <a:pt x="21600" y="24780"/>
                    <a:pt x="20785" y="28155"/>
                    <a:pt x="19224" y="31202"/>
                  </a:cubicBezTo>
                </a:path>
                <a:path w="21600" h="31203" stroke="0">
                  <a:moveTo>
                    <a:pt x="3237" y="-1"/>
                  </a:moveTo>
                  <a:cubicBezTo>
                    <a:pt x="13795" y="1600"/>
                    <a:pt x="21600" y="10676"/>
                    <a:pt x="21600" y="21356"/>
                  </a:cubicBezTo>
                  <a:cubicBezTo>
                    <a:pt x="21600" y="24780"/>
                    <a:pt x="20785" y="28155"/>
                    <a:pt x="19224" y="31202"/>
                  </a:cubicBezTo>
                  <a:lnTo>
                    <a:pt x="0" y="21356"/>
                  </a:lnTo>
                  <a:lnTo>
                    <a:pt x="3237" y="-1"/>
                  </a:lnTo>
                  <a:close/>
                </a:path>
              </a:pathLst>
            </a:custGeom>
            <a:noFill/>
            <a:ln w="9525">
              <a:solidFill>
                <a:schemeClr val="bg1">
                  <a:lumMod val="50000"/>
                </a:schemeClr>
              </a:solidFill>
              <a:prstDash val="sysDot"/>
              <a:round/>
              <a:tailEnd type="triangle" w="med" len="med"/>
            </a:ln>
          </p:spPr>
          <p:txBody>
            <a:bodyPr wrap="none" anchor="ctr"/>
            <a:lstStyle/>
            <a:p>
              <a:endParaRPr lang="zh-CN" altLang="en-US" dirty="0">
                <a:solidFill>
                  <a:schemeClr val="tx1">
                    <a:lumMod val="75000"/>
                    <a:lumOff val="25000"/>
                  </a:schemeClr>
                </a:solidFill>
                <a:cs typeface="+mn-ea"/>
                <a:sym typeface="+mn-lt"/>
              </a:endParaRPr>
            </a:p>
          </p:txBody>
        </p:sp>
      </p:grpSp>
      <p:sp>
        <p:nvSpPr>
          <p:cNvPr id="25" name="Content Placeholder 2"/>
          <p:cNvSpPr txBox="1">
            <a:spLocks noChangeArrowheads="1"/>
          </p:cNvSpPr>
          <p:nvPr/>
        </p:nvSpPr>
        <p:spPr bwMode="auto">
          <a:xfrm>
            <a:off x="9573588" y="1909320"/>
            <a:ext cx="990371" cy="512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5460" tIns="52729" rIns="105460" bIns="52729"/>
          <a:lstStyle/>
          <a:p>
            <a:pPr algn="ctr" eaLnBrk="1" hangingPunct="1">
              <a:lnSpc>
                <a:spcPct val="120000"/>
              </a:lnSpc>
              <a:buFont typeface="Arial" panose="020B0604020202020204" pitchFamily="34" charset="0"/>
              <a:buNone/>
            </a:pPr>
            <a:r>
              <a:rPr lang="zh-CN" altLang="en-US" sz="1400" dirty="0">
                <a:solidFill>
                  <a:schemeClr val="tx1">
                    <a:lumMod val="75000"/>
                    <a:lumOff val="25000"/>
                  </a:schemeClr>
                </a:solidFill>
                <a:cs typeface="+mn-ea"/>
                <a:sym typeface="+mn-lt"/>
              </a:rPr>
              <a:t>请替换文字内容</a:t>
            </a:r>
            <a:endParaRPr lang="en-US" altLang="en-US" sz="1400" dirty="0">
              <a:solidFill>
                <a:schemeClr val="tx1">
                  <a:lumMod val="75000"/>
                  <a:lumOff val="25000"/>
                </a:schemeClr>
              </a:solidFill>
              <a:cs typeface="+mn-ea"/>
              <a:sym typeface="+mn-lt"/>
            </a:endParaRPr>
          </a:p>
        </p:txBody>
      </p:sp>
      <p:sp>
        <p:nvSpPr>
          <p:cNvPr id="26" name="Content Placeholder 2"/>
          <p:cNvSpPr txBox="1">
            <a:spLocks noChangeArrowheads="1"/>
          </p:cNvSpPr>
          <p:nvPr/>
        </p:nvSpPr>
        <p:spPr bwMode="auto">
          <a:xfrm>
            <a:off x="9221245" y="5335940"/>
            <a:ext cx="990371" cy="512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5460" tIns="52729" rIns="105460" bIns="52729"/>
          <a:lstStyle/>
          <a:p>
            <a:pPr algn="ctr" eaLnBrk="1" hangingPunct="1">
              <a:lnSpc>
                <a:spcPct val="120000"/>
              </a:lnSpc>
              <a:buFont typeface="Arial" panose="020B0604020202020204" pitchFamily="34" charset="0"/>
              <a:buNone/>
            </a:pPr>
            <a:r>
              <a:rPr lang="zh-CN" altLang="en-US" sz="1400" dirty="0">
                <a:solidFill>
                  <a:schemeClr val="tx1">
                    <a:lumMod val="75000"/>
                    <a:lumOff val="25000"/>
                  </a:schemeClr>
                </a:solidFill>
                <a:cs typeface="+mn-ea"/>
                <a:sym typeface="+mn-lt"/>
              </a:rPr>
              <a:t>请替换文字内容</a:t>
            </a:r>
            <a:endParaRPr lang="en-US" altLang="en-US" sz="1400" dirty="0">
              <a:solidFill>
                <a:schemeClr val="tx1">
                  <a:lumMod val="75000"/>
                  <a:lumOff val="25000"/>
                </a:schemeClr>
              </a:solidFill>
              <a:cs typeface="+mn-ea"/>
              <a:sym typeface="+mn-lt"/>
            </a:endParaRPr>
          </a:p>
        </p:txBody>
      </p:sp>
      <p:sp>
        <p:nvSpPr>
          <p:cNvPr id="27" name="Content Placeholder 2"/>
          <p:cNvSpPr txBox="1">
            <a:spLocks noChangeArrowheads="1"/>
          </p:cNvSpPr>
          <p:nvPr/>
        </p:nvSpPr>
        <p:spPr bwMode="auto">
          <a:xfrm>
            <a:off x="6415194" y="3678973"/>
            <a:ext cx="990371" cy="512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5460" tIns="52729" rIns="105460" bIns="52729"/>
          <a:lstStyle/>
          <a:p>
            <a:pPr algn="ctr" eaLnBrk="1" hangingPunct="1">
              <a:lnSpc>
                <a:spcPct val="120000"/>
              </a:lnSpc>
              <a:buFont typeface="Arial" panose="020B0604020202020204" pitchFamily="34" charset="0"/>
              <a:buNone/>
            </a:pPr>
            <a:r>
              <a:rPr lang="zh-CN" altLang="en-US" sz="1400" dirty="0">
                <a:solidFill>
                  <a:schemeClr val="tx1">
                    <a:lumMod val="75000"/>
                    <a:lumOff val="25000"/>
                  </a:schemeClr>
                </a:solidFill>
                <a:cs typeface="+mn-ea"/>
                <a:sym typeface="+mn-lt"/>
              </a:rPr>
              <a:t>请替换文字内容</a:t>
            </a:r>
            <a:endParaRPr lang="en-US" altLang="en-US" sz="1400" dirty="0">
              <a:solidFill>
                <a:schemeClr val="tx1">
                  <a:lumMod val="75000"/>
                  <a:lumOff val="25000"/>
                </a:schemeClr>
              </a:solidFill>
              <a:cs typeface="+mn-ea"/>
              <a:sym typeface="+mn-lt"/>
            </a:endParaRPr>
          </a:p>
        </p:txBody>
      </p:sp>
      <p:grpSp>
        <p:nvGrpSpPr>
          <p:cNvPr id="28" name="Group 17"/>
          <p:cNvGrpSpPr/>
          <p:nvPr/>
        </p:nvGrpSpPr>
        <p:grpSpPr>
          <a:xfrm>
            <a:off x="7811985" y="4969219"/>
            <a:ext cx="436603" cy="436603"/>
            <a:chOff x="5607370" y="3562829"/>
            <a:chExt cx="587140" cy="587140"/>
          </a:xfrm>
          <a:solidFill>
            <a:schemeClr val="bg1"/>
          </a:solidFill>
        </p:grpSpPr>
        <p:sp>
          <p:nvSpPr>
            <p:cNvPr id="29" name="Freeform 15"/>
            <p:cNvSpPr>
              <a:spLocks noEditPoints="1"/>
            </p:cNvSpPr>
            <p:nvPr/>
          </p:nvSpPr>
          <p:spPr bwMode="auto">
            <a:xfrm>
              <a:off x="5746497" y="3702123"/>
              <a:ext cx="308897" cy="308544"/>
            </a:xfrm>
            <a:custGeom>
              <a:avLst/>
              <a:gdLst>
                <a:gd name="T0" fmla="*/ 183 w 371"/>
                <a:gd name="T1" fmla="*/ 1 h 370"/>
                <a:gd name="T2" fmla="*/ 2 w 371"/>
                <a:gd name="T3" fmla="*/ 187 h 370"/>
                <a:gd name="T4" fmla="*/ 188 w 371"/>
                <a:gd name="T5" fmla="*/ 369 h 370"/>
                <a:gd name="T6" fmla="*/ 370 w 371"/>
                <a:gd name="T7" fmla="*/ 182 h 370"/>
                <a:gd name="T8" fmla="*/ 183 w 371"/>
                <a:gd name="T9" fmla="*/ 1 h 370"/>
                <a:gd name="T10" fmla="*/ 184 w 371"/>
                <a:gd name="T11" fmla="*/ 25 h 370"/>
                <a:gd name="T12" fmla="*/ 260 w 371"/>
                <a:gd name="T13" fmla="*/ 43 h 370"/>
                <a:gd name="T14" fmla="*/ 235 w 371"/>
                <a:gd name="T15" fmla="*/ 84 h 370"/>
                <a:gd name="T16" fmla="*/ 186 w 371"/>
                <a:gd name="T17" fmla="*/ 73 h 370"/>
                <a:gd name="T18" fmla="*/ 137 w 371"/>
                <a:gd name="T19" fmla="*/ 84 h 370"/>
                <a:gd name="T20" fmla="*/ 112 w 371"/>
                <a:gd name="T21" fmla="*/ 43 h 370"/>
                <a:gd name="T22" fmla="*/ 184 w 371"/>
                <a:gd name="T23" fmla="*/ 25 h 370"/>
                <a:gd name="T24" fmla="*/ 85 w 371"/>
                <a:gd name="T25" fmla="*/ 234 h 370"/>
                <a:gd name="T26" fmla="*/ 44 w 371"/>
                <a:gd name="T27" fmla="*/ 259 h 370"/>
                <a:gd name="T28" fmla="*/ 26 w 371"/>
                <a:gd name="T29" fmla="*/ 187 h 370"/>
                <a:gd name="T30" fmla="*/ 44 w 371"/>
                <a:gd name="T31" fmla="*/ 111 h 370"/>
                <a:gd name="T32" fmla="*/ 85 w 371"/>
                <a:gd name="T33" fmla="*/ 136 h 370"/>
                <a:gd name="T34" fmla="*/ 74 w 371"/>
                <a:gd name="T35" fmla="*/ 185 h 370"/>
                <a:gd name="T36" fmla="*/ 85 w 371"/>
                <a:gd name="T37" fmla="*/ 234 h 370"/>
                <a:gd name="T38" fmla="*/ 188 w 371"/>
                <a:gd name="T39" fmla="*/ 345 h 370"/>
                <a:gd name="T40" fmla="*/ 112 w 371"/>
                <a:gd name="T41" fmla="*/ 327 h 370"/>
                <a:gd name="T42" fmla="*/ 137 w 371"/>
                <a:gd name="T43" fmla="*/ 286 h 370"/>
                <a:gd name="T44" fmla="*/ 186 w 371"/>
                <a:gd name="T45" fmla="*/ 297 h 370"/>
                <a:gd name="T46" fmla="*/ 235 w 371"/>
                <a:gd name="T47" fmla="*/ 286 h 370"/>
                <a:gd name="T48" fmla="*/ 260 w 371"/>
                <a:gd name="T49" fmla="*/ 327 h 370"/>
                <a:gd name="T50" fmla="*/ 188 w 371"/>
                <a:gd name="T51" fmla="*/ 345 h 370"/>
                <a:gd name="T52" fmla="*/ 186 w 371"/>
                <a:gd name="T53" fmla="*/ 273 h 370"/>
                <a:gd name="T54" fmla="*/ 98 w 371"/>
                <a:gd name="T55" fmla="*/ 185 h 370"/>
                <a:gd name="T56" fmla="*/ 186 w 371"/>
                <a:gd name="T57" fmla="*/ 97 h 370"/>
                <a:gd name="T58" fmla="*/ 274 w 371"/>
                <a:gd name="T59" fmla="*/ 185 h 370"/>
                <a:gd name="T60" fmla="*/ 186 w 371"/>
                <a:gd name="T61" fmla="*/ 273 h 370"/>
                <a:gd name="T62" fmla="*/ 286 w 371"/>
                <a:gd name="T63" fmla="*/ 234 h 370"/>
                <a:gd name="T64" fmla="*/ 298 w 371"/>
                <a:gd name="T65" fmla="*/ 185 h 370"/>
                <a:gd name="T66" fmla="*/ 286 w 371"/>
                <a:gd name="T67" fmla="*/ 136 h 370"/>
                <a:gd name="T68" fmla="*/ 328 w 371"/>
                <a:gd name="T69" fmla="*/ 111 h 370"/>
                <a:gd name="T70" fmla="*/ 346 w 371"/>
                <a:gd name="T71" fmla="*/ 183 h 370"/>
                <a:gd name="T72" fmla="*/ 328 w 371"/>
                <a:gd name="T73" fmla="*/ 259 h 370"/>
                <a:gd name="T74" fmla="*/ 286 w 371"/>
                <a:gd name="T75" fmla="*/ 234 h 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71" h="370">
                  <a:moveTo>
                    <a:pt x="183" y="1"/>
                  </a:moveTo>
                  <a:cubicBezTo>
                    <a:pt x="82" y="2"/>
                    <a:pt x="0" y="86"/>
                    <a:pt x="2" y="187"/>
                  </a:cubicBezTo>
                  <a:cubicBezTo>
                    <a:pt x="3" y="289"/>
                    <a:pt x="87" y="370"/>
                    <a:pt x="188" y="369"/>
                  </a:cubicBezTo>
                  <a:cubicBezTo>
                    <a:pt x="290" y="368"/>
                    <a:pt x="371" y="284"/>
                    <a:pt x="370" y="182"/>
                  </a:cubicBezTo>
                  <a:cubicBezTo>
                    <a:pt x="368" y="81"/>
                    <a:pt x="285" y="0"/>
                    <a:pt x="183" y="1"/>
                  </a:cubicBezTo>
                  <a:close/>
                  <a:moveTo>
                    <a:pt x="184" y="25"/>
                  </a:moveTo>
                  <a:cubicBezTo>
                    <a:pt x="211" y="25"/>
                    <a:pt x="237" y="31"/>
                    <a:pt x="260" y="43"/>
                  </a:cubicBezTo>
                  <a:cubicBezTo>
                    <a:pt x="235" y="84"/>
                    <a:pt x="235" y="84"/>
                    <a:pt x="235" y="84"/>
                  </a:cubicBezTo>
                  <a:cubicBezTo>
                    <a:pt x="220" y="77"/>
                    <a:pt x="203" y="73"/>
                    <a:pt x="186" y="73"/>
                  </a:cubicBezTo>
                  <a:cubicBezTo>
                    <a:pt x="168" y="73"/>
                    <a:pt x="151" y="77"/>
                    <a:pt x="137" y="84"/>
                  </a:cubicBezTo>
                  <a:cubicBezTo>
                    <a:pt x="112" y="43"/>
                    <a:pt x="112" y="43"/>
                    <a:pt x="112" y="43"/>
                  </a:cubicBezTo>
                  <a:cubicBezTo>
                    <a:pt x="133" y="32"/>
                    <a:pt x="158" y="25"/>
                    <a:pt x="184" y="25"/>
                  </a:cubicBezTo>
                  <a:close/>
                  <a:moveTo>
                    <a:pt x="85" y="234"/>
                  </a:moveTo>
                  <a:cubicBezTo>
                    <a:pt x="44" y="259"/>
                    <a:pt x="44" y="259"/>
                    <a:pt x="44" y="259"/>
                  </a:cubicBezTo>
                  <a:cubicBezTo>
                    <a:pt x="33" y="237"/>
                    <a:pt x="26" y="213"/>
                    <a:pt x="26" y="187"/>
                  </a:cubicBezTo>
                  <a:cubicBezTo>
                    <a:pt x="25" y="160"/>
                    <a:pt x="32" y="134"/>
                    <a:pt x="44" y="111"/>
                  </a:cubicBezTo>
                  <a:cubicBezTo>
                    <a:pt x="85" y="136"/>
                    <a:pt x="85" y="136"/>
                    <a:pt x="85" y="136"/>
                  </a:cubicBezTo>
                  <a:cubicBezTo>
                    <a:pt x="78" y="151"/>
                    <a:pt x="74" y="167"/>
                    <a:pt x="74" y="185"/>
                  </a:cubicBezTo>
                  <a:cubicBezTo>
                    <a:pt x="74" y="203"/>
                    <a:pt x="78" y="219"/>
                    <a:pt x="85" y="234"/>
                  </a:cubicBezTo>
                  <a:close/>
                  <a:moveTo>
                    <a:pt x="188" y="345"/>
                  </a:moveTo>
                  <a:cubicBezTo>
                    <a:pt x="161" y="345"/>
                    <a:pt x="135" y="339"/>
                    <a:pt x="112" y="327"/>
                  </a:cubicBezTo>
                  <a:cubicBezTo>
                    <a:pt x="137" y="286"/>
                    <a:pt x="137" y="286"/>
                    <a:pt x="137" y="286"/>
                  </a:cubicBezTo>
                  <a:cubicBezTo>
                    <a:pt x="151" y="293"/>
                    <a:pt x="168" y="297"/>
                    <a:pt x="186" y="297"/>
                  </a:cubicBezTo>
                  <a:cubicBezTo>
                    <a:pt x="203" y="297"/>
                    <a:pt x="220" y="293"/>
                    <a:pt x="235" y="286"/>
                  </a:cubicBezTo>
                  <a:cubicBezTo>
                    <a:pt x="260" y="327"/>
                    <a:pt x="260" y="327"/>
                    <a:pt x="260" y="327"/>
                  </a:cubicBezTo>
                  <a:cubicBezTo>
                    <a:pt x="238" y="338"/>
                    <a:pt x="214" y="345"/>
                    <a:pt x="188" y="345"/>
                  </a:cubicBezTo>
                  <a:close/>
                  <a:moveTo>
                    <a:pt x="186" y="273"/>
                  </a:moveTo>
                  <a:cubicBezTo>
                    <a:pt x="137" y="273"/>
                    <a:pt x="98" y="233"/>
                    <a:pt x="98" y="185"/>
                  </a:cubicBezTo>
                  <a:cubicBezTo>
                    <a:pt x="98" y="136"/>
                    <a:pt x="137" y="97"/>
                    <a:pt x="186" y="97"/>
                  </a:cubicBezTo>
                  <a:cubicBezTo>
                    <a:pt x="234" y="97"/>
                    <a:pt x="274" y="136"/>
                    <a:pt x="274" y="185"/>
                  </a:cubicBezTo>
                  <a:cubicBezTo>
                    <a:pt x="274" y="233"/>
                    <a:pt x="234" y="273"/>
                    <a:pt x="186" y="273"/>
                  </a:cubicBezTo>
                  <a:close/>
                  <a:moveTo>
                    <a:pt x="286" y="234"/>
                  </a:moveTo>
                  <a:cubicBezTo>
                    <a:pt x="294" y="219"/>
                    <a:pt x="298" y="203"/>
                    <a:pt x="298" y="185"/>
                  </a:cubicBezTo>
                  <a:cubicBezTo>
                    <a:pt x="298" y="167"/>
                    <a:pt x="294" y="151"/>
                    <a:pt x="286" y="136"/>
                  </a:cubicBezTo>
                  <a:cubicBezTo>
                    <a:pt x="328" y="111"/>
                    <a:pt x="328" y="111"/>
                    <a:pt x="328" y="111"/>
                  </a:cubicBezTo>
                  <a:cubicBezTo>
                    <a:pt x="339" y="133"/>
                    <a:pt x="345" y="157"/>
                    <a:pt x="346" y="183"/>
                  </a:cubicBezTo>
                  <a:cubicBezTo>
                    <a:pt x="346" y="210"/>
                    <a:pt x="340" y="236"/>
                    <a:pt x="328" y="259"/>
                  </a:cubicBezTo>
                  <a:lnTo>
                    <a:pt x="286" y="234"/>
                  </a:lnTo>
                  <a:close/>
                </a:path>
              </a:pathLst>
            </a:custGeom>
            <a:grpFill/>
            <a:ln>
              <a:noFill/>
            </a:ln>
          </p:spPr>
          <p:txBody>
            <a:bodyPr lIns="105460" tIns="52729" rIns="105460" bIns="52729"/>
            <a:lstStyle/>
            <a:p>
              <a:pPr algn="just">
                <a:lnSpc>
                  <a:spcPct val="120000"/>
                </a:lnSpc>
                <a:defRPr/>
              </a:pPr>
              <a:endParaRPr lang="en-US" sz="900" noProof="1">
                <a:solidFill>
                  <a:schemeClr val="tx1">
                    <a:lumMod val="75000"/>
                    <a:lumOff val="25000"/>
                  </a:schemeClr>
                </a:solidFill>
                <a:cs typeface="+mn-ea"/>
                <a:sym typeface="+mn-lt"/>
              </a:endParaRPr>
            </a:p>
          </p:txBody>
        </p:sp>
        <p:sp>
          <p:nvSpPr>
            <p:cNvPr id="30" name="Freeform 23"/>
            <p:cNvSpPr>
              <a:spLocks noEditPoints="1"/>
            </p:cNvSpPr>
            <p:nvPr/>
          </p:nvSpPr>
          <p:spPr bwMode="auto">
            <a:xfrm>
              <a:off x="5607370" y="3562829"/>
              <a:ext cx="587140" cy="587140"/>
            </a:xfrm>
            <a:custGeom>
              <a:avLst/>
              <a:gdLst>
                <a:gd name="T0" fmla="*/ 192 w 384"/>
                <a:gd name="T1" fmla="*/ 0 h 384"/>
                <a:gd name="T2" fmla="*/ 0 w 384"/>
                <a:gd name="T3" fmla="*/ 192 h 384"/>
                <a:gd name="T4" fmla="*/ 192 w 384"/>
                <a:gd name="T5" fmla="*/ 384 h 384"/>
                <a:gd name="T6" fmla="*/ 384 w 384"/>
                <a:gd name="T7" fmla="*/ 192 h 384"/>
                <a:gd name="T8" fmla="*/ 192 w 384"/>
                <a:gd name="T9" fmla="*/ 0 h 384"/>
                <a:gd name="T10" fmla="*/ 192 w 384"/>
                <a:gd name="T11" fmla="*/ 349 h 384"/>
                <a:gd name="T12" fmla="*/ 35 w 384"/>
                <a:gd name="T13" fmla="*/ 192 h 384"/>
                <a:gd name="T14" fmla="*/ 192 w 384"/>
                <a:gd name="T15" fmla="*/ 35 h 384"/>
                <a:gd name="T16" fmla="*/ 349 w 384"/>
                <a:gd name="T17" fmla="*/ 192 h 384"/>
                <a:gd name="T18" fmla="*/ 192 w 384"/>
                <a:gd name="T19" fmla="*/ 349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4" h="384">
                  <a:moveTo>
                    <a:pt x="192" y="0"/>
                  </a:moveTo>
                  <a:cubicBezTo>
                    <a:pt x="86" y="0"/>
                    <a:pt x="0" y="86"/>
                    <a:pt x="0" y="192"/>
                  </a:cubicBezTo>
                  <a:cubicBezTo>
                    <a:pt x="0" y="298"/>
                    <a:pt x="86" y="384"/>
                    <a:pt x="192" y="384"/>
                  </a:cubicBezTo>
                  <a:cubicBezTo>
                    <a:pt x="298" y="384"/>
                    <a:pt x="384" y="298"/>
                    <a:pt x="384" y="192"/>
                  </a:cubicBezTo>
                  <a:cubicBezTo>
                    <a:pt x="384" y="86"/>
                    <a:pt x="298" y="0"/>
                    <a:pt x="192" y="0"/>
                  </a:cubicBezTo>
                  <a:close/>
                  <a:moveTo>
                    <a:pt x="192" y="349"/>
                  </a:moveTo>
                  <a:cubicBezTo>
                    <a:pt x="105" y="349"/>
                    <a:pt x="35" y="278"/>
                    <a:pt x="35" y="192"/>
                  </a:cubicBezTo>
                  <a:cubicBezTo>
                    <a:pt x="35" y="105"/>
                    <a:pt x="105" y="35"/>
                    <a:pt x="192" y="35"/>
                  </a:cubicBezTo>
                  <a:cubicBezTo>
                    <a:pt x="278" y="35"/>
                    <a:pt x="349" y="105"/>
                    <a:pt x="349" y="192"/>
                  </a:cubicBezTo>
                  <a:cubicBezTo>
                    <a:pt x="349" y="278"/>
                    <a:pt x="278" y="349"/>
                    <a:pt x="192" y="349"/>
                  </a:cubicBezTo>
                  <a:close/>
                </a:path>
              </a:pathLst>
            </a:custGeom>
            <a:grpFill/>
            <a:ln>
              <a:noFill/>
            </a:ln>
          </p:spPr>
          <p:txBody>
            <a:bodyPr lIns="105460" tIns="52729" rIns="105460" bIns="52729"/>
            <a:lstStyle/>
            <a:p>
              <a:pPr algn="just">
                <a:lnSpc>
                  <a:spcPct val="120000"/>
                </a:lnSpc>
                <a:defRPr/>
              </a:pPr>
              <a:endParaRPr lang="en-US" sz="900" noProof="1">
                <a:solidFill>
                  <a:schemeClr val="tx1">
                    <a:lumMod val="75000"/>
                    <a:lumOff val="25000"/>
                  </a:schemeClr>
                </a:solidFill>
                <a:cs typeface="+mn-ea"/>
                <a:sym typeface="+mn-lt"/>
              </a:endParaRPr>
            </a:p>
          </p:txBody>
        </p:sp>
      </p:grpSp>
      <p:grpSp>
        <p:nvGrpSpPr>
          <p:cNvPr id="31" name="Group 20"/>
          <p:cNvGrpSpPr/>
          <p:nvPr/>
        </p:nvGrpSpPr>
        <p:grpSpPr>
          <a:xfrm>
            <a:off x="7809908" y="1872330"/>
            <a:ext cx="627098" cy="627098"/>
            <a:chOff x="6665323" y="3562825"/>
            <a:chExt cx="587140" cy="587140"/>
          </a:xfrm>
          <a:solidFill>
            <a:schemeClr val="bg1"/>
          </a:solidFill>
        </p:grpSpPr>
        <p:sp>
          <p:nvSpPr>
            <p:cNvPr id="32" name="Freeform 19"/>
            <p:cNvSpPr>
              <a:spLocks noEditPoints="1"/>
            </p:cNvSpPr>
            <p:nvPr/>
          </p:nvSpPr>
          <p:spPr bwMode="auto">
            <a:xfrm>
              <a:off x="6808144" y="3735126"/>
              <a:ext cx="301499" cy="242538"/>
            </a:xfrm>
            <a:custGeom>
              <a:avLst/>
              <a:gdLst>
                <a:gd name="T0" fmla="*/ 393 w 400"/>
                <a:gd name="T1" fmla="*/ 61 h 322"/>
                <a:gd name="T2" fmla="*/ 300 w 400"/>
                <a:gd name="T3" fmla="*/ 3 h 322"/>
                <a:gd name="T4" fmla="*/ 286 w 400"/>
                <a:gd name="T5" fmla="*/ 3 h 322"/>
                <a:gd name="T6" fmla="*/ 200 w 400"/>
                <a:gd name="T7" fmla="*/ 57 h 322"/>
                <a:gd name="T8" fmla="*/ 113 w 400"/>
                <a:gd name="T9" fmla="*/ 3 h 322"/>
                <a:gd name="T10" fmla="*/ 100 w 400"/>
                <a:gd name="T11" fmla="*/ 3 h 322"/>
                <a:gd name="T12" fmla="*/ 6 w 400"/>
                <a:gd name="T13" fmla="*/ 61 h 322"/>
                <a:gd name="T14" fmla="*/ 0 w 400"/>
                <a:gd name="T15" fmla="*/ 73 h 322"/>
                <a:gd name="T16" fmla="*/ 0 w 400"/>
                <a:gd name="T17" fmla="*/ 307 h 322"/>
                <a:gd name="T18" fmla="*/ 6 w 400"/>
                <a:gd name="T19" fmla="*/ 319 h 322"/>
                <a:gd name="T20" fmla="*/ 20 w 400"/>
                <a:gd name="T21" fmla="*/ 319 h 322"/>
                <a:gd name="T22" fmla="*/ 106 w 400"/>
                <a:gd name="T23" fmla="*/ 265 h 322"/>
                <a:gd name="T24" fmla="*/ 193 w 400"/>
                <a:gd name="T25" fmla="*/ 319 h 322"/>
                <a:gd name="T26" fmla="*/ 207 w 400"/>
                <a:gd name="T27" fmla="*/ 319 h 322"/>
                <a:gd name="T28" fmla="*/ 293 w 400"/>
                <a:gd name="T29" fmla="*/ 265 h 322"/>
                <a:gd name="T30" fmla="*/ 380 w 400"/>
                <a:gd name="T31" fmla="*/ 319 h 322"/>
                <a:gd name="T32" fmla="*/ 387 w 400"/>
                <a:gd name="T33" fmla="*/ 321 h 322"/>
                <a:gd name="T34" fmla="*/ 393 w 400"/>
                <a:gd name="T35" fmla="*/ 319 h 322"/>
                <a:gd name="T36" fmla="*/ 400 w 400"/>
                <a:gd name="T37" fmla="*/ 307 h 322"/>
                <a:gd name="T38" fmla="*/ 400 w 400"/>
                <a:gd name="T39" fmla="*/ 73 h 322"/>
                <a:gd name="T40" fmla="*/ 393 w 400"/>
                <a:gd name="T41" fmla="*/ 61 h 322"/>
                <a:gd name="T42" fmla="*/ 93 w 400"/>
                <a:gd name="T43" fmla="*/ 241 h 322"/>
                <a:gd name="T44" fmla="*/ 26 w 400"/>
                <a:gd name="T45" fmla="*/ 283 h 322"/>
                <a:gd name="T46" fmla="*/ 26 w 400"/>
                <a:gd name="T47" fmla="*/ 81 h 322"/>
                <a:gd name="T48" fmla="*/ 93 w 400"/>
                <a:gd name="T49" fmla="*/ 39 h 322"/>
                <a:gd name="T50" fmla="*/ 93 w 400"/>
                <a:gd name="T51" fmla="*/ 241 h 322"/>
                <a:gd name="T52" fmla="*/ 187 w 400"/>
                <a:gd name="T53" fmla="*/ 283 h 322"/>
                <a:gd name="T54" fmla="*/ 119 w 400"/>
                <a:gd name="T55" fmla="*/ 241 h 322"/>
                <a:gd name="T56" fmla="*/ 119 w 400"/>
                <a:gd name="T57" fmla="*/ 39 h 322"/>
                <a:gd name="T58" fmla="*/ 187 w 400"/>
                <a:gd name="T59" fmla="*/ 81 h 322"/>
                <a:gd name="T60" fmla="*/ 187 w 400"/>
                <a:gd name="T61" fmla="*/ 283 h 322"/>
                <a:gd name="T62" fmla="*/ 280 w 400"/>
                <a:gd name="T63" fmla="*/ 241 h 322"/>
                <a:gd name="T64" fmla="*/ 213 w 400"/>
                <a:gd name="T65" fmla="*/ 283 h 322"/>
                <a:gd name="T66" fmla="*/ 213 w 400"/>
                <a:gd name="T67" fmla="*/ 81 h 322"/>
                <a:gd name="T68" fmla="*/ 280 w 400"/>
                <a:gd name="T69" fmla="*/ 39 h 322"/>
                <a:gd name="T70" fmla="*/ 280 w 400"/>
                <a:gd name="T71" fmla="*/ 241 h 322"/>
                <a:gd name="T72" fmla="*/ 374 w 400"/>
                <a:gd name="T73" fmla="*/ 283 h 322"/>
                <a:gd name="T74" fmla="*/ 306 w 400"/>
                <a:gd name="T75" fmla="*/ 241 h 322"/>
                <a:gd name="T76" fmla="*/ 306 w 400"/>
                <a:gd name="T77" fmla="*/ 39 h 322"/>
                <a:gd name="T78" fmla="*/ 374 w 400"/>
                <a:gd name="T79" fmla="*/ 81 h 322"/>
                <a:gd name="T80" fmla="*/ 374 w 400"/>
                <a:gd name="T81" fmla="*/ 283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00" h="322">
                  <a:moveTo>
                    <a:pt x="393" y="61"/>
                  </a:moveTo>
                  <a:cubicBezTo>
                    <a:pt x="300" y="3"/>
                    <a:pt x="300" y="3"/>
                    <a:pt x="300" y="3"/>
                  </a:cubicBezTo>
                  <a:cubicBezTo>
                    <a:pt x="296" y="0"/>
                    <a:pt x="291" y="0"/>
                    <a:pt x="286" y="3"/>
                  </a:cubicBezTo>
                  <a:cubicBezTo>
                    <a:pt x="200" y="57"/>
                    <a:pt x="200" y="57"/>
                    <a:pt x="200" y="57"/>
                  </a:cubicBezTo>
                  <a:cubicBezTo>
                    <a:pt x="113" y="3"/>
                    <a:pt x="113" y="3"/>
                    <a:pt x="113" y="3"/>
                  </a:cubicBezTo>
                  <a:cubicBezTo>
                    <a:pt x="109" y="0"/>
                    <a:pt x="104" y="0"/>
                    <a:pt x="100" y="3"/>
                  </a:cubicBezTo>
                  <a:cubicBezTo>
                    <a:pt x="6" y="61"/>
                    <a:pt x="6" y="61"/>
                    <a:pt x="6" y="61"/>
                  </a:cubicBezTo>
                  <a:cubicBezTo>
                    <a:pt x="2" y="64"/>
                    <a:pt x="0" y="68"/>
                    <a:pt x="0" y="73"/>
                  </a:cubicBezTo>
                  <a:cubicBezTo>
                    <a:pt x="0" y="307"/>
                    <a:pt x="0" y="307"/>
                    <a:pt x="0" y="307"/>
                  </a:cubicBezTo>
                  <a:cubicBezTo>
                    <a:pt x="0" y="312"/>
                    <a:pt x="2" y="317"/>
                    <a:pt x="6" y="319"/>
                  </a:cubicBezTo>
                  <a:cubicBezTo>
                    <a:pt x="11" y="322"/>
                    <a:pt x="16" y="321"/>
                    <a:pt x="20" y="319"/>
                  </a:cubicBezTo>
                  <a:cubicBezTo>
                    <a:pt x="106" y="265"/>
                    <a:pt x="106" y="265"/>
                    <a:pt x="106" y="265"/>
                  </a:cubicBezTo>
                  <a:cubicBezTo>
                    <a:pt x="193" y="319"/>
                    <a:pt x="193" y="319"/>
                    <a:pt x="193" y="319"/>
                  </a:cubicBezTo>
                  <a:cubicBezTo>
                    <a:pt x="197" y="322"/>
                    <a:pt x="202" y="322"/>
                    <a:pt x="207" y="319"/>
                  </a:cubicBezTo>
                  <a:cubicBezTo>
                    <a:pt x="293" y="265"/>
                    <a:pt x="293" y="265"/>
                    <a:pt x="293" y="265"/>
                  </a:cubicBezTo>
                  <a:cubicBezTo>
                    <a:pt x="380" y="319"/>
                    <a:pt x="380" y="319"/>
                    <a:pt x="380" y="319"/>
                  </a:cubicBezTo>
                  <a:cubicBezTo>
                    <a:pt x="382" y="320"/>
                    <a:pt x="384" y="321"/>
                    <a:pt x="387" y="321"/>
                  </a:cubicBezTo>
                  <a:cubicBezTo>
                    <a:pt x="389" y="321"/>
                    <a:pt x="391" y="320"/>
                    <a:pt x="393" y="319"/>
                  </a:cubicBezTo>
                  <a:cubicBezTo>
                    <a:pt x="397" y="317"/>
                    <a:pt x="400" y="312"/>
                    <a:pt x="400" y="307"/>
                  </a:cubicBezTo>
                  <a:cubicBezTo>
                    <a:pt x="400" y="73"/>
                    <a:pt x="400" y="73"/>
                    <a:pt x="400" y="73"/>
                  </a:cubicBezTo>
                  <a:cubicBezTo>
                    <a:pt x="400" y="68"/>
                    <a:pt x="397" y="64"/>
                    <a:pt x="393" y="61"/>
                  </a:cubicBezTo>
                  <a:close/>
                  <a:moveTo>
                    <a:pt x="93" y="241"/>
                  </a:moveTo>
                  <a:cubicBezTo>
                    <a:pt x="26" y="283"/>
                    <a:pt x="26" y="283"/>
                    <a:pt x="26" y="283"/>
                  </a:cubicBezTo>
                  <a:cubicBezTo>
                    <a:pt x="26" y="81"/>
                    <a:pt x="26" y="81"/>
                    <a:pt x="26" y="81"/>
                  </a:cubicBezTo>
                  <a:cubicBezTo>
                    <a:pt x="93" y="39"/>
                    <a:pt x="93" y="39"/>
                    <a:pt x="93" y="39"/>
                  </a:cubicBezTo>
                  <a:lnTo>
                    <a:pt x="93" y="241"/>
                  </a:lnTo>
                  <a:close/>
                  <a:moveTo>
                    <a:pt x="187" y="283"/>
                  </a:moveTo>
                  <a:cubicBezTo>
                    <a:pt x="119" y="241"/>
                    <a:pt x="119" y="241"/>
                    <a:pt x="119" y="241"/>
                  </a:cubicBezTo>
                  <a:cubicBezTo>
                    <a:pt x="119" y="39"/>
                    <a:pt x="119" y="39"/>
                    <a:pt x="119" y="39"/>
                  </a:cubicBezTo>
                  <a:cubicBezTo>
                    <a:pt x="187" y="81"/>
                    <a:pt x="187" y="81"/>
                    <a:pt x="187" y="81"/>
                  </a:cubicBezTo>
                  <a:lnTo>
                    <a:pt x="187" y="283"/>
                  </a:lnTo>
                  <a:close/>
                  <a:moveTo>
                    <a:pt x="280" y="241"/>
                  </a:moveTo>
                  <a:cubicBezTo>
                    <a:pt x="213" y="283"/>
                    <a:pt x="213" y="283"/>
                    <a:pt x="213" y="283"/>
                  </a:cubicBezTo>
                  <a:cubicBezTo>
                    <a:pt x="213" y="81"/>
                    <a:pt x="213" y="81"/>
                    <a:pt x="213" y="81"/>
                  </a:cubicBezTo>
                  <a:cubicBezTo>
                    <a:pt x="280" y="39"/>
                    <a:pt x="280" y="39"/>
                    <a:pt x="280" y="39"/>
                  </a:cubicBezTo>
                  <a:lnTo>
                    <a:pt x="280" y="241"/>
                  </a:lnTo>
                  <a:close/>
                  <a:moveTo>
                    <a:pt x="374" y="283"/>
                  </a:moveTo>
                  <a:cubicBezTo>
                    <a:pt x="306" y="241"/>
                    <a:pt x="306" y="241"/>
                    <a:pt x="306" y="241"/>
                  </a:cubicBezTo>
                  <a:cubicBezTo>
                    <a:pt x="306" y="39"/>
                    <a:pt x="306" y="39"/>
                    <a:pt x="306" y="39"/>
                  </a:cubicBezTo>
                  <a:cubicBezTo>
                    <a:pt x="374" y="81"/>
                    <a:pt x="374" y="81"/>
                    <a:pt x="374" y="81"/>
                  </a:cubicBezTo>
                  <a:lnTo>
                    <a:pt x="374" y="283"/>
                  </a:lnTo>
                  <a:close/>
                </a:path>
              </a:pathLst>
            </a:custGeom>
            <a:grpFill/>
            <a:ln>
              <a:noFill/>
            </a:ln>
          </p:spPr>
          <p:txBody>
            <a:bodyPr lIns="105460" tIns="52729" rIns="105460" bIns="52729"/>
            <a:lstStyle/>
            <a:p>
              <a:pPr algn="just">
                <a:lnSpc>
                  <a:spcPct val="120000"/>
                </a:lnSpc>
                <a:defRPr/>
              </a:pPr>
              <a:endParaRPr lang="en-US" sz="900" noProof="1">
                <a:solidFill>
                  <a:schemeClr val="tx1">
                    <a:lumMod val="75000"/>
                    <a:lumOff val="25000"/>
                  </a:schemeClr>
                </a:solidFill>
                <a:cs typeface="+mn-ea"/>
                <a:sym typeface="+mn-lt"/>
              </a:endParaRPr>
            </a:p>
          </p:txBody>
        </p:sp>
        <p:sp>
          <p:nvSpPr>
            <p:cNvPr id="33" name="Freeform 23"/>
            <p:cNvSpPr>
              <a:spLocks noEditPoints="1"/>
            </p:cNvSpPr>
            <p:nvPr/>
          </p:nvSpPr>
          <p:spPr bwMode="auto">
            <a:xfrm>
              <a:off x="6665323" y="3562825"/>
              <a:ext cx="587140" cy="587140"/>
            </a:xfrm>
            <a:custGeom>
              <a:avLst/>
              <a:gdLst>
                <a:gd name="T0" fmla="*/ 192 w 384"/>
                <a:gd name="T1" fmla="*/ 0 h 384"/>
                <a:gd name="T2" fmla="*/ 0 w 384"/>
                <a:gd name="T3" fmla="*/ 192 h 384"/>
                <a:gd name="T4" fmla="*/ 192 w 384"/>
                <a:gd name="T5" fmla="*/ 384 h 384"/>
                <a:gd name="T6" fmla="*/ 384 w 384"/>
                <a:gd name="T7" fmla="*/ 192 h 384"/>
                <a:gd name="T8" fmla="*/ 192 w 384"/>
                <a:gd name="T9" fmla="*/ 0 h 384"/>
                <a:gd name="T10" fmla="*/ 192 w 384"/>
                <a:gd name="T11" fmla="*/ 349 h 384"/>
                <a:gd name="T12" fmla="*/ 35 w 384"/>
                <a:gd name="T13" fmla="*/ 192 h 384"/>
                <a:gd name="T14" fmla="*/ 192 w 384"/>
                <a:gd name="T15" fmla="*/ 35 h 384"/>
                <a:gd name="T16" fmla="*/ 349 w 384"/>
                <a:gd name="T17" fmla="*/ 192 h 384"/>
                <a:gd name="T18" fmla="*/ 192 w 384"/>
                <a:gd name="T19" fmla="*/ 349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4" h="384">
                  <a:moveTo>
                    <a:pt x="192" y="0"/>
                  </a:moveTo>
                  <a:cubicBezTo>
                    <a:pt x="86" y="0"/>
                    <a:pt x="0" y="86"/>
                    <a:pt x="0" y="192"/>
                  </a:cubicBezTo>
                  <a:cubicBezTo>
                    <a:pt x="0" y="298"/>
                    <a:pt x="86" y="384"/>
                    <a:pt x="192" y="384"/>
                  </a:cubicBezTo>
                  <a:cubicBezTo>
                    <a:pt x="298" y="384"/>
                    <a:pt x="384" y="298"/>
                    <a:pt x="384" y="192"/>
                  </a:cubicBezTo>
                  <a:cubicBezTo>
                    <a:pt x="384" y="86"/>
                    <a:pt x="298" y="0"/>
                    <a:pt x="192" y="0"/>
                  </a:cubicBezTo>
                  <a:close/>
                  <a:moveTo>
                    <a:pt x="192" y="349"/>
                  </a:moveTo>
                  <a:cubicBezTo>
                    <a:pt x="105" y="349"/>
                    <a:pt x="35" y="278"/>
                    <a:pt x="35" y="192"/>
                  </a:cubicBezTo>
                  <a:cubicBezTo>
                    <a:pt x="35" y="105"/>
                    <a:pt x="105" y="35"/>
                    <a:pt x="192" y="35"/>
                  </a:cubicBezTo>
                  <a:cubicBezTo>
                    <a:pt x="278" y="35"/>
                    <a:pt x="349" y="105"/>
                    <a:pt x="349" y="192"/>
                  </a:cubicBezTo>
                  <a:cubicBezTo>
                    <a:pt x="349" y="278"/>
                    <a:pt x="278" y="349"/>
                    <a:pt x="192" y="349"/>
                  </a:cubicBezTo>
                  <a:close/>
                </a:path>
              </a:pathLst>
            </a:custGeom>
            <a:grpFill/>
            <a:ln>
              <a:noFill/>
            </a:ln>
          </p:spPr>
          <p:txBody>
            <a:bodyPr lIns="105460" tIns="52729" rIns="105460" bIns="52729"/>
            <a:lstStyle/>
            <a:p>
              <a:pPr algn="just">
                <a:lnSpc>
                  <a:spcPct val="120000"/>
                </a:lnSpc>
                <a:defRPr/>
              </a:pPr>
              <a:endParaRPr lang="en-US" sz="900" noProof="1">
                <a:solidFill>
                  <a:schemeClr val="tx1">
                    <a:lumMod val="75000"/>
                    <a:lumOff val="25000"/>
                  </a:schemeClr>
                </a:solidFill>
                <a:cs typeface="+mn-ea"/>
                <a:sym typeface="+mn-lt"/>
              </a:endParaRPr>
            </a:p>
          </p:txBody>
        </p:sp>
      </p:grpSp>
      <p:grpSp>
        <p:nvGrpSpPr>
          <p:cNvPr id="34" name="Group 23"/>
          <p:cNvGrpSpPr/>
          <p:nvPr/>
        </p:nvGrpSpPr>
        <p:grpSpPr>
          <a:xfrm>
            <a:off x="8758050" y="3729255"/>
            <a:ext cx="436603" cy="436603"/>
            <a:chOff x="7740352" y="3562825"/>
            <a:chExt cx="587140" cy="587140"/>
          </a:xfrm>
          <a:solidFill>
            <a:schemeClr val="bg1"/>
          </a:solidFill>
        </p:grpSpPr>
        <p:sp>
          <p:nvSpPr>
            <p:cNvPr id="35" name="Freeform 24"/>
            <p:cNvSpPr>
              <a:spLocks noEditPoints="1"/>
            </p:cNvSpPr>
            <p:nvPr/>
          </p:nvSpPr>
          <p:spPr bwMode="auto">
            <a:xfrm>
              <a:off x="7740352" y="3562825"/>
              <a:ext cx="587140" cy="587140"/>
            </a:xfrm>
            <a:custGeom>
              <a:avLst/>
              <a:gdLst>
                <a:gd name="T0" fmla="*/ 192 w 384"/>
                <a:gd name="T1" fmla="*/ 0 h 384"/>
                <a:gd name="T2" fmla="*/ 0 w 384"/>
                <a:gd name="T3" fmla="*/ 192 h 384"/>
                <a:gd name="T4" fmla="*/ 192 w 384"/>
                <a:gd name="T5" fmla="*/ 384 h 384"/>
                <a:gd name="T6" fmla="*/ 384 w 384"/>
                <a:gd name="T7" fmla="*/ 192 h 384"/>
                <a:gd name="T8" fmla="*/ 192 w 384"/>
                <a:gd name="T9" fmla="*/ 0 h 384"/>
                <a:gd name="T10" fmla="*/ 192 w 384"/>
                <a:gd name="T11" fmla="*/ 349 h 384"/>
                <a:gd name="T12" fmla="*/ 35 w 384"/>
                <a:gd name="T13" fmla="*/ 192 h 384"/>
                <a:gd name="T14" fmla="*/ 192 w 384"/>
                <a:gd name="T15" fmla="*/ 35 h 384"/>
                <a:gd name="T16" fmla="*/ 349 w 384"/>
                <a:gd name="T17" fmla="*/ 192 h 384"/>
                <a:gd name="T18" fmla="*/ 192 w 384"/>
                <a:gd name="T19" fmla="*/ 349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4" h="384">
                  <a:moveTo>
                    <a:pt x="192" y="0"/>
                  </a:moveTo>
                  <a:cubicBezTo>
                    <a:pt x="86" y="0"/>
                    <a:pt x="0" y="86"/>
                    <a:pt x="0" y="192"/>
                  </a:cubicBezTo>
                  <a:cubicBezTo>
                    <a:pt x="0" y="298"/>
                    <a:pt x="86" y="384"/>
                    <a:pt x="192" y="384"/>
                  </a:cubicBezTo>
                  <a:cubicBezTo>
                    <a:pt x="298" y="384"/>
                    <a:pt x="384" y="298"/>
                    <a:pt x="384" y="192"/>
                  </a:cubicBezTo>
                  <a:cubicBezTo>
                    <a:pt x="384" y="86"/>
                    <a:pt x="298" y="0"/>
                    <a:pt x="192" y="0"/>
                  </a:cubicBezTo>
                  <a:close/>
                  <a:moveTo>
                    <a:pt x="192" y="349"/>
                  </a:moveTo>
                  <a:cubicBezTo>
                    <a:pt x="105" y="349"/>
                    <a:pt x="35" y="278"/>
                    <a:pt x="35" y="192"/>
                  </a:cubicBezTo>
                  <a:cubicBezTo>
                    <a:pt x="35" y="105"/>
                    <a:pt x="105" y="35"/>
                    <a:pt x="192" y="35"/>
                  </a:cubicBezTo>
                  <a:cubicBezTo>
                    <a:pt x="278" y="35"/>
                    <a:pt x="349" y="105"/>
                    <a:pt x="349" y="192"/>
                  </a:cubicBezTo>
                  <a:cubicBezTo>
                    <a:pt x="349" y="278"/>
                    <a:pt x="278" y="349"/>
                    <a:pt x="192" y="349"/>
                  </a:cubicBezTo>
                  <a:close/>
                </a:path>
              </a:pathLst>
            </a:custGeom>
            <a:grpFill/>
            <a:ln>
              <a:noFill/>
            </a:ln>
          </p:spPr>
          <p:txBody>
            <a:bodyPr lIns="105460" tIns="52729" rIns="105460" bIns="52729"/>
            <a:lstStyle/>
            <a:p>
              <a:pPr algn="just">
                <a:lnSpc>
                  <a:spcPct val="120000"/>
                </a:lnSpc>
                <a:defRPr/>
              </a:pPr>
              <a:endParaRPr lang="en-US" sz="900" noProof="1">
                <a:solidFill>
                  <a:schemeClr val="tx1">
                    <a:lumMod val="75000"/>
                    <a:lumOff val="25000"/>
                  </a:schemeClr>
                </a:solidFill>
                <a:cs typeface="+mn-ea"/>
                <a:sym typeface="+mn-lt"/>
              </a:endParaRPr>
            </a:p>
          </p:txBody>
        </p:sp>
        <p:sp>
          <p:nvSpPr>
            <p:cNvPr id="36" name="Freeform 27"/>
            <p:cNvSpPr>
              <a:spLocks noEditPoints="1"/>
            </p:cNvSpPr>
            <p:nvPr/>
          </p:nvSpPr>
          <p:spPr bwMode="auto">
            <a:xfrm>
              <a:off x="7931746" y="3722078"/>
              <a:ext cx="204352" cy="268635"/>
            </a:xfrm>
            <a:custGeom>
              <a:avLst/>
              <a:gdLst>
                <a:gd name="T0" fmla="*/ 96 w 256"/>
                <a:gd name="T1" fmla="*/ 48 h 336"/>
                <a:gd name="T2" fmla="*/ 48 w 256"/>
                <a:gd name="T3" fmla="*/ 0 h 336"/>
                <a:gd name="T4" fmla="*/ 0 w 256"/>
                <a:gd name="T5" fmla="*/ 48 h 336"/>
                <a:gd name="T6" fmla="*/ 29 w 256"/>
                <a:gd name="T7" fmla="*/ 92 h 336"/>
                <a:gd name="T8" fmla="*/ 29 w 256"/>
                <a:gd name="T9" fmla="*/ 244 h 336"/>
                <a:gd name="T10" fmla="*/ 0 w 256"/>
                <a:gd name="T11" fmla="*/ 288 h 336"/>
                <a:gd name="T12" fmla="*/ 48 w 256"/>
                <a:gd name="T13" fmla="*/ 336 h 336"/>
                <a:gd name="T14" fmla="*/ 96 w 256"/>
                <a:gd name="T15" fmla="*/ 288 h 336"/>
                <a:gd name="T16" fmla="*/ 67 w 256"/>
                <a:gd name="T17" fmla="*/ 244 h 336"/>
                <a:gd name="T18" fmla="*/ 67 w 256"/>
                <a:gd name="T19" fmla="*/ 92 h 336"/>
                <a:gd name="T20" fmla="*/ 96 w 256"/>
                <a:gd name="T21" fmla="*/ 48 h 336"/>
                <a:gd name="T22" fmla="*/ 75 w 256"/>
                <a:gd name="T23" fmla="*/ 288 h 336"/>
                <a:gd name="T24" fmla="*/ 48 w 256"/>
                <a:gd name="T25" fmla="*/ 316 h 336"/>
                <a:gd name="T26" fmla="*/ 20 w 256"/>
                <a:gd name="T27" fmla="*/ 288 h 336"/>
                <a:gd name="T28" fmla="*/ 48 w 256"/>
                <a:gd name="T29" fmla="*/ 260 h 336"/>
                <a:gd name="T30" fmla="*/ 75 w 256"/>
                <a:gd name="T31" fmla="*/ 288 h 336"/>
                <a:gd name="T32" fmla="*/ 48 w 256"/>
                <a:gd name="T33" fmla="*/ 76 h 336"/>
                <a:gd name="T34" fmla="*/ 20 w 256"/>
                <a:gd name="T35" fmla="*/ 48 h 336"/>
                <a:gd name="T36" fmla="*/ 48 w 256"/>
                <a:gd name="T37" fmla="*/ 20 h 336"/>
                <a:gd name="T38" fmla="*/ 75 w 256"/>
                <a:gd name="T39" fmla="*/ 48 h 336"/>
                <a:gd name="T40" fmla="*/ 48 w 256"/>
                <a:gd name="T41" fmla="*/ 76 h 336"/>
                <a:gd name="T42" fmla="*/ 227 w 256"/>
                <a:gd name="T43" fmla="*/ 244 h 336"/>
                <a:gd name="T44" fmla="*/ 227 w 256"/>
                <a:gd name="T45" fmla="*/ 92 h 336"/>
                <a:gd name="T46" fmla="*/ 256 w 256"/>
                <a:gd name="T47" fmla="*/ 48 h 336"/>
                <a:gd name="T48" fmla="*/ 208 w 256"/>
                <a:gd name="T49" fmla="*/ 0 h 336"/>
                <a:gd name="T50" fmla="*/ 160 w 256"/>
                <a:gd name="T51" fmla="*/ 48 h 336"/>
                <a:gd name="T52" fmla="*/ 189 w 256"/>
                <a:gd name="T53" fmla="*/ 92 h 336"/>
                <a:gd name="T54" fmla="*/ 189 w 256"/>
                <a:gd name="T55" fmla="*/ 244 h 336"/>
                <a:gd name="T56" fmla="*/ 160 w 256"/>
                <a:gd name="T57" fmla="*/ 288 h 336"/>
                <a:gd name="T58" fmla="*/ 208 w 256"/>
                <a:gd name="T59" fmla="*/ 336 h 336"/>
                <a:gd name="T60" fmla="*/ 256 w 256"/>
                <a:gd name="T61" fmla="*/ 288 h 336"/>
                <a:gd name="T62" fmla="*/ 227 w 256"/>
                <a:gd name="T63" fmla="*/ 244 h 336"/>
                <a:gd name="T64" fmla="*/ 180 w 256"/>
                <a:gd name="T65" fmla="*/ 48 h 336"/>
                <a:gd name="T66" fmla="*/ 208 w 256"/>
                <a:gd name="T67" fmla="*/ 20 h 336"/>
                <a:gd name="T68" fmla="*/ 235 w 256"/>
                <a:gd name="T69" fmla="*/ 48 h 336"/>
                <a:gd name="T70" fmla="*/ 208 w 256"/>
                <a:gd name="T71" fmla="*/ 76 h 336"/>
                <a:gd name="T72" fmla="*/ 180 w 256"/>
                <a:gd name="T73" fmla="*/ 48 h 336"/>
                <a:gd name="T74" fmla="*/ 208 w 256"/>
                <a:gd name="T75" fmla="*/ 316 h 336"/>
                <a:gd name="T76" fmla="*/ 180 w 256"/>
                <a:gd name="T77" fmla="*/ 288 h 336"/>
                <a:gd name="T78" fmla="*/ 208 w 256"/>
                <a:gd name="T79" fmla="*/ 260 h 336"/>
                <a:gd name="T80" fmla="*/ 235 w 256"/>
                <a:gd name="T81" fmla="*/ 288 h 336"/>
                <a:gd name="T82" fmla="*/ 208 w 256"/>
                <a:gd name="T83" fmla="*/ 316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6" h="336">
                  <a:moveTo>
                    <a:pt x="96" y="48"/>
                  </a:moveTo>
                  <a:cubicBezTo>
                    <a:pt x="96" y="21"/>
                    <a:pt x="74" y="0"/>
                    <a:pt x="48" y="0"/>
                  </a:cubicBezTo>
                  <a:cubicBezTo>
                    <a:pt x="21" y="0"/>
                    <a:pt x="0" y="21"/>
                    <a:pt x="0" y="48"/>
                  </a:cubicBezTo>
                  <a:cubicBezTo>
                    <a:pt x="0" y="68"/>
                    <a:pt x="12" y="85"/>
                    <a:pt x="29" y="92"/>
                  </a:cubicBezTo>
                  <a:cubicBezTo>
                    <a:pt x="29" y="244"/>
                    <a:pt x="29" y="244"/>
                    <a:pt x="29" y="244"/>
                  </a:cubicBezTo>
                  <a:cubicBezTo>
                    <a:pt x="12" y="251"/>
                    <a:pt x="0" y="268"/>
                    <a:pt x="0" y="288"/>
                  </a:cubicBezTo>
                  <a:cubicBezTo>
                    <a:pt x="0" y="314"/>
                    <a:pt x="21" y="336"/>
                    <a:pt x="48" y="336"/>
                  </a:cubicBezTo>
                  <a:cubicBezTo>
                    <a:pt x="74" y="336"/>
                    <a:pt x="96" y="314"/>
                    <a:pt x="96" y="288"/>
                  </a:cubicBezTo>
                  <a:cubicBezTo>
                    <a:pt x="96" y="268"/>
                    <a:pt x="84" y="251"/>
                    <a:pt x="67" y="244"/>
                  </a:cubicBezTo>
                  <a:cubicBezTo>
                    <a:pt x="67" y="92"/>
                    <a:pt x="67" y="92"/>
                    <a:pt x="67" y="92"/>
                  </a:cubicBezTo>
                  <a:cubicBezTo>
                    <a:pt x="84" y="85"/>
                    <a:pt x="96" y="68"/>
                    <a:pt x="96" y="48"/>
                  </a:cubicBezTo>
                  <a:close/>
                  <a:moveTo>
                    <a:pt x="75" y="288"/>
                  </a:moveTo>
                  <a:cubicBezTo>
                    <a:pt x="75" y="303"/>
                    <a:pt x="63" y="316"/>
                    <a:pt x="48" y="316"/>
                  </a:cubicBezTo>
                  <a:cubicBezTo>
                    <a:pt x="32" y="316"/>
                    <a:pt x="20" y="303"/>
                    <a:pt x="20" y="288"/>
                  </a:cubicBezTo>
                  <a:cubicBezTo>
                    <a:pt x="20" y="273"/>
                    <a:pt x="32" y="260"/>
                    <a:pt x="48" y="260"/>
                  </a:cubicBezTo>
                  <a:cubicBezTo>
                    <a:pt x="63" y="260"/>
                    <a:pt x="75" y="273"/>
                    <a:pt x="75" y="288"/>
                  </a:cubicBezTo>
                  <a:close/>
                  <a:moveTo>
                    <a:pt x="48" y="76"/>
                  </a:moveTo>
                  <a:cubicBezTo>
                    <a:pt x="32" y="76"/>
                    <a:pt x="20" y="63"/>
                    <a:pt x="20" y="48"/>
                  </a:cubicBezTo>
                  <a:cubicBezTo>
                    <a:pt x="20" y="33"/>
                    <a:pt x="32" y="20"/>
                    <a:pt x="48" y="20"/>
                  </a:cubicBezTo>
                  <a:cubicBezTo>
                    <a:pt x="63" y="20"/>
                    <a:pt x="75" y="33"/>
                    <a:pt x="75" y="48"/>
                  </a:cubicBezTo>
                  <a:cubicBezTo>
                    <a:pt x="75" y="63"/>
                    <a:pt x="63" y="76"/>
                    <a:pt x="48" y="76"/>
                  </a:cubicBezTo>
                  <a:close/>
                  <a:moveTo>
                    <a:pt x="227" y="244"/>
                  </a:moveTo>
                  <a:cubicBezTo>
                    <a:pt x="227" y="92"/>
                    <a:pt x="227" y="92"/>
                    <a:pt x="227" y="92"/>
                  </a:cubicBezTo>
                  <a:cubicBezTo>
                    <a:pt x="244" y="85"/>
                    <a:pt x="256" y="68"/>
                    <a:pt x="256" y="48"/>
                  </a:cubicBezTo>
                  <a:cubicBezTo>
                    <a:pt x="256" y="21"/>
                    <a:pt x="234" y="0"/>
                    <a:pt x="208" y="0"/>
                  </a:cubicBezTo>
                  <a:cubicBezTo>
                    <a:pt x="181" y="0"/>
                    <a:pt x="160" y="21"/>
                    <a:pt x="160" y="48"/>
                  </a:cubicBezTo>
                  <a:cubicBezTo>
                    <a:pt x="160" y="68"/>
                    <a:pt x="172" y="85"/>
                    <a:pt x="189" y="92"/>
                  </a:cubicBezTo>
                  <a:cubicBezTo>
                    <a:pt x="189" y="244"/>
                    <a:pt x="189" y="244"/>
                    <a:pt x="189" y="244"/>
                  </a:cubicBezTo>
                  <a:cubicBezTo>
                    <a:pt x="172" y="251"/>
                    <a:pt x="160" y="268"/>
                    <a:pt x="160" y="288"/>
                  </a:cubicBezTo>
                  <a:cubicBezTo>
                    <a:pt x="160" y="314"/>
                    <a:pt x="181" y="336"/>
                    <a:pt x="208" y="336"/>
                  </a:cubicBezTo>
                  <a:cubicBezTo>
                    <a:pt x="234" y="336"/>
                    <a:pt x="256" y="314"/>
                    <a:pt x="256" y="288"/>
                  </a:cubicBezTo>
                  <a:cubicBezTo>
                    <a:pt x="256" y="268"/>
                    <a:pt x="244" y="251"/>
                    <a:pt x="227" y="244"/>
                  </a:cubicBezTo>
                  <a:close/>
                  <a:moveTo>
                    <a:pt x="180" y="48"/>
                  </a:moveTo>
                  <a:cubicBezTo>
                    <a:pt x="180" y="33"/>
                    <a:pt x="192" y="20"/>
                    <a:pt x="208" y="20"/>
                  </a:cubicBezTo>
                  <a:cubicBezTo>
                    <a:pt x="223" y="20"/>
                    <a:pt x="235" y="33"/>
                    <a:pt x="235" y="48"/>
                  </a:cubicBezTo>
                  <a:cubicBezTo>
                    <a:pt x="235" y="63"/>
                    <a:pt x="223" y="76"/>
                    <a:pt x="208" y="76"/>
                  </a:cubicBezTo>
                  <a:cubicBezTo>
                    <a:pt x="192" y="76"/>
                    <a:pt x="180" y="63"/>
                    <a:pt x="180" y="48"/>
                  </a:cubicBezTo>
                  <a:close/>
                  <a:moveTo>
                    <a:pt x="208" y="316"/>
                  </a:moveTo>
                  <a:cubicBezTo>
                    <a:pt x="192" y="316"/>
                    <a:pt x="180" y="303"/>
                    <a:pt x="180" y="288"/>
                  </a:cubicBezTo>
                  <a:cubicBezTo>
                    <a:pt x="180" y="273"/>
                    <a:pt x="192" y="260"/>
                    <a:pt x="208" y="260"/>
                  </a:cubicBezTo>
                  <a:cubicBezTo>
                    <a:pt x="223" y="260"/>
                    <a:pt x="235" y="273"/>
                    <a:pt x="235" y="288"/>
                  </a:cubicBezTo>
                  <a:cubicBezTo>
                    <a:pt x="235" y="303"/>
                    <a:pt x="223" y="316"/>
                    <a:pt x="208" y="316"/>
                  </a:cubicBezTo>
                  <a:close/>
                </a:path>
              </a:pathLst>
            </a:custGeom>
            <a:grpFill/>
            <a:ln>
              <a:noFill/>
            </a:ln>
          </p:spPr>
          <p:txBody>
            <a:bodyPr lIns="105460" tIns="52729" rIns="105460" bIns="52729"/>
            <a:lstStyle/>
            <a:p>
              <a:pPr algn="just">
                <a:lnSpc>
                  <a:spcPct val="120000"/>
                </a:lnSpc>
                <a:defRPr/>
              </a:pPr>
              <a:endParaRPr lang="en-US" sz="900" noProof="1">
                <a:solidFill>
                  <a:schemeClr val="tx1">
                    <a:lumMod val="75000"/>
                    <a:lumOff val="25000"/>
                  </a:schemeClr>
                </a:solidFill>
                <a:cs typeface="+mn-ea"/>
                <a:sym typeface="+mn-lt"/>
              </a:endParaRPr>
            </a:p>
          </p:txBody>
        </p:sp>
      </p:grpSp>
      <p:grpSp>
        <p:nvGrpSpPr>
          <p:cNvPr id="40" name="组合 39"/>
          <p:cNvGrpSpPr/>
          <p:nvPr/>
        </p:nvGrpSpPr>
        <p:grpSpPr>
          <a:xfrm>
            <a:off x="-482600" y="304800"/>
            <a:ext cx="2260600" cy="381000"/>
            <a:chOff x="-482600" y="304800"/>
            <a:chExt cx="2260600" cy="381000"/>
          </a:xfrm>
        </p:grpSpPr>
        <p:sp>
          <p:nvSpPr>
            <p:cNvPr id="41" name="平行四边形 40"/>
            <p:cNvSpPr/>
            <p:nvPr/>
          </p:nvSpPr>
          <p:spPr>
            <a:xfrm>
              <a:off x="-482600" y="304800"/>
              <a:ext cx="2260600" cy="381000"/>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2" name="文本框 41"/>
            <p:cNvSpPr txBox="1"/>
            <p:nvPr/>
          </p:nvSpPr>
          <p:spPr>
            <a:xfrm>
              <a:off x="37936" y="304800"/>
              <a:ext cx="1651000" cy="374729"/>
            </a:xfrm>
            <a:prstGeom prst="rect">
              <a:avLst/>
            </a:prstGeom>
            <a:noFill/>
          </p:spPr>
          <p:txBody>
            <a:bodyPr wrap="square" rtlCol="0">
              <a:spAutoFit/>
            </a:bodyPr>
            <a:lstStyle/>
            <a:p>
              <a:r>
                <a:rPr lang="zh-CN" altLang="en-US" dirty="0">
                  <a:solidFill>
                    <a:schemeClr val="bg1"/>
                  </a:solidFill>
                  <a:cs typeface="+mn-ea"/>
                  <a:sym typeface="+mn-lt"/>
                </a:rPr>
                <a:t>工作完成情况</a:t>
              </a:r>
              <a:endParaRPr lang="zh-CN" altLang="en-US" dirty="0">
                <a:solidFill>
                  <a:schemeClr val="bg1"/>
                </a:solidFill>
                <a:cs typeface="+mn-ea"/>
                <a:sym typeface="+mn-lt"/>
              </a:endParaRPr>
            </a:p>
          </p:txBody>
        </p:sp>
      </p:gr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50"/>
                                        <p:tgtEl>
                                          <p:spTgt spid="2"/>
                                        </p:tgtEl>
                                      </p:cBhvr>
                                    </p:animEffect>
                                    <p:anim calcmode="lin" valueType="num">
                                      <p:cBhvr>
                                        <p:cTn id="8" dur="250" fill="hold"/>
                                        <p:tgtEl>
                                          <p:spTgt spid="2"/>
                                        </p:tgtEl>
                                        <p:attrNameLst>
                                          <p:attrName>ppt_x</p:attrName>
                                        </p:attrNameLst>
                                      </p:cBhvr>
                                      <p:tavLst>
                                        <p:tav tm="0">
                                          <p:val>
                                            <p:strVal val="#ppt_x"/>
                                          </p:val>
                                        </p:tav>
                                        <p:tav tm="100000">
                                          <p:val>
                                            <p:strVal val="#ppt_x"/>
                                          </p:val>
                                        </p:tav>
                                      </p:tavLst>
                                    </p:anim>
                                    <p:anim calcmode="lin" valueType="num">
                                      <p:cBhvr>
                                        <p:cTn id="9" dur="250" fill="hold"/>
                                        <p:tgtEl>
                                          <p:spTgt spid="2"/>
                                        </p:tgtEl>
                                        <p:attrNameLst>
                                          <p:attrName>ppt_y</p:attrName>
                                        </p:attrNameLst>
                                      </p:cBhvr>
                                      <p:tavLst>
                                        <p:tav tm="0">
                                          <p:val>
                                            <p:strVal val="#ppt_y+.1"/>
                                          </p:val>
                                        </p:tav>
                                        <p:tav tm="100000">
                                          <p:val>
                                            <p:strVal val="#ppt_y"/>
                                          </p:val>
                                        </p:tav>
                                      </p:tavLst>
                                    </p:anim>
                                  </p:childTnLst>
                                </p:cTn>
                              </p:par>
                              <p:par>
                                <p:cTn id="10" presetID="31" presetClass="entr" presetSubtype="0" fill="hold" nodeType="with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2400" fill="hold"/>
                                        <p:tgtEl>
                                          <p:spTgt spid="15"/>
                                        </p:tgtEl>
                                        <p:attrNameLst>
                                          <p:attrName>ppt_w</p:attrName>
                                        </p:attrNameLst>
                                      </p:cBhvr>
                                      <p:tavLst>
                                        <p:tav tm="0">
                                          <p:val>
                                            <p:fltVal val="0"/>
                                          </p:val>
                                        </p:tav>
                                        <p:tav tm="100000">
                                          <p:val>
                                            <p:strVal val="#ppt_w"/>
                                          </p:val>
                                        </p:tav>
                                      </p:tavLst>
                                    </p:anim>
                                    <p:anim calcmode="lin" valueType="num">
                                      <p:cBhvr>
                                        <p:cTn id="13" dur="2400" fill="hold"/>
                                        <p:tgtEl>
                                          <p:spTgt spid="15"/>
                                        </p:tgtEl>
                                        <p:attrNameLst>
                                          <p:attrName>ppt_h</p:attrName>
                                        </p:attrNameLst>
                                      </p:cBhvr>
                                      <p:tavLst>
                                        <p:tav tm="0">
                                          <p:val>
                                            <p:fltVal val="0"/>
                                          </p:val>
                                        </p:tav>
                                        <p:tav tm="100000">
                                          <p:val>
                                            <p:strVal val="#ppt_h"/>
                                          </p:val>
                                        </p:tav>
                                      </p:tavLst>
                                    </p:anim>
                                    <p:anim calcmode="lin" valueType="num">
                                      <p:cBhvr>
                                        <p:cTn id="14" dur="2400" fill="hold"/>
                                        <p:tgtEl>
                                          <p:spTgt spid="15"/>
                                        </p:tgtEl>
                                        <p:attrNameLst>
                                          <p:attrName>style.rotation</p:attrName>
                                        </p:attrNameLst>
                                      </p:cBhvr>
                                      <p:tavLst>
                                        <p:tav tm="0">
                                          <p:val>
                                            <p:fltVal val="90"/>
                                          </p:val>
                                        </p:tav>
                                        <p:tav tm="100000">
                                          <p:val>
                                            <p:fltVal val="0"/>
                                          </p:val>
                                        </p:tav>
                                      </p:tavLst>
                                    </p:anim>
                                    <p:animEffect transition="in" filter="fade">
                                      <p:cBhvr>
                                        <p:cTn id="15" dur="2400"/>
                                        <p:tgtEl>
                                          <p:spTgt spid="15"/>
                                        </p:tgtEl>
                                      </p:cBhvr>
                                    </p:animEffect>
                                  </p:childTnLst>
                                </p:cTn>
                              </p:par>
                              <p:par>
                                <p:cTn id="16" presetID="53" presetClass="entr" presetSubtype="16" fill="hold" nodeType="withEffect">
                                  <p:stCondLst>
                                    <p:cond delay="2500"/>
                                  </p:stCondLst>
                                  <p:childTnLst>
                                    <p:set>
                                      <p:cBhvr>
                                        <p:cTn id="17" dur="1" fill="hold">
                                          <p:stCondLst>
                                            <p:cond delay="0"/>
                                          </p:stCondLst>
                                        </p:cTn>
                                        <p:tgtEl>
                                          <p:spTgt spid="31"/>
                                        </p:tgtEl>
                                        <p:attrNameLst>
                                          <p:attrName>style.visibility</p:attrName>
                                        </p:attrNameLst>
                                      </p:cBhvr>
                                      <p:to>
                                        <p:strVal val="visible"/>
                                      </p:to>
                                    </p:set>
                                    <p:anim calcmode="lin" valueType="num">
                                      <p:cBhvr>
                                        <p:cTn id="18" dur="500" fill="hold"/>
                                        <p:tgtEl>
                                          <p:spTgt spid="31"/>
                                        </p:tgtEl>
                                        <p:attrNameLst>
                                          <p:attrName>ppt_w</p:attrName>
                                        </p:attrNameLst>
                                      </p:cBhvr>
                                      <p:tavLst>
                                        <p:tav tm="0">
                                          <p:val>
                                            <p:fltVal val="0"/>
                                          </p:val>
                                        </p:tav>
                                        <p:tav tm="100000">
                                          <p:val>
                                            <p:strVal val="#ppt_w"/>
                                          </p:val>
                                        </p:tav>
                                      </p:tavLst>
                                    </p:anim>
                                    <p:anim calcmode="lin" valueType="num">
                                      <p:cBhvr>
                                        <p:cTn id="19" dur="500" fill="hold"/>
                                        <p:tgtEl>
                                          <p:spTgt spid="31"/>
                                        </p:tgtEl>
                                        <p:attrNameLst>
                                          <p:attrName>ppt_h</p:attrName>
                                        </p:attrNameLst>
                                      </p:cBhvr>
                                      <p:tavLst>
                                        <p:tav tm="0">
                                          <p:val>
                                            <p:fltVal val="0"/>
                                          </p:val>
                                        </p:tav>
                                        <p:tav tm="100000">
                                          <p:val>
                                            <p:strVal val="#ppt_h"/>
                                          </p:val>
                                        </p:tav>
                                      </p:tavLst>
                                    </p:anim>
                                    <p:animEffect transition="in" filter="fade">
                                      <p:cBhvr>
                                        <p:cTn id="20" dur="500"/>
                                        <p:tgtEl>
                                          <p:spTgt spid="31"/>
                                        </p:tgtEl>
                                      </p:cBhvr>
                                    </p:animEffect>
                                  </p:childTnLst>
                                </p:cTn>
                              </p:par>
                              <p:par>
                                <p:cTn id="21" presetID="53" presetClass="entr" presetSubtype="16" fill="hold" nodeType="withEffect">
                                  <p:stCondLst>
                                    <p:cond delay="3000"/>
                                  </p:stCondLst>
                                  <p:childTnLst>
                                    <p:set>
                                      <p:cBhvr>
                                        <p:cTn id="22" dur="1" fill="hold">
                                          <p:stCondLst>
                                            <p:cond delay="0"/>
                                          </p:stCondLst>
                                        </p:cTn>
                                        <p:tgtEl>
                                          <p:spTgt spid="34"/>
                                        </p:tgtEl>
                                        <p:attrNameLst>
                                          <p:attrName>style.visibility</p:attrName>
                                        </p:attrNameLst>
                                      </p:cBhvr>
                                      <p:to>
                                        <p:strVal val="visible"/>
                                      </p:to>
                                    </p:set>
                                    <p:anim calcmode="lin" valueType="num">
                                      <p:cBhvr>
                                        <p:cTn id="23" dur="500" fill="hold"/>
                                        <p:tgtEl>
                                          <p:spTgt spid="34"/>
                                        </p:tgtEl>
                                        <p:attrNameLst>
                                          <p:attrName>ppt_w</p:attrName>
                                        </p:attrNameLst>
                                      </p:cBhvr>
                                      <p:tavLst>
                                        <p:tav tm="0">
                                          <p:val>
                                            <p:fltVal val="0"/>
                                          </p:val>
                                        </p:tav>
                                        <p:tav tm="100000">
                                          <p:val>
                                            <p:strVal val="#ppt_w"/>
                                          </p:val>
                                        </p:tav>
                                      </p:tavLst>
                                    </p:anim>
                                    <p:anim calcmode="lin" valueType="num">
                                      <p:cBhvr>
                                        <p:cTn id="24" dur="500" fill="hold"/>
                                        <p:tgtEl>
                                          <p:spTgt spid="34"/>
                                        </p:tgtEl>
                                        <p:attrNameLst>
                                          <p:attrName>ppt_h</p:attrName>
                                        </p:attrNameLst>
                                      </p:cBhvr>
                                      <p:tavLst>
                                        <p:tav tm="0">
                                          <p:val>
                                            <p:fltVal val="0"/>
                                          </p:val>
                                        </p:tav>
                                        <p:tav tm="100000">
                                          <p:val>
                                            <p:strVal val="#ppt_h"/>
                                          </p:val>
                                        </p:tav>
                                      </p:tavLst>
                                    </p:anim>
                                    <p:animEffect transition="in" filter="fade">
                                      <p:cBhvr>
                                        <p:cTn id="25" dur="500"/>
                                        <p:tgtEl>
                                          <p:spTgt spid="34"/>
                                        </p:tgtEl>
                                      </p:cBhvr>
                                    </p:animEffect>
                                  </p:childTnLst>
                                </p:cTn>
                              </p:par>
                              <p:par>
                                <p:cTn id="26" presetID="53" presetClass="entr" presetSubtype="16" fill="hold" nodeType="withEffect">
                                  <p:stCondLst>
                                    <p:cond delay="3500"/>
                                  </p:stCondLst>
                                  <p:childTnLst>
                                    <p:set>
                                      <p:cBhvr>
                                        <p:cTn id="27" dur="1" fill="hold">
                                          <p:stCondLst>
                                            <p:cond delay="0"/>
                                          </p:stCondLst>
                                        </p:cTn>
                                        <p:tgtEl>
                                          <p:spTgt spid="28"/>
                                        </p:tgtEl>
                                        <p:attrNameLst>
                                          <p:attrName>style.visibility</p:attrName>
                                        </p:attrNameLst>
                                      </p:cBhvr>
                                      <p:to>
                                        <p:strVal val="visible"/>
                                      </p:to>
                                    </p:set>
                                    <p:anim calcmode="lin" valueType="num">
                                      <p:cBhvr>
                                        <p:cTn id="28" dur="500" fill="hold"/>
                                        <p:tgtEl>
                                          <p:spTgt spid="28"/>
                                        </p:tgtEl>
                                        <p:attrNameLst>
                                          <p:attrName>ppt_w</p:attrName>
                                        </p:attrNameLst>
                                      </p:cBhvr>
                                      <p:tavLst>
                                        <p:tav tm="0">
                                          <p:val>
                                            <p:fltVal val="0"/>
                                          </p:val>
                                        </p:tav>
                                        <p:tav tm="100000">
                                          <p:val>
                                            <p:strVal val="#ppt_w"/>
                                          </p:val>
                                        </p:tav>
                                      </p:tavLst>
                                    </p:anim>
                                    <p:anim calcmode="lin" valueType="num">
                                      <p:cBhvr>
                                        <p:cTn id="29" dur="500" fill="hold"/>
                                        <p:tgtEl>
                                          <p:spTgt spid="28"/>
                                        </p:tgtEl>
                                        <p:attrNameLst>
                                          <p:attrName>ppt_h</p:attrName>
                                        </p:attrNameLst>
                                      </p:cBhvr>
                                      <p:tavLst>
                                        <p:tav tm="0">
                                          <p:val>
                                            <p:fltVal val="0"/>
                                          </p:val>
                                        </p:tav>
                                        <p:tav tm="100000">
                                          <p:val>
                                            <p:strVal val="#ppt_h"/>
                                          </p:val>
                                        </p:tav>
                                      </p:tavLst>
                                    </p:anim>
                                    <p:animEffect transition="in" filter="fade">
                                      <p:cBhvr>
                                        <p:cTn id="30" dur="500"/>
                                        <p:tgtEl>
                                          <p:spTgt spid="28"/>
                                        </p:tgtEl>
                                      </p:cBhvr>
                                    </p:animEffect>
                                  </p:childTnLst>
                                </p:cTn>
                              </p:par>
                              <p:par>
                                <p:cTn id="31" presetID="22" presetClass="entr" presetSubtype="8" fill="hold" grpId="0" nodeType="withEffect">
                                  <p:stCondLst>
                                    <p:cond delay="4000"/>
                                  </p:stCondLst>
                                  <p:childTnLst>
                                    <p:set>
                                      <p:cBhvr>
                                        <p:cTn id="32" dur="1" fill="hold">
                                          <p:stCondLst>
                                            <p:cond delay="0"/>
                                          </p:stCondLst>
                                        </p:cTn>
                                        <p:tgtEl>
                                          <p:spTgt spid="27"/>
                                        </p:tgtEl>
                                        <p:attrNameLst>
                                          <p:attrName>style.visibility</p:attrName>
                                        </p:attrNameLst>
                                      </p:cBhvr>
                                      <p:to>
                                        <p:strVal val="visible"/>
                                      </p:to>
                                    </p:set>
                                    <p:animEffect transition="in" filter="wipe(left)">
                                      <p:cBhvr>
                                        <p:cTn id="33" dur="500"/>
                                        <p:tgtEl>
                                          <p:spTgt spid="27"/>
                                        </p:tgtEl>
                                      </p:cBhvr>
                                    </p:animEffect>
                                  </p:childTnLst>
                                </p:cTn>
                              </p:par>
                              <p:par>
                                <p:cTn id="34" presetID="22" presetClass="entr" presetSubtype="8" fill="hold" grpId="0" nodeType="withEffect">
                                  <p:stCondLst>
                                    <p:cond delay="4000"/>
                                  </p:stCondLst>
                                  <p:childTnLst>
                                    <p:set>
                                      <p:cBhvr>
                                        <p:cTn id="35" dur="1" fill="hold">
                                          <p:stCondLst>
                                            <p:cond delay="0"/>
                                          </p:stCondLst>
                                        </p:cTn>
                                        <p:tgtEl>
                                          <p:spTgt spid="25"/>
                                        </p:tgtEl>
                                        <p:attrNameLst>
                                          <p:attrName>style.visibility</p:attrName>
                                        </p:attrNameLst>
                                      </p:cBhvr>
                                      <p:to>
                                        <p:strVal val="visible"/>
                                      </p:to>
                                    </p:set>
                                    <p:animEffect transition="in" filter="wipe(left)">
                                      <p:cBhvr>
                                        <p:cTn id="36" dur="500"/>
                                        <p:tgtEl>
                                          <p:spTgt spid="25"/>
                                        </p:tgtEl>
                                      </p:cBhvr>
                                    </p:animEffect>
                                  </p:childTnLst>
                                </p:cTn>
                              </p:par>
                              <p:par>
                                <p:cTn id="37" presetID="22" presetClass="entr" presetSubtype="8" fill="hold" grpId="0" nodeType="withEffect">
                                  <p:stCondLst>
                                    <p:cond delay="4000"/>
                                  </p:stCondLst>
                                  <p:childTnLst>
                                    <p:set>
                                      <p:cBhvr>
                                        <p:cTn id="38" dur="1" fill="hold">
                                          <p:stCondLst>
                                            <p:cond delay="0"/>
                                          </p:stCondLst>
                                        </p:cTn>
                                        <p:tgtEl>
                                          <p:spTgt spid="26"/>
                                        </p:tgtEl>
                                        <p:attrNameLst>
                                          <p:attrName>style.visibility</p:attrName>
                                        </p:attrNameLst>
                                      </p:cBhvr>
                                      <p:to>
                                        <p:strVal val="visible"/>
                                      </p:to>
                                    </p:set>
                                    <p:animEffect transition="in" filter="wipe(left)">
                                      <p:cBhvr>
                                        <p:cTn id="3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占位符 25"/>
          <p:cNvPicPr>
            <a:picLocks noChangeAspect="1"/>
          </p:cNvPicPr>
          <p:nvPr/>
        </p:nvPicPr>
        <p:blipFill>
          <a:blip r:embed="rId1"/>
          <a:srcRect/>
          <a:stretch>
            <a:fillRect/>
          </a:stretch>
        </p:blipFill>
        <p:spPr>
          <a:xfrm>
            <a:off x="5061280" y="1550927"/>
            <a:ext cx="2507227" cy="3756145"/>
          </a:xfrm>
          <a:custGeom>
            <a:avLst/>
            <a:gdLst>
              <a:gd name="connsiteX0" fmla="*/ 0 w 2507226"/>
              <a:gd name="connsiteY0" fmla="*/ 0 h 4306529"/>
              <a:gd name="connsiteX1" fmla="*/ 2507226 w 2507226"/>
              <a:gd name="connsiteY1" fmla="*/ 0 h 4306529"/>
              <a:gd name="connsiteX2" fmla="*/ 2507226 w 2507226"/>
              <a:gd name="connsiteY2" fmla="*/ 4306529 h 4306529"/>
              <a:gd name="connsiteX3" fmla="*/ 0 w 2507226"/>
              <a:gd name="connsiteY3" fmla="*/ 4306529 h 4306529"/>
            </a:gdLst>
            <a:ahLst/>
            <a:cxnLst>
              <a:cxn ang="0">
                <a:pos x="connsiteX0" y="connsiteY0"/>
              </a:cxn>
              <a:cxn ang="0">
                <a:pos x="connsiteX1" y="connsiteY1"/>
              </a:cxn>
              <a:cxn ang="0">
                <a:pos x="connsiteX2" y="connsiteY2"/>
              </a:cxn>
              <a:cxn ang="0">
                <a:pos x="connsiteX3" y="connsiteY3"/>
              </a:cxn>
            </a:cxnLst>
            <a:rect l="l" t="t" r="r" b="b"/>
            <a:pathLst>
              <a:path w="2507226" h="4306529">
                <a:moveTo>
                  <a:pt x="0" y="0"/>
                </a:moveTo>
                <a:lnTo>
                  <a:pt x="2507226" y="0"/>
                </a:lnTo>
                <a:lnTo>
                  <a:pt x="2507226" y="4306529"/>
                </a:lnTo>
                <a:lnTo>
                  <a:pt x="0" y="4306529"/>
                </a:lnTo>
                <a:close/>
              </a:path>
            </a:pathLst>
          </a:custGeom>
        </p:spPr>
      </p:pic>
      <p:pic>
        <p:nvPicPr>
          <p:cNvPr id="3" name="图片占位符 23"/>
          <p:cNvPicPr>
            <a:picLocks noChangeAspect="1"/>
          </p:cNvPicPr>
          <p:nvPr/>
        </p:nvPicPr>
        <p:blipFill>
          <a:blip r:embed="rId2"/>
          <a:srcRect/>
          <a:stretch>
            <a:fillRect/>
          </a:stretch>
        </p:blipFill>
        <p:spPr>
          <a:xfrm>
            <a:off x="2546778" y="954027"/>
            <a:ext cx="2507227" cy="3756145"/>
          </a:xfrm>
          <a:custGeom>
            <a:avLst/>
            <a:gdLst>
              <a:gd name="connsiteX0" fmla="*/ 0 w 2507226"/>
              <a:gd name="connsiteY0" fmla="*/ 0 h 4306529"/>
              <a:gd name="connsiteX1" fmla="*/ 2507226 w 2507226"/>
              <a:gd name="connsiteY1" fmla="*/ 0 h 4306529"/>
              <a:gd name="connsiteX2" fmla="*/ 2507226 w 2507226"/>
              <a:gd name="connsiteY2" fmla="*/ 4306529 h 4306529"/>
              <a:gd name="connsiteX3" fmla="*/ 0 w 2507226"/>
              <a:gd name="connsiteY3" fmla="*/ 4306529 h 4306529"/>
            </a:gdLst>
            <a:ahLst/>
            <a:cxnLst>
              <a:cxn ang="0">
                <a:pos x="connsiteX0" y="connsiteY0"/>
              </a:cxn>
              <a:cxn ang="0">
                <a:pos x="connsiteX1" y="connsiteY1"/>
              </a:cxn>
              <a:cxn ang="0">
                <a:pos x="connsiteX2" y="connsiteY2"/>
              </a:cxn>
              <a:cxn ang="0">
                <a:pos x="connsiteX3" y="connsiteY3"/>
              </a:cxn>
            </a:cxnLst>
            <a:rect l="l" t="t" r="r" b="b"/>
            <a:pathLst>
              <a:path w="2507226" h="4306529">
                <a:moveTo>
                  <a:pt x="0" y="0"/>
                </a:moveTo>
                <a:lnTo>
                  <a:pt x="2507226" y="0"/>
                </a:lnTo>
                <a:lnTo>
                  <a:pt x="2507226" y="4306529"/>
                </a:lnTo>
                <a:lnTo>
                  <a:pt x="0" y="4306529"/>
                </a:lnTo>
                <a:close/>
              </a:path>
            </a:pathLst>
          </a:custGeom>
        </p:spPr>
      </p:pic>
      <p:pic>
        <p:nvPicPr>
          <p:cNvPr id="4" name="图片占位符 21"/>
          <p:cNvPicPr>
            <a:picLocks noChangeAspect="1"/>
          </p:cNvPicPr>
          <p:nvPr/>
        </p:nvPicPr>
        <p:blipFill>
          <a:blip r:embed="rId3"/>
          <a:srcRect/>
          <a:stretch>
            <a:fillRect/>
          </a:stretch>
        </p:blipFill>
        <p:spPr>
          <a:xfrm>
            <a:off x="56125" y="1677361"/>
            <a:ext cx="2507227" cy="3761216"/>
          </a:xfrm>
          <a:custGeom>
            <a:avLst/>
            <a:gdLst>
              <a:gd name="connsiteX0" fmla="*/ 0 w 2507226"/>
              <a:gd name="connsiteY0" fmla="*/ 0 h 4306529"/>
              <a:gd name="connsiteX1" fmla="*/ 2507226 w 2507226"/>
              <a:gd name="connsiteY1" fmla="*/ 0 h 4306529"/>
              <a:gd name="connsiteX2" fmla="*/ 2507226 w 2507226"/>
              <a:gd name="connsiteY2" fmla="*/ 4306529 h 4306529"/>
              <a:gd name="connsiteX3" fmla="*/ 0 w 2507226"/>
              <a:gd name="connsiteY3" fmla="*/ 4306529 h 4306529"/>
            </a:gdLst>
            <a:ahLst/>
            <a:cxnLst>
              <a:cxn ang="0">
                <a:pos x="connsiteX0" y="connsiteY0"/>
              </a:cxn>
              <a:cxn ang="0">
                <a:pos x="connsiteX1" y="connsiteY1"/>
              </a:cxn>
              <a:cxn ang="0">
                <a:pos x="connsiteX2" y="connsiteY2"/>
              </a:cxn>
              <a:cxn ang="0">
                <a:pos x="connsiteX3" y="connsiteY3"/>
              </a:cxn>
            </a:cxnLst>
            <a:rect l="l" t="t" r="r" b="b"/>
            <a:pathLst>
              <a:path w="2507226" h="4306529">
                <a:moveTo>
                  <a:pt x="0" y="0"/>
                </a:moveTo>
                <a:lnTo>
                  <a:pt x="2507226" y="0"/>
                </a:lnTo>
                <a:lnTo>
                  <a:pt x="2507226" y="4306529"/>
                </a:lnTo>
                <a:lnTo>
                  <a:pt x="0" y="4306529"/>
                </a:lnTo>
                <a:close/>
              </a:path>
            </a:pathLst>
          </a:custGeom>
        </p:spPr>
      </p:pic>
      <p:sp>
        <p:nvSpPr>
          <p:cNvPr id="5" name="TextBox 5"/>
          <p:cNvSpPr txBox="1"/>
          <p:nvPr/>
        </p:nvSpPr>
        <p:spPr>
          <a:xfrm>
            <a:off x="8831732" y="2011416"/>
            <a:ext cx="3304143" cy="584775"/>
          </a:xfrm>
          <a:prstGeom prst="rect">
            <a:avLst/>
          </a:prstGeom>
          <a:noFill/>
        </p:spPr>
        <p:txBody>
          <a:bodyPr wrap="square" rtlCol="0">
            <a:spAutoFit/>
          </a:bodyPr>
          <a:lstStyle/>
          <a:p>
            <a:r>
              <a:rPr lang="zh-CN" altLang="en-US" sz="3200" b="1" dirty="0">
                <a:solidFill>
                  <a:schemeClr val="tx1">
                    <a:lumMod val="75000"/>
                    <a:lumOff val="25000"/>
                  </a:schemeClr>
                </a:solidFill>
                <a:cs typeface="+mn-ea"/>
                <a:sym typeface="+mn-lt"/>
              </a:rPr>
              <a:t>输入标题</a:t>
            </a:r>
            <a:endParaRPr lang="en-US" sz="3200" b="1" dirty="0">
              <a:solidFill>
                <a:schemeClr val="tx1">
                  <a:lumMod val="75000"/>
                  <a:lumOff val="25000"/>
                </a:schemeClr>
              </a:solidFill>
              <a:cs typeface="+mn-ea"/>
              <a:sym typeface="+mn-lt"/>
            </a:endParaRPr>
          </a:p>
        </p:txBody>
      </p:sp>
      <p:sp>
        <p:nvSpPr>
          <p:cNvPr id="7" name="Rectangle 7"/>
          <p:cNvSpPr/>
          <p:nvPr/>
        </p:nvSpPr>
        <p:spPr>
          <a:xfrm>
            <a:off x="8291457" y="2923256"/>
            <a:ext cx="2808344" cy="1725216"/>
          </a:xfrm>
          <a:prstGeom prst="rect">
            <a:avLst/>
          </a:prstGeom>
        </p:spPr>
        <p:txBody>
          <a:bodyPr wrap="square">
            <a:spAutoFit/>
          </a:bodyPr>
          <a:lstStyle/>
          <a:p>
            <a:pPr>
              <a:lnSpc>
                <a:spcPct val="150000"/>
              </a:lnSpc>
            </a:pPr>
            <a:r>
              <a:rPr lang="zh-CN" altLang="en-US" sz="1200" dirty="0">
                <a:solidFill>
                  <a:schemeClr val="tx1">
                    <a:lumMod val="75000"/>
                    <a:lumOff val="25000"/>
                  </a:schemeClr>
                </a:solidFill>
                <a:cs typeface="+mn-ea"/>
                <a:sym typeface="+mn-lt"/>
              </a:rPr>
              <a:t>您的内容打在这里，或者通过复制您的文本后，在此框中选择粘贴。您的内容打在这里，或者通过复制您的文本后，在此框中选择粘贴。您的内容打在这里，或者通过复制您的文本后，在此框中选择粘贴。</a:t>
            </a:r>
            <a:endParaRPr lang="en-US" sz="1200" dirty="0">
              <a:solidFill>
                <a:schemeClr val="tx1">
                  <a:lumMod val="75000"/>
                  <a:lumOff val="25000"/>
                </a:schemeClr>
              </a:solidFill>
              <a:cs typeface="+mn-ea"/>
              <a:sym typeface="+mn-lt"/>
            </a:endParaRPr>
          </a:p>
        </p:txBody>
      </p:sp>
      <p:sp>
        <p:nvSpPr>
          <p:cNvPr id="8" name="Rectangle 8"/>
          <p:cNvSpPr/>
          <p:nvPr/>
        </p:nvSpPr>
        <p:spPr>
          <a:xfrm>
            <a:off x="2131669" y="1404705"/>
            <a:ext cx="431683" cy="16475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9" name="TextBox 9"/>
          <p:cNvSpPr txBox="1"/>
          <p:nvPr/>
        </p:nvSpPr>
        <p:spPr>
          <a:xfrm rot="5400000">
            <a:off x="1652723" y="2074573"/>
            <a:ext cx="1389573" cy="307777"/>
          </a:xfrm>
          <a:prstGeom prst="rect">
            <a:avLst/>
          </a:prstGeom>
          <a:noFill/>
        </p:spPr>
        <p:txBody>
          <a:bodyPr wrap="square" rtlCol="0">
            <a:spAutoFit/>
          </a:bodyPr>
          <a:lstStyle/>
          <a:p>
            <a:pPr algn="ctr"/>
            <a:r>
              <a:rPr lang="zh-CN" altLang="en-US" sz="1400" dirty="0">
                <a:solidFill>
                  <a:schemeClr val="bg1"/>
                </a:solidFill>
                <a:cs typeface="+mn-ea"/>
                <a:sym typeface="+mn-lt"/>
              </a:rPr>
              <a:t>输入标题</a:t>
            </a:r>
            <a:endParaRPr lang="en-US" sz="1400" dirty="0">
              <a:solidFill>
                <a:schemeClr val="bg1"/>
              </a:solidFill>
              <a:cs typeface="+mn-ea"/>
              <a:sym typeface="+mn-lt"/>
            </a:endParaRPr>
          </a:p>
        </p:txBody>
      </p:sp>
      <p:sp>
        <p:nvSpPr>
          <p:cNvPr id="10" name="Rectangle 10"/>
          <p:cNvSpPr/>
          <p:nvPr/>
        </p:nvSpPr>
        <p:spPr>
          <a:xfrm>
            <a:off x="4622321" y="678835"/>
            <a:ext cx="431683" cy="16475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11" name="TextBox 11"/>
          <p:cNvSpPr txBox="1"/>
          <p:nvPr/>
        </p:nvSpPr>
        <p:spPr>
          <a:xfrm rot="5400000">
            <a:off x="4143375" y="1348703"/>
            <a:ext cx="1389573" cy="307777"/>
          </a:xfrm>
          <a:prstGeom prst="rect">
            <a:avLst/>
          </a:prstGeom>
          <a:noFill/>
        </p:spPr>
        <p:txBody>
          <a:bodyPr wrap="square" rtlCol="0">
            <a:spAutoFit/>
          </a:bodyPr>
          <a:lstStyle/>
          <a:p>
            <a:pPr algn="ctr"/>
            <a:r>
              <a:rPr lang="zh-CN" altLang="en-US" sz="1400" dirty="0">
                <a:solidFill>
                  <a:schemeClr val="bg1"/>
                </a:solidFill>
                <a:cs typeface="+mn-ea"/>
                <a:sym typeface="+mn-lt"/>
              </a:rPr>
              <a:t>输入标题</a:t>
            </a:r>
            <a:endParaRPr lang="en-US" sz="1400" dirty="0">
              <a:solidFill>
                <a:schemeClr val="bg1"/>
              </a:solidFill>
              <a:cs typeface="+mn-ea"/>
              <a:sym typeface="+mn-lt"/>
            </a:endParaRPr>
          </a:p>
        </p:txBody>
      </p:sp>
      <p:sp>
        <p:nvSpPr>
          <p:cNvPr id="12" name="Rectangle 12"/>
          <p:cNvSpPr/>
          <p:nvPr/>
        </p:nvSpPr>
        <p:spPr>
          <a:xfrm>
            <a:off x="7136825" y="1275735"/>
            <a:ext cx="431683" cy="16475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13" name="TextBox 13"/>
          <p:cNvSpPr txBox="1"/>
          <p:nvPr/>
        </p:nvSpPr>
        <p:spPr>
          <a:xfrm rot="5400000">
            <a:off x="6657879" y="1945603"/>
            <a:ext cx="1389573" cy="307777"/>
          </a:xfrm>
          <a:prstGeom prst="rect">
            <a:avLst/>
          </a:prstGeom>
          <a:noFill/>
        </p:spPr>
        <p:txBody>
          <a:bodyPr wrap="square" rtlCol="0">
            <a:spAutoFit/>
          </a:bodyPr>
          <a:lstStyle/>
          <a:p>
            <a:pPr algn="ctr"/>
            <a:r>
              <a:rPr lang="zh-CN" altLang="en-US" sz="1400" dirty="0">
                <a:solidFill>
                  <a:schemeClr val="bg1"/>
                </a:solidFill>
                <a:cs typeface="+mn-ea"/>
                <a:sym typeface="+mn-lt"/>
              </a:rPr>
              <a:t>输入标题</a:t>
            </a:r>
            <a:endParaRPr lang="en-US" sz="1400" dirty="0">
              <a:solidFill>
                <a:schemeClr val="bg1"/>
              </a:solidFill>
              <a:cs typeface="+mn-ea"/>
              <a:sym typeface="+mn-lt"/>
            </a:endParaRPr>
          </a:p>
        </p:txBody>
      </p:sp>
      <p:grpSp>
        <p:nvGrpSpPr>
          <p:cNvPr id="14" name="组合 13"/>
          <p:cNvGrpSpPr/>
          <p:nvPr/>
        </p:nvGrpSpPr>
        <p:grpSpPr>
          <a:xfrm>
            <a:off x="8831732" y="2716437"/>
            <a:ext cx="1763047" cy="77843"/>
            <a:chOff x="1123950" y="849465"/>
            <a:chExt cx="3072496" cy="83984"/>
          </a:xfrm>
        </p:grpSpPr>
        <p:cxnSp>
          <p:nvCxnSpPr>
            <p:cNvPr id="15" name="直接连接符 14"/>
            <p:cNvCxnSpPr/>
            <p:nvPr/>
          </p:nvCxnSpPr>
          <p:spPr>
            <a:xfrm>
              <a:off x="1123950" y="849465"/>
              <a:ext cx="3072496" cy="0"/>
            </a:xfrm>
            <a:prstGeom prst="line">
              <a:avLst/>
            </a:prstGeom>
            <a:ln w="254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2226452" y="857250"/>
              <a:ext cx="867492" cy="761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7" name="组合 16"/>
          <p:cNvGrpSpPr/>
          <p:nvPr/>
        </p:nvGrpSpPr>
        <p:grpSpPr>
          <a:xfrm>
            <a:off x="-482600" y="304800"/>
            <a:ext cx="2260600" cy="381000"/>
            <a:chOff x="-482600" y="304800"/>
            <a:chExt cx="2260600" cy="381000"/>
          </a:xfrm>
        </p:grpSpPr>
        <p:sp>
          <p:nvSpPr>
            <p:cNvPr id="18" name="平行四边形 17"/>
            <p:cNvSpPr/>
            <p:nvPr/>
          </p:nvSpPr>
          <p:spPr>
            <a:xfrm>
              <a:off x="-482600" y="304800"/>
              <a:ext cx="2260600" cy="381000"/>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文本框 18"/>
            <p:cNvSpPr txBox="1"/>
            <p:nvPr/>
          </p:nvSpPr>
          <p:spPr>
            <a:xfrm>
              <a:off x="37936" y="304800"/>
              <a:ext cx="1651000" cy="374729"/>
            </a:xfrm>
            <a:prstGeom prst="rect">
              <a:avLst/>
            </a:prstGeom>
            <a:noFill/>
          </p:spPr>
          <p:txBody>
            <a:bodyPr wrap="square" rtlCol="0">
              <a:spAutoFit/>
            </a:bodyPr>
            <a:lstStyle/>
            <a:p>
              <a:r>
                <a:rPr lang="zh-CN" altLang="en-US" dirty="0">
                  <a:solidFill>
                    <a:schemeClr val="bg1"/>
                  </a:solidFill>
                  <a:cs typeface="+mn-ea"/>
                  <a:sym typeface="+mn-lt"/>
                </a:rPr>
                <a:t>工作完成情况</a:t>
              </a:r>
              <a:endParaRPr lang="zh-CN" altLang="en-US" dirty="0">
                <a:solidFill>
                  <a:schemeClr val="bg1"/>
                </a:solidFill>
                <a:cs typeface="+mn-ea"/>
                <a:sym typeface="+mn-lt"/>
              </a:endParaRPr>
            </a:p>
          </p:txBody>
        </p:sp>
      </p:gr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gtEl>
                                        <p:attrNameLst>
                                          <p:attrName>style.visibility</p:attrName>
                                        </p:attrNameLst>
                                      </p:cBhvr>
                                      <p:to>
                                        <p:strVal val="visible"/>
                                      </p:to>
                                    </p:set>
                                    <p:anim calcmode="lin" valueType="num">
                                      <p:cBhvr additive="base">
                                        <p:cTn id="39" dur="500" fill="hold"/>
                                        <p:tgtEl>
                                          <p:spTgt spid="4"/>
                                        </p:tgtEl>
                                        <p:attrNameLst>
                                          <p:attrName>ppt_x</p:attrName>
                                        </p:attrNameLst>
                                      </p:cBhvr>
                                      <p:tavLst>
                                        <p:tav tm="0">
                                          <p:val>
                                            <p:strVal val="#ppt_x"/>
                                          </p:val>
                                        </p:tav>
                                        <p:tav tm="100000">
                                          <p:val>
                                            <p:strVal val="#ppt_x"/>
                                          </p:val>
                                        </p:tav>
                                      </p:tavLst>
                                    </p:anim>
                                    <p:anim calcmode="lin" valueType="num">
                                      <p:cBhvr additive="base">
                                        <p:cTn id="4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2"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1+#ppt_w/2"/>
                                          </p:val>
                                        </p:tav>
                                        <p:tav tm="100000">
                                          <p:val>
                                            <p:strVal val="#ppt_x"/>
                                          </p:val>
                                        </p:tav>
                                      </p:tavLst>
                                    </p:anim>
                                    <p:anim calcmode="lin" valueType="num">
                                      <p:cBhvr additive="base">
                                        <p:cTn id="46" dur="500" fill="hold"/>
                                        <p:tgtEl>
                                          <p:spTgt spid="5"/>
                                        </p:tgtEl>
                                        <p:attrNameLst>
                                          <p:attrName>ppt_y</p:attrName>
                                        </p:attrNameLst>
                                      </p:cBhvr>
                                      <p:tavLst>
                                        <p:tav tm="0">
                                          <p:val>
                                            <p:strVal val="#ppt_y"/>
                                          </p:val>
                                        </p:tav>
                                        <p:tav tm="100000">
                                          <p:val>
                                            <p:strVal val="#ppt_y"/>
                                          </p:val>
                                        </p:tav>
                                      </p:tavLst>
                                    </p:anim>
                                  </p:childTnLst>
                                </p:cTn>
                              </p:par>
                              <p:par>
                                <p:cTn id="47" presetID="2" presetClass="entr" presetSubtype="2" fill="hold" grpId="0" nodeType="with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additive="base">
                                        <p:cTn id="49" dur="500" fill="hold"/>
                                        <p:tgtEl>
                                          <p:spTgt spid="7"/>
                                        </p:tgtEl>
                                        <p:attrNameLst>
                                          <p:attrName>ppt_x</p:attrName>
                                        </p:attrNameLst>
                                      </p:cBhvr>
                                      <p:tavLst>
                                        <p:tav tm="0">
                                          <p:val>
                                            <p:strVal val="1+#ppt_w/2"/>
                                          </p:val>
                                        </p:tav>
                                        <p:tav tm="100000">
                                          <p:val>
                                            <p:strVal val="#ppt_x"/>
                                          </p:val>
                                        </p:tav>
                                      </p:tavLst>
                                    </p:anim>
                                    <p:anim calcmode="lin" valueType="num">
                                      <p:cBhvr additive="base">
                                        <p:cTn id="50" dur="500" fill="hold"/>
                                        <p:tgtEl>
                                          <p:spTgt spid="7"/>
                                        </p:tgtEl>
                                        <p:attrNameLst>
                                          <p:attrName>ppt_y</p:attrName>
                                        </p:attrNameLst>
                                      </p:cBhvr>
                                      <p:tavLst>
                                        <p:tav tm="0">
                                          <p:val>
                                            <p:strVal val="#ppt_y"/>
                                          </p:val>
                                        </p:tav>
                                        <p:tav tm="100000">
                                          <p:val>
                                            <p:strVal val="#ppt_y"/>
                                          </p:val>
                                        </p:tav>
                                      </p:tavLst>
                                    </p:anim>
                                  </p:childTnLst>
                                </p:cTn>
                              </p:par>
                              <p:par>
                                <p:cTn id="51" presetID="22" presetClass="entr" presetSubtype="8" fill="hold" nodeType="with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wipe(left)">
                                      <p:cBhvr>
                                        <p:cTn id="5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bldLvl="0" animBg="1"/>
      <p:bldP spid="9" grpId="0"/>
      <p:bldP spid="10" grpId="0" bldLvl="0" animBg="1"/>
      <p:bldP spid="11" grpId="0"/>
      <p:bldP spid="12" grpId="0" bldLvl="0" animBg="1"/>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962761" y="161673"/>
            <a:ext cx="5899150" cy="6007803"/>
            <a:chOff x="6056947" y="939075"/>
            <a:chExt cx="4679727" cy="4765920"/>
          </a:xfrm>
        </p:grpSpPr>
        <p:pic>
          <p:nvPicPr>
            <p:cNvPr id="3" name="图片 2"/>
            <p:cNvPicPr>
              <a:picLocks noChangeAspect="1"/>
            </p:cNvPicPr>
            <p:nvPr/>
          </p:nvPicPr>
          <p:blipFill>
            <a:blip r:embed="rId1"/>
            <a:stretch>
              <a:fillRect/>
            </a:stretch>
          </p:blipFill>
          <p:spPr>
            <a:xfrm>
              <a:off x="6056947" y="939075"/>
              <a:ext cx="4457929" cy="4765920"/>
            </a:xfrm>
            <a:prstGeom prst="rect">
              <a:avLst/>
            </a:prstGeom>
          </p:spPr>
        </p:pic>
        <p:pic>
          <p:nvPicPr>
            <p:cNvPr id="4" name="图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07793" y="1109338"/>
              <a:ext cx="4228881" cy="4351793"/>
            </a:xfrm>
            <a:prstGeom prst="rect">
              <a:avLst/>
            </a:prstGeom>
          </p:spPr>
        </p:pic>
      </p:grpSp>
      <p:sp>
        <p:nvSpPr>
          <p:cNvPr id="7" name="矩形 6"/>
          <p:cNvSpPr/>
          <p:nvPr/>
        </p:nvSpPr>
        <p:spPr>
          <a:xfrm>
            <a:off x="1378403" y="2904024"/>
            <a:ext cx="2938064" cy="523099"/>
          </a:xfrm>
          <a:prstGeom prst="rect">
            <a:avLst/>
          </a:prstGeom>
        </p:spPr>
        <p:txBody>
          <a:bodyPr wrap="square">
            <a:spAutoFit/>
          </a:bodyPr>
          <a:lstStyle/>
          <a:p>
            <a:pPr algn="dist"/>
            <a:r>
              <a:rPr lang="en-US" altLang="zh-CN" sz="2800" b="1" dirty="0">
                <a:solidFill>
                  <a:schemeClr val="accent2"/>
                </a:solidFill>
                <a:cs typeface="+mn-ea"/>
                <a:sym typeface="+mn-lt"/>
              </a:rPr>
              <a:t>PART</a:t>
            </a:r>
            <a:r>
              <a:rPr lang="zh-CN" altLang="en-US" sz="2800" b="1" dirty="0">
                <a:solidFill>
                  <a:schemeClr val="accent2"/>
                </a:solidFill>
                <a:cs typeface="+mn-ea"/>
                <a:sym typeface="+mn-lt"/>
              </a:rPr>
              <a:t> </a:t>
            </a:r>
            <a:r>
              <a:rPr lang="en-US" altLang="zh-CN" sz="2800" b="1" dirty="0">
                <a:solidFill>
                  <a:schemeClr val="accent2"/>
                </a:solidFill>
                <a:cs typeface="+mn-ea"/>
                <a:sym typeface="+mn-lt"/>
              </a:rPr>
              <a:t>03</a:t>
            </a:r>
            <a:endParaRPr lang="zh-CN" altLang="en-US" sz="2800" dirty="0">
              <a:solidFill>
                <a:schemeClr val="accent2"/>
              </a:solidFill>
              <a:cs typeface="+mn-ea"/>
              <a:sym typeface="+mn-lt"/>
            </a:endParaRPr>
          </a:p>
        </p:txBody>
      </p:sp>
      <p:sp>
        <p:nvSpPr>
          <p:cNvPr id="8" name="矩形 7"/>
          <p:cNvSpPr/>
          <p:nvPr/>
        </p:nvSpPr>
        <p:spPr>
          <a:xfrm>
            <a:off x="965819" y="3933836"/>
            <a:ext cx="3763231" cy="707886"/>
          </a:xfrm>
          <a:prstGeom prst="rect">
            <a:avLst/>
          </a:prstGeom>
        </p:spPr>
        <p:txBody>
          <a:bodyPr wrap="square">
            <a:spAutoFit/>
          </a:bodyPr>
          <a:lstStyle/>
          <a:p>
            <a:r>
              <a:rPr lang="zh-CN" altLang="en-US" sz="4000" spc="600" dirty="0">
                <a:solidFill>
                  <a:schemeClr val="accent1"/>
                </a:solidFill>
                <a:cs typeface="+mn-ea"/>
                <a:sym typeface="+mn-lt"/>
              </a:rPr>
              <a:t>工作不足之处</a:t>
            </a:r>
            <a:endParaRPr lang="zh-CN" altLang="en-US" sz="4000" spc="600" dirty="0">
              <a:solidFill>
                <a:schemeClr val="accent1"/>
              </a:solidFill>
              <a:cs typeface="+mn-ea"/>
              <a:sym typeface="+mn-lt"/>
            </a:endParaRPr>
          </a:p>
        </p:txBody>
      </p:sp>
      <p:grpSp>
        <p:nvGrpSpPr>
          <p:cNvPr id="15" name="组合 14"/>
          <p:cNvGrpSpPr/>
          <p:nvPr/>
        </p:nvGrpSpPr>
        <p:grpSpPr>
          <a:xfrm>
            <a:off x="1203076" y="3596443"/>
            <a:ext cx="3072496" cy="83984"/>
            <a:chOff x="1123950" y="849465"/>
            <a:chExt cx="3072496" cy="83984"/>
          </a:xfrm>
        </p:grpSpPr>
        <p:cxnSp>
          <p:nvCxnSpPr>
            <p:cNvPr id="13" name="直接连接符 12"/>
            <p:cNvCxnSpPr/>
            <p:nvPr/>
          </p:nvCxnSpPr>
          <p:spPr>
            <a:xfrm>
              <a:off x="1123950" y="849465"/>
              <a:ext cx="3072496" cy="0"/>
            </a:xfrm>
            <a:prstGeom prst="line">
              <a:avLst/>
            </a:prstGeom>
            <a:ln w="254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2226452" y="857250"/>
              <a:ext cx="867492" cy="761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anim calcmode="lin" valueType="num">
                                      <p:cBhvr>
                                        <p:cTn id="8" dur="500" fill="hold"/>
                                        <p:tgtEl>
                                          <p:spTgt spid="7"/>
                                        </p:tgtEl>
                                        <p:attrNameLst>
                                          <p:attrName>ppt_x</p:attrName>
                                        </p:attrNameLst>
                                      </p:cBhvr>
                                      <p:tavLst>
                                        <p:tav tm="0">
                                          <p:val>
                                            <p:strVal val="#ppt_x"/>
                                          </p:val>
                                        </p:tav>
                                        <p:tav tm="100000">
                                          <p:val>
                                            <p:strVal val="#ppt_x"/>
                                          </p:val>
                                        </p:tav>
                                      </p:tavLst>
                                    </p:anim>
                                    <p:anim calcmode="lin" valueType="num">
                                      <p:cBhvr>
                                        <p:cTn id="9" dur="500" fill="hold"/>
                                        <p:tgtEl>
                                          <p:spTgt spid="7"/>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par>
                                <p:cTn id="13" presetID="42"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anim calcmode="lin" valueType="num">
                                      <p:cBhvr>
                                        <p:cTn id="16" dur="500" fill="hold"/>
                                        <p:tgtEl>
                                          <p:spTgt spid="8"/>
                                        </p:tgtEl>
                                        <p:attrNameLst>
                                          <p:attrName>ppt_x</p:attrName>
                                        </p:attrNameLst>
                                      </p:cBhvr>
                                      <p:tavLst>
                                        <p:tav tm="0">
                                          <p:val>
                                            <p:strVal val="#ppt_x"/>
                                          </p:val>
                                        </p:tav>
                                        <p:tav tm="100000">
                                          <p:val>
                                            <p:strVal val="#ppt_x"/>
                                          </p:val>
                                        </p:tav>
                                      </p:tavLst>
                                    </p:anim>
                                    <p:anim calcmode="lin" valueType="num">
                                      <p:cBhvr>
                                        <p:cTn id="17" dur="5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7"/>
          <p:cNvSpPr txBox="1"/>
          <p:nvPr/>
        </p:nvSpPr>
        <p:spPr>
          <a:xfrm>
            <a:off x="795890" y="2222947"/>
            <a:ext cx="3304143" cy="584775"/>
          </a:xfrm>
          <a:prstGeom prst="rect">
            <a:avLst/>
          </a:prstGeom>
          <a:noFill/>
        </p:spPr>
        <p:txBody>
          <a:bodyPr wrap="square" rtlCol="0">
            <a:spAutoFit/>
          </a:bodyPr>
          <a:lstStyle/>
          <a:p>
            <a:r>
              <a:rPr lang="zh-CN" altLang="en-US" sz="3200" dirty="0">
                <a:solidFill>
                  <a:schemeClr val="tx1">
                    <a:lumMod val="75000"/>
                    <a:lumOff val="25000"/>
                  </a:schemeClr>
                </a:solidFill>
                <a:cs typeface="+mn-ea"/>
                <a:sym typeface="+mn-lt"/>
              </a:rPr>
              <a:t>输入标题</a:t>
            </a:r>
            <a:endParaRPr lang="en-US" sz="3200" dirty="0">
              <a:solidFill>
                <a:schemeClr val="tx1">
                  <a:lumMod val="75000"/>
                  <a:lumOff val="25000"/>
                </a:schemeClr>
              </a:solidFill>
              <a:cs typeface="+mn-ea"/>
              <a:sym typeface="+mn-lt"/>
            </a:endParaRPr>
          </a:p>
        </p:txBody>
      </p:sp>
      <p:sp>
        <p:nvSpPr>
          <p:cNvPr id="4" name="Rectangle 29"/>
          <p:cNvSpPr/>
          <p:nvPr/>
        </p:nvSpPr>
        <p:spPr>
          <a:xfrm>
            <a:off x="736493" y="3189576"/>
            <a:ext cx="3304143" cy="2279214"/>
          </a:xfrm>
          <a:prstGeom prst="rect">
            <a:avLst/>
          </a:prstGeom>
        </p:spPr>
        <p:txBody>
          <a:bodyPr wrap="square">
            <a:spAutoFit/>
          </a:bodyPr>
          <a:lstStyle/>
          <a:p>
            <a:pPr>
              <a:lnSpc>
                <a:spcPct val="150000"/>
              </a:lnSpc>
            </a:pPr>
            <a:r>
              <a:rPr lang="zh-CN" altLang="en-US" sz="1200" dirty="0">
                <a:solidFill>
                  <a:schemeClr val="tx1">
                    <a:lumMod val="75000"/>
                    <a:lumOff val="25000"/>
                  </a:schemeClr>
                </a:solidFill>
                <a:cs typeface="+mn-ea"/>
                <a:sym typeface="+mn-lt"/>
              </a:rPr>
              <a:t>您的内容打在这里，或者通过复制您的文本后，在此框中选择粘贴。您的内容打在这里，或者通过复制您的文本后，在此框中选择粘贴。</a:t>
            </a:r>
            <a:endParaRPr lang="zh-CN" altLang="en-US" sz="1200" dirty="0">
              <a:solidFill>
                <a:schemeClr val="tx1">
                  <a:lumMod val="75000"/>
                  <a:lumOff val="25000"/>
                </a:schemeClr>
              </a:solidFill>
              <a:cs typeface="+mn-ea"/>
              <a:sym typeface="+mn-lt"/>
            </a:endParaRPr>
          </a:p>
          <a:p>
            <a:pPr>
              <a:lnSpc>
                <a:spcPct val="150000"/>
              </a:lnSpc>
            </a:pPr>
            <a:r>
              <a:rPr lang="zh-CN" altLang="en-US" sz="1200" dirty="0">
                <a:solidFill>
                  <a:schemeClr val="tx1">
                    <a:lumMod val="75000"/>
                    <a:lumOff val="25000"/>
                  </a:schemeClr>
                </a:solidFill>
                <a:cs typeface="+mn-ea"/>
                <a:sym typeface="+mn-lt"/>
              </a:rPr>
              <a:t>您的内容打在这里，或者通过复制您的文本后，在此框中选择粘贴。您的内容打在这里，或者通过复制您的文本后，在此框中选择粘贴。</a:t>
            </a:r>
            <a:endParaRPr lang="zh-CN" altLang="en-US" sz="1200" dirty="0">
              <a:solidFill>
                <a:schemeClr val="tx1">
                  <a:lumMod val="75000"/>
                  <a:lumOff val="25000"/>
                </a:schemeClr>
              </a:solidFill>
              <a:cs typeface="+mn-ea"/>
              <a:sym typeface="+mn-lt"/>
            </a:endParaRPr>
          </a:p>
          <a:p>
            <a:pPr>
              <a:lnSpc>
                <a:spcPct val="150000"/>
              </a:lnSpc>
            </a:pPr>
            <a:endParaRPr lang="zh-CN" altLang="en-US" sz="1200" dirty="0">
              <a:solidFill>
                <a:schemeClr val="tx1">
                  <a:lumMod val="75000"/>
                  <a:lumOff val="25000"/>
                </a:schemeClr>
              </a:solidFill>
              <a:cs typeface="+mn-ea"/>
              <a:sym typeface="+mn-lt"/>
            </a:endParaRPr>
          </a:p>
          <a:p>
            <a:pPr>
              <a:lnSpc>
                <a:spcPct val="150000"/>
              </a:lnSpc>
            </a:pPr>
            <a:endParaRPr lang="zh-CN" altLang="en-US" sz="1200" dirty="0">
              <a:solidFill>
                <a:schemeClr val="tx1">
                  <a:lumMod val="75000"/>
                  <a:lumOff val="25000"/>
                </a:schemeClr>
              </a:solidFill>
              <a:cs typeface="+mn-ea"/>
              <a:sym typeface="+mn-lt"/>
            </a:endParaRPr>
          </a:p>
        </p:txBody>
      </p:sp>
      <p:pic>
        <p:nvPicPr>
          <p:cNvPr id="5" name="图片占位符 33"/>
          <p:cNvPicPr>
            <a:picLocks noChangeAspect="1"/>
          </p:cNvPicPr>
          <p:nvPr/>
        </p:nvPicPr>
        <p:blipFill rotWithShape="1">
          <a:blip r:embed="rId1"/>
          <a:srcRect/>
          <a:stretch>
            <a:fillRect/>
          </a:stretch>
        </p:blipFill>
        <p:spPr>
          <a:xfrm flipH="1">
            <a:off x="6219839" y="19260"/>
            <a:ext cx="5972160" cy="6838739"/>
          </a:xfrm>
          <a:custGeom>
            <a:avLst/>
            <a:gdLst>
              <a:gd name="connsiteX0" fmla="*/ 0 w 3903110"/>
              <a:gd name="connsiteY0" fmla="*/ 0 h 6858000"/>
              <a:gd name="connsiteX1" fmla="*/ 3903110 w 3903110"/>
              <a:gd name="connsiteY1" fmla="*/ 0 h 6858000"/>
              <a:gd name="connsiteX2" fmla="*/ 3903110 w 3903110"/>
              <a:gd name="connsiteY2" fmla="*/ 6858000 h 6858000"/>
              <a:gd name="connsiteX3" fmla="*/ 0 w 39031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903110" h="6858000">
                <a:moveTo>
                  <a:pt x="0" y="0"/>
                </a:moveTo>
                <a:lnTo>
                  <a:pt x="3903110" y="0"/>
                </a:lnTo>
                <a:lnTo>
                  <a:pt x="3903110" y="6858000"/>
                </a:lnTo>
                <a:lnTo>
                  <a:pt x="0" y="6858000"/>
                </a:lnTo>
                <a:close/>
              </a:path>
            </a:pathLst>
          </a:custGeom>
        </p:spPr>
      </p:pic>
      <p:grpSp>
        <p:nvGrpSpPr>
          <p:cNvPr id="6" name="组合 5"/>
          <p:cNvGrpSpPr/>
          <p:nvPr/>
        </p:nvGrpSpPr>
        <p:grpSpPr>
          <a:xfrm>
            <a:off x="4650341" y="0"/>
            <a:ext cx="3638551" cy="6858000"/>
            <a:chOff x="4650341" y="0"/>
            <a:chExt cx="3638551" cy="6858000"/>
          </a:xfrm>
        </p:grpSpPr>
        <p:sp>
          <p:nvSpPr>
            <p:cNvPr id="7" name="Rectangle 2"/>
            <p:cNvSpPr/>
            <p:nvPr/>
          </p:nvSpPr>
          <p:spPr>
            <a:xfrm>
              <a:off x="4650341" y="0"/>
              <a:ext cx="3638551"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grpSp>
          <p:nvGrpSpPr>
            <p:cNvPr id="8" name="组合 7"/>
            <p:cNvGrpSpPr/>
            <p:nvPr/>
          </p:nvGrpSpPr>
          <p:grpSpPr>
            <a:xfrm>
              <a:off x="5000430" y="3294593"/>
              <a:ext cx="2790441" cy="2174197"/>
              <a:chOff x="5000430" y="3294593"/>
              <a:chExt cx="2790441" cy="2174197"/>
            </a:xfrm>
          </p:grpSpPr>
          <p:sp>
            <p:nvSpPr>
              <p:cNvPr id="9" name="TextBox 3"/>
              <p:cNvSpPr txBox="1"/>
              <p:nvPr/>
            </p:nvSpPr>
            <p:spPr>
              <a:xfrm>
                <a:off x="5000430" y="3294593"/>
                <a:ext cx="1788905" cy="369332"/>
              </a:xfrm>
              <a:prstGeom prst="rect">
                <a:avLst/>
              </a:prstGeom>
              <a:noFill/>
            </p:spPr>
            <p:txBody>
              <a:bodyPr wrap="square" rtlCol="0">
                <a:spAutoFit/>
              </a:bodyPr>
              <a:lstStyle/>
              <a:p>
                <a:r>
                  <a:rPr lang="zh-CN" altLang="en-US" dirty="0">
                    <a:solidFill>
                      <a:schemeClr val="bg1"/>
                    </a:solidFill>
                    <a:cs typeface="+mn-ea"/>
                    <a:sym typeface="+mn-lt"/>
                  </a:rPr>
                  <a:t>标题</a:t>
                </a:r>
                <a:endParaRPr lang="en-US" dirty="0">
                  <a:solidFill>
                    <a:schemeClr val="bg1"/>
                  </a:solidFill>
                  <a:cs typeface="+mn-ea"/>
                  <a:sym typeface="+mn-lt"/>
                </a:endParaRPr>
              </a:p>
            </p:txBody>
          </p:sp>
          <p:sp>
            <p:nvSpPr>
              <p:cNvPr id="10" name="TextBox 4"/>
              <p:cNvSpPr txBox="1"/>
              <p:nvPr/>
            </p:nvSpPr>
            <p:spPr>
              <a:xfrm>
                <a:off x="5000430" y="4118181"/>
                <a:ext cx="1788905" cy="369332"/>
              </a:xfrm>
              <a:prstGeom prst="rect">
                <a:avLst/>
              </a:prstGeom>
              <a:noFill/>
            </p:spPr>
            <p:txBody>
              <a:bodyPr wrap="square" rtlCol="0">
                <a:spAutoFit/>
              </a:bodyPr>
              <a:lstStyle/>
              <a:p>
                <a:r>
                  <a:rPr lang="zh-CN" altLang="en-US" dirty="0">
                    <a:solidFill>
                      <a:schemeClr val="bg1"/>
                    </a:solidFill>
                    <a:cs typeface="+mn-ea"/>
                    <a:sym typeface="+mn-lt"/>
                  </a:rPr>
                  <a:t>标题</a:t>
                </a:r>
                <a:endParaRPr lang="en-US" altLang="zh-CN" dirty="0">
                  <a:solidFill>
                    <a:schemeClr val="bg1"/>
                  </a:solidFill>
                  <a:cs typeface="+mn-ea"/>
                  <a:sym typeface="+mn-lt"/>
                </a:endParaRPr>
              </a:p>
            </p:txBody>
          </p:sp>
          <p:sp>
            <p:nvSpPr>
              <p:cNvPr id="11" name="TextBox 5"/>
              <p:cNvSpPr txBox="1"/>
              <p:nvPr/>
            </p:nvSpPr>
            <p:spPr>
              <a:xfrm>
                <a:off x="5000430" y="4952649"/>
                <a:ext cx="1788905" cy="369332"/>
              </a:xfrm>
              <a:prstGeom prst="rect">
                <a:avLst/>
              </a:prstGeom>
              <a:noFill/>
            </p:spPr>
            <p:txBody>
              <a:bodyPr wrap="square" rtlCol="0">
                <a:spAutoFit/>
              </a:bodyPr>
              <a:lstStyle/>
              <a:p>
                <a:r>
                  <a:rPr lang="zh-CN" altLang="en-US" dirty="0">
                    <a:solidFill>
                      <a:schemeClr val="bg1"/>
                    </a:solidFill>
                    <a:cs typeface="+mn-ea"/>
                    <a:sym typeface="+mn-lt"/>
                  </a:rPr>
                  <a:t>标题</a:t>
                </a:r>
                <a:endParaRPr lang="en-US" altLang="zh-CN" dirty="0">
                  <a:solidFill>
                    <a:schemeClr val="bg1"/>
                  </a:solidFill>
                  <a:cs typeface="+mn-ea"/>
                  <a:sym typeface="+mn-lt"/>
                </a:endParaRPr>
              </a:p>
            </p:txBody>
          </p:sp>
          <p:grpSp>
            <p:nvGrpSpPr>
              <p:cNvPr id="12" name="Group 6"/>
              <p:cNvGrpSpPr/>
              <p:nvPr/>
            </p:nvGrpSpPr>
            <p:grpSpPr>
              <a:xfrm>
                <a:off x="5138964" y="3694703"/>
                <a:ext cx="2651907" cy="116031"/>
                <a:chOff x="3109593" y="3298371"/>
                <a:chExt cx="2748451" cy="101600"/>
              </a:xfrm>
              <a:solidFill>
                <a:schemeClr val="bg1"/>
              </a:solidFill>
            </p:grpSpPr>
            <p:sp>
              <p:nvSpPr>
                <p:cNvPr id="28" name="Parallelogram 7"/>
                <p:cNvSpPr/>
                <p:nvPr/>
              </p:nvSpPr>
              <p:spPr>
                <a:xfrm>
                  <a:off x="3109593" y="3298371"/>
                  <a:ext cx="508000" cy="101600"/>
                </a:xfrm>
                <a:prstGeom prst="parallelogram">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cs typeface="+mn-ea"/>
                    <a:sym typeface="+mn-lt"/>
                  </a:endParaRPr>
                </a:p>
              </p:txBody>
            </p:sp>
            <p:sp>
              <p:nvSpPr>
                <p:cNvPr id="29" name="Parallelogram 8"/>
                <p:cNvSpPr/>
                <p:nvPr/>
              </p:nvSpPr>
              <p:spPr>
                <a:xfrm>
                  <a:off x="3669706" y="3298371"/>
                  <a:ext cx="508000" cy="101600"/>
                </a:xfrm>
                <a:prstGeom prst="parallelogram">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cs typeface="+mn-ea"/>
                    <a:sym typeface="+mn-lt"/>
                  </a:endParaRPr>
                </a:p>
              </p:txBody>
            </p:sp>
            <p:sp>
              <p:nvSpPr>
                <p:cNvPr id="30" name="Parallelogram 9"/>
                <p:cNvSpPr/>
                <p:nvPr/>
              </p:nvSpPr>
              <p:spPr>
                <a:xfrm>
                  <a:off x="4229819" y="3298371"/>
                  <a:ext cx="508000" cy="101600"/>
                </a:xfrm>
                <a:prstGeom prst="parallelogram">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cs typeface="+mn-ea"/>
                    <a:sym typeface="+mn-lt"/>
                  </a:endParaRPr>
                </a:p>
              </p:txBody>
            </p:sp>
            <p:sp>
              <p:nvSpPr>
                <p:cNvPr id="31" name="Parallelogram 10"/>
                <p:cNvSpPr/>
                <p:nvPr/>
              </p:nvSpPr>
              <p:spPr>
                <a:xfrm>
                  <a:off x="4789931" y="3298371"/>
                  <a:ext cx="508000" cy="101600"/>
                </a:xfrm>
                <a:prstGeom prst="parallelogram">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cs typeface="+mn-ea"/>
                    <a:sym typeface="+mn-lt"/>
                  </a:endParaRPr>
                </a:p>
              </p:txBody>
            </p:sp>
            <p:sp>
              <p:nvSpPr>
                <p:cNvPr id="32" name="Parallelogram 11"/>
                <p:cNvSpPr/>
                <p:nvPr/>
              </p:nvSpPr>
              <p:spPr>
                <a:xfrm>
                  <a:off x="5350044" y="3298371"/>
                  <a:ext cx="508000" cy="101600"/>
                </a:xfrm>
                <a:prstGeom prst="parallelogram">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cs typeface="+mn-ea"/>
                    <a:sym typeface="+mn-lt"/>
                  </a:endParaRPr>
                </a:p>
              </p:txBody>
            </p:sp>
          </p:grpSp>
          <p:grpSp>
            <p:nvGrpSpPr>
              <p:cNvPr id="13" name="Group 12"/>
              <p:cNvGrpSpPr/>
              <p:nvPr/>
            </p:nvGrpSpPr>
            <p:grpSpPr>
              <a:xfrm>
                <a:off x="5138964" y="4518291"/>
                <a:ext cx="2651907" cy="116031"/>
                <a:chOff x="3109593" y="3298371"/>
                <a:chExt cx="2748451" cy="101600"/>
              </a:xfrm>
              <a:solidFill>
                <a:schemeClr val="bg1"/>
              </a:solidFill>
            </p:grpSpPr>
            <p:sp>
              <p:nvSpPr>
                <p:cNvPr id="23" name="Parallelogram 13"/>
                <p:cNvSpPr/>
                <p:nvPr/>
              </p:nvSpPr>
              <p:spPr>
                <a:xfrm>
                  <a:off x="3109593" y="3298371"/>
                  <a:ext cx="508000" cy="101600"/>
                </a:xfrm>
                <a:prstGeom prst="parallelogram">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cs typeface="+mn-ea"/>
                    <a:sym typeface="+mn-lt"/>
                  </a:endParaRPr>
                </a:p>
              </p:txBody>
            </p:sp>
            <p:sp>
              <p:nvSpPr>
                <p:cNvPr id="24" name="Parallelogram 14"/>
                <p:cNvSpPr/>
                <p:nvPr/>
              </p:nvSpPr>
              <p:spPr>
                <a:xfrm>
                  <a:off x="3669706" y="3298371"/>
                  <a:ext cx="508000" cy="101600"/>
                </a:xfrm>
                <a:prstGeom prst="parallelogram">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cs typeface="+mn-ea"/>
                    <a:sym typeface="+mn-lt"/>
                  </a:endParaRPr>
                </a:p>
              </p:txBody>
            </p:sp>
            <p:sp>
              <p:nvSpPr>
                <p:cNvPr id="25" name="Parallelogram 15"/>
                <p:cNvSpPr/>
                <p:nvPr/>
              </p:nvSpPr>
              <p:spPr>
                <a:xfrm>
                  <a:off x="4229819" y="3298371"/>
                  <a:ext cx="508000" cy="101600"/>
                </a:xfrm>
                <a:prstGeom prst="parallelogram">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cs typeface="+mn-ea"/>
                    <a:sym typeface="+mn-lt"/>
                  </a:endParaRPr>
                </a:p>
              </p:txBody>
            </p:sp>
            <p:sp>
              <p:nvSpPr>
                <p:cNvPr id="26" name="Parallelogram 16"/>
                <p:cNvSpPr/>
                <p:nvPr/>
              </p:nvSpPr>
              <p:spPr>
                <a:xfrm>
                  <a:off x="4789931" y="3298371"/>
                  <a:ext cx="508000" cy="101600"/>
                </a:xfrm>
                <a:prstGeom prst="parallelogram">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cs typeface="+mn-ea"/>
                    <a:sym typeface="+mn-lt"/>
                  </a:endParaRPr>
                </a:p>
              </p:txBody>
            </p:sp>
            <p:sp>
              <p:nvSpPr>
                <p:cNvPr id="27" name="Parallelogram 17"/>
                <p:cNvSpPr/>
                <p:nvPr/>
              </p:nvSpPr>
              <p:spPr>
                <a:xfrm>
                  <a:off x="5350044" y="3298371"/>
                  <a:ext cx="508000" cy="101600"/>
                </a:xfrm>
                <a:prstGeom prst="parallelogram">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cs typeface="+mn-ea"/>
                    <a:sym typeface="+mn-lt"/>
                  </a:endParaRPr>
                </a:p>
              </p:txBody>
            </p:sp>
          </p:grpSp>
          <p:grpSp>
            <p:nvGrpSpPr>
              <p:cNvPr id="14" name="Group 18"/>
              <p:cNvGrpSpPr/>
              <p:nvPr/>
            </p:nvGrpSpPr>
            <p:grpSpPr>
              <a:xfrm>
                <a:off x="5138964" y="5352759"/>
                <a:ext cx="2651907" cy="116031"/>
                <a:chOff x="3109593" y="3298371"/>
                <a:chExt cx="2748451" cy="101600"/>
              </a:xfrm>
              <a:solidFill>
                <a:schemeClr val="bg1"/>
              </a:solidFill>
            </p:grpSpPr>
            <p:sp>
              <p:nvSpPr>
                <p:cNvPr id="18" name="Parallelogram 19"/>
                <p:cNvSpPr/>
                <p:nvPr/>
              </p:nvSpPr>
              <p:spPr>
                <a:xfrm>
                  <a:off x="3109593" y="3298371"/>
                  <a:ext cx="508000" cy="101600"/>
                </a:xfrm>
                <a:prstGeom prst="parallelogram">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cs typeface="+mn-ea"/>
                    <a:sym typeface="+mn-lt"/>
                  </a:endParaRPr>
                </a:p>
              </p:txBody>
            </p:sp>
            <p:sp>
              <p:nvSpPr>
                <p:cNvPr id="19" name="Parallelogram 20"/>
                <p:cNvSpPr/>
                <p:nvPr/>
              </p:nvSpPr>
              <p:spPr>
                <a:xfrm>
                  <a:off x="3669706" y="3298371"/>
                  <a:ext cx="508000" cy="101600"/>
                </a:xfrm>
                <a:prstGeom prst="parallelogram">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cs typeface="+mn-ea"/>
                    <a:sym typeface="+mn-lt"/>
                  </a:endParaRPr>
                </a:p>
              </p:txBody>
            </p:sp>
            <p:sp>
              <p:nvSpPr>
                <p:cNvPr id="20" name="Parallelogram 21"/>
                <p:cNvSpPr/>
                <p:nvPr/>
              </p:nvSpPr>
              <p:spPr>
                <a:xfrm>
                  <a:off x="4229819" y="3298371"/>
                  <a:ext cx="508000" cy="101600"/>
                </a:xfrm>
                <a:prstGeom prst="parallelogram">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cs typeface="+mn-ea"/>
                    <a:sym typeface="+mn-lt"/>
                  </a:endParaRPr>
                </a:p>
              </p:txBody>
            </p:sp>
            <p:sp>
              <p:nvSpPr>
                <p:cNvPr id="21" name="Parallelogram 22"/>
                <p:cNvSpPr/>
                <p:nvPr/>
              </p:nvSpPr>
              <p:spPr>
                <a:xfrm>
                  <a:off x="4789931" y="3298371"/>
                  <a:ext cx="508000" cy="101600"/>
                </a:xfrm>
                <a:prstGeom prst="parallelogram">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cs typeface="+mn-ea"/>
                    <a:sym typeface="+mn-lt"/>
                  </a:endParaRPr>
                </a:p>
              </p:txBody>
            </p:sp>
            <p:sp>
              <p:nvSpPr>
                <p:cNvPr id="22" name="Parallelogram 23"/>
                <p:cNvSpPr/>
                <p:nvPr/>
              </p:nvSpPr>
              <p:spPr>
                <a:xfrm>
                  <a:off x="5350044" y="3298371"/>
                  <a:ext cx="508000" cy="101600"/>
                </a:xfrm>
                <a:prstGeom prst="parallelogram">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cs typeface="+mn-ea"/>
                    <a:sym typeface="+mn-lt"/>
                  </a:endParaRPr>
                </a:p>
              </p:txBody>
            </p:sp>
          </p:grpSp>
        </p:grpSp>
      </p:grpSp>
      <p:grpSp>
        <p:nvGrpSpPr>
          <p:cNvPr id="35" name="组合 34"/>
          <p:cNvGrpSpPr/>
          <p:nvPr/>
        </p:nvGrpSpPr>
        <p:grpSpPr>
          <a:xfrm>
            <a:off x="800394" y="2931516"/>
            <a:ext cx="1763047" cy="77843"/>
            <a:chOff x="1123950" y="849465"/>
            <a:chExt cx="3072496" cy="83984"/>
          </a:xfrm>
        </p:grpSpPr>
        <p:cxnSp>
          <p:nvCxnSpPr>
            <p:cNvPr id="36" name="直接连接符 35"/>
            <p:cNvCxnSpPr/>
            <p:nvPr/>
          </p:nvCxnSpPr>
          <p:spPr>
            <a:xfrm>
              <a:off x="1123950" y="849465"/>
              <a:ext cx="3072496" cy="0"/>
            </a:xfrm>
            <a:prstGeom prst="line">
              <a:avLst/>
            </a:prstGeom>
            <a:ln w="254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7" name="矩形 36"/>
            <p:cNvSpPr/>
            <p:nvPr/>
          </p:nvSpPr>
          <p:spPr>
            <a:xfrm>
              <a:off x="2226452" y="857250"/>
              <a:ext cx="867492" cy="761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grpSp>
      <p:grpSp>
        <p:nvGrpSpPr>
          <p:cNvPr id="41" name="组合 40"/>
          <p:cNvGrpSpPr/>
          <p:nvPr/>
        </p:nvGrpSpPr>
        <p:grpSpPr>
          <a:xfrm>
            <a:off x="-482600" y="304800"/>
            <a:ext cx="2260600" cy="381000"/>
            <a:chOff x="-482600" y="304800"/>
            <a:chExt cx="2260600" cy="381000"/>
          </a:xfrm>
        </p:grpSpPr>
        <p:sp>
          <p:nvSpPr>
            <p:cNvPr id="42" name="平行四边形 41"/>
            <p:cNvSpPr/>
            <p:nvPr/>
          </p:nvSpPr>
          <p:spPr>
            <a:xfrm>
              <a:off x="-482600" y="304800"/>
              <a:ext cx="2260600" cy="381000"/>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3" name="文本框 42"/>
            <p:cNvSpPr txBox="1"/>
            <p:nvPr/>
          </p:nvSpPr>
          <p:spPr>
            <a:xfrm>
              <a:off x="37936" y="304800"/>
              <a:ext cx="1651000" cy="374729"/>
            </a:xfrm>
            <a:prstGeom prst="rect">
              <a:avLst/>
            </a:prstGeom>
            <a:noFill/>
          </p:spPr>
          <p:txBody>
            <a:bodyPr wrap="square" rtlCol="0">
              <a:spAutoFit/>
            </a:bodyPr>
            <a:lstStyle/>
            <a:p>
              <a:r>
                <a:rPr lang="zh-CN" altLang="en-US" dirty="0">
                  <a:solidFill>
                    <a:schemeClr val="bg1"/>
                  </a:solidFill>
                  <a:cs typeface="+mn-ea"/>
                  <a:sym typeface="+mn-lt"/>
                </a:rPr>
                <a:t>工作不足之处</a:t>
              </a:r>
              <a:endParaRPr lang="zh-CN" altLang="en-US" dirty="0">
                <a:solidFill>
                  <a:schemeClr val="bg1"/>
                </a:solidFill>
                <a:cs typeface="+mn-ea"/>
                <a:sym typeface="+mn-lt"/>
              </a:endParaRPr>
            </a:p>
          </p:txBody>
        </p:sp>
      </p:gr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par>
                                <p:cTn id="17" presetID="2" presetClass="entr" presetSubtype="1"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0-#ppt_h/2"/>
                                          </p:val>
                                        </p:tav>
                                        <p:tav tm="100000">
                                          <p:val>
                                            <p:strVal val="#ppt_y"/>
                                          </p:val>
                                        </p:tav>
                                      </p:tavLst>
                                    </p:anim>
                                  </p:childTnLst>
                                </p:cTn>
                              </p:par>
                              <p:par>
                                <p:cTn id="21" presetID="22" presetClass="entr" presetSubtype="8" fill="hold" nodeType="with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wipe(left)">
                                      <p:cBhvr>
                                        <p:cTn id="23"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23"/>
          <p:cNvSpPr/>
          <p:nvPr/>
        </p:nvSpPr>
        <p:spPr>
          <a:xfrm>
            <a:off x="4153694" y="2047082"/>
            <a:ext cx="3871119" cy="3871119"/>
          </a:xfrm>
          <a:prstGeom prst="ellipse">
            <a:avLst/>
          </a:prstGeom>
          <a:solidFill>
            <a:schemeClr val="accent3"/>
          </a:solid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3600">
              <a:solidFill>
                <a:schemeClr val="bg2">
                  <a:lumMod val="50000"/>
                </a:schemeClr>
              </a:solidFill>
              <a:cs typeface="+mn-ea"/>
              <a:sym typeface="+mn-lt"/>
            </a:endParaRPr>
          </a:p>
        </p:txBody>
      </p:sp>
      <p:grpSp>
        <p:nvGrpSpPr>
          <p:cNvPr id="3" name="Group 4"/>
          <p:cNvGrpSpPr>
            <a:grpSpLocks noChangeAspect="1"/>
          </p:cNvGrpSpPr>
          <p:nvPr/>
        </p:nvGrpSpPr>
        <p:grpSpPr bwMode="auto">
          <a:xfrm>
            <a:off x="4729957" y="2489994"/>
            <a:ext cx="2740025" cy="3116263"/>
            <a:chOff x="5967" y="1956"/>
            <a:chExt cx="3452" cy="3926"/>
          </a:xfrm>
        </p:grpSpPr>
        <p:sp>
          <p:nvSpPr>
            <p:cNvPr id="4" name="AutoShape 3"/>
            <p:cNvSpPr>
              <a:spLocks noChangeAspect="1" noChangeArrowheads="1" noTextEdit="1"/>
            </p:cNvSpPr>
            <p:nvPr/>
          </p:nvSpPr>
          <p:spPr bwMode="auto">
            <a:xfrm>
              <a:off x="5969" y="1958"/>
              <a:ext cx="3450" cy="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900">
                <a:solidFill>
                  <a:schemeClr val="tx1">
                    <a:lumMod val="75000"/>
                    <a:lumOff val="25000"/>
                  </a:schemeClr>
                </a:solidFill>
                <a:cs typeface="+mn-ea"/>
                <a:sym typeface="+mn-lt"/>
              </a:endParaRPr>
            </a:p>
          </p:txBody>
        </p:sp>
        <p:sp>
          <p:nvSpPr>
            <p:cNvPr id="5" name="Freeform 5"/>
            <p:cNvSpPr>
              <a:spLocks noEditPoints="1"/>
            </p:cNvSpPr>
            <p:nvPr/>
          </p:nvSpPr>
          <p:spPr bwMode="auto">
            <a:xfrm>
              <a:off x="7200" y="5111"/>
              <a:ext cx="975" cy="261"/>
            </a:xfrm>
            <a:custGeom>
              <a:avLst/>
              <a:gdLst>
                <a:gd name="T0" fmla="*/ 1795 w 459"/>
                <a:gd name="T1" fmla="*/ 554 h 123"/>
                <a:gd name="T2" fmla="*/ 276 w 459"/>
                <a:gd name="T3" fmla="*/ 554 h 123"/>
                <a:gd name="T4" fmla="*/ 0 w 459"/>
                <a:gd name="T5" fmla="*/ 280 h 123"/>
                <a:gd name="T6" fmla="*/ 276 w 459"/>
                <a:gd name="T7" fmla="*/ 0 h 123"/>
                <a:gd name="T8" fmla="*/ 1795 w 459"/>
                <a:gd name="T9" fmla="*/ 0 h 123"/>
                <a:gd name="T10" fmla="*/ 2071 w 459"/>
                <a:gd name="T11" fmla="*/ 280 h 123"/>
                <a:gd name="T12" fmla="*/ 1795 w 459"/>
                <a:gd name="T13" fmla="*/ 554 h 123"/>
                <a:gd name="T14" fmla="*/ 276 w 459"/>
                <a:gd name="T15" fmla="*/ 125 h 123"/>
                <a:gd name="T16" fmla="*/ 125 w 459"/>
                <a:gd name="T17" fmla="*/ 280 h 123"/>
                <a:gd name="T18" fmla="*/ 276 w 459"/>
                <a:gd name="T19" fmla="*/ 429 h 123"/>
                <a:gd name="T20" fmla="*/ 1795 w 459"/>
                <a:gd name="T21" fmla="*/ 429 h 123"/>
                <a:gd name="T22" fmla="*/ 1946 w 459"/>
                <a:gd name="T23" fmla="*/ 280 h 123"/>
                <a:gd name="T24" fmla="*/ 1795 w 459"/>
                <a:gd name="T25" fmla="*/ 125 h 123"/>
                <a:gd name="T26" fmla="*/ 276 w 459"/>
                <a:gd name="T27" fmla="*/ 125 h 1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59" h="123">
                  <a:moveTo>
                    <a:pt x="398" y="123"/>
                  </a:moveTo>
                  <a:cubicBezTo>
                    <a:pt x="61" y="123"/>
                    <a:pt x="61" y="123"/>
                    <a:pt x="61" y="123"/>
                  </a:cubicBezTo>
                  <a:cubicBezTo>
                    <a:pt x="28" y="123"/>
                    <a:pt x="0" y="95"/>
                    <a:pt x="0" y="62"/>
                  </a:cubicBezTo>
                  <a:cubicBezTo>
                    <a:pt x="0" y="28"/>
                    <a:pt x="28" y="0"/>
                    <a:pt x="61" y="0"/>
                  </a:cubicBezTo>
                  <a:cubicBezTo>
                    <a:pt x="398" y="0"/>
                    <a:pt x="398" y="0"/>
                    <a:pt x="398" y="0"/>
                  </a:cubicBezTo>
                  <a:cubicBezTo>
                    <a:pt x="431" y="0"/>
                    <a:pt x="459" y="28"/>
                    <a:pt x="459" y="62"/>
                  </a:cubicBezTo>
                  <a:cubicBezTo>
                    <a:pt x="459" y="95"/>
                    <a:pt x="431" y="123"/>
                    <a:pt x="398" y="123"/>
                  </a:cubicBezTo>
                  <a:close/>
                  <a:moveTo>
                    <a:pt x="61" y="28"/>
                  </a:moveTo>
                  <a:cubicBezTo>
                    <a:pt x="43" y="28"/>
                    <a:pt x="28" y="43"/>
                    <a:pt x="28" y="62"/>
                  </a:cubicBezTo>
                  <a:cubicBezTo>
                    <a:pt x="28" y="80"/>
                    <a:pt x="43" y="95"/>
                    <a:pt x="61" y="95"/>
                  </a:cubicBezTo>
                  <a:cubicBezTo>
                    <a:pt x="398" y="95"/>
                    <a:pt x="398" y="95"/>
                    <a:pt x="398" y="95"/>
                  </a:cubicBezTo>
                  <a:cubicBezTo>
                    <a:pt x="416" y="95"/>
                    <a:pt x="431" y="80"/>
                    <a:pt x="431" y="62"/>
                  </a:cubicBezTo>
                  <a:cubicBezTo>
                    <a:pt x="431" y="43"/>
                    <a:pt x="416" y="28"/>
                    <a:pt x="398" y="28"/>
                  </a:cubicBezTo>
                  <a:lnTo>
                    <a:pt x="61" y="28"/>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900">
                <a:solidFill>
                  <a:schemeClr val="tx1">
                    <a:lumMod val="75000"/>
                    <a:lumOff val="25000"/>
                  </a:schemeClr>
                </a:solidFill>
                <a:cs typeface="+mn-ea"/>
                <a:sym typeface="+mn-lt"/>
              </a:endParaRPr>
            </a:p>
          </p:txBody>
        </p:sp>
        <p:sp>
          <p:nvSpPr>
            <p:cNvPr id="6" name="Freeform 6"/>
            <p:cNvSpPr>
              <a:spLocks noEditPoints="1"/>
            </p:cNvSpPr>
            <p:nvPr/>
          </p:nvSpPr>
          <p:spPr bwMode="auto">
            <a:xfrm>
              <a:off x="7253" y="5430"/>
              <a:ext cx="869" cy="450"/>
            </a:xfrm>
            <a:custGeom>
              <a:avLst/>
              <a:gdLst>
                <a:gd name="T0" fmla="*/ 926 w 409"/>
                <a:gd name="T1" fmla="*/ 955 h 212"/>
                <a:gd name="T2" fmla="*/ 478 w 409"/>
                <a:gd name="T3" fmla="*/ 613 h 212"/>
                <a:gd name="T4" fmla="*/ 0 w 409"/>
                <a:gd name="T5" fmla="*/ 64 h 212"/>
                <a:gd name="T6" fmla="*/ 0 w 409"/>
                <a:gd name="T7" fmla="*/ 0 h 212"/>
                <a:gd name="T8" fmla="*/ 1846 w 409"/>
                <a:gd name="T9" fmla="*/ 0 h 212"/>
                <a:gd name="T10" fmla="*/ 1846 w 409"/>
                <a:gd name="T11" fmla="*/ 64 h 212"/>
                <a:gd name="T12" fmla="*/ 1368 w 409"/>
                <a:gd name="T13" fmla="*/ 613 h 212"/>
                <a:gd name="T14" fmla="*/ 926 w 409"/>
                <a:gd name="T15" fmla="*/ 955 h 212"/>
                <a:gd name="T16" fmla="*/ 132 w 409"/>
                <a:gd name="T17" fmla="*/ 125 h 212"/>
                <a:gd name="T18" fmla="*/ 538 w 409"/>
                <a:gd name="T19" fmla="*/ 490 h 212"/>
                <a:gd name="T20" fmla="*/ 586 w 409"/>
                <a:gd name="T21" fmla="*/ 495 h 212"/>
                <a:gd name="T22" fmla="*/ 595 w 409"/>
                <a:gd name="T23" fmla="*/ 546 h 212"/>
                <a:gd name="T24" fmla="*/ 926 w 409"/>
                <a:gd name="T25" fmla="*/ 830 h 212"/>
                <a:gd name="T26" fmla="*/ 1256 w 409"/>
                <a:gd name="T27" fmla="*/ 546 h 212"/>
                <a:gd name="T28" fmla="*/ 1260 w 409"/>
                <a:gd name="T29" fmla="*/ 495 h 212"/>
                <a:gd name="T30" fmla="*/ 1313 w 409"/>
                <a:gd name="T31" fmla="*/ 490 h 212"/>
                <a:gd name="T32" fmla="*/ 1715 w 409"/>
                <a:gd name="T33" fmla="*/ 125 h 212"/>
                <a:gd name="T34" fmla="*/ 132 w 409"/>
                <a:gd name="T35" fmla="*/ 125 h 2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09" h="212">
                  <a:moveTo>
                    <a:pt x="205" y="212"/>
                  </a:moveTo>
                  <a:cubicBezTo>
                    <a:pt x="158" y="212"/>
                    <a:pt x="118" y="181"/>
                    <a:pt x="106" y="136"/>
                  </a:cubicBezTo>
                  <a:cubicBezTo>
                    <a:pt x="46" y="127"/>
                    <a:pt x="0" y="76"/>
                    <a:pt x="0" y="14"/>
                  </a:cubicBezTo>
                  <a:cubicBezTo>
                    <a:pt x="0" y="0"/>
                    <a:pt x="0" y="0"/>
                    <a:pt x="0" y="0"/>
                  </a:cubicBezTo>
                  <a:cubicBezTo>
                    <a:pt x="409" y="0"/>
                    <a:pt x="409" y="0"/>
                    <a:pt x="409" y="0"/>
                  </a:cubicBezTo>
                  <a:cubicBezTo>
                    <a:pt x="409" y="14"/>
                    <a:pt x="409" y="14"/>
                    <a:pt x="409" y="14"/>
                  </a:cubicBezTo>
                  <a:cubicBezTo>
                    <a:pt x="409" y="75"/>
                    <a:pt x="363" y="127"/>
                    <a:pt x="303" y="136"/>
                  </a:cubicBezTo>
                  <a:cubicBezTo>
                    <a:pt x="291" y="181"/>
                    <a:pt x="252" y="212"/>
                    <a:pt x="205" y="212"/>
                  </a:cubicBezTo>
                  <a:close/>
                  <a:moveTo>
                    <a:pt x="29" y="28"/>
                  </a:moveTo>
                  <a:cubicBezTo>
                    <a:pt x="36" y="72"/>
                    <a:pt x="73" y="107"/>
                    <a:pt x="119" y="109"/>
                  </a:cubicBezTo>
                  <a:cubicBezTo>
                    <a:pt x="130" y="110"/>
                    <a:pt x="130" y="110"/>
                    <a:pt x="130" y="110"/>
                  </a:cubicBezTo>
                  <a:cubicBezTo>
                    <a:pt x="132" y="121"/>
                    <a:pt x="132" y="121"/>
                    <a:pt x="132" y="121"/>
                  </a:cubicBezTo>
                  <a:cubicBezTo>
                    <a:pt x="137" y="158"/>
                    <a:pt x="168" y="184"/>
                    <a:pt x="205" y="184"/>
                  </a:cubicBezTo>
                  <a:cubicBezTo>
                    <a:pt x="241" y="184"/>
                    <a:pt x="272" y="158"/>
                    <a:pt x="278" y="121"/>
                  </a:cubicBezTo>
                  <a:cubicBezTo>
                    <a:pt x="279" y="110"/>
                    <a:pt x="279" y="110"/>
                    <a:pt x="279" y="110"/>
                  </a:cubicBezTo>
                  <a:cubicBezTo>
                    <a:pt x="291" y="109"/>
                    <a:pt x="291" y="109"/>
                    <a:pt x="291" y="109"/>
                  </a:cubicBezTo>
                  <a:cubicBezTo>
                    <a:pt x="337" y="107"/>
                    <a:pt x="373" y="72"/>
                    <a:pt x="380" y="28"/>
                  </a:cubicBezTo>
                  <a:lnTo>
                    <a:pt x="29" y="28"/>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900">
                <a:solidFill>
                  <a:schemeClr val="tx1">
                    <a:lumMod val="75000"/>
                    <a:lumOff val="25000"/>
                  </a:schemeClr>
                </a:solidFill>
                <a:cs typeface="+mn-ea"/>
                <a:sym typeface="+mn-lt"/>
              </a:endParaRPr>
            </a:p>
          </p:txBody>
        </p:sp>
        <p:sp>
          <p:nvSpPr>
            <p:cNvPr id="7" name="Freeform 7"/>
            <p:cNvSpPr>
              <a:spLocks noEditPoints="1"/>
            </p:cNvSpPr>
            <p:nvPr/>
          </p:nvSpPr>
          <p:spPr bwMode="auto">
            <a:xfrm>
              <a:off x="6692" y="2654"/>
              <a:ext cx="1991" cy="2398"/>
            </a:xfrm>
            <a:custGeom>
              <a:avLst/>
              <a:gdLst>
                <a:gd name="T0" fmla="*/ 3115 w 937"/>
                <a:gd name="T1" fmla="*/ 5093 h 1129"/>
                <a:gd name="T2" fmla="*/ 1107 w 937"/>
                <a:gd name="T3" fmla="*/ 5093 h 1129"/>
                <a:gd name="T4" fmla="*/ 1107 w 937"/>
                <a:gd name="T5" fmla="*/ 4367 h 1129"/>
                <a:gd name="T6" fmla="*/ 457 w 937"/>
                <a:gd name="T7" fmla="*/ 3415 h 1129"/>
                <a:gd name="T8" fmla="*/ 0 w 937"/>
                <a:gd name="T9" fmla="*/ 2116 h 1129"/>
                <a:gd name="T10" fmla="*/ 2118 w 937"/>
                <a:gd name="T11" fmla="*/ 0 h 1129"/>
                <a:gd name="T12" fmla="*/ 4231 w 937"/>
                <a:gd name="T13" fmla="*/ 2116 h 1129"/>
                <a:gd name="T14" fmla="*/ 3780 w 937"/>
                <a:gd name="T15" fmla="*/ 3420 h 1129"/>
                <a:gd name="T16" fmla="*/ 3115 w 937"/>
                <a:gd name="T17" fmla="*/ 4386 h 1129"/>
                <a:gd name="T18" fmla="*/ 3115 w 937"/>
                <a:gd name="T19" fmla="*/ 5093 h 1129"/>
                <a:gd name="T20" fmla="*/ 1232 w 937"/>
                <a:gd name="T21" fmla="*/ 4968 h 1129"/>
                <a:gd name="T22" fmla="*/ 2990 w 937"/>
                <a:gd name="T23" fmla="*/ 4968 h 1129"/>
                <a:gd name="T24" fmla="*/ 2990 w 937"/>
                <a:gd name="T25" fmla="*/ 4354 h 1129"/>
                <a:gd name="T26" fmla="*/ 2998 w 937"/>
                <a:gd name="T27" fmla="*/ 4335 h 1129"/>
                <a:gd name="T28" fmla="*/ 3680 w 937"/>
                <a:gd name="T29" fmla="*/ 3339 h 1129"/>
                <a:gd name="T30" fmla="*/ 4105 w 937"/>
                <a:gd name="T31" fmla="*/ 2116 h 1129"/>
                <a:gd name="T32" fmla="*/ 2118 w 937"/>
                <a:gd name="T33" fmla="*/ 125 h 1129"/>
                <a:gd name="T34" fmla="*/ 125 w 937"/>
                <a:gd name="T35" fmla="*/ 2116 h 1129"/>
                <a:gd name="T36" fmla="*/ 555 w 937"/>
                <a:gd name="T37" fmla="*/ 3339 h 1129"/>
                <a:gd name="T38" fmla="*/ 1224 w 937"/>
                <a:gd name="T39" fmla="*/ 4318 h 1129"/>
                <a:gd name="T40" fmla="*/ 1232 w 937"/>
                <a:gd name="T41" fmla="*/ 4335 h 1129"/>
                <a:gd name="T42" fmla="*/ 1232 w 937"/>
                <a:gd name="T43" fmla="*/ 4968 h 112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937" h="1129">
                  <a:moveTo>
                    <a:pt x="690" y="1129"/>
                  </a:moveTo>
                  <a:cubicBezTo>
                    <a:pt x="245" y="1129"/>
                    <a:pt x="245" y="1129"/>
                    <a:pt x="245" y="1129"/>
                  </a:cubicBezTo>
                  <a:cubicBezTo>
                    <a:pt x="245" y="968"/>
                    <a:pt x="245" y="968"/>
                    <a:pt x="245" y="968"/>
                  </a:cubicBezTo>
                  <a:cubicBezTo>
                    <a:pt x="202" y="896"/>
                    <a:pt x="152" y="823"/>
                    <a:pt x="101" y="757"/>
                  </a:cubicBezTo>
                  <a:cubicBezTo>
                    <a:pt x="35" y="674"/>
                    <a:pt x="0" y="574"/>
                    <a:pt x="0" y="469"/>
                  </a:cubicBezTo>
                  <a:cubicBezTo>
                    <a:pt x="0" y="211"/>
                    <a:pt x="210" y="0"/>
                    <a:pt x="469" y="0"/>
                  </a:cubicBezTo>
                  <a:cubicBezTo>
                    <a:pt x="727" y="0"/>
                    <a:pt x="937" y="211"/>
                    <a:pt x="937" y="469"/>
                  </a:cubicBezTo>
                  <a:cubicBezTo>
                    <a:pt x="937" y="575"/>
                    <a:pt x="902" y="674"/>
                    <a:pt x="837" y="758"/>
                  </a:cubicBezTo>
                  <a:cubicBezTo>
                    <a:pt x="790" y="817"/>
                    <a:pt x="735" y="897"/>
                    <a:pt x="690" y="972"/>
                  </a:cubicBezTo>
                  <a:lnTo>
                    <a:pt x="690" y="1129"/>
                  </a:lnTo>
                  <a:close/>
                  <a:moveTo>
                    <a:pt x="273" y="1101"/>
                  </a:moveTo>
                  <a:cubicBezTo>
                    <a:pt x="662" y="1101"/>
                    <a:pt x="662" y="1101"/>
                    <a:pt x="662" y="1101"/>
                  </a:cubicBezTo>
                  <a:cubicBezTo>
                    <a:pt x="662" y="965"/>
                    <a:pt x="662" y="965"/>
                    <a:pt x="662" y="965"/>
                  </a:cubicBezTo>
                  <a:cubicBezTo>
                    <a:pt x="664" y="961"/>
                    <a:pt x="664" y="961"/>
                    <a:pt x="664" y="961"/>
                  </a:cubicBezTo>
                  <a:cubicBezTo>
                    <a:pt x="710" y="884"/>
                    <a:pt x="766" y="801"/>
                    <a:pt x="815" y="740"/>
                  </a:cubicBezTo>
                  <a:cubicBezTo>
                    <a:pt x="876" y="662"/>
                    <a:pt x="909" y="568"/>
                    <a:pt x="909" y="469"/>
                  </a:cubicBezTo>
                  <a:cubicBezTo>
                    <a:pt x="909" y="226"/>
                    <a:pt x="711" y="28"/>
                    <a:pt x="469" y="28"/>
                  </a:cubicBezTo>
                  <a:cubicBezTo>
                    <a:pt x="226" y="28"/>
                    <a:pt x="28" y="226"/>
                    <a:pt x="28" y="469"/>
                  </a:cubicBezTo>
                  <a:cubicBezTo>
                    <a:pt x="28" y="568"/>
                    <a:pt x="61" y="662"/>
                    <a:pt x="123" y="740"/>
                  </a:cubicBezTo>
                  <a:cubicBezTo>
                    <a:pt x="176" y="808"/>
                    <a:pt x="227" y="883"/>
                    <a:pt x="271" y="957"/>
                  </a:cubicBezTo>
                  <a:cubicBezTo>
                    <a:pt x="273" y="961"/>
                    <a:pt x="273" y="961"/>
                    <a:pt x="273" y="961"/>
                  </a:cubicBezTo>
                  <a:lnTo>
                    <a:pt x="273" y="1101"/>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900">
                <a:solidFill>
                  <a:schemeClr val="tx1">
                    <a:lumMod val="75000"/>
                    <a:lumOff val="25000"/>
                  </a:schemeClr>
                </a:solidFill>
                <a:cs typeface="+mn-ea"/>
                <a:sym typeface="+mn-lt"/>
              </a:endParaRPr>
            </a:p>
          </p:txBody>
        </p:sp>
        <p:sp>
          <p:nvSpPr>
            <p:cNvPr id="8" name="Freeform 8"/>
            <p:cNvSpPr/>
            <p:nvPr/>
          </p:nvSpPr>
          <p:spPr bwMode="auto">
            <a:xfrm>
              <a:off x="7302" y="3962"/>
              <a:ext cx="293" cy="1045"/>
            </a:xfrm>
            <a:custGeom>
              <a:avLst/>
              <a:gdLst>
                <a:gd name="T0" fmla="*/ 227 w 293"/>
                <a:gd name="T1" fmla="*/ 1045 h 1045"/>
                <a:gd name="T2" fmla="*/ 0 w 293"/>
                <a:gd name="T3" fmla="*/ 15 h 1045"/>
                <a:gd name="T4" fmla="*/ 68 w 293"/>
                <a:gd name="T5" fmla="*/ 0 h 1045"/>
                <a:gd name="T6" fmla="*/ 293 w 293"/>
                <a:gd name="T7" fmla="*/ 1030 h 1045"/>
                <a:gd name="T8" fmla="*/ 227 w 293"/>
                <a:gd name="T9" fmla="*/ 1045 h 10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3" h="1045">
                  <a:moveTo>
                    <a:pt x="227" y="1045"/>
                  </a:moveTo>
                  <a:lnTo>
                    <a:pt x="0" y="15"/>
                  </a:lnTo>
                  <a:lnTo>
                    <a:pt x="68" y="0"/>
                  </a:lnTo>
                  <a:lnTo>
                    <a:pt x="293" y="1030"/>
                  </a:lnTo>
                  <a:lnTo>
                    <a:pt x="227" y="1045"/>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900">
                <a:solidFill>
                  <a:schemeClr val="tx1">
                    <a:lumMod val="75000"/>
                    <a:lumOff val="25000"/>
                  </a:schemeClr>
                </a:solidFill>
                <a:cs typeface="+mn-ea"/>
                <a:sym typeface="+mn-lt"/>
              </a:endParaRPr>
            </a:p>
          </p:txBody>
        </p:sp>
        <p:sp>
          <p:nvSpPr>
            <p:cNvPr id="9" name="Freeform 9"/>
            <p:cNvSpPr/>
            <p:nvPr/>
          </p:nvSpPr>
          <p:spPr bwMode="auto">
            <a:xfrm>
              <a:off x="7782" y="3964"/>
              <a:ext cx="283" cy="1064"/>
            </a:xfrm>
            <a:custGeom>
              <a:avLst/>
              <a:gdLst>
                <a:gd name="T0" fmla="*/ 58 w 283"/>
                <a:gd name="T1" fmla="*/ 1064 h 1064"/>
                <a:gd name="T2" fmla="*/ 0 w 283"/>
                <a:gd name="T3" fmla="*/ 1052 h 1064"/>
                <a:gd name="T4" fmla="*/ 226 w 283"/>
                <a:gd name="T5" fmla="*/ 0 h 1064"/>
                <a:gd name="T6" fmla="*/ 283 w 283"/>
                <a:gd name="T7" fmla="*/ 13 h 1064"/>
                <a:gd name="T8" fmla="*/ 58 w 283"/>
                <a:gd name="T9" fmla="*/ 1064 h 106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3" h="1064">
                  <a:moveTo>
                    <a:pt x="58" y="1064"/>
                  </a:moveTo>
                  <a:lnTo>
                    <a:pt x="0" y="1052"/>
                  </a:lnTo>
                  <a:lnTo>
                    <a:pt x="226" y="0"/>
                  </a:lnTo>
                  <a:lnTo>
                    <a:pt x="283" y="13"/>
                  </a:lnTo>
                  <a:lnTo>
                    <a:pt x="58" y="1064"/>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900">
                <a:solidFill>
                  <a:schemeClr val="tx1">
                    <a:lumMod val="75000"/>
                    <a:lumOff val="25000"/>
                  </a:schemeClr>
                </a:solidFill>
                <a:cs typeface="+mn-ea"/>
                <a:sym typeface="+mn-lt"/>
              </a:endParaRPr>
            </a:p>
          </p:txBody>
        </p:sp>
        <p:sp>
          <p:nvSpPr>
            <p:cNvPr id="10" name="Rectangle 10"/>
            <p:cNvSpPr>
              <a:spLocks noChangeArrowheads="1"/>
            </p:cNvSpPr>
            <p:nvPr/>
          </p:nvSpPr>
          <p:spPr bwMode="auto">
            <a:xfrm>
              <a:off x="7525" y="5663"/>
              <a:ext cx="336" cy="6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Lato Light" charset="0"/>
                </a:defRPr>
              </a:lvl1pPr>
              <a:lvl2pPr marL="742950" indent="-285750">
                <a:defRPr sz="3600">
                  <a:solidFill>
                    <a:schemeClr val="tx1"/>
                  </a:solidFill>
                  <a:latin typeface="Lato Light" charset="0"/>
                </a:defRPr>
              </a:lvl2pPr>
              <a:lvl3pPr marL="1143000" indent="-228600">
                <a:defRPr sz="3600">
                  <a:solidFill>
                    <a:schemeClr val="tx1"/>
                  </a:solidFill>
                  <a:latin typeface="Lato Light" charset="0"/>
                </a:defRPr>
              </a:lvl3pPr>
              <a:lvl4pPr marL="1600200" indent="-228600">
                <a:defRPr sz="3600">
                  <a:solidFill>
                    <a:schemeClr val="tx1"/>
                  </a:solidFill>
                  <a:latin typeface="Lato Light" charset="0"/>
                </a:defRPr>
              </a:lvl4pPr>
              <a:lvl5pPr marL="2057400" indent="-228600">
                <a:defRPr sz="3600">
                  <a:solidFill>
                    <a:schemeClr val="tx1"/>
                  </a:solidFill>
                  <a:latin typeface="Lato Light" charset="0"/>
                </a:defRPr>
              </a:lvl5pPr>
              <a:lvl6pPr marL="2514600" indent="-228600" defTabSz="1826895" eaLnBrk="0" fontAlgn="base" hangingPunct="0">
                <a:spcBef>
                  <a:spcPct val="0"/>
                </a:spcBef>
                <a:spcAft>
                  <a:spcPct val="0"/>
                </a:spcAft>
                <a:defRPr sz="3600">
                  <a:solidFill>
                    <a:schemeClr val="tx1"/>
                  </a:solidFill>
                  <a:latin typeface="Lato Light" charset="0"/>
                </a:defRPr>
              </a:lvl6pPr>
              <a:lvl7pPr marL="2971800" indent="-228600" defTabSz="1826895" eaLnBrk="0" fontAlgn="base" hangingPunct="0">
                <a:spcBef>
                  <a:spcPct val="0"/>
                </a:spcBef>
                <a:spcAft>
                  <a:spcPct val="0"/>
                </a:spcAft>
                <a:defRPr sz="3600">
                  <a:solidFill>
                    <a:schemeClr val="tx1"/>
                  </a:solidFill>
                  <a:latin typeface="Lato Light" charset="0"/>
                </a:defRPr>
              </a:lvl7pPr>
              <a:lvl8pPr marL="3429000" indent="-228600" defTabSz="1826895" eaLnBrk="0" fontAlgn="base" hangingPunct="0">
                <a:spcBef>
                  <a:spcPct val="0"/>
                </a:spcBef>
                <a:spcAft>
                  <a:spcPct val="0"/>
                </a:spcAft>
                <a:defRPr sz="3600">
                  <a:solidFill>
                    <a:schemeClr val="tx1"/>
                  </a:solidFill>
                  <a:latin typeface="Lato Light" charset="0"/>
                </a:defRPr>
              </a:lvl8pPr>
              <a:lvl9pPr marL="3886200" indent="-228600" defTabSz="1826895" eaLnBrk="0" fontAlgn="base" hangingPunct="0">
                <a:spcBef>
                  <a:spcPct val="0"/>
                </a:spcBef>
                <a:spcAft>
                  <a:spcPct val="0"/>
                </a:spcAft>
                <a:defRPr sz="3600">
                  <a:solidFill>
                    <a:schemeClr val="tx1"/>
                  </a:solidFill>
                  <a:latin typeface="Lato Light" charset="0"/>
                </a:defRPr>
              </a:lvl9pPr>
            </a:lstStyle>
            <a:p>
              <a:pPr eaLnBrk="1" hangingPunct="1"/>
              <a:endParaRPr lang="de-DE" altLang="zh-CN" sz="1800">
                <a:solidFill>
                  <a:schemeClr val="tx1">
                    <a:lumMod val="75000"/>
                    <a:lumOff val="25000"/>
                  </a:schemeClr>
                </a:solidFill>
                <a:latin typeface="+mn-lt"/>
                <a:cs typeface="+mn-ea"/>
                <a:sym typeface="+mn-lt"/>
              </a:endParaRPr>
            </a:p>
          </p:txBody>
        </p:sp>
        <p:sp>
          <p:nvSpPr>
            <p:cNvPr id="11" name="Freeform 11"/>
            <p:cNvSpPr/>
            <p:nvPr/>
          </p:nvSpPr>
          <p:spPr bwMode="auto">
            <a:xfrm>
              <a:off x="7389" y="3924"/>
              <a:ext cx="631" cy="399"/>
            </a:xfrm>
            <a:custGeom>
              <a:avLst/>
              <a:gdLst>
                <a:gd name="T0" fmla="*/ 247 w 631"/>
                <a:gd name="T1" fmla="*/ 399 h 399"/>
                <a:gd name="T2" fmla="*/ 187 w 631"/>
                <a:gd name="T3" fmla="*/ 172 h 399"/>
                <a:gd name="T4" fmla="*/ 25 w 631"/>
                <a:gd name="T5" fmla="*/ 280 h 399"/>
                <a:gd name="T6" fmla="*/ 0 w 631"/>
                <a:gd name="T7" fmla="*/ 244 h 399"/>
                <a:gd name="T8" fmla="*/ 213 w 631"/>
                <a:gd name="T9" fmla="*/ 104 h 399"/>
                <a:gd name="T10" fmla="*/ 255 w 631"/>
                <a:gd name="T11" fmla="*/ 266 h 399"/>
                <a:gd name="T12" fmla="*/ 363 w 631"/>
                <a:gd name="T13" fmla="*/ 0 h 399"/>
                <a:gd name="T14" fmla="*/ 455 w 631"/>
                <a:gd name="T15" fmla="*/ 257 h 399"/>
                <a:gd name="T16" fmla="*/ 614 w 631"/>
                <a:gd name="T17" fmla="*/ 185 h 399"/>
                <a:gd name="T18" fmla="*/ 631 w 631"/>
                <a:gd name="T19" fmla="*/ 223 h 399"/>
                <a:gd name="T20" fmla="*/ 429 w 631"/>
                <a:gd name="T21" fmla="*/ 317 h 399"/>
                <a:gd name="T22" fmla="*/ 361 w 631"/>
                <a:gd name="T23" fmla="*/ 121 h 399"/>
                <a:gd name="T24" fmla="*/ 247 w 631"/>
                <a:gd name="T25" fmla="*/ 399 h 39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31" h="399">
                  <a:moveTo>
                    <a:pt x="247" y="399"/>
                  </a:moveTo>
                  <a:lnTo>
                    <a:pt x="187" y="172"/>
                  </a:lnTo>
                  <a:lnTo>
                    <a:pt x="25" y="280"/>
                  </a:lnTo>
                  <a:lnTo>
                    <a:pt x="0" y="244"/>
                  </a:lnTo>
                  <a:lnTo>
                    <a:pt x="213" y="104"/>
                  </a:lnTo>
                  <a:lnTo>
                    <a:pt x="255" y="266"/>
                  </a:lnTo>
                  <a:lnTo>
                    <a:pt x="363" y="0"/>
                  </a:lnTo>
                  <a:lnTo>
                    <a:pt x="455" y="257"/>
                  </a:lnTo>
                  <a:lnTo>
                    <a:pt x="614" y="185"/>
                  </a:lnTo>
                  <a:lnTo>
                    <a:pt x="631" y="223"/>
                  </a:lnTo>
                  <a:lnTo>
                    <a:pt x="429" y="317"/>
                  </a:lnTo>
                  <a:lnTo>
                    <a:pt x="361" y="121"/>
                  </a:lnTo>
                  <a:lnTo>
                    <a:pt x="247" y="399"/>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900">
                <a:solidFill>
                  <a:schemeClr val="tx1">
                    <a:lumMod val="75000"/>
                    <a:lumOff val="25000"/>
                  </a:schemeClr>
                </a:solidFill>
                <a:cs typeface="+mn-ea"/>
                <a:sym typeface="+mn-lt"/>
              </a:endParaRPr>
            </a:p>
          </p:txBody>
        </p:sp>
        <p:sp>
          <p:nvSpPr>
            <p:cNvPr id="12" name="Freeform 12"/>
            <p:cNvSpPr/>
            <p:nvPr/>
          </p:nvSpPr>
          <p:spPr bwMode="auto">
            <a:xfrm>
              <a:off x="7699" y="1956"/>
              <a:ext cx="51" cy="492"/>
            </a:xfrm>
            <a:custGeom>
              <a:avLst/>
              <a:gdLst>
                <a:gd name="T0" fmla="*/ 55 w 24"/>
                <a:gd name="T1" fmla="*/ 1043 h 232"/>
                <a:gd name="T2" fmla="*/ 0 w 24"/>
                <a:gd name="T3" fmla="*/ 990 h 232"/>
                <a:gd name="T4" fmla="*/ 0 w 24"/>
                <a:gd name="T5" fmla="*/ 53 h 232"/>
                <a:gd name="T6" fmla="*/ 55 w 24"/>
                <a:gd name="T7" fmla="*/ 0 h 232"/>
                <a:gd name="T8" fmla="*/ 108 w 24"/>
                <a:gd name="T9" fmla="*/ 53 h 232"/>
                <a:gd name="T10" fmla="*/ 108 w 24"/>
                <a:gd name="T11" fmla="*/ 990 h 232"/>
                <a:gd name="T12" fmla="*/ 55 w 24"/>
                <a:gd name="T13" fmla="*/ 1043 h 23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4" h="232">
                  <a:moveTo>
                    <a:pt x="12" y="232"/>
                  </a:moveTo>
                  <a:cubicBezTo>
                    <a:pt x="5" y="232"/>
                    <a:pt x="0" y="227"/>
                    <a:pt x="0" y="220"/>
                  </a:cubicBezTo>
                  <a:cubicBezTo>
                    <a:pt x="0" y="12"/>
                    <a:pt x="0" y="12"/>
                    <a:pt x="0" y="12"/>
                  </a:cubicBezTo>
                  <a:cubicBezTo>
                    <a:pt x="0" y="5"/>
                    <a:pt x="5" y="0"/>
                    <a:pt x="12" y="0"/>
                  </a:cubicBezTo>
                  <a:cubicBezTo>
                    <a:pt x="19" y="0"/>
                    <a:pt x="24" y="5"/>
                    <a:pt x="24" y="12"/>
                  </a:cubicBezTo>
                  <a:cubicBezTo>
                    <a:pt x="24" y="220"/>
                    <a:pt x="24" y="220"/>
                    <a:pt x="24" y="220"/>
                  </a:cubicBezTo>
                  <a:cubicBezTo>
                    <a:pt x="24" y="227"/>
                    <a:pt x="19" y="232"/>
                    <a:pt x="12" y="232"/>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900">
                <a:solidFill>
                  <a:schemeClr val="tx1">
                    <a:lumMod val="75000"/>
                    <a:lumOff val="25000"/>
                  </a:schemeClr>
                </a:solidFill>
                <a:cs typeface="+mn-ea"/>
                <a:sym typeface="+mn-lt"/>
              </a:endParaRPr>
            </a:p>
          </p:txBody>
        </p:sp>
        <p:sp>
          <p:nvSpPr>
            <p:cNvPr id="13" name="Freeform 13"/>
            <p:cNvSpPr/>
            <p:nvPr/>
          </p:nvSpPr>
          <p:spPr bwMode="auto">
            <a:xfrm>
              <a:off x="8373" y="2181"/>
              <a:ext cx="287" cy="433"/>
            </a:xfrm>
            <a:custGeom>
              <a:avLst/>
              <a:gdLst>
                <a:gd name="T0" fmla="*/ 64 w 135"/>
                <a:gd name="T1" fmla="*/ 919 h 204"/>
                <a:gd name="T2" fmla="*/ 36 w 135"/>
                <a:gd name="T3" fmla="*/ 911 h 204"/>
                <a:gd name="T4" fmla="*/ 19 w 135"/>
                <a:gd name="T5" fmla="*/ 838 h 204"/>
                <a:gd name="T6" fmla="*/ 502 w 135"/>
                <a:gd name="T7" fmla="*/ 36 h 204"/>
                <a:gd name="T8" fmla="*/ 578 w 135"/>
                <a:gd name="T9" fmla="*/ 17 h 204"/>
                <a:gd name="T10" fmla="*/ 597 w 135"/>
                <a:gd name="T11" fmla="*/ 89 h 204"/>
                <a:gd name="T12" fmla="*/ 108 w 135"/>
                <a:gd name="T13" fmla="*/ 891 h 204"/>
                <a:gd name="T14" fmla="*/ 64 w 135"/>
                <a:gd name="T15" fmla="*/ 919 h 2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5" h="204">
                  <a:moveTo>
                    <a:pt x="14" y="204"/>
                  </a:moveTo>
                  <a:cubicBezTo>
                    <a:pt x="12" y="204"/>
                    <a:pt x="10" y="203"/>
                    <a:pt x="8" y="202"/>
                  </a:cubicBezTo>
                  <a:cubicBezTo>
                    <a:pt x="2" y="199"/>
                    <a:pt x="0" y="191"/>
                    <a:pt x="4" y="186"/>
                  </a:cubicBezTo>
                  <a:cubicBezTo>
                    <a:pt x="111" y="8"/>
                    <a:pt x="111" y="8"/>
                    <a:pt x="111" y="8"/>
                  </a:cubicBezTo>
                  <a:cubicBezTo>
                    <a:pt x="115" y="2"/>
                    <a:pt x="122" y="0"/>
                    <a:pt x="128" y="4"/>
                  </a:cubicBezTo>
                  <a:cubicBezTo>
                    <a:pt x="134" y="7"/>
                    <a:pt x="135" y="14"/>
                    <a:pt x="132" y="20"/>
                  </a:cubicBezTo>
                  <a:cubicBezTo>
                    <a:pt x="24" y="198"/>
                    <a:pt x="24" y="198"/>
                    <a:pt x="24" y="198"/>
                  </a:cubicBezTo>
                  <a:cubicBezTo>
                    <a:pt x="22" y="202"/>
                    <a:pt x="18" y="204"/>
                    <a:pt x="14" y="204"/>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900">
                <a:solidFill>
                  <a:schemeClr val="tx1">
                    <a:lumMod val="75000"/>
                    <a:lumOff val="25000"/>
                  </a:schemeClr>
                </a:solidFill>
                <a:cs typeface="+mn-ea"/>
                <a:sym typeface="+mn-lt"/>
              </a:endParaRPr>
            </a:p>
          </p:txBody>
        </p:sp>
        <p:sp>
          <p:nvSpPr>
            <p:cNvPr id="14" name="Freeform 14"/>
            <p:cNvSpPr/>
            <p:nvPr/>
          </p:nvSpPr>
          <p:spPr bwMode="auto">
            <a:xfrm>
              <a:off x="8794" y="2888"/>
              <a:ext cx="451" cy="259"/>
            </a:xfrm>
            <a:custGeom>
              <a:avLst/>
              <a:gdLst>
                <a:gd name="T0" fmla="*/ 64 w 212"/>
                <a:gd name="T1" fmla="*/ 550 h 122"/>
                <a:gd name="T2" fmla="*/ 13 w 212"/>
                <a:gd name="T3" fmla="*/ 518 h 122"/>
                <a:gd name="T4" fmla="*/ 36 w 212"/>
                <a:gd name="T5" fmla="*/ 446 h 122"/>
                <a:gd name="T6" fmla="*/ 874 w 212"/>
                <a:gd name="T7" fmla="*/ 13 h 122"/>
                <a:gd name="T8" fmla="*/ 947 w 212"/>
                <a:gd name="T9" fmla="*/ 36 h 122"/>
                <a:gd name="T10" fmla="*/ 923 w 212"/>
                <a:gd name="T11" fmla="*/ 108 h 122"/>
                <a:gd name="T12" fmla="*/ 85 w 212"/>
                <a:gd name="T13" fmla="*/ 541 h 122"/>
                <a:gd name="T14" fmla="*/ 64 w 212"/>
                <a:gd name="T15" fmla="*/ 550 h 12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12" h="122">
                  <a:moveTo>
                    <a:pt x="14" y="122"/>
                  </a:moveTo>
                  <a:cubicBezTo>
                    <a:pt x="10" y="122"/>
                    <a:pt x="5" y="119"/>
                    <a:pt x="3" y="115"/>
                  </a:cubicBezTo>
                  <a:cubicBezTo>
                    <a:pt x="0" y="110"/>
                    <a:pt x="2" y="102"/>
                    <a:pt x="8" y="99"/>
                  </a:cubicBezTo>
                  <a:cubicBezTo>
                    <a:pt x="193" y="3"/>
                    <a:pt x="193" y="3"/>
                    <a:pt x="193" y="3"/>
                  </a:cubicBezTo>
                  <a:cubicBezTo>
                    <a:pt x="199" y="0"/>
                    <a:pt x="206" y="2"/>
                    <a:pt x="209" y="8"/>
                  </a:cubicBezTo>
                  <a:cubicBezTo>
                    <a:pt x="212" y="14"/>
                    <a:pt x="210" y="21"/>
                    <a:pt x="204" y="24"/>
                  </a:cubicBezTo>
                  <a:cubicBezTo>
                    <a:pt x="19" y="120"/>
                    <a:pt x="19" y="120"/>
                    <a:pt x="19" y="120"/>
                  </a:cubicBezTo>
                  <a:cubicBezTo>
                    <a:pt x="18" y="121"/>
                    <a:pt x="16" y="122"/>
                    <a:pt x="14" y="122"/>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900">
                <a:solidFill>
                  <a:schemeClr val="tx1">
                    <a:lumMod val="75000"/>
                    <a:lumOff val="25000"/>
                  </a:schemeClr>
                </a:solidFill>
                <a:cs typeface="+mn-ea"/>
                <a:sym typeface="+mn-lt"/>
              </a:endParaRPr>
            </a:p>
          </p:txBody>
        </p:sp>
        <p:sp>
          <p:nvSpPr>
            <p:cNvPr id="15" name="Freeform 15"/>
            <p:cNvSpPr/>
            <p:nvPr/>
          </p:nvSpPr>
          <p:spPr bwMode="auto">
            <a:xfrm>
              <a:off x="8924" y="3697"/>
              <a:ext cx="495" cy="79"/>
            </a:xfrm>
            <a:custGeom>
              <a:avLst/>
              <a:gdLst>
                <a:gd name="T0" fmla="*/ 992 w 233"/>
                <a:gd name="T1" fmla="*/ 169 h 37"/>
                <a:gd name="T2" fmla="*/ 992 w 233"/>
                <a:gd name="T3" fmla="*/ 169 h 37"/>
                <a:gd name="T4" fmla="*/ 53 w 233"/>
                <a:gd name="T5" fmla="*/ 109 h 37"/>
                <a:gd name="T6" fmla="*/ 4 w 233"/>
                <a:gd name="T7" fmla="*/ 49 h 37"/>
                <a:gd name="T8" fmla="*/ 64 w 233"/>
                <a:gd name="T9" fmla="*/ 0 h 37"/>
                <a:gd name="T10" fmla="*/ 998 w 233"/>
                <a:gd name="T11" fmla="*/ 60 h 37"/>
                <a:gd name="T12" fmla="*/ 1047 w 233"/>
                <a:gd name="T13" fmla="*/ 120 h 37"/>
                <a:gd name="T14" fmla="*/ 992 w 233"/>
                <a:gd name="T15" fmla="*/ 169 h 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33" h="37">
                  <a:moveTo>
                    <a:pt x="220" y="37"/>
                  </a:moveTo>
                  <a:cubicBezTo>
                    <a:pt x="220" y="37"/>
                    <a:pt x="220" y="37"/>
                    <a:pt x="220" y="37"/>
                  </a:cubicBezTo>
                  <a:cubicBezTo>
                    <a:pt x="12" y="24"/>
                    <a:pt x="12" y="24"/>
                    <a:pt x="12" y="24"/>
                  </a:cubicBezTo>
                  <a:cubicBezTo>
                    <a:pt x="5" y="24"/>
                    <a:pt x="0" y="18"/>
                    <a:pt x="1" y="11"/>
                  </a:cubicBezTo>
                  <a:cubicBezTo>
                    <a:pt x="1" y="5"/>
                    <a:pt x="7" y="0"/>
                    <a:pt x="14" y="0"/>
                  </a:cubicBezTo>
                  <a:cubicBezTo>
                    <a:pt x="221" y="13"/>
                    <a:pt x="221" y="13"/>
                    <a:pt x="221" y="13"/>
                  </a:cubicBezTo>
                  <a:cubicBezTo>
                    <a:pt x="228" y="14"/>
                    <a:pt x="233" y="19"/>
                    <a:pt x="232" y="26"/>
                  </a:cubicBezTo>
                  <a:cubicBezTo>
                    <a:pt x="232" y="32"/>
                    <a:pt x="227" y="37"/>
                    <a:pt x="220" y="3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900">
                <a:solidFill>
                  <a:schemeClr val="tx1">
                    <a:lumMod val="75000"/>
                    <a:lumOff val="25000"/>
                  </a:schemeClr>
                </a:solidFill>
                <a:cs typeface="+mn-ea"/>
                <a:sym typeface="+mn-lt"/>
              </a:endParaRPr>
            </a:p>
          </p:txBody>
        </p:sp>
        <p:sp>
          <p:nvSpPr>
            <p:cNvPr id="16" name="Freeform 16"/>
            <p:cNvSpPr/>
            <p:nvPr/>
          </p:nvSpPr>
          <p:spPr bwMode="auto">
            <a:xfrm>
              <a:off x="8720" y="4359"/>
              <a:ext cx="421" cy="306"/>
            </a:xfrm>
            <a:custGeom>
              <a:avLst/>
              <a:gdLst>
                <a:gd name="T0" fmla="*/ 831 w 198"/>
                <a:gd name="T1" fmla="*/ 650 h 144"/>
                <a:gd name="T2" fmla="*/ 799 w 198"/>
                <a:gd name="T3" fmla="*/ 642 h 144"/>
                <a:gd name="T4" fmla="*/ 32 w 198"/>
                <a:gd name="T5" fmla="*/ 104 h 144"/>
                <a:gd name="T6" fmla="*/ 19 w 198"/>
                <a:gd name="T7" fmla="*/ 28 h 144"/>
                <a:gd name="T8" fmla="*/ 91 w 198"/>
                <a:gd name="T9" fmla="*/ 13 h 144"/>
                <a:gd name="T10" fmla="*/ 863 w 198"/>
                <a:gd name="T11" fmla="*/ 550 h 144"/>
                <a:gd name="T12" fmla="*/ 876 w 198"/>
                <a:gd name="T13" fmla="*/ 627 h 144"/>
                <a:gd name="T14" fmla="*/ 831 w 198"/>
                <a:gd name="T15" fmla="*/ 650 h 14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8" h="144">
                  <a:moveTo>
                    <a:pt x="184" y="144"/>
                  </a:moveTo>
                  <a:cubicBezTo>
                    <a:pt x="182" y="144"/>
                    <a:pt x="179" y="143"/>
                    <a:pt x="177" y="142"/>
                  </a:cubicBezTo>
                  <a:cubicBezTo>
                    <a:pt x="7" y="23"/>
                    <a:pt x="7" y="23"/>
                    <a:pt x="7" y="23"/>
                  </a:cubicBezTo>
                  <a:cubicBezTo>
                    <a:pt x="1" y="19"/>
                    <a:pt x="0" y="12"/>
                    <a:pt x="4" y="6"/>
                  </a:cubicBezTo>
                  <a:cubicBezTo>
                    <a:pt x="7" y="1"/>
                    <a:pt x="15" y="0"/>
                    <a:pt x="20" y="3"/>
                  </a:cubicBezTo>
                  <a:cubicBezTo>
                    <a:pt x="191" y="122"/>
                    <a:pt x="191" y="122"/>
                    <a:pt x="191" y="122"/>
                  </a:cubicBezTo>
                  <a:cubicBezTo>
                    <a:pt x="196" y="126"/>
                    <a:pt x="198" y="134"/>
                    <a:pt x="194" y="139"/>
                  </a:cubicBezTo>
                  <a:cubicBezTo>
                    <a:pt x="192" y="142"/>
                    <a:pt x="188" y="144"/>
                    <a:pt x="184" y="144"/>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900">
                <a:solidFill>
                  <a:schemeClr val="tx1">
                    <a:lumMod val="75000"/>
                    <a:lumOff val="25000"/>
                  </a:schemeClr>
                </a:solidFill>
                <a:cs typeface="+mn-ea"/>
                <a:sym typeface="+mn-lt"/>
              </a:endParaRPr>
            </a:p>
          </p:txBody>
        </p:sp>
        <p:sp>
          <p:nvSpPr>
            <p:cNvPr id="17" name="Freeform 17"/>
            <p:cNvSpPr/>
            <p:nvPr/>
          </p:nvSpPr>
          <p:spPr bwMode="auto">
            <a:xfrm>
              <a:off x="6726" y="2181"/>
              <a:ext cx="287" cy="433"/>
            </a:xfrm>
            <a:custGeom>
              <a:avLst/>
              <a:gdLst>
                <a:gd name="T0" fmla="*/ 546 w 135"/>
                <a:gd name="T1" fmla="*/ 919 h 204"/>
                <a:gd name="T2" fmla="*/ 502 w 135"/>
                <a:gd name="T3" fmla="*/ 891 h 204"/>
                <a:gd name="T4" fmla="*/ 13 w 135"/>
                <a:gd name="T5" fmla="*/ 89 h 204"/>
                <a:gd name="T6" fmla="*/ 32 w 135"/>
                <a:gd name="T7" fmla="*/ 17 h 204"/>
                <a:gd name="T8" fmla="*/ 108 w 135"/>
                <a:gd name="T9" fmla="*/ 36 h 204"/>
                <a:gd name="T10" fmla="*/ 591 w 135"/>
                <a:gd name="T11" fmla="*/ 838 h 204"/>
                <a:gd name="T12" fmla="*/ 574 w 135"/>
                <a:gd name="T13" fmla="*/ 911 h 204"/>
                <a:gd name="T14" fmla="*/ 546 w 135"/>
                <a:gd name="T15" fmla="*/ 919 h 2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5" h="204">
                  <a:moveTo>
                    <a:pt x="121" y="204"/>
                  </a:moveTo>
                  <a:cubicBezTo>
                    <a:pt x="117" y="204"/>
                    <a:pt x="113" y="202"/>
                    <a:pt x="111" y="198"/>
                  </a:cubicBezTo>
                  <a:cubicBezTo>
                    <a:pt x="3" y="20"/>
                    <a:pt x="3" y="20"/>
                    <a:pt x="3" y="20"/>
                  </a:cubicBezTo>
                  <a:cubicBezTo>
                    <a:pt x="0" y="14"/>
                    <a:pt x="1" y="7"/>
                    <a:pt x="7" y="4"/>
                  </a:cubicBezTo>
                  <a:cubicBezTo>
                    <a:pt x="13" y="0"/>
                    <a:pt x="20" y="2"/>
                    <a:pt x="24" y="8"/>
                  </a:cubicBezTo>
                  <a:cubicBezTo>
                    <a:pt x="131" y="186"/>
                    <a:pt x="131" y="186"/>
                    <a:pt x="131" y="186"/>
                  </a:cubicBezTo>
                  <a:cubicBezTo>
                    <a:pt x="135" y="191"/>
                    <a:pt x="133" y="199"/>
                    <a:pt x="127" y="202"/>
                  </a:cubicBezTo>
                  <a:cubicBezTo>
                    <a:pt x="125" y="203"/>
                    <a:pt x="123" y="204"/>
                    <a:pt x="121" y="204"/>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900">
                <a:solidFill>
                  <a:schemeClr val="tx1">
                    <a:lumMod val="75000"/>
                    <a:lumOff val="25000"/>
                  </a:schemeClr>
                </a:solidFill>
                <a:cs typeface="+mn-ea"/>
                <a:sym typeface="+mn-lt"/>
              </a:endParaRPr>
            </a:p>
          </p:txBody>
        </p:sp>
        <p:sp>
          <p:nvSpPr>
            <p:cNvPr id="18" name="Freeform 18"/>
            <p:cNvSpPr/>
            <p:nvPr/>
          </p:nvSpPr>
          <p:spPr bwMode="auto">
            <a:xfrm>
              <a:off x="6141" y="2888"/>
              <a:ext cx="451" cy="259"/>
            </a:xfrm>
            <a:custGeom>
              <a:avLst/>
              <a:gdLst>
                <a:gd name="T0" fmla="*/ 896 w 212"/>
                <a:gd name="T1" fmla="*/ 550 h 122"/>
                <a:gd name="T2" fmla="*/ 874 w 212"/>
                <a:gd name="T3" fmla="*/ 541 h 122"/>
                <a:gd name="T4" fmla="*/ 36 w 212"/>
                <a:gd name="T5" fmla="*/ 108 h 122"/>
                <a:gd name="T6" fmla="*/ 13 w 212"/>
                <a:gd name="T7" fmla="*/ 36 h 122"/>
                <a:gd name="T8" fmla="*/ 85 w 212"/>
                <a:gd name="T9" fmla="*/ 13 h 122"/>
                <a:gd name="T10" fmla="*/ 923 w 212"/>
                <a:gd name="T11" fmla="*/ 446 h 122"/>
                <a:gd name="T12" fmla="*/ 947 w 212"/>
                <a:gd name="T13" fmla="*/ 518 h 122"/>
                <a:gd name="T14" fmla="*/ 896 w 212"/>
                <a:gd name="T15" fmla="*/ 550 h 12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12" h="122">
                  <a:moveTo>
                    <a:pt x="198" y="122"/>
                  </a:moveTo>
                  <a:cubicBezTo>
                    <a:pt x="196" y="122"/>
                    <a:pt x="194" y="121"/>
                    <a:pt x="193" y="120"/>
                  </a:cubicBezTo>
                  <a:cubicBezTo>
                    <a:pt x="8" y="24"/>
                    <a:pt x="8" y="24"/>
                    <a:pt x="8" y="24"/>
                  </a:cubicBezTo>
                  <a:cubicBezTo>
                    <a:pt x="2" y="21"/>
                    <a:pt x="0" y="14"/>
                    <a:pt x="3" y="8"/>
                  </a:cubicBezTo>
                  <a:cubicBezTo>
                    <a:pt x="6" y="2"/>
                    <a:pt x="13" y="0"/>
                    <a:pt x="19" y="3"/>
                  </a:cubicBezTo>
                  <a:cubicBezTo>
                    <a:pt x="204" y="99"/>
                    <a:pt x="204" y="99"/>
                    <a:pt x="204" y="99"/>
                  </a:cubicBezTo>
                  <a:cubicBezTo>
                    <a:pt x="210" y="102"/>
                    <a:pt x="212" y="110"/>
                    <a:pt x="209" y="115"/>
                  </a:cubicBezTo>
                  <a:cubicBezTo>
                    <a:pt x="207" y="119"/>
                    <a:pt x="202" y="122"/>
                    <a:pt x="198" y="122"/>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900">
                <a:solidFill>
                  <a:schemeClr val="tx1">
                    <a:lumMod val="75000"/>
                    <a:lumOff val="25000"/>
                  </a:schemeClr>
                </a:solidFill>
                <a:cs typeface="+mn-ea"/>
                <a:sym typeface="+mn-lt"/>
              </a:endParaRPr>
            </a:p>
          </p:txBody>
        </p:sp>
        <p:sp>
          <p:nvSpPr>
            <p:cNvPr id="19" name="Freeform 19"/>
            <p:cNvSpPr/>
            <p:nvPr/>
          </p:nvSpPr>
          <p:spPr bwMode="auto">
            <a:xfrm>
              <a:off x="5967" y="3697"/>
              <a:ext cx="495" cy="79"/>
            </a:xfrm>
            <a:custGeom>
              <a:avLst/>
              <a:gdLst>
                <a:gd name="T0" fmla="*/ 59 w 233"/>
                <a:gd name="T1" fmla="*/ 169 h 37"/>
                <a:gd name="T2" fmla="*/ 4 w 233"/>
                <a:gd name="T3" fmla="*/ 120 h 37"/>
                <a:gd name="T4" fmla="*/ 53 w 233"/>
                <a:gd name="T5" fmla="*/ 60 h 37"/>
                <a:gd name="T6" fmla="*/ 988 w 233"/>
                <a:gd name="T7" fmla="*/ 0 h 37"/>
                <a:gd name="T8" fmla="*/ 1047 w 233"/>
                <a:gd name="T9" fmla="*/ 49 h 37"/>
                <a:gd name="T10" fmla="*/ 998 w 233"/>
                <a:gd name="T11" fmla="*/ 109 h 37"/>
                <a:gd name="T12" fmla="*/ 59 w 233"/>
                <a:gd name="T13" fmla="*/ 169 h 37"/>
                <a:gd name="T14" fmla="*/ 59 w 233"/>
                <a:gd name="T15" fmla="*/ 169 h 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33" h="37">
                  <a:moveTo>
                    <a:pt x="13" y="37"/>
                  </a:moveTo>
                  <a:cubicBezTo>
                    <a:pt x="6" y="37"/>
                    <a:pt x="1" y="32"/>
                    <a:pt x="1" y="26"/>
                  </a:cubicBezTo>
                  <a:cubicBezTo>
                    <a:pt x="0" y="19"/>
                    <a:pt x="5" y="14"/>
                    <a:pt x="12" y="13"/>
                  </a:cubicBezTo>
                  <a:cubicBezTo>
                    <a:pt x="219" y="0"/>
                    <a:pt x="219" y="0"/>
                    <a:pt x="219" y="0"/>
                  </a:cubicBezTo>
                  <a:cubicBezTo>
                    <a:pt x="226" y="0"/>
                    <a:pt x="232" y="5"/>
                    <a:pt x="232" y="11"/>
                  </a:cubicBezTo>
                  <a:cubicBezTo>
                    <a:pt x="233" y="18"/>
                    <a:pt x="228" y="24"/>
                    <a:pt x="221" y="24"/>
                  </a:cubicBezTo>
                  <a:cubicBezTo>
                    <a:pt x="13" y="37"/>
                    <a:pt x="13" y="37"/>
                    <a:pt x="13" y="37"/>
                  </a:cubicBezTo>
                  <a:cubicBezTo>
                    <a:pt x="13" y="37"/>
                    <a:pt x="13" y="37"/>
                    <a:pt x="13" y="3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900">
                <a:solidFill>
                  <a:schemeClr val="tx1">
                    <a:lumMod val="75000"/>
                    <a:lumOff val="25000"/>
                  </a:schemeClr>
                </a:solidFill>
                <a:cs typeface="+mn-ea"/>
                <a:sym typeface="+mn-lt"/>
              </a:endParaRPr>
            </a:p>
          </p:txBody>
        </p:sp>
        <p:sp>
          <p:nvSpPr>
            <p:cNvPr id="20" name="Freeform 20"/>
            <p:cNvSpPr/>
            <p:nvPr/>
          </p:nvSpPr>
          <p:spPr bwMode="auto">
            <a:xfrm>
              <a:off x="6245" y="4359"/>
              <a:ext cx="421" cy="306"/>
            </a:xfrm>
            <a:custGeom>
              <a:avLst/>
              <a:gdLst>
                <a:gd name="T0" fmla="*/ 64 w 198"/>
                <a:gd name="T1" fmla="*/ 650 h 144"/>
                <a:gd name="T2" fmla="*/ 19 w 198"/>
                <a:gd name="T3" fmla="*/ 627 h 144"/>
                <a:gd name="T4" fmla="*/ 32 w 198"/>
                <a:gd name="T5" fmla="*/ 550 h 144"/>
                <a:gd name="T6" fmla="*/ 804 w 198"/>
                <a:gd name="T7" fmla="*/ 13 h 144"/>
                <a:gd name="T8" fmla="*/ 876 w 198"/>
                <a:gd name="T9" fmla="*/ 28 h 144"/>
                <a:gd name="T10" fmla="*/ 863 w 198"/>
                <a:gd name="T11" fmla="*/ 104 h 144"/>
                <a:gd name="T12" fmla="*/ 96 w 198"/>
                <a:gd name="T13" fmla="*/ 642 h 144"/>
                <a:gd name="T14" fmla="*/ 64 w 198"/>
                <a:gd name="T15" fmla="*/ 650 h 14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8" h="144">
                  <a:moveTo>
                    <a:pt x="14" y="144"/>
                  </a:moveTo>
                  <a:cubicBezTo>
                    <a:pt x="10" y="144"/>
                    <a:pt x="6" y="142"/>
                    <a:pt x="4" y="139"/>
                  </a:cubicBezTo>
                  <a:cubicBezTo>
                    <a:pt x="0" y="134"/>
                    <a:pt x="2" y="126"/>
                    <a:pt x="7" y="122"/>
                  </a:cubicBezTo>
                  <a:cubicBezTo>
                    <a:pt x="178" y="3"/>
                    <a:pt x="178" y="3"/>
                    <a:pt x="178" y="3"/>
                  </a:cubicBezTo>
                  <a:cubicBezTo>
                    <a:pt x="183" y="0"/>
                    <a:pt x="191" y="1"/>
                    <a:pt x="194" y="6"/>
                  </a:cubicBezTo>
                  <a:cubicBezTo>
                    <a:pt x="198" y="12"/>
                    <a:pt x="197" y="19"/>
                    <a:pt x="191" y="23"/>
                  </a:cubicBezTo>
                  <a:cubicBezTo>
                    <a:pt x="21" y="142"/>
                    <a:pt x="21" y="142"/>
                    <a:pt x="21" y="142"/>
                  </a:cubicBezTo>
                  <a:cubicBezTo>
                    <a:pt x="19" y="143"/>
                    <a:pt x="16" y="144"/>
                    <a:pt x="14" y="144"/>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900">
                <a:solidFill>
                  <a:schemeClr val="tx1">
                    <a:lumMod val="75000"/>
                    <a:lumOff val="25000"/>
                  </a:schemeClr>
                </a:solidFill>
                <a:cs typeface="+mn-ea"/>
                <a:sym typeface="+mn-lt"/>
              </a:endParaRPr>
            </a:p>
          </p:txBody>
        </p:sp>
      </p:grpSp>
      <p:sp>
        <p:nvSpPr>
          <p:cNvPr id="21" name="Textfeld 47"/>
          <p:cNvSpPr txBox="1">
            <a:spLocks noChangeArrowheads="1"/>
          </p:cNvSpPr>
          <p:nvPr/>
        </p:nvSpPr>
        <p:spPr bwMode="auto">
          <a:xfrm>
            <a:off x="8455887" y="4396875"/>
            <a:ext cx="147875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Lato Light" charset="0"/>
              </a:defRPr>
            </a:lvl1pPr>
            <a:lvl2pPr marL="742950" indent="-285750">
              <a:defRPr sz="3600">
                <a:solidFill>
                  <a:schemeClr val="tx1"/>
                </a:solidFill>
                <a:latin typeface="Lato Light" charset="0"/>
              </a:defRPr>
            </a:lvl2pPr>
            <a:lvl3pPr marL="1143000" indent="-228600">
              <a:defRPr sz="3600">
                <a:solidFill>
                  <a:schemeClr val="tx1"/>
                </a:solidFill>
                <a:latin typeface="Lato Light" charset="0"/>
              </a:defRPr>
            </a:lvl3pPr>
            <a:lvl4pPr marL="1600200" indent="-228600">
              <a:defRPr sz="3600">
                <a:solidFill>
                  <a:schemeClr val="tx1"/>
                </a:solidFill>
                <a:latin typeface="Lato Light" charset="0"/>
              </a:defRPr>
            </a:lvl4pPr>
            <a:lvl5pPr marL="2057400" indent="-228600">
              <a:defRPr sz="3600">
                <a:solidFill>
                  <a:schemeClr val="tx1"/>
                </a:solidFill>
                <a:latin typeface="Lato Light" charset="0"/>
              </a:defRPr>
            </a:lvl5pPr>
            <a:lvl6pPr marL="2514600" indent="-228600" defTabSz="1826895" eaLnBrk="0" fontAlgn="base" hangingPunct="0">
              <a:spcBef>
                <a:spcPct val="0"/>
              </a:spcBef>
              <a:spcAft>
                <a:spcPct val="0"/>
              </a:spcAft>
              <a:defRPr sz="3600">
                <a:solidFill>
                  <a:schemeClr val="tx1"/>
                </a:solidFill>
                <a:latin typeface="Lato Light" charset="0"/>
              </a:defRPr>
            </a:lvl6pPr>
            <a:lvl7pPr marL="2971800" indent="-228600" defTabSz="1826895" eaLnBrk="0" fontAlgn="base" hangingPunct="0">
              <a:spcBef>
                <a:spcPct val="0"/>
              </a:spcBef>
              <a:spcAft>
                <a:spcPct val="0"/>
              </a:spcAft>
              <a:defRPr sz="3600">
                <a:solidFill>
                  <a:schemeClr val="tx1"/>
                </a:solidFill>
                <a:latin typeface="Lato Light" charset="0"/>
              </a:defRPr>
            </a:lvl7pPr>
            <a:lvl8pPr marL="3429000" indent="-228600" defTabSz="1826895" eaLnBrk="0" fontAlgn="base" hangingPunct="0">
              <a:spcBef>
                <a:spcPct val="0"/>
              </a:spcBef>
              <a:spcAft>
                <a:spcPct val="0"/>
              </a:spcAft>
              <a:defRPr sz="3600">
                <a:solidFill>
                  <a:schemeClr val="tx1"/>
                </a:solidFill>
                <a:latin typeface="Lato Light" charset="0"/>
              </a:defRPr>
            </a:lvl8pPr>
            <a:lvl9pPr marL="3886200" indent="-228600" defTabSz="1826895" eaLnBrk="0" fontAlgn="base" hangingPunct="0">
              <a:spcBef>
                <a:spcPct val="0"/>
              </a:spcBef>
              <a:spcAft>
                <a:spcPct val="0"/>
              </a:spcAft>
              <a:defRPr sz="3600">
                <a:solidFill>
                  <a:schemeClr val="tx1"/>
                </a:solidFill>
                <a:latin typeface="Lato Light" charset="0"/>
              </a:defRPr>
            </a:lvl9pPr>
          </a:lstStyle>
          <a:p>
            <a:pPr algn="r" defTabSz="914400">
              <a:spcBef>
                <a:spcPct val="0"/>
              </a:spcBef>
              <a:defRPr/>
            </a:pPr>
            <a:r>
              <a:rPr lang="zh-CN" altLang="en-US" sz="2000" dirty="0">
                <a:solidFill>
                  <a:schemeClr val="tx1">
                    <a:lumMod val="75000"/>
                    <a:lumOff val="25000"/>
                  </a:schemeClr>
                </a:solidFill>
                <a:latin typeface="+mn-lt"/>
                <a:cs typeface="+mn-ea"/>
                <a:sym typeface="+mn-lt"/>
              </a:rPr>
              <a:t>添加标题</a:t>
            </a:r>
            <a:endParaRPr lang="zh-CN" altLang="en-US" sz="2000" dirty="0">
              <a:solidFill>
                <a:schemeClr val="tx1">
                  <a:lumMod val="75000"/>
                  <a:lumOff val="25000"/>
                </a:schemeClr>
              </a:solidFill>
              <a:latin typeface="+mn-lt"/>
              <a:cs typeface="+mn-ea"/>
              <a:sym typeface="+mn-lt"/>
            </a:endParaRPr>
          </a:p>
        </p:txBody>
      </p:sp>
      <p:cxnSp>
        <p:nvCxnSpPr>
          <p:cNvPr id="22" name="Gerader Verbinder 48"/>
          <p:cNvCxnSpPr/>
          <p:nvPr/>
        </p:nvCxnSpPr>
        <p:spPr>
          <a:xfrm flipH="1">
            <a:off x="-8732" y="3952875"/>
            <a:ext cx="4310857"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 name="Gerader Verbinder 49"/>
          <p:cNvCxnSpPr/>
          <p:nvPr/>
        </p:nvCxnSpPr>
        <p:spPr>
          <a:xfrm flipH="1">
            <a:off x="7892257" y="3952875"/>
            <a:ext cx="429815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4" name="Textfeld 68"/>
          <p:cNvSpPr txBox="1">
            <a:spLocks noChangeArrowheads="1"/>
          </p:cNvSpPr>
          <p:nvPr/>
        </p:nvSpPr>
        <p:spPr bwMode="auto">
          <a:xfrm>
            <a:off x="9754723" y="3102974"/>
            <a:ext cx="14795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Lato Light" charset="0"/>
              </a:defRPr>
            </a:lvl1pPr>
            <a:lvl2pPr marL="742950" indent="-285750">
              <a:defRPr sz="3600">
                <a:solidFill>
                  <a:schemeClr val="tx1"/>
                </a:solidFill>
                <a:latin typeface="Lato Light" charset="0"/>
              </a:defRPr>
            </a:lvl2pPr>
            <a:lvl3pPr marL="1143000" indent="-228600">
              <a:defRPr sz="3600">
                <a:solidFill>
                  <a:schemeClr val="tx1"/>
                </a:solidFill>
                <a:latin typeface="Lato Light" charset="0"/>
              </a:defRPr>
            </a:lvl3pPr>
            <a:lvl4pPr marL="1600200" indent="-228600">
              <a:defRPr sz="3600">
                <a:solidFill>
                  <a:schemeClr val="tx1"/>
                </a:solidFill>
                <a:latin typeface="Lato Light" charset="0"/>
              </a:defRPr>
            </a:lvl4pPr>
            <a:lvl5pPr marL="2057400" indent="-228600">
              <a:defRPr sz="3600">
                <a:solidFill>
                  <a:schemeClr val="tx1"/>
                </a:solidFill>
                <a:latin typeface="Lato Light" charset="0"/>
              </a:defRPr>
            </a:lvl5pPr>
            <a:lvl6pPr marL="2514600" indent="-228600" defTabSz="1826895" eaLnBrk="0" fontAlgn="base" hangingPunct="0">
              <a:spcBef>
                <a:spcPct val="0"/>
              </a:spcBef>
              <a:spcAft>
                <a:spcPct val="0"/>
              </a:spcAft>
              <a:defRPr sz="3600">
                <a:solidFill>
                  <a:schemeClr val="tx1"/>
                </a:solidFill>
                <a:latin typeface="Lato Light" charset="0"/>
              </a:defRPr>
            </a:lvl6pPr>
            <a:lvl7pPr marL="2971800" indent="-228600" defTabSz="1826895" eaLnBrk="0" fontAlgn="base" hangingPunct="0">
              <a:spcBef>
                <a:spcPct val="0"/>
              </a:spcBef>
              <a:spcAft>
                <a:spcPct val="0"/>
              </a:spcAft>
              <a:defRPr sz="3600">
                <a:solidFill>
                  <a:schemeClr val="tx1"/>
                </a:solidFill>
                <a:latin typeface="Lato Light" charset="0"/>
              </a:defRPr>
            </a:lvl7pPr>
            <a:lvl8pPr marL="3429000" indent="-228600" defTabSz="1826895" eaLnBrk="0" fontAlgn="base" hangingPunct="0">
              <a:spcBef>
                <a:spcPct val="0"/>
              </a:spcBef>
              <a:spcAft>
                <a:spcPct val="0"/>
              </a:spcAft>
              <a:defRPr sz="3600">
                <a:solidFill>
                  <a:schemeClr val="tx1"/>
                </a:solidFill>
                <a:latin typeface="Lato Light" charset="0"/>
              </a:defRPr>
            </a:lvl8pPr>
            <a:lvl9pPr marL="3886200" indent="-228600" defTabSz="1826895" eaLnBrk="0" fontAlgn="base" hangingPunct="0">
              <a:spcBef>
                <a:spcPct val="0"/>
              </a:spcBef>
              <a:spcAft>
                <a:spcPct val="0"/>
              </a:spcAft>
              <a:defRPr sz="3600">
                <a:solidFill>
                  <a:schemeClr val="tx1"/>
                </a:solidFill>
                <a:latin typeface="Lato Light" charset="0"/>
              </a:defRPr>
            </a:lvl9pPr>
          </a:lstStyle>
          <a:p>
            <a:pPr algn="r" defTabSz="914400">
              <a:spcBef>
                <a:spcPct val="0"/>
              </a:spcBef>
              <a:defRPr/>
            </a:pPr>
            <a:r>
              <a:rPr lang="zh-CN" altLang="en-US" sz="2000" dirty="0">
                <a:solidFill>
                  <a:schemeClr val="tx1">
                    <a:lumMod val="75000"/>
                    <a:lumOff val="25000"/>
                  </a:schemeClr>
                </a:solidFill>
                <a:latin typeface="+mn-lt"/>
                <a:cs typeface="+mn-ea"/>
                <a:sym typeface="+mn-lt"/>
              </a:rPr>
              <a:t>添加标题</a:t>
            </a:r>
            <a:endParaRPr lang="zh-CN" altLang="en-US" sz="2000" dirty="0">
              <a:solidFill>
                <a:schemeClr val="tx1">
                  <a:lumMod val="75000"/>
                  <a:lumOff val="25000"/>
                </a:schemeClr>
              </a:solidFill>
              <a:latin typeface="+mn-lt"/>
              <a:cs typeface="+mn-ea"/>
              <a:sym typeface="+mn-lt"/>
            </a:endParaRPr>
          </a:p>
        </p:txBody>
      </p:sp>
      <p:sp>
        <p:nvSpPr>
          <p:cNvPr id="25" name="Textfeld 70"/>
          <p:cNvSpPr txBox="1">
            <a:spLocks noChangeArrowheads="1"/>
          </p:cNvSpPr>
          <p:nvPr/>
        </p:nvSpPr>
        <p:spPr bwMode="auto">
          <a:xfrm>
            <a:off x="712604" y="4396875"/>
            <a:ext cx="147875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Lato Light" charset="0"/>
              </a:defRPr>
            </a:lvl1pPr>
            <a:lvl2pPr marL="742950" indent="-285750">
              <a:defRPr sz="3600">
                <a:solidFill>
                  <a:schemeClr val="tx1"/>
                </a:solidFill>
                <a:latin typeface="Lato Light" charset="0"/>
              </a:defRPr>
            </a:lvl2pPr>
            <a:lvl3pPr marL="1143000" indent="-228600">
              <a:defRPr sz="3600">
                <a:solidFill>
                  <a:schemeClr val="tx1"/>
                </a:solidFill>
                <a:latin typeface="Lato Light" charset="0"/>
              </a:defRPr>
            </a:lvl3pPr>
            <a:lvl4pPr marL="1600200" indent="-228600">
              <a:defRPr sz="3600">
                <a:solidFill>
                  <a:schemeClr val="tx1"/>
                </a:solidFill>
                <a:latin typeface="Lato Light" charset="0"/>
              </a:defRPr>
            </a:lvl4pPr>
            <a:lvl5pPr marL="2057400" indent="-228600">
              <a:defRPr sz="3600">
                <a:solidFill>
                  <a:schemeClr val="tx1"/>
                </a:solidFill>
                <a:latin typeface="Lato Light" charset="0"/>
              </a:defRPr>
            </a:lvl5pPr>
            <a:lvl6pPr marL="2514600" indent="-228600" defTabSz="1826895" eaLnBrk="0" fontAlgn="base" hangingPunct="0">
              <a:spcBef>
                <a:spcPct val="0"/>
              </a:spcBef>
              <a:spcAft>
                <a:spcPct val="0"/>
              </a:spcAft>
              <a:defRPr sz="3600">
                <a:solidFill>
                  <a:schemeClr val="tx1"/>
                </a:solidFill>
                <a:latin typeface="Lato Light" charset="0"/>
              </a:defRPr>
            </a:lvl6pPr>
            <a:lvl7pPr marL="2971800" indent="-228600" defTabSz="1826895" eaLnBrk="0" fontAlgn="base" hangingPunct="0">
              <a:spcBef>
                <a:spcPct val="0"/>
              </a:spcBef>
              <a:spcAft>
                <a:spcPct val="0"/>
              </a:spcAft>
              <a:defRPr sz="3600">
                <a:solidFill>
                  <a:schemeClr val="tx1"/>
                </a:solidFill>
                <a:latin typeface="Lato Light" charset="0"/>
              </a:defRPr>
            </a:lvl7pPr>
            <a:lvl8pPr marL="3429000" indent="-228600" defTabSz="1826895" eaLnBrk="0" fontAlgn="base" hangingPunct="0">
              <a:spcBef>
                <a:spcPct val="0"/>
              </a:spcBef>
              <a:spcAft>
                <a:spcPct val="0"/>
              </a:spcAft>
              <a:defRPr sz="3600">
                <a:solidFill>
                  <a:schemeClr val="tx1"/>
                </a:solidFill>
                <a:latin typeface="Lato Light" charset="0"/>
              </a:defRPr>
            </a:lvl8pPr>
            <a:lvl9pPr marL="3886200" indent="-228600" defTabSz="1826895" eaLnBrk="0" fontAlgn="base" hangingPunct="0">
              <a:spcBef>
                <a:spcPct val="0"/>
              </a:spcBef>
              <a:spcAft>
                <a:spcPct val="0"/>
              </a:spcAft>
              <a:defRPr sz="3600">
                <a:solidFill>
                  <a:schemeClr val="tx1"/>
                </a:solidFill>
                <a:latin typeface="Lato Light" charset="0"/>
              </a:defRPr>
            </a:lvl9pPr>
          </a:lstStyle>
          <a:p>
            <a:pPr algn="r" defTabSz="914400">
              <a:spcBef>
                <a:spcPct val="0"/>
              </a:spcBef>
              <a:defRPr/>
            </a:pPr>
            <a:r>
              <a:rPr lang="zh-CN" altLang="en-US" sz="2000" dirty="0">
                <a:solidFill>
                  <a:schemeClr val="tx1">
                    <a:lumMod val="75000"/>
                    <a:lumOff val="25000"/>
                  </a:schemeClr>
                </a:solidFill>
                <a:latin typeface="+mn-lt"/>
                <a:cs typeface="+mn-ea"/>
                <a:sym typeface="+mn-lt"/>
              </a:rPr>
              <a:t>添加标题</a:t>
            </a:r>
            <a:endParaRPr lang="zh-CN" altLang="en-US" sz="2000" dirty="0">
              <a:solidFill>
                <a:schemeClr val="tx1">
                  <a:lumMod val="75000"/>
                  <a:lumOff val="25000"/>
                </a:schemeClr>
              </a:solidFill>
              <a:latin typeface="+mn-lt"/>
              <a:cs typeface="+mn-ea"/>
              <a:sym typeface="+mn-lt"/>
            </a:endParaRPr>
          </a:p>
        </p:txBody>
      </p:sp>
      <p:sp>
        <p:nvSpPr>
          <p:cNvPr id="26" name="Ellipse 71"/>
          <p:cNvSpPr>
            <a:spLocks noChangeArrowheads="1"/>
          </p:cNvSpPr>
          <p:nvPr/>
        </p:nvSpPr>
        <p:spPr bwMode="auto">
          <a:xfrm rot="10800000" flipV="1">
            <a:off x="1184604" y="3619457"/>
            <a:ext cx="674982" cy="673727"/>
          </a:xfrm>
          <a:prstGeom prst="ellipse">
            <a:avLst/>
          </a:prstGeom>
          <a:solidFill>
            <a:schemeClr val="accent3"/>
          </a:solidFill>
          <a:ln w="190500">
            <a:solidFill>
              <a:schemeClr val="bg1"/>
            </a:solidFill>
            <a:miter lim="800000"/>
          </a:ln>
          <a:effectLst>
            <a:outerShdw blurRad="38100" dist="38100" algn="ctr" rotWithShape="0">
              <a:srgbClr val="000000">
                <a:alpha val="0"/>
              </a:srgbClr>
            </a:outerShdw>
          </a:effectLst>
        </p:spPr>
        <p:txBody>
          <a:bodyPr anchor="ctr"/>
          <a:lstStyle/>
          <a:p>
            <a:pPr algn="ctr">
              <a:defRPr/>
            </a:pPr>
            <a:r>
              <a:rPr lang="de-DE" sz="1250" dirty="0">
                <a:solidFill>
                  <a:schemeClr val="bg1"/>
                </a:solidFill>
                <a:cs typeface="+mn-ea"/>
                <a:sym typeface="+mn-lt"/>
              </a:rPr>
              <a:t>01</a:t>
            </a:r>
            <a:endParaRPr lang="de-DE" sz="1250" dirty="0">
              <a:solidFill>
                <a:schemeClr val="bg1"/>
              </a:solidFill>
              <a:cs typeface="+mn-ea"/>
              <a:sym typeface="+mn-lt"/>
            </a:endParaRPr>
          </a:p>
        </p:txBody>
      </p:sp>
      <p:sp>
        <p:nvSpPr>
          <p:cNvPr id="27" name="Textfeld 72"/>
          <p:cNvSpPr txBox="1">
            <a:spLocks noChangeArrowheads="1"/>
          </p:cNvSpPr>
          <p:nvPr/>
        </p:nvSpPr>
        <p:spPr bwMode="auto">
          <a:xfrm>
            <a:off x="2163039" y="3100600"/>
            <a:ext cx="14787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Lato Light" charset="0"/>
              </a:defRPr>
            </a:lvl1pPr>
            <a:lvl2pPr marL="742950" indent="-285750">
              <a:defRPr sz="3600">
                <a:solidFill>
                  <a:schemeClr val="tx1"/>
                </a:solidFill>
                <a:latin typeface="Lato Light" charset="0"/>
              </a:defRPr>
            </a:lvl2pPr>
            <a:lvl3pPr marL="1143000" indent="-228600">
              <a:defRPr sz="3600">
                <a:solidFill>
                  <a:schemeClr val="tx1"/>
                </a:solidFill>
                <a:latin typeface="Lato Light" charset="0"/>
              </a:defRPr>
            </a:lvl3pPr>
            <a:lvl4pPr marL="1600200" indent="-228600">
              <a:defRPr sz="3600">
                <a:solidFill>
                  <a:schemeClr val="tx1"/>
                </a:solidFill>
                <a:latin typeface="Lato Light" charset="0"/>
              </a:defRPr>
            </a:lvl4pPr>
            <a:lvl5pPr marL="2057400" indent="-228600">
              <a:defRPr sz="3600">
                <a:solidFill>
                  <a:schemeClr val="tx1"/>
                </a:solidFill>
                <a:latin typeface="Lato Light" charset="0"/>
              </a:defRPr>
            </a:lvl5pPr>
            <a:lvl6pPr marL="2514600" indent="-228600" defTabSz="1826895" eaLnBrk="0" fontAlgn="base" hangingPunct="0">
              <a:spcBef>
                <a:spcPct val="0"/>
              </a:spcBef>
              <a:spcAft>
                <a:spcPct val="0"/>
              </a:spcAft>
              <a:defRPr sz="3600">
                <a:solidFill>
                  <a:schemeClr val="tx1"/>
                </a:solidFill>
                <a:latin typeface="Lato Light" charset="0"/>
              </a:defRPr>
            </a:lvl6pPr>
            <a:lvl7pPr marL="2971800" indent="-228600" defTabSz="1826895" eaLnBrk="0" fontAlgn="base" hangingPunct="0">
              <a:spcBef>
                <a:spcPct val="0"/>
              </a:spcBef>
              <a:spcAft>
                <a:spcPct val="0"/>
              </a:spcAft>
              <a:defRPr sz="3600">
                <a:solidFill>
                  <a:schemeClr val="tx1"/>
                </a:solidFill>
                <a:latin typeface="Lato Light" charset="0"/>
              </a:defRPr>
            </a:lvl7pPr>
            <a:lvl8pPr marL="3429000" indent="-228600" defTabSz="1826895" eaLnBrk="0" fontAlgn="base" hangingPunct="0">
              <a:spcBef>
                <a:spcPct val="0"/>
              </a:spcBef>
              <a:spcAft>
                <a:spcPct val="0"/>
              </a:spcAft>
              <a:defRPr sz="3600">
                <a:solidFill>
                  <a:schemeClr val="tx1"/>
                </a:solidFill>
                <a:latin typeface="Lato Light" charset="0"/>
              </a:defRPr>
            </a:lvl8pPr>
            <a:lvl9pPr marL="3886200" indent="-228600" defTabSz="1826895" eaLnBrk="0" fontAlgn="base" hangingPunct="0">
              <a:spcBef>
                <a:spcPct val="0"/>
              </a:spcBef>
              <a:spcAft>
                <a:spcPct val="0"/>
              </a:spcAft>
              <a:defRPr sz="3600">
                <a:solidFill>
                  <a:schemeClr val="tx1"/>
                </a:solidFill>
                <a:latin typeface="Lato Light" charset="0"/>
              </a:defRPr>
            </a:lvl9pPr>
          </a:lstStyle>
          <a:p>
            <a:pPr algn="r" defTabSz="914400">
              <a:spcBef>
                <a:spcPct val="0"/>
              </a:spcBef>
              <a:defRPr/>
            </a:pPr>
            <a:r>
              <a:rPr lang="zh-CN" altLang="en-US" sz="2000" dirty="0">
                <a:solidFill>
                  <a:schemeClr val="tx1">
                    <a:lumMod val="75000"/>
                    <a:lumOff val="25000"/>
                  </a:schemeClr>
                </a:solidFill>
                <a:latin typeface="+mn-lt"/>
                <a:cs typeface="+mn-ea"/>
                <a:sym typeface="+mn-lt"/>
              </a:rPr>
              <a:t>添加标题</a:t>
            </a:r>
            <a:endParaRPr lang="zh-CN" altLang="en-US" sz="2000" dirty="0">
              <a:solidFill>
                <a:schemeClr val="tx1">
                  <a:lumMod val="75000"/>
                  <a:lumOff val="25000"/>
                </a:schemeClr>
              </a:solidFill>
              <a:latin typeface="+mn-lt"/>
              <a:cs typeface="+mn-ea"/>
              <a:sym typeface="+mn-lt"/>
            </a:endParaRPr>
          </a:p>
        </p:txBody>
      </p:sp>
      <p:sp>
        <p:nvSpPr>
          <p:cNvPr id="28" name="PA-文本框 42"/>
          <p:cNvSpPr txBox="1"/>
          <p:nvPr>
            <p:custDataLst>
              <p:tags r:id="rId1"/>
            </p:custDataLst>
          </p:nvPr>
        </p:nvSpPr>
        <p:spPr>
          <a:xfrm>
            <a:off x="383015" y="4875588"/>
            <a:ext cx="2321169" cy="1061829"/>
          </a:xfrm>
          <a:prstGeom prst="rect">
            <a:avLst/>
          </a:prstGeom>
        </p:spPr>
        <p:txBody>
          <a:bodyPr wrap="square">
            <a:spAutoFit/>
          </a:bodyPr>
          <a:lstStyle>
            <a:defPPr>
              <a:defRPr lang="zh-CN"/>
            </a:defPPr>
            <a:lvl1pPr defTabSz="457200">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lnSpc>
                <a:spcPct val="150000"/>
              </a:lnSpc>
            </a:pPr>
            <a:r>
              <a:rPr lang="zh-CN" altLang="en-US" dirty="0">
                <a:solidFill>
                  <a:schemeClr val="tx1">
                    <a:lumMod val="75000"/>
                    <a:lumOff val="25000"/>
                  </a:schemeClr>
                </a:solidFill>
                <a:latin typeface="+mn-lt"/>
                <a:ea typeface="+mn-ea"/>
                <a:cs typeface="+mn-ea"/>
                <a:sym typeface="+mn-lt"/>
              </a:rPr>
              <a:t>您的内容打在这里，或者通过复制您的文本后，在此框中选择粘贴。</a:t>
            </a:r>
            <a:endParaRPr lang="zh-CN" altLang="en-US" dirty="0">
              <a:solidFill>
                <a:schemeClr val="tx1">
                  <a:lumMod val="75000"/>
                  <a:lumOff val="25000"/>
                </a:schemeClr>
              </a:solidFill>
              <a:latin typeface="+mn-lt"/>
              <a:ea typeface="+mn-ea"/>
              <a:cs typeface="+mn-ea"/>
              <a:sym typeface="+mn-lt"/>
            </a:endParaRPr>
          </a:p>
        </p:txBody>
      </p:sp>
      <p:sp>
        <p:nvSpPr>
          <p:cNvPr id="29" name="PA-文本框 42"/>
          <p:cNvSpPr txBox="1"/>
          <p:nvPr>
            <p:custDataLst>
              <p:tags r:id="rId2"/>
            </p:custDataLst>
          </p:nvPr>
        </p:nvSpPr>
        <p:spPr>
          <a:xfrm>
            <a:off x="1859586" y="1832607"/>
            <a:ext cx="2356091" cy="1061829"/>
          </a:xfrm>
          <a:prstGeom prst="rect">
            <a:avLst/>
          </a:prstGeom>
        </p:spPr>
        <p:txBody>
          <a:bodyPr wrap="square">
            <a:spAutoFit/>
          </a:bodyPr>
          <a:lstStyle>
            <a:defPPr>
              <a:defRPr lang="zh-CN"/>
            </a:defPPr>
            <a:lvl1pPr defTabSz="457200">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lnSpc>
                <a:spcPct val="150000"/>
              </a:lnSpc>
            </a:pPr>
            <a:r>
              <a:rPr lang="zh-CN" altLang="en-US" dirty="0">
                <a:solidFill>
                  <a:schemeClr val="tx1">
                    <a:lumMod val="75000"/>
                    <a:lumOff val="25000"/>
                  </a:schemeClr>
                </a:solidFill>
                <a:latin typeface="+mn-lt"/>
                <a:ea typeface="+mn-ea"/>
                <a:cs typeface="+mn-ea"/>
                <a:sym typeface="+mn-lt"/>
              </a:rPr>
              <a:t>您的内容打在这里，或者通过复制您的文本后，在此框中选择粘贴。</a:t>
            </a:r>
            <a:endParaRPr lang="zh-CN" altLang="en-US" dirty="0">
              <a:solidFill>
                <a:schemeClr val="tx1">
                  <a:lumMod val="75000"/>
                  <a:lumOff val="25000"/>
                </a:schemeClr>
              </a:solidFill>
              <a:latin typeface="+mn-lt"/>
              <a:ea typeface="+mn-ea"/>
              <a:cs typeface="+mn-ea"/>
              <a:sym typeface="+mn-lt"/>
            </a:endParaRPr>
          </a:p>
        </p:txBody>
      </p:sp>
      <p:sp>
        <p:nvSpPr>
          <p:cNvPr id="30" name="PA-文本框 42"/>
          <p:cNvSpPr txBox="1"/>
          <p:nvPr>
            <p:custDataLst>
              <p:tags r:id="rId3"/>
            </p:custDataLst>
          </p:nvPr>
        </p:nvSpPr>
        <p:spPr>
          <a:xfrm>
            <a:off x="8173244" y="4901511"/>
            <a:ext cx="2475999" cy="1061829"/>
          </a:xfrm>
          <a:prstGeom prst="rect">
            <a:avLst/>
          </a:prstGeom>
        </p:spPr>
        <p:txBody>
          <a:bodyPr wrap="square">
            <a:spAutoFit/>
          </a:bodyPr>
          <a:lstStyle>
            <a:defPPr>
              <a:defRPr lang="zh-CN"/>
            </a:defPPr>
            <a:lvl1pPr defTabSz="457200">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lnSpc>
                <a:spcPct val="150000"/>
              </a:lnSpc>
            </a:pPr>
            <a:r>
              <a:rPr lang="zh-CN" altLang="en-US" dirty="0">
                <a:solidFill>
                  <a:schemeClr val="tx1">
                    <a:lumMod val="75000"/>
                    <a:lumOff val="25000"/>
                  </a:schemeClr>
                </a:solidFill>
                <a:latin typeface="+mn-lt"/>
                <a:ea typeface="+mn-ea"/>
                <a:cs typeface="+mn-ea"/>
                <a:sym typeface="+mn-lt"/>
              </a:rPr>
              <a:t>您的内容打在这里，或者通过复制您的文本后，在此框中选择粘贴。</a:t>
            </a:r>
            <a:endParaRPr lang="zh-CN" altLang="en-US" dirty="0">
              <a:solidFill>
                <a:schemeClr val="tx1">
                  <a:lumMod val="75000"/>
                  <a:lumOff val="25000"/>
                </a:schemeClr>
              </a:solidFill>
              <a:latin typeface="+mn-lt"/>
              <a:ea typeface="+mn-ea"/>
              <a:cs typeface="+mn-ea"/>
              <a:sym typeface="+mn-lt"/>
            </a:endParaRPr>
          </a:p>
        </p:txBody>
      </p:sp>
      <p:sp>
        <p:nvSpPr>
          <p:cNvPr id="31" name="PA-文本框 42"/>
          <p:cNvSpPr txBox="1"/>
          <p:nvPr>
            <p:custDataLst>
              <p:tags r:id="rId4"/>
            </p:custDataLst>
          </p:nvPr>
        </p:nvSpPr>
        <p:spPr>
          <a:xfrm>
            <a:off x="9456023" y="1845567"/>
            <a:ext cx="2386440" cy="1061829"/>
          </a:xfrm>
          <a:prstGeom prst="rect">
            <a:avLst/>
          </a:prstGeom>
        </p:spPr>
        <p:txBody>
          <a:bodyPr wrap="square">
            <a:spAutoFit/>
          </a:bodyPr>
          <a:lstStyle>
            <a:defPPr>
              <a:defRPr lang="zh-CN"/>
            </a:defPPr>
            <a:lvl1pPr defTabSz="457200">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lnSpc>
                <a:spcPct val="150000"/>
              </a:lnSpc>
            </a:pPr>
            <a:r>
              <a:rPr lang="zh-CN" altLang="en-US" dirty="0">
                <a:solidFill>
                  <a:schemeClr val="tx1">
                    <a:lumMod val="75000"/>
                    <a:lumOff val="25000"/>
                  </a:schemeClr>
                </a:solidFill>
                <a:latin typeface="+mn-lt"/>
                <a:ea typeface="+mn-ea"/>
                <a:cs typeface="+mn-ea"/>
                <a:sym typeface="+mn-lt"/>
              </a:rPr>
              <a:t>您的内容打在这里，或者通过复制您的文本后，在此框中选择粘贴。</a:t>
            </a:r>
            <a:endParaRPr lang="zh-CN" altLang="en-US" dirty="0">
              <a:solidFill>
                <a:schemeClr val="tx1">
                  <a:lumMod val="75000"/>
                  <a:lumOff val="25000"/>
                </a:schemeClr>
              </a:solidFill>
              <a:latin typeface="+mn-lt"/>
              <a:ea typeface="+mn-ea"/>
              <a:cs typeface="+mn-ea"/>
              <a:sym typeface="+mn-lt"/>
            </a:endParaRPr>
          </a:p>
        </p:txBody>
      </p:sp>
      <p:sp>
        <p:nvSpPr>
          <p:cNvPr id="32" name="Ellipse 71"/>
          <p:cNvSpPr>
            <a:spLocks noChangeArrowheads="1"/>
          </p:cNvSpPr>
          <p:nvPr/>
        </p:nvSpPr>
        <p:spPr bwMode="auto">
          <a:xfrm rot="10800000" flipV="1">
            <a:off x="2613024" y="3645777"/>
            <a:ext cx="674982" cy="673727"/>
          </a:xfrm>
          <a:prstGeom prst="ellipse">
            <a:avLst/>
          </a:prstGeom>
          <a:solidFill>
            <a:schemeClr val="accent3"/>
          </a:solidFill>
          <a:ln w="190500">
            <a:solidFill>
              <a:schemeClr val="bg1"/>
            </a:solidFill>
            <a:miter lim="800000"/>
          </a:ln>
          <a:effectLst>
            <a:outerShdw blurRad="38100" dist="38100" algn="ctr" rotWithShape="0">
              <a:srgbClr val="000000">
                <a:alpha val="0"/>
              </a:srgbClr>
            </a:outerShdw>
          </a:effectLst>
        </p:spPr>
        <p:txBody>
          <a:bodyPr anchor="ctr"/>
          <a:lstStyle/>
          <a:p>
            <a:pPr algn="ctr">
              <a:defRPr/>
            </a:pPr>
            <a:r>
              <a:rPr lang="de-DE" sz="1250" dirty="0">
                <a:solidFill>
                  <a:schemeClr val="bg1"/>
                </a:solidFill>
                <a:cs typeface="+mn-ea"/>
                <a:sym typeface="+mn-lt"/>
              </a:rPr>
              <a:t>02</a:t>
            </a:r>
            <a:endParaRPr lang="de-DE" sz="1250" dirty="0">
              <a:solidFill>
                <a:schemeClr val="bg1"/>
              </a:solidFill>
              <a:cs typeface="+mn-ea"/>
              <a:sym typeface="+mn-lt"/>
            </a:endParaRPr>
          </a:p>
        </p:txBody>
      </p:sp>
      <p:sp>
        <p:nvSpPr>
          <p:cNvPr id="33" name="Ellipse 71"/>
          <p:cNvSpPr>
            <a:spLocks noChangeArrowheads="1"/>
          </p:cNvSpPr>
          <p:nvPr/>
        </p:nvSpPr>
        <p:spPr bwMode="auto">
          <a:xfrm rot="10800000" flipV="1">
            <a:off x="8857774" y="3607682"/>
            <a:ext cx="674982" cy="673727"/>
          </a:xfrm>
          <a:prstGeom prst="ellipse">
            <a:avLst/>
          </a:prstGeom>
          <a:solidFill>
            <a:schemeClr val="accent3"/>
          </a:solidFill>
          <a:ln w="190500">
            <a:solidFill>
              <a:schemeClr val="bg1"/>
            </a:solidFill>
            <a:miter lim="800000"/>
          </a:ln>
          <a:effectLst>
            <a:outerShdw blurRad="38100" dist="38100" algn="ctr" rotWithShape="0">
              <a:srgbClr val="000000">
                <a:alpha val="0"/>
              </a:srgbClr>
            </a:outerShdw>
          </a:effectLst>
        </p:spPr>
        <p:txBody>
          <a:bodyPr anchor="ctr"/>
          <a:lstStyle/>
          <a:p>
            <a:pPr algn="ctr">
              <a:defRPr/>
            </a:pPr>
            <a:r>
              <a:rPr lang="de-DE" sz="1250" dirty="0">
                <a:solidFill>
                  <a:schemeClr val="bg1"/>
                </a:solidFill>
                <a:cs typeface="+mn-ea"/>
                <a:sym typeface="+mn-lt"/>
              </a:rPr>
              <a:t>03</a:t>
            </a:r>
            <a:endParaRPr lang="de-DE" sz="1250" dirty="0">
              <a:solidFill>
                <a:schemeClr val="bg1"/>
              </a:solidFill>
              <a:cs typeface="+mn-ea"/>
              <a:sym typeface="+mn-lt"/>
            </a:endParaRPr>
          </a:p>
        </p:txBody>
      </p:sp>
      <p:sp>
        <p:nvSpPr>
          <p:cNvPr id="34" name="Ellipse 71"/>
          <p:cNvSpPr>
            <a:spLocks noChangeArrowheads="1"/>
          </p:cNvSpPr>
          <p:nvPr/>
        </p:nvSpPr>
        <p:spPr bwMode="auto">
          <a:xfrm rot="10800000" flipV="1">
            <a:off x="10351147" y="3631563"/>
            <a:ext cx="674982" cy="673727"/>
          </a:xfrm>
          <a:prstGeom prst="ellipse">
            <a:avLst/>
          </a:prstGeom>
          <a:solidFill>
            <a:schemeClr val="accent3"/>
          </a:solidFill>
          <a:ln w="190500">
            <a:solidFill>
              <a:schemeClr val="bg1"/>
            </a:solidFill>
            <a:miter lim="800000"/>
          </a:ln>
          <a:effectLst>
            <a:outerShdw blurRad="38100" dist="38100" algn="ctr" rotWithShape="0">
              <a:srgbClr val="000000">
                <a:alpha val="0"/>
              </a:srgbClr>
            </a:outerShdw>
          </a:effectLst>
        </p:spPr>
        <p:txBody>
          <a:bodyPr anchor="ctr"/>
          <a:lstStyle/>
          <a:p>
            <a:pPr algn="ctr">
              <a:defRPr/>
            </a:pPr>
            <a:r>
              <a:rPr lang="de-DE" sz="1250" dirty="0">
                <a:solidFill>
                  <a:schemeClr val="bg1"/>
                </a:solidFill>
                <a:cs typeface="+mn-ea"/>
                <a:sym typeface="+mn-lt"/>
              </a:rPr>
              <a:t>04</a:t>
            </a:r>
            <a:endParaRPr lang="de-DE" sz="1250" dirty="0">
              <a:solidFill>
                <a:schemeClr val="bg1"/>
              </a:solidFill>
              <a:cs typeface="+mn-ea"/>
              <a:sym typeface="+mn-lt"/>
            </a:endParaRPr>
          </a:p>
        </p:txBody>
      </p:sp>
      <p:grpSp>
        <p:nvGrpSpPr>
          <p:cNvPr id="38" name="组合 37"/>
          <p:cNvGrpSpPr/>
          <p:nvPr/>
        </p:nvGrpSpPr>
        <p:grpSpPr>
          <a:xfrm>
            <a:off x="-482600" y="304800"/>
            <a:ext cx="2260600" cy="381000"/>
            <a:chOff x="-482600" y="304800"/>
            <a:chExt cx="2260600" cy="381000"/>
          </a:xfrm>
        </p:grpSpPr>
        <p:sp>
          <p:nvSpPr>
            <p:cNvPr id="39" name="平行四边形 38"/>
            <p:cNvSpPr/>
            <p:nvPr/>
          </p:nvSpPr>
          <p:spPr>
            <a:xfrm>
              <a:off x="-482600" y="304800"/>
              <a:ext cx="2260600" cy="381000"/>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0" name="文本框 39"/>
            <p:cNvSpPr txBox="1"/>
            <p:nvPr/>
          </p:nvSpPr>
          <p:spPr>
            <a:xfrm>
              <a:off x="37936" y="304800"/>
              <a:ext cx="1651000" cy="374729"/>
            </a:xfrm>
            <a:prstGeom prst="rect">
              <a:avLst/>
            </a:prstGeom>
            <a:noFill/>
          </p:spPr>
          <p:txBody>
            <a:bodyPr wrap="square" rtlCol="0">
              <a:spAutoFit/>
            </a:bodyPr>
            <a:lstStyle/>
            <a:p>
              <a:r>
                <a:rPr lang="zh-CN" altLang="en-US" dirty="0">
                  <a:solidFill>
                    <a:schemeClr val="bg1"/>
                  </a:solidFill>
                  <a:cs typeface="+mn-ea"/>
                  <a:sym typeface="+mn-lt"/>
                </a:rPr>
                <a:t>工作不足之处</a:t>
              </a:r>
              <a:endParaRPr lang="zh-CN" altLang="en-US" dirty="0">
                <a:solidFill>
                  <a:schemeClr val="bg1"/>
                </a:solidFill>
                <a:cs typeface="+mn-ea"/>
                <a:sym typeface="+mn-lt"/>
              </a:endParaRPr>
            </a:p>
          </p:txBody>
        </p:sp>
      </p:gr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500"/>
                                        <p:tgtEl>
                                          <p:spTgt spid="21"/>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500"/>
                                        <p:tgtEl>
                                          <p:spTgt spid="22"/>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500"/>
                                        <p:tgtEl>
                                          <p:spTgt spid="23"/>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500"/>
                                        <p:tgtEl>
                                          <p:spTgt spid="24"/>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fade">
                                      <p:cBhvr>
                                        <p:cTn id="31" dur="500"/>
                                        <p:tgtEl>
                                          <p:spTgt spid="25"/>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fade">
                                      <p:cBhvr>
                                        <p:cTn id="35" dur="500"/>
                                        <p:tgtEl>
                                          <p:spTgt spid="26"/>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fade">
                                      <p:cBhvr>
                                        <p:cTn id="39" dur="500"/>
                                        <p:tgtEl>
                                          <p:spTgt spid="27"/>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500"/>
                                        <p:tgtEl>
                                          <p:spTgt spid="28"/>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fade">
                                      <p:cBhvr>
                                        <p:cTn id="47" dur="500"/>
                                        <p:tgtEl>
                                          <p:spTgt spid="29"/>
                                        </p:tgtEl>
                                      </p:cBhvr>
                                    </p:animEffect>
                                  </p:childTnLst>
                                </p:cTn>
                              </p:par>
                            </p:childTnLst>
                          </p:cTn>
                        </p:par>
                        <p:par>
                          <p:cTn id="48" fill="hold">
                            <p:stCondLst>
                              <p:cond delay="5500"/>
                            </p:stCondLst>
                            <p:childTnLst>
                              <p:par>
                                <p:cTn id="49" presetID="10" presetClass="entr" presetSubtype="0" fill="hold" grpId="0" nodeType="afterEffect">
                                  <p:stCondLst>
                                    <p:cond delay="0"/>
                                  </p:stCondLst>
                                  <p:childTnLst>
                                    <p:set>
                                      <p:cBhvr>
                                        <p:cTn id="50" dur="1" fill="hold">
                                          <p:stCondLst>
                                            <p:cond delay="0"/>
                                          </p:stCondLst>
                                        </p:cTn>
                                        <p:tgtEl>
                                          <p:spTgt spid="30"/>
                                        </p:tgtEl>
                                        <p:attrNameLst>
                                          <p:attrName>style.visibility</p:attrName>
                                        </p:attrNameLst>
                                      </p:cBhvr>
                                      <p:to>
                                        <p:strVal val="visible"/>
                                      </p:to>
                                    </p:set>
                                    <p:animEffect transition="in" filter="fade">
                                      <p:cBhvr>
                                        <p:cTn id="51" dur="500"/>
                                        <p:tgtEl>
                                          <p:spTgt spid="30"/>
                                        </p:tgtEl>
                                      </p:cBhvr>
                                    </p:animEffect>
                                  </p:childTnLst>
                                </p:cTn>
                              </p:par>
                            </p:childTnLst>
                          </p:cTn>
                        </p:par>
                        <p:par>
                          <p:cTn id="52" fill="hold">
                            <p:stCondLst>
                              <p:cond delay="6000"/>
                            </p:stCondLst>
                            <p:childTnLst>
                              <p:par>
                                <p:cTn id="53" presetID="10" presetClass="entr" presetSubtype="0"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500"/>
                                        <p:tgtEl>
                                          <p:spTgt spid="31"/>
                                        </p:tgtEl>
                                      </p:cBhvr>
                                    </p:animEffect>
                                  </p:childTnLst>
                                </p:cTn>
                              </p:par>
                            </p:childTnLst>
                          </p:cTn>
                        </p:par>
                        <p:par>
                          <p:cTn id="56" fill="hold">
                            <p:stCondLst>
                              <p:cond delay="6500"/>
                            </p:stCondLst>
                            <p:childTnLst>
                              <p:par>
                                <p:cTn id="57" presetID="10" presetClass="entr" presetSubtype="0" fill="hold" grpId="0" nodeType="afterEffect">
                                  <p:stCondLst>
                                    <p:cond delay="0"/>
                                  </p:stCondLst>
                                  <p:childTnLst>
                                    <p:set>
                                      <p:cBhvr>
                                        <p:cTn id="58" dur="1" fill="hold">
                                          <p:stCondLst>
                                            <p:cond delay="0"/>
                                          </p:stCondLst>
                                        </p:cTn>
                                        <p:tgtEl>
                                          <p:spTgt spid="32"/>
                                        </p:tgtEl>
                                        <p:attrNameLst>
                                          <p:attrName>style.visibility</p:attrName>
                                        </p:attrNameLst>
                                      </p:cBhvr>
                                      <p:to>
                                        <p:strVal val="visible"/>
                                      </p:to>
                                    </p:set>
                                    <p:animEffect transition="in" filter="fade">
                                      <p:cBhvr>
                                        <p:cTn id="59" dur="500"/>
                                        <p:tgtEl>
                                          <p:spTgt spid="32"/>
                                        </p:tgtEl>
                                      </p:cBhvr>
                                    </p:animEffect>
                                  </p:childTnLst>
                                </p:cTn>
                              </p:par>
                            </p:childTnLst>
                          </p:cTn>
                        </p:par>
                        <p:par>
                          <p:cTn id="60" fill="hold">
                            <p:stCondLst>
                              <p:cond delay="7000"/>
                            </p:stCondLst>
                            <p:childTnLst>
                              <p:par>
                                <p:cTn id="61" presetID="10" presetClass="entr" presetSubtype="0" fill="hold" grpId="0" nodeType="afterEffect">
                                  <p:stCondLst>
                                    <p:cond delay="0"/>
                                  </p:stCondLst>
                                  <p:childTnLst>
                                    <p:set>
                                      <p:cBhvr>
                                        <p:cTn id="62" dur="1" fill="hold">
                                          <p:stCondLst>
                                            <p:cond delay="0"/>
                                          </p:stCondLst>
                                        </p:cTn>
                                        <p:tgtEl>
                                          <p:spTgt spid="33"/>
                                        </p:tgtEl>
                                        <p:attrNameLst>
                                          <p:attrName>style.visibility</p:attrName>
                                        </p:attrNameLst>
                                      </p:cBhvr>
                                      <p:to>
                                        <p:strVal val="visible"/>
                                      </p:to>
                                    </p:set>
                                    <p:animEffect transition="in" filter="fade">
                                      <p:cBhvr>
                                        <p:cTn id="63" dur="500"/>
                                        <p:tgtEl>
                                          <p:spTgt spid="33"/>
                                        </p:tgtEl>
                                      </p:cBhvr>
                                    </p:animEffect>
                                  </p:childTnLst>
                                </p:cTn>
                              </p:par>
                            </p:childTnLst>
                          </p:cTn>
                        </p:par>
                        <p:par>
                          <p:cTn id="64" fill="hold">
                            <p:stCondLst>
                              <p:cond delay="7500"/>
                            </p:stCondLst>
                            <p:childTnLst>
                              <p:par>
                                <p:cTn id="65" presetID="10" presetClass="entr" presetSubtype="0" fill="hold" grpId="0" nodeType="afterEffect">
                                  <p:stCondLst>
                                    <p:cond delay="0"/>
                                  </p:stCondLst>
                                  <p:childTnLst>
                                    <p:set>
                                      <p:cBhvr>
                                        <p:cTn id="66" dur="1" fill="hold">
                                          <p:stCondLst>
                                            <p:cond delay="0"/>
                                          </p:stCondLst>
                                        </p:cTn>
                                        <p:tgtEl>
                                          <p:spTgt spid="34"/>
                                        </p:tgtEl>
                                        <p:attrNameLst>
                                          <p:attrName>style.visibility</p:attrName>
                                        </p:attrNameLst>
                                      </p:cBhvr>
                                      <p:to>
                                        <p:strVal val="visible"/>
                                      </p:to>
                                    </p:set>
                                    <p:animEffect transition="in" filter="fade">
                                      <p:cBhvr>
                                        <p:cTn id="6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21" grpId="0"/>
      <p:bldP spid="24" grpId="0"/>
      <p:bldP spid="25" grpId="0"/>
      <p:bldP spid="26" grpId="0" bldLvl="0" animBg="1"/>
      <p:bldP spid="27" grpId="0"/>
      <p:bldP spid="28" grpId="0"/>
      <p:bldP spid="29" grpId="0"/>
      <p:bldP spid="30" grpId="0"/>
      <p:bldP spid="31" grpId="0"/>
      <p:bldP spid="32" grpId="0" bldLvl="0" animBg="1"/>
      <p:bldP spid="33" grpId="0" bldLvl="0" animBg="1"/>
      <p:bldP spid="34"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箭头3"/>
          <p:cNvSpPr/>
          <p:nvPr/>
        </p:nvSpPr>
        <p:spPr bwMode="gray">
          <a:xfrm flipV="1">
            <a:off x="2298840" y="3684148"/>
            <a:ext cx="1088162" cy="1513951"/>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bg1">
              <a:lumMod val="65000"/>
            </a:schemeClr>
          </a:solidFill>
          <a:ln>
            <a:noFill/>
          </a:ln>
          <a:effectLst/>
        </p:spPr>
        <p:txBody>
          <a:bodyPr wrap="none" lIns="62096" tIns="31047" rIns="62096" bIns="31047"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900" dirty="0">
              <a:solidFill>
                <a:sysClr val="windowText" lastClr="000000"/>
              </a:solidFill>
              <a:cs typeface="+mn-ea"/>
              <a:sym typeface="+mn-lt"/>
            </a:endParaRPr>
          </a:p>
        </p:txBody>
      </p:sp>
      <p:sp>
        <p:nvSpPr>
          <p:cNvPr id="3" name="箭头2"/>
          <p:cNvSpPr/>
          <p:nvPr/>
        </p:nvSpPr>
        <p:spPr bwMode="gray">
          <a:xfrm rot="16200000">
            <a:off x="2609190" y="3236886"/>
            <a:ext cx="323419" cy="1293439"/>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solidFill>
            <a:schemeClr val="bg1">
              <a:lumMod val="65000"/>
            </a:schemeClr>
          </a:solidFill>
          <a:ln>
            <a:noFill/>
          </a:ln>
          <a:effectLst/>
        </p:spPr>
        <p:txBody>
          <a:bodyPr wrap="none" lIns="62096" tIns="31047" rIns="62096" bIns="31047"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900" dirty="0">
              <a:solidFill>
                <a:sysClr val="windowText" lastClr="000000"/>
              </a:solidFill>
              <a:cs typeface="+mn-ea"/>
              <a:sym typeface="+mn-lt"/>
            </a:endParaRPr>
          </a:p>
        </p:txBody>
      </p:sp>
      <p:sp>
        <p:nvSpPr>
          <p:cNvPr id="4" name="箭头1"/>
          <p:cNvSpPr/>
          <p:nvPr/>
        </p:nvSpPr>
        <p:spPr bwMode="gray">
          <a:xfrm>
            <a:off x="2293570" y="2409082"/>
            <a:ext cx="1088162" cy="1753764"/>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bg1">
              <a:lumMod val="65000"/>
            </a:schemeClr>
          </a:solidFill>
          <a:ln>
            <a:noFill/>
          </a:ln>
          <a:effectLst/>
        </p:spPr>
        <p:txBody>
          <a:bodyPr wrap="none" lIns="62096" tIns="31047" rIns="62096" bIns="31047"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900" dirty="0">
              <a:solidFill>
                <a:sysClr val="windowText" lastClr="000000"/>
              </a:solidFill>
              <a:cs typeface="+mn-ea"/>
              <a:sym typeface="+mn-lt"/>
            </a:endParaRPr>
          </a:p>
        </p:txBody>
      </p:sp>
      <p:sp>
        <p:nvSpPr>
          <p:cNvPr id="5" name="文本1"/>
          <p:cNvSpPr>
            <a:spLocks noChangeArrowheads="1"/>
          </p:cNvSpPr>
          <p:nvPr/>
        </p:nvSpPr>
        <p:spPr bwMode="gray">
          <a:xfrm>
            <a:off x="5032143" y="1940505"/>
            <a:ext cx="5885865" cy="1190679"/>
          </a:xfrm>
          <a:prstGeom prst="roundRect">
            <a:avLst>
              <a:gd name="adj" fmla="val 11505"/>
            </a:avLst>
          </a:prstGeom>
          <a:noFill/>
          <a:ln w="15875" cap="flat" cmpd="sng" algn="ctr">
            <a:solidFill>
              <a:schemeClr val="bg1">
                <a:lumMod val="50000"/>
              </a:schemeClr>
            </a:solidFill>
            <a:prstDash val="solid"/>
          </a:ln>
          <a:effectLst/>
        </p:spPr>
        <p:txBody>
          <a:bodyPr lIns="62096" tIns="31047" rIns="62096" bIns="31047"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1218565" rtl="0" eaLnBrk="1" fontAlgn="auto" latinLnBrk="0" hangingPunct="1">
              <a:lnSpc>
                <a:spcPct val="120000"/>
              </a:lnSpc>
              <a:spcBef>
                <a:spcPts val="0"/>
              </a:spcBef>
              <a:spcAft>
                <a:spcPts val="0"/>
              </a:spcAft>
              <a:buClrTx/>
              <a:buSzTx/>
              <a:buFontTx/>
              <a:buNone/>
              <a:defRPr/>
            </a:pPr>
            <a:r>
              <a:rPr lang="zh-CN" altLang="en-US" sz="120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单击此处可编辑文本内容单击此处可编辑文本内容单击此处可编辑文本内容单击此处可编辑文本内容单击此处可编辑文本内容</a:t>
            </a:r>
            <a:endParaRPr lang="zh-CN" altLang="zh-CN" sz="1200" dirty="0">
              <a:solidFill>
                <a:schemeClr val="tx1">
                  <a:lumMod val="75000"/>
                  <a:lumOff val="25000"/>
                </a:schemeClr>
              </a:solidFill>
              <a:cs typeface="+mn-ea"/>
              <a:sym typeface="+mn-lt"/>
            </a:endParaRPr>
          </a:p>
        </p:txBody>
      </p:sp>
      <p:sp>
        <p:nvSpPr>
          <p:cNvPr id="6" name="文本2"/>
          <p:cNvSpPr>
            <a:spLocks noChangeArrowheads="1"/>
          </p:cNvSpPr>
          <p:nvPr/>
        </p:nvSpPr>
        <p:spPr bwMode="gray">
          <a:xfrm>
            <a:off x="5032145" y="3277279"/>
            <a:ext cx="5885861" cy="1186740"/>
          </a:xfrm>
          <a:prstGeom prst="roundRect">
            <a:avLst>
              <a:gd name="adj" fmla="val 11505"/>
            </a:avLst>
          </a:prstGeom>
          <a:noFill/>
          <a:ln w="15875" cap="flat" cmpd="sng" algn="ctr">
            <a:solidFill>
              <a:schemeClr val="bg1">
                <a:lumMod val="50000"/>
              </a:schemeClr>
            </a:solidFill>
            <a:prstDash val="solid"/>
          </a:ln>
          <a:effectLst/>
        </p:spPr>
        <p:txBody>
          <a:bodyPr lIns="62096" tIns="31047" rIns="62096" bIns="31047"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1218565" rtl="0" eaLnBrk="1" fontAlgn="auto" latinLnBrk="0" hangingPunct="1">
              <a:lnSpc>
                <a:spcPct val="120000"/>
              </a:lnSpc>
              <a:spcBef>
                <a:spcPts val="0"/>
              </a:spcBef>
              <a:spcAft>
                <a:spcPts val="0"/>
              </a:spcAft>
              <a:buClrTx/>
              <a:buSzTx/>
              <a:buFontTx/>
              <a:buNone/>
              <a:defRPr/>
            </a:pPr>
            <a:r>
              <a:rPr lang="zh-CN" altLang="en-US" sz="120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单击此处可编辑文本内容单击此处可编辑文本内容单击此处可编辑文本内容单击此处可编辑文本内容单击此处可编辑文本内容</a:t>
            </a:r>
            <a:endParaRPr lang="zh-CN" altLang="en-US" sz="1200" dirty="0">
              <a:solidFill>
                <a:schemeClr val="tx1">
                  <a:lumMod val="75000"/>
                  <a:lumOff val="25000"/>
                </a:schemeClr>
              </a:solidFill>
              <a:cs typeface="+mn-ea"/>
              <a:sym typeface="+mn-lt"/>
            </a:endParaRPr>
          </a:p>
        </p:txBody>
      </p:sp>
      <p:sp>
        <p:nvSpPr>
          <p:cNvPr id="7" name="文本3"/>
          <p:cNvSpPr>
            <a:spLocks noChangeArrowheads="1"/>
          </p:cNvSpPr>
          <p:nvPr/>
        </p:nvSpPr>
        <p:spPr bwMode="ltGray">
          <a:xfrm>
            <a:off x="5032144" y="4576630"/>
            <a:ext cx="5885863" cy="1176155"/>
          </a:xfrm>
          <a:prstGeom prst="roundRect">
            <a:avLst>
              <a:gd name="adj" fmla="val 11505"/>
            </a:avLst>
          </a:prstGeom>
          <a:noFill/>
          <a:ln w="15875" cap="flat" cmpd="sng" algn="ctr">
            <a:solidFill>
              <a:schemeClr val="bg1">
                <a:lumMod val="50000"/>
              </a:schemeClr>
            </a:solidFill>
            <a:prstDash val="solid"/>
          </a:ln>
          <a:effectLst/>
        </p:spPr>
        <p:txBody>
          <a:bodyPr lIns="62096" tIns="31047" rIns="62096" bIns="31047"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1218565" rtl="0" eaLnBrk="1" fontAlgn="auto" latinLnBrk="0" hangingPunct="1">
              <a:lnSpc>
                <a:spcPct val="120000"/>
              </a:lnSpc>
              <a:spcBef>
                <a:spcPts val="0"/>
              </a:spcBef>
              <a:spcAft>
                <a:spcPts val="0"/>
              </a:spcAft>
              <a:buClrTx/>
              <a:buSzTx/>
              <a:buFontTx/>
              <a:buNone/>
              <a:defRPr/>
            </a:pPr>
            <a:r>
              <a:rPr lang="zh-CN" altLang="en-US" sz="120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单击此处可编辑文本内容单击此处可编辑文本内容单击此处可编辑文本内容单击此处可编辑文本内容单击此处可编辑文本内容</a:t>
            </a:r>
            <a:endParaRPr lang="zh-CN" altLang="en-US" sz="1200" dirty="0">
              <a:solidFill>
                <a:schemeClr val="tx1">
                  <a:lumMod val="75000"/>
                  <a:lumOff val="25000"/>
                </a:schemeClr>
              </a:solidFill>
              <a:cs typeface="+mn-ea"/>
              <a:sym typeface="+mn-lt"/>
            </a:endParaRPr>
          </a:p>
        </p:txBody>
      </p:sp>
      <p:sp>
        <p:nvSpPr>
          <p:cNvPr id="8" name="椭圆 7"/>
          <p:cNvSpPr/>
          <p:nvPr/>
        </p:nvSpPr>
        <p:spPr>
          <a:xfrm>
            <a:off x="1302790" y="3119272"/>
            <a:ext cx="1530671" cy="1530671"/>
          </a:xfrm>
          <a:prstGeom prst="ellipse">
            <a:avLst/>
          </a:prstGeom>
          <a:solidFill>
            <a:schemeClr val="accent2"/>
          </a:soli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dirty="0">
              <a:solidFill>
                <a:srgbClr val="FFFFFF"/>
              </a:solidFill>
              <a:cs typeface="+mn-ea"/>
              <a:sym typeface="+mn-lt"/>
            </a:endParaRPr>
          </a:p>
        </p:txBody>
      </p:sp>
      <p:grpSp>
        <p:nvGrpSpPr>
          <p:cNvPr id="9" name="组合 8"/>
          <p:cNvGrpSpPr/>
          <p:nvPr/>
        </p:nvGrpSpPr>
        <p:grpSpPr>
          <a:xfrm>
            <a:off x="1413597" y="3418367"/>
            <a:ext cx="1268637" cy="837979"/>
            <a:chOff x="8922207" y="2437732"/>
            <a:chExt cx="1019784" cy="841717"/>
          </a:xfrm>
        </p:grpSpPr>
        <p:sp>
          <p:nvSpPr>
            <p:cNvPr id="10" name="文本框 37"/>
            <p:cNvSpPr txBox="1"/>
            <p:nvPr/>
          </p:nvSpPr>
          <p:spPr>
            <a:xfrm>
              <a:off x="8931338" y="2437732"/>
              <a:ext cx="1010653" cy="525364"/>
            </a:xfrm>
            <a:prstGeom prst="rect">
              <a:avLst/>
            </a:prstGeom>
            <a:noFill/>
          </p:spPr>
          <p:txBody>
            <a:bodyPr wrap="square" rtlCol="0">
              <a:spAutoFit/>
            </a:bodyPr>
            <a:lstStyle/>
            <a:p>
              <a:pPr algn="ctr"/>
              <a:endParaRPr lang="zh-CN" altLang="en-US" sz="2800" dirty="0">
                <a:solidFill>
                  <a:schemeClr val="tx1">
                    <a:lumMod val="65000"/>
                    <a:lumOff val="35000"/>
                  </a:schemeClr>
                </a:solidFill>
                <a:cs typeface="+mn-ea"/>
                <a:sym typeface="+mn-lt"/>
              </a:endParaRPr>
            </a:p>
          </p:txBody>
        </p:sp>
        <p:sp>
          <p:nvSpPr>
            <p:cNvPr id="11" name="文本框 38"/>
            <p:cNvSpPr txBox="1"/>
            <p:nvPr/>
          </p:nvSpPr>
          <p:spPr>
            <a:xfrm>
              <a:off x="8922207" y="2445047"/>
              <a:ext cx="1010653" cy="834402"/>
            </a:xfrm>
            <a:prstGeom prst="rect">
              <a:avLst/>
            </a:prstGeom>
            <a:noFill/>
          </p:spPr>
          <p:txBody>
            <a:bodyPr wrap="square" rtlCol="0">
              <a:spAutoFit/>
            </a:bodyPr>
            <a:lstStyle/>
            <a:p>
              <a:pPr algn="ctr"/>
              <a:r>
                <a:rPr lang="zh-CN" altLang="en-US" sz="2400" dirty="0">
                  <a:solidFill>
                    <a:schemeClr val="bg1"/>
                  </a:solidFill>
                  <a:cs typeface="+mn-ea"/>
                  <a:sym typeface="+mn-lt"/>
                </a:rPr>
                <a:t>添加</a:t>
              </a:r>
              <a:endParaRPr lang="en-US" altLang="zh-CN" sz="2400" dirty="0">
                <a:solidFill>
                  <a:schemeClr val="bg1"/>
                </a:solidFill>
                <a:cs typeface="+mn-ea"/>
                <a:sym typeface="+mn-lt"/>
              </a:endParaRPr>
            </a:p>
            <a:p>
              <a:pPr algn="ctr"/>
              <a:r>
                <a:rPr lang="zh-CN" altLang="en-US" sz="2400" dirty="0">
                  <a:solidFill>
                    <a:schemeClr val="bg1"/>
                  </a:solidFill>
                  <a:cs typeface="+mn-ea"/>
                  <a:sym typeface="+mn-lt"/>
                </a:rPr>
                <a:t>内容</a:t>
              </a:r>
              <a:endParaRPr lang="zh-CN" altLang="en-US" sz="2400" dirty="0">
                <a:solidFill>
                  <a:schemeClr val="bg1"/>
                </a:solidFill>
                <a:cs typeface="+mn-ea"/>
                <a:sym typeface="+mn-lt"/>
              </a:endParaRPr>
            </a:p>
          </p:txBody>
        </p:sp>
      </p:grpSp>
      <p:sp>
        <p:nvSpPr>
          <p:cNvPr id="12" name="圆角矩形 21"/>
          <p:cNvSpPr/>
          <p:nvPr/>
        </p:nvSpPr>
        <p:spPr>
          <a:xfrm>
            <a:off x="3635736" y="1902324"/>
            <a:ext cx="1262036" cy="1247167"/>
          </a:xfrm>
          <a:prstGeom prst="roundRect">
            <a:avLst>
              <a:gd name="adj" fmla="val 9039"/>
            </a:avLst>
          </a:prstGeom>
          <a:solidFill>
            <a:schemeClr val="accent2"/>
          </a:soli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cs typeface="+mn-ea"/>
              <a:sym typeface="+mn-lt"/>
            </a:endParaRPr>
          </a:p>
        </p:txBody>
      </p:sp>
      <p:sp>
        <p:nvSpPr>
          <p:cNvPr id="13" name="Text Placeholder 4"/>
          <p:cNvSpPr txBox="1"/>
          <p:nvPr/>
        </p:nvSpPr>
        <p:spPr>
          <a:xfrm>
            <a:off x="3768023" y="2406836"/>
            <a:ext cx="1020091" cy="225591"/>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US" sz="1400" dirty="0">
                <a:solidFill>
                  <a:schemeClr val="bg1"/>
                </a:solidFill>
                <a:cs typeface="+mn-ea"/>
                <a:sym typeface="+mn-lt"/>
              </a:rPr>
              <a:t>点击输入标题内容</a:t>
            </a:r>
            <a:endParaRPr lang="en-GB" altLang="zh-CN" sz="1400" dirty="0">
              <a:solidFill>
                <a:schemeClr val="bg1"/>
              </a:solidFill>
              <a:cs typeface="+mn-ea"/>
              <a:sym typeface="+mn-lt"/>
            </a:endParaRPr>
          </a:p>
        </p:txBody>
      </p:sp>
      <p:sp>
        <p:nvSpPr>
          <p:cNvPr id="14" name="圆角矩形 25"/>
          <p:cNvSpPr/>
          <p:nvPr/>
        </p:nvSpPr>
        <p:spPr>
          <a:xfrm>
            <a:off x="3636262" y="3245223"/>
            <a:ext cx="1262036" cy="1247167"/>
          </a:xfrm>
          <a:prstGeom prst="roundRect">
            <a:avLst>
              <a:gd name="adj" fmla="val 9039"/>
            </a:avLst>
          </a:prstGeom>
          <a:solidFill>
            <a:schemeClr val="accent2"/>
          </a:soli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cs typeface="+mn-ea"/>
              <a:sym typeface="+mn-lt"/>
            </a:endParaRPr>
          </a:p>
        </p:txBody>
      </p:sp>
      <p:sp>
        <p:nvSpPr>
          <p:cNvPr id="15" name="Text Placeholder 4"/>
          <p:cNvSpPr txBox="1"/>
          <p:nvPr/>
        </p:nvSpPr>
        <p:spPr>
          <a:xfrm>
            <a:off x="3768549" y="3749735"/>
            <a:ext cx="1020091" cy="225591"/>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US" sz="1400" dirty="0">
                <a:solidFill>
                  <a:schemeClr val="bg1"/>
                </a:solidFill>
                <a:cs typeface="+mn-ea"/>
                <a:sym typeface="+mn-lt"/>
              </a:rPr>
              <a:t>点击输入标题内容</a:t>
            </a:r>
            <a:endParaRPr lang="en-GB" altLang="zh-CN" sz="1400" dirty="0">
              <a:solidFill>
                <a:schemeClr val="bg1"/>
              </a:solidFill>
              <a:cs typeface="+mn-ea"/>
              <a:sym typeface="+mn-lt"/>
            </a:endParaRPr>
          </a:p>
        </p:txBody>
      </p:sp>
      <p:sp>
        <p:nvSpPr>
          <p:cNvPr id="16" name="圆角矩形 29"/>
          <p:cNvSpPr/>
          <p:nvPr/>
        </p:nvSpPr>
        <p:spPr>
          <a:xfrm>
            <a:off x="3638793" y="4538118"/>
            <a:ext cx="1262036" cy="1247167"/>
          </a:xfrm>
          <a:prstGeom prst="roundRect">
            <a:avLst>
              <a:gd name="adj" fmla="val 9039"/>
            </a:avLst>
          </a:prstGeom>
          <a:solidFill>
            <a:schemeClr val="accent2"/>
          </a:soli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cs typeface="+mn-ea"/>
              <a:sym typeface="+mn-lt"/>
            </a:endParaRPr>
          </a:p>
        </p:txBody>
      </p:sp>
      <p:sp>
        <p:nvSpPr>
          <p:cNvPr id="17" name="Text Placeholder 4"/>
          <p:cNvSpPr txBox="1"/>
          <p:nvPr/>
        </p:nvSpPr>
        <p:spPr>
          <a:xfrm>
            <a:off x="3771080" y="5042629"/>
            <a:ext cx="1020091" cy="225591"/>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US" sz="1400" dirty="0">
                <a:solidFill>
                  <a:schemeClr val="bg1"/>
                </a:solidFill>
                <a:cs typeface="+mn-ea"/>
                <a:sym typeface="+mn-lt"/>
              </a:rPr>
              <a:t>点击输入标题内容</a:t>
            </a:r>
            <a:endParaRPr lang="en-GB" altLang="zh-CN" sz="1400" dirty="0">
              <a:solidFill>
                <a:schemeClr val="bg1"/>
              </a:solidFill>
              <a:cs typeface="+mn-ea"/>
              <a:sym typeface="+mn-lt"/>
            </a:endParaRPr>
          </a:p>
        </p:txBody>
      </p:sp>
      <p:grpSp>
        <p:nvGrpSpPr>
          <p:cNvPr id="21" name="组合 20"/>
          <p:cNvGrpSpPr/>
          <p:nvPr/>
        </p:nvGrpSpPr>
        <p:grpSpPr>
          <a:xfrm>
            <a:off x="-482600" y="304800"/>
            <a:ext cx="2260600" cy="381000"/>
            <a:chOff x="-482600" y="304800"/>
            <a:chExt cx="2260600" cy="381000"/>
          </a:xfrm>
        </p:grpSpPr>
        <p:sp>
          <p:nvSpPr>
            <p:cNvPr id="22" name="平行四边形 21"/>
            <p:cNvSpPr/>
            <p:nvPr/>
          </p:nvSpPr>
          <p:spPr>
            <a:xfrm>
              <a:off x="-482600" y="304800"/>
              <a:ext cx="2260600" cy="381000"/>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3" name="文本框 22"/>
            <p:cNvSpPr txBox="1"/>
            <p:nvPr/>
          </p:nvSpPr>
          <p:spPr>
            <a:xfrm>
              <a:off x="37936" y="304800"/>
              <a:ext cx="1651000" cy="374729"/>
            </a:xfrm>
            <a:prstGeom prst="rect">
              <a:avLst/>
            </a:prstGeom>
            <a:noFill/>
          </p:spPr>
          <p:txBody>
            <a:bodyPr wrap="square" rtlCol="0">
              <a:spAutoFit/>
            </a:bodyPr>
            <a:lstStyle/>
            <a:p>
              <a:r>
                <a:rPr lang="zh-CN" altLang="en-US" dirty="0">
                  <a:solidFill>
                    <a:schemeClr val="bg1"/>
                  </a:solidFill>
                  <a:cs typeface="+mn-ea"/>
                  <a:sym typeface="+mn-lt"/>
                </a:rPr>
                <a:t>工作不足之处</a:t>
              </a:r>
              <a:endParaRPr lang="zh-CN" altLang="en-US" dirty="0">
                <a:solidFill>
                  <a:schemeClr val="bg1"/>
                </a:solidFill>
                <a:cs typeface="+mn-ea"/>
                <a:sym typeface="+mn-lt"/>
              </a:endParaRPr>
            </a:p>
          </p:txBody>
        </p:sp>
      </p:gr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par>
                                <p:cTn id="8" presetID="53" presetClass="entr" presetSubtype="16"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 calcmode="lin" valueType="num">
                                      <p:cBhvr>
                                        <p:cTn id="10" dur="500" fill="hold"/>
                                        <p:tgtEl>
                                          <p:spTgt spid="9"/>
                                        </p:tgtEl>
                                        <p:attrNameLst>
                                          <p:attrName>ppt_w</p:attrName>
                                        </p:attrNameLst>
                                      </p:cBhvr>
                                      <p:tavLst>
                                        <p:tav tm="0">
                                          <p:val>
                                            <p:fltVal val="0"/>
                                          </p:val>
                                        </p:tav>
                                        <p:tav tm="100000">
                                          <p:val>
                                            <p:strVal val="#ppt_w"/>
                                          </p:val>
                                        </p:tav>
                                      </p:tavLst>
                                    </p:anim>
                                    <p:anim calcmode="lin" valueType="num">
                                      <p:cBhvr>
                                        <p:cTn id="11" dur="500" fill="hold"/>
                                        <p:tgtEl>
                                          <p:spTgt spid="9"/>
                                        </p:tgtEl>
                                        <p:attrNameLst>
                                          <p:attrName>ppt_h</p:attrName>
                                        </p:attrNameLst>
                                      </p:cBhvr>
                                      <p:tavLst>
                                        <p:tav tm="0">
                                          <p:val>
                                            <p:fltVal val="0"/>
                                          </p:val>
                                        </p:tav>
                                        <p:tav tm="100000">
                                          <p:val>
                                            <p:strVal val="#ppt_h"/>
                                          </p:val>
                                        </p:tav>
                                      </p:tavLst>
                                    </p:anim>
                                    <p:animEffect transition="in" filter="fade">
                                      <p:cBhvr>
                                        <p:cTn id="12" dur="500"/>
                                        <p:tgtEl>
                                          <p:spTgt spid="9"/>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left)">
                                      <p:cBhvr>
                                        <p:cTn id="16" dur="500"/>
                                        <p:tgtEl>
                                          <p:spTgt spid="4"/>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left)">
                                      <p:cBhvr>
                                        <p:cTn id="19" dur="500"/>
                                        <p:tgtEl>
                                          <p:spTgt spid="3"/>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left)">
                                      <p:cBhvr>
                                        <p:cTn id="22" dur="500"/>
                                        <p:tgtEl>
                                          <p:spTgt spid="2"/>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down)">
                                      <p:cBhvr>
                                        <p:cTn id="25" dur="500"/>
                                        <p:tgtEl>
                                          <p:spTgt spid="12"/>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down)">
                                      <p:cBhvr>
                                        <p:cTn id="28" dur="500"/>
                                        <p:tgtEl>
                                          <p:spTgt spid="14"/>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down)">
                                      <p:cBhvr>
                                        <p:cTn id="31" dur="500"/>
                                        <p:tgtEl>
                                          <p:spTgt spid="16"/>
                                        </p:tgtEl>
                                      </p:cBhvr>
                                    </p:animEffect>
                                  </p:childTnLst>
                                </p:cTn>
                              </p:par>
                            </p:childTnLst>
                          </p:cTn>
                        </p:par>
                        <p:par>
                          <p:cTn id="32" fill="hold">
                            <p:stCondLst>
                              <p:cond delay="1000"/>
                            </p:stCondLst>
                            <p:childTnLst>
                              <p:par>
                                <p:cTn id="33" presetID="10" presetClass="entr" presetSubtype="0" fill="hold" grpId="0" nodeType="afterEffect">
                                  <p:stCondLst>
                                    <p:cond delay="0"/>
                                  </p:stCondLst>
                                  <p:childTnLst>
                                    <p:set>
                                      <p:cBhvr>
                                        <p:cTn id="34" dur="1" fill="hold">
                                          <p:stCondLst>
                                            <p:cond delay="0"/>
                                          </p:stCondLst>
                                        </p:cTn>
                                        <p:tgtEl>
                                          <p:spTgt spid="13">
                                            <p:txEl>
                                              <p:pRg st="0" end="0"/>
                                            </p:txEl>
                                          </p:spTgt>
                                        </p:tgtEl>
                                        <p:attrNameLst>
                                          <p:attrName>style.visibility</p:attrName>
                                        </p:attrNameLst>
                                      </p:cBhvr>
                                      <p:to>
                                        <p:strVal val="visible"/>
                                      </p:to>
                                    </p:set>
                                    <p:animEffect transition="in" filter="fade">
                                      <p:cBhvr>
                                        <p:cTn id="35" dur="500"/>
                                        <p:tgtEl>
                                          <p:spTgt spid="13">
                                            <p:txEl>
                                              <p:pRg st="0" end="0"/>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5">
                                            <p:txEl>
                                              <p:pRg st="0" end="0"/>
                                            </p:txEl>
                                          </p:spTgt>
                                        </p:tgtEl>
                                        <p:attrNameLst>
                                          <p:attrName>style.visibility</p:attrName>
                                        </p:attrNameLst>
                                      </p:cBhvr>
                                      <p:to>
                                        <p:strVal val="visible"/>
                                      </p:to>
                                    </p:set>
                                    <p:animEffect transition="in" filter="fade">
                                      <p:cBhvr>
                                        <p:cTn id="38" dur="500"/>
                                        <p:tgtEl>
                                          <p:spTgt spid="15">
                                            <p:txEl>
                                              <p:pRg st="0" end="0"/>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7">
                                            <p:txEl>
                                              <p:pRg st="0" end="0"/>
                                            </p:txEl>
                                          </p:spTgt>
                                        </p:tgtEl>
                                        <p:attrNameLst>
                                          <p:attrName>style.visibility</p:attrName>
                                        </p:attrNameLst>
                                      </p:cBhvr>
                                      <p:to>
                                        <p:strVal val="visible"/>
                                      </p:to>
                                    </p:set>
                                    <p:animEffect transition="in" filter="fade">
                                      <p:cBhvr>
                                        <p:cTn id="41" dur="500"/>
                                        <p:tgtEl>
                                          <p:spTgt spid="17">
                                            <p:txEl>
                                              <p:pRg st="0" end="0"/>
                                            </p:txEl>
                                          </p:spTgt>
                                        </p:tgtEl>
                                      </p:cBhvr>
                                    </p:animEffect>
                                  </p:childTnLst>
                                </p:cTn>
                              </p:par>
                            </p:childTnLst>
                          </p:cTn>
                        </p:par>
                        <p:par>
                          <p:cTn id="42" fill="hold">
                            <p:stCondLst>
                              <p:cond delay="1500"/>
                            </p:stCondLst>
                            <p:childTnLst>
                              <p:par>
                                <p:cTn id="43" presetID="22" presetClass="entr" presetSubtype="4" fill="hold" grpId="0" nodeType="after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wipe(down)">
                                      <p:cBhvr>
                                        <p:cTn id="45" dur="500"/>
                                        <p:tgtEl>
                                          <p:spTgt spid="5"/>
                                        </p:tgtEl>
                                      </p:cBhvr>
                                    </p:animEffect>
                                  </p:childTnLst>
                                </p:cTn>
                              </p:par>
                              <p:par>
                                <p:cTn id="46" presetID="22" presetClass="entr" presetSubtype="4" fill="hold" grpId="0" nodeType="with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wipe(down)">
                                      <p:cBhvr>
                                        <p:cTn id="48" dur="500"/>
                                        <p:tgtEl>
                                          <p:spTgt spid="6"/>
                                        </p:tgtEl>
                                      </p:cBhvr>
                                    </p:animEffect>
                                  </p:childTnLst>
                                </p:cTn>
                              </p:par>
                              <p:par>
                                <p:cTn id="49" presetID="22" presetClass="entr" presetSubtype="4" fill="hold" grpId="0" nodeType="withEffect">
                                  <p:stCondLst>
                                    <p:cond delay="0"/>
                                  </p:stCondLst>
                                  <p:childTnLst>
                                    <p:set>
                                      <p:cBhvr>
                                        <p:cTn id="50" dur="1" fill="hold">
                                          <p:stCondLst>
                                            <p:cond delay="0"/>
                                          </p:stCondLst>
                                        </p:cTn>
                                        <p:tgtEl>
                                          <p:spTgt spid="7"/>
                                        </p:tgtEl>
                                        <p:attrNameLst>
                                          <p:attrName>style.visibility</p:attrName>
                                        </p:attrNameLst>
                                      </p:cBhvr>
                                      <p:to>
                                        <p:strVal val="visible"/>
                                      </p:to>
                                    </p:set>
                                    <p:animEffect transition="in" filter="wipe(down)">
                                      <p:cBhvr>
                                        <p:cTn id="5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4" grpId="0" bldLvl="0" animBg="1"/>
      <p:bldP spid="5" grpId="0" bldLvl="0" animBg="1"/>
      <p:bldP spid="6" grpId="0" bldLvl="0" animBg="1"/>
      <p:bldP spid="7" grpId="0" bldLvl="0" animBg="1"/>
      <p:bldP spid="8" grpId="0" bldLvl="0" animBg="1"/>
      <p:bldP spid="12" grpId="0" bldLvl="0" animBg="1"/>
      <p:bldP spid="13" grpId="0" build="p"/>
      <p:bldP spid="14" grpId="0" bldLvl="0" animBg="1"/>
      <p:bldP spid="15" grpId="0" build="p"/>
      <p:bldP spid="16" grpId="0" bldLvl="0" animBg="1"/>
      <p:bldP spid="1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952601" y="161673"/>
            <a:ext cx="5899150" cy="6007803"/>
            <a:chOff x="6056947" y="939075"/>
            <a:chExt cx="4679727" cy="4765920"/>
          </a:xfrm>
        </p:grpSpPr>
        <p:pic>
          <p:nvPicPr>
            <p:cNvPr id="3" name="图片 2"/>
            <p:cNvPicPr>
              <a:picLocks noChangeAspect="1"/>
            </p:cNvPicPr>
            <p:nvPr/>
          </p:nvPicPr>
          <p:blipFill>
            <a:blip r:embed="rId1"/>
            <a:stretch>
              <a:fillRect/>
            </a:stretch>
          </p:blipFill>
          <p:spPr>
            <a:xfrm>
              <a:off x="6056947" y="939075"/>
              <a:ext cx="4457929" cy="4765920"/>
            </a:xfrm>
            <a:prstGeom prst="rect">
              <a:avLst/>
            </a:prstGeom>
          </p:spPr>
        </p:pic>
        <p:pic>
          <p:nvPicPr>
            <p:cNvPr id="4" name="图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07793" y="1109338"/>
              <a:ext cx="4228881" cy="4351793"/>
            </a:xfrm>
            <a:prstGeom prst="rect">
              <a:avLst/>
            </a:prstGeom>
          </p:spPr>
        </p:pic>
      </p:grpSp>
      <p:sp>
        <p:nvSpPr>
          <p:cNvPr id="7" name="矩形 6"/>
          <p:cNvSpPr/>
          <p:nvPr/>
        </p:nvSpPr>
        <p:spPr>
          <a:xfrm>
            <a:off x="1378403" y="2904024"/>
            <a:ext cx="2938064" cy="523099"/>
          </a:xfrm>
          <a:prstGeom prst="rect">
            <a:avLst/>
          </a:prstGeom>
        </p:spPr>
        <p:txBody>
          <a:bodyPr wrap="square">
            <a:spAutoFit/>
          </a:bodyPr>
          <a:lstStyle/>
          <a:p>
            <a:pPr algn="dist"/>
            <a:r>
              <a:rPr lang="en-US" altLang="zh-CN" sz="2800" b="1" dirty="0">
                <a:solidFill>
                  <a:schemeClr val="accent2"/>
                </a:solidFill>
                <a:cs typeface="+mn-ea"/>
                <a:sym typeface="+mn-lt"/>
              </a:rPr>
              <a:t>PART</a:t>
            </a:r>
            <a:r>
              <a:rPr lang="zh-CN" altLang="en-US" sz="2800" b="1" dirty="0">
                <a:solidFill>
                  <a:schemeClr val="accent2"/>
                </a:solidFill>
                <a:cs typeface="+mn-ea"/>
                <a:sym typeface="+mn-lt"/>
              </a:rPr>
              <a:t> </a:t>
            </a:r>
            <a:r>
              <a:rPr lang="en-US" altLang="zh-CN" sz="2800" b="1" dirty="0">
                <a:solidFill>
                  <a:schemeClr val="accent2"/>
                </a:solidFill>
                <a:cs typeface="+mn-ea"/>
                <a:sym typeface="+mn-lt"/>
              </a:rPr>
              <a:t>04</a:t>
            </a:r>
            <a:endParaRPr lang="zh-CN" altLang="en-US" sz="2800" dirty="0">
              <a:solidFill>
                <a:schemeClr val="accent2"/>
              </a:solidFill>
              <a:cs typeface="+mn-ea"/>
              <a:sym typeface="+mn-lt"/>
            </a:endParaRPr>
          </a:p>
        </p:txBody>
      </p:sp>
      <p:sp>
        <p:nvSpPr>
          <p:cNvPr id="8" name="矩形 7"/>
          <p:cNvSpPr/>
          <p:nvPr/>
        </p:nvSpPr>
        <p:spPr>
          <a:xfrm>
            <a:off x="965819" y="3933836"/>
            <a:ext cx="3763231" cy="707886"/>
          </a:xfrm>
          <a:prstGeom prst="rect">
            <a:avLst/>
          </a:prstGeom>
        </p:spPr>
        <p:txBody>
          <a:bodyPr wrap="square">
            <a:spAutoFit/>
          </a:bodyPr>
          <a:lstStyle/>
          <a:p>
            <a:r>
              <a:rPr lang="zh-CN" altLang="en-US" sz="4000" spc="600">
                <a:solidFill>
                  <a:schemeClr val="accent1"/>
                </a:solidFill>
                <a:cs typeface="+mn-ea"/>
                <a:sym typeface="+mn-lt"/>
              </a:rPr>
              <a:t>未来工作规划</a:t>
            </a:r>
            <a:endParaRPr lang="zh-CN" altLang="en-US" sz="4000" spc="600" dirty="0">
              <a:solidFill>
                <a:schemeClr val="accent1"/>
              </a:solidFill>
              <a:cs typeface="+mn-ea"/>
              <a:sym typeface="+mn-lt"/>
            </a:endParaRPr>
          </a:p>
        </p:txBody>
      </p:sp>
      <p:grpSp>
        <p:nvGrpSpPr>
          <p:cNvPr id="15" name="组合 14"/>
          <p:cNvGrpSpPr/>
          <p:nvPr/>
        </p:nvGrpSpPr>
        <p:grpSpPr>
          <a:xfrm>
            <a:off x="1203076" y="3596443"/>
            <a:ext cx="3072496" cy="83984"/>
            <a:chOff x="1123950" y="849465"/>
            <a:chExt cx="3072496" cy="83984"/>
          </a:xfrm>
        </p:grpSpPr>
        <p:cxnSp>
          <p:nvCxnSpPr>
            <p:cNvPr id="13" name="直接连接符 12"/>
            <p:cNvCxnSpPr/>
            <p:nvPr/>
          </p:nvCxnSpPr>
          <p:spPr>
            <a:xfrm>
              <a:off x="1123950" y="849465"/>
              <a:ext cx="3072496" cy="0"/>
            </a:xfrm>
            <a:prstGeom prst="line">
              <a:avLst/>
            </a:prstGeom>
            <a:ln w="254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2226452" y="857250"/>
              <a:ext cx="867492" cy="761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anim calcmode="lin" valueType="num">
                                      <p:cBhvr>
                                        <p:cTn id="8" dur="500" fill="hold"/>
                                        <p:tgtEl>
                                          <p:spTgt spid="7"/>
                                        </p:tgtEl>
                                        <p:attrNameLst>
                                          <p:attrName>ppt_x</p:attrName>
                                        </p:attrNameLst>
                                      </p:cBhvr>
                                      <p:tavLst>
                                        <p:tav tm="0">
                                          <p:val>
                                            <p:strVal val="#ppt_x"/>
                                          </p:val>
                                        </p:tav>
                                        <p:tav tm="100000">
                                          <p:val>
                                            <p:strVal val="#ppt_x"/>
                                          </p:val>
                                        </p:tav>
                                      </p:tavLst>
                                    </p:anim>
                                    <p:anim calcmode="lin" valueType="num">
                                      <p:cBhvr>
                                        <p:cTn id="9" dur="500" fill="hold"/>
                                        <p:tgtEl>
                                          <p:spTgt spid="7"/>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par>
                                <p:cTn id="13" presetID="42"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anim calcmode="lin" valueType="num">
                                      <p:cBhvr>
                                        <p:cTn id="16" dur="500" fill="hold"/>
                                        <p:tgtEl>
                                          <p:spTgt spid="8"/>
                                        </p:tgtEl>
                                        <p:attrNameLst>
                                          <p:attrName>ppt_x</p:attrName>
                                        </p:attrNameLst>
                                      </p:cBhvr>
                                      <p:tavLst>
                                        <p:tav tm="0">
                                          <p:val>
                                            <p:strVal val="#ppt_x"/>
                                          </p:val>
                                        </p:tav>
                                        <p:tav tm="100000">
                                          <p:val>
                                            <p:strVal val="#ppt_x"/>
                                          </p:val>
                                        </p:tav>
                                      </p:tavLst>
                                    </p:anim>
                                    <p:anim calcmode="lin" valueType="num">
                                      <p:cBhvr>
                                        <p:cTn id="17" dur="5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p:cNvSpPr txBox="1"/>
          <p:nvPr/>
        </p:nvSpPr>
        <p:spPr>
          <a:xfrm>
            <a:off x="8115300" y="3500534"/>
            <a:ext cx="2559465" cy="921791"/>
          </a:xfrm>
          <a:prstGeom prst="rect">
            <a:avLst/>
          </a:prstGeom>
          <a:noFill/>
        </p:spPr>
        <p:txBody>
          <a:bodyPr wrap="square" lIns="0" tIns="0" rIns="0" bIns="0" numCol="1" spcCol="959784">
            <a:spAutoFit/>
          </a:bodyPr>
          <a:lstStyle/>
          <a:p>
            <a:pPr algn="r" defTabSz="508000" eaLnBrk="0">
              <a:lnSpc>
                <a:spcPts val="2500"/>
              </a:lnSpc>
              <a:defRPr/>
            </a:pPr>
            <a:r>
              <a:rPr lang="zh-CN" altLang="en-US" sz="1200" dirty="0">
                <a:solidFill>
                  <a:schemeClr val="tx1">
                    <a:lumMod val="85000"/>
                    <a:lumOff val="15000"/>
                  </a:schemeClr>
                </a:solidFill>
                <a:cs typeface="+mn-ea"/>
                <a:sym typeface="+mn-lt"/>
              </a:rPr>
              <a:t>请在此处添加具体内容，文字尽量言简意赅，简单说明即可，不必过于繁琐，注意版面美观度。</a:t>
            </a:r>
            <a:endParaRPr lang="zh-CN" altLang="en-US" sz="1200" dirty="0">
              <a:solidFill>
                <a:schemeClr val="tx1">
                  <a:lumMod val="85000"/>
                  <a:lumOff val="15000"/>
                </a:schemeClr>
              </a:solidFill>
              <a:cs typeface="+mn-ea"/>
              <a:sym typeface="+mn-lt"/>
            </a:endParaRPr>
          </a:p>
        </p:txBody>
      </p:sp>
      <p:sp>
        <p:nvSpPr>
          <p:cNvPr id="3" name="TextBox 8"/>
          <p:cNvSpPr txBox="1"/>
          <p:nvPr/>
        </p:nvSpPr>
        <p:spPr>
          <a:xfrm>
            <a:off x="1233294" y="2954690"/>
            <a:ext cx="2053943" cy="744691"/>
          </a:xfrm>
          <a:prstGeom prst="rect">
            <a:avLst/>
          </a:prstGeom>
          <a:noFill/>
        </p:spPr>
        <p:txBody>
          <a:bodyPr wrap="square" lIns="0" tIns="0" rIns="0" bIns="0" numCol="1" spcCol="959784">
            <a:spAutoFit/>
          </a:bodyPr>
          <a:lstStyle/>
          <a:p>
            <a:pPr algn="ctr" defTabSz="508000" eaLnBrk="0">
              <a:lnSpc>
                <a:spcPts val="2000"/>
              </a:lnSpc>
              <a:defRPr/>
            </a:pPr>
            <a:r>
              <a:rPr lang="zh-CN" altLang="en-US" sz="1150" dirty="0">
                <a:solidFill>
                  <a:schemeClr val="tx1">
                    <a:lumMod val="85000"/>
                    <a:lumOff val="15000"/>
                  </a:schemeClr>
                </a:solidFill>
                <a:cs typeface="+mn-ea"/>
                <a:sym typeface="+mn-lt"/>
              </a:rPr>
              <a:t>请在此处添加具体内容，文字尽量言简意赅，简单说明即可，不必过于繁琐，注意版面美观度。</a:t>
            </a:r>
            <a:endParaRPr lang="zh-CN" altLang="en-US" sz="1150" dirty="0">
              <a:solidFill>
                <a:schemeClr val="tx1">
                  <a:lumMod val="85000"/>
                  <a:lumOff val="15000"/>
                </a:schemeClr>
              </a:solidFill>
              <a:cs typeface="+mn-ea"/>
              <a:sym typeface="+mn-lt"/>
            </a:endParaRPr>
          </a:p>
        </p:txBody>
      </p:sp>
      <p:sp>
        <p:nvSpPr>
          <p:cNvPr id="4" name="Rectangle 9"/>
          <p:cNvSpPr/>
          <p:nvPr/>
        </p:nvSpPr>
        <p:spPr>
          <a:xfrm>
            <a:off x="1233294" y="2196790"/>
            <a:ext cx="2053943" cy="620159"/>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white"/>
                </a:solidFill>
                <a:effectLst/>
                <a:uLnTx/>
                <a:uFillTx/>
                <a:cs typeface="+mn-ea"/>
                <a:sym typeface="+mn-lt"/>
              </a:rPr>
              <a:t>输入此处标题</a:t>
            </a:r>
            <a:endParaRPr kumimoji="0" lang="en-US" sz="2000" b="0" i="0" u="none" strike="noStrike" kern="1200" cap="none" spc="0" normalizeH="0" baseline="0" noProof="0" dirty="0">
              <a:ln>
                <a:noFill/>
              </a:ln>
              <a:solidFill>
                <a:prstClr val="white"/>
              </a:solidFill>
              <a:effectLst/>
              <a:uLnTx/>
              <a:uFillTx/>
              <a:cs typeface="+mn-ea"/>
              <a:sym typeface="+mn-lt"/>
            </a:endParaRPr>
          </a:p>
        </p:txBody>
      </p:sp>
      <p:sp>
        <p:nvSpPr>
          <p:cNvPr id="5" name="TextBox 10"/>
          <p:cNvSpPr txBox="1"/>
          <p:nvPr/>
        </p:nvSpPr>
        <p:spPr>
          <a:xfrm>
            <a:off x="1233294" y="4982215"/>
            <a:ext cx="2053943" cy="743793"/>
          </a:xfrm>
          <a:prstGeom prst="rect">
            <a:avLst/>
          </a:prstGeom>
          <a:noFill/>
        </p:spPr>
        <p:txBody>
          <a:bodyPr wrap="square" lIns="0" tIns="0" rIns="0" bIns="0" numCol="1" spcCol="959784">
            <a:spAutoFit/>
          </a:bodyPr>
          <a:lstStyle>
            <a:defPPr>
              <a:defRPr lang="zh-CN"/>
            </a:defPPr>
            <a:lvl1pPr algn="ctr" defTabSz="508000" eaLnBrk="0">
              <a:lnSpc>
                <a:spcPts val="2000"/>
              </a:lnSpc>
              <a:defRPr sz="1150">
                <a:solidFill>
                  <a:schemeClr val="tx1">
                    <a:lumMod val="85000"/>
                    <a:lumOff val="15000"/>
                  </a:schemeClr>
                </a:solidFill>
                <a:latin typeface="+mn-ea"/>
              </a:defRPr>
            </a:lvl1pPr>
          </a:lstStyle>
          <a:p>
            <a:r>
              <a:rPr lang="zh-CN" altLang="en-US" dirty="0">
                <a:latin typeface="+mn-lt"/>
                <a:cs typeface="+mn-ea"/>
                <a:sym typeface="+mn-lt"/>
              </a:rPr>
              <a:t>请在此处添加具体内容，文字尽量言简意赅，简单说明即可，不必过于繁琐，注意版面美观度。</a:t>
            </a:r>
            <a:endParaRPr lang="zh-CN" altLang="en-US" dirty="0">
              <a:latin typeface="+mn-lt"/>
              <a:cs typeface="+mn-ea"/>
              <a:sym typeface="+mn-lt"/>
            </a:endParaRPr>
          </a:p>
        </p:txBody>
      </p:sp>
      <p:sp>
        <p:nvSpPr>
          <p:cNvPr id="6" name="Rectangle 11"/>
          <p:cNvSpPr/>
          <p:nvPr/>
        </p:nvSpPr>
        <p:spPr>
          <a:xfrm>
            <a:off x="1233294" y="4224315"/>
            <a:ext cx="2053943" cy="620159"/>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sz="2000" dirty="0">
                <a:solidFill>
                  <a:prstClr val="white"/>
                </a:solidFill>
                <a:cs typeface="+mn-ea"/>
                <a:sym typeface="+mn-lt"/>
              </a:rPr>
              <a:t>输入此处标题</a:t>
            </a:r>
            <a:endParaRPr lang="en-US" altLang="zh-CN" sz="2000" dirty="0">
              <a:solidFill>
                <a:prstClr val="white"/>
              </a:solidFill>
              <a:cs typeface="+mn-ea"/>
              <a:sym typeface="+mn-lt"/>
            </a:endParaRPr>
          </a:p>
        </p:txBody>
      </p:sp>
      <p:pic>
        <p:nvPicPr>
          <p:cNvPr id="7" name="Picture Placeholder 13"/>
          <p:cNvPicPr>
            <a:picLocks noChangeAspect="1"/>
          </p:cNvPicPr>
          <p:nvPr/>
        </p:nvPicPr>
        <p:blipFill>
          <a:blip r:embed="rId1"/>
          <a:srcRect/>
          <a:stretch>
            <a:fillRect/>
          </a:stretch>
        </p:blipFill>
        <p:spPr>
          <a:xfrm>
            <a:off x="5264307" y="3449760"/>
            <a:ext cx="2705357" cy="1945131"/>
          </a:xfrm>
          <a:prstGeom prst="rect">
            <a:avLst/>
          </a:prstGeom>
        </p:spPr>
      </p:pic>
      <p:pic>
        <p:nvPicPr>
          <p:cNvPr id="8" name="Picture Placeholder 15"/>
          <p:cNvPicPr>
            <a:picLocks noChangeAspect="1"/>
          </p:cNvPicPr>
          <p:nvPr/>
        </p:nvPicPr>
        <p:blipFill>
          <a:blip r:embed="rId2"/>
          <a:srcRect/>
          <a:stretch>
            <a:fillRect/>
          </a:stretch>
        </p:blipFill>
        <p:spPr>
          <a:xfrm>
            <a:off x="7969664" y="1646360"/>
            <a:ext cx="2705101" cy="1803400"/>
          </a:xfrm>
          <a:prstGeom prst="rect">
            <a:avLst/>
          </a:prstGeom>
        </p:spPr>
      </p:pic>
      <p:sp>
        <p:nvSpPr>
          <p:cNvPr id="9" name="矩形 8"/>
          <p:cNvSpPr/>
          <p:nvPr/>
        </p:nvSpPr>
        <p:spPr>
          <a:xfrm>
            <a:off x="5264307" y="2631524"/>
            <a:ext cx="2584293" cy="646331"/>
          </a:xfrm>
          <a:prstGeom prst="rect">
            <a:avLst/>
          </a:prstGeom>
        </p:spPr>
        <p:txBody>
          <a:bodyPr wrap="square">
            <a:spAutoFit/>
          </a:bodyPr>
          <a:lstStyle/>
          <a:p>
            <a:r>
              <a:rPr lang="zh-CN" altLang="en-US" sz="1200" dirty="0">
                <a:solidFill>
                  <a:schemeClr val="tx1">
                    <a:lumMod val="85000"/>
                    <a:lumOff val="15000"/>
                  </a:schemeClr>
                </a:solidFill>
                <a:cs typeface="+mn-ea"/>
                <a:sym typeface="+mn-lt"/>
              </a:rPr>
              <a:t>请在此处添加具体内容，文字尽量言简意赅，简单说明即可，不必过于繁琐，注意版面美观度。</a:t>
            </a:r>
            <a:endParaRPr lang="zh-CN" altLang="en-US" sz="1200" dirty="0">
              <a:cs typeface="+mn-ea"/>
              <a:sym typeface="+mn-lt"/>
            </a:endParaRPr>
          </a:p>
        </p:txBody>
      </p:sp>
      <p:grpSp>
        <p:nvGrpSpPr>
          <p:cNvPr id="10" name="组合 9"/>
          <p:cNvGrpSpPr/>
          <p:nvPr/>
        </p:nvGrpSpPr>
        <p:grpSpPr>
          <a:xfrm>
            <a:off x="-482600" y="304800"/>
            <a:ext cx="2260600" cy="381000"/>
            <a:chOff x="-482600" y="304800"/>
            <a:chExt cx="2260600" cy="381000"/>
          </a:xfrm>
        </p:grpSpPr>
        <p:sp>
          <p:nvSpPr>
            <p:cNvPr id="11" name="平行四边形 10"/>
            <p:cNvSpPr/>
            <p:nvPr/>
          </p:nvSpPr>
          <p:spPr>
            <a:xfrm>
              <a:off x="-482600" y="304800"/>
              <a:ext cx="2260600" cy="381000"/>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文本框 11"/>
            <p:cNvSpPr txBox="1"/>
            <p:nvPr/>
          </p:nvSpPr>
          <p:spPr>
            <a:xfrm>
              <a:off x="37936" y="304800"/>
              <a:ext cx="1651000" cy="374729"/>
            </a:xfrm>
            <a:prstGeom prst="rect">
              <a:avLst/>
            </a:prstGeom>
            <a:noFill/>
          </p:spPr>
          <p:txBody>
            <a:bodyPr wrap="square" rtlCol="0">
              <a:spAutoFit/>
            </a:bodyPr>
            <a:lstStyle/>
            <a:p>
              <a:r>
                <a:rPr lang="zh-CN" altLang="en-US" dirty="0">
                  <a:solidFill>
                    <a:schemeClr val="bg1"/>
                  </a:solidFill>
                  <a:cs typeface="+mn-ea"/>
                  <a:sym typeface="+mn-lt"/>
                </a:rPr>
                <a:t>未来工作规划</a:t>
              </a:r>
              <a:endParaRPr lang="zh-CN" altLang="en-US" dirty="0">
                <a:solidFill>
                  <a:schemeClr val="bg1"/>
                </a:solidFill>
                <a:cs typeface="+mn-ea"/>
                <a:sym typeface="+mn-lt"/>
              </a:endParaRPr>
            </a:p>
          </p:txBody>
        </p:sp>
      </p:gr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up)">
                                      <p:cBhvr>
                                        <p:cTn id="10" dur="500"/>
                                        <p:tgtEl>
                                          <p:spTgt spid="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par>
                                <p:cTn id="17" presetID="22" presetClass="entr" presetSubtype="4"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500"/>
                                        <p:tgtEl>
                                          <p:spTgt spid="7"/>
                                        </p:tgtEl>
                                      </p:cBhvr>
                                    </p:animEffect>
                                  </p:childTnLst>
                                </p:cTn>
                              </p:par>
                              <p:par>
                                <p:cTn id="20" presetID="22" presetClass="entr" presetSubtype="1"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up)">
                                      <p:cBhvr>
                                        <p:cTn id="22" dur="500"/>
                                        <p:tgtEl>
                                          <p:spTgt spid="8"/>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p:cTn id="25" dur="500" fill="hold"/>
                                        <p:tgtEl>
                                          <p:spTgt spid="2"/>
                                        </p:tgtEl>
                                        <p:attrNameLst>
                                          <p:attrName>ppt_w</p:attrName>
                                        </p:attrNameLst>
                                      </p:cBhvr>
                                      <p:tavLst>
                                        <p:tav tm="0">
                                          <p:val>
                                            <p:fltVal val="0"/>
                                          </p:val>
                                        </p:tav>
                                        <p:tav tm="100000">
                                          <p:val>
                                            <p:strVal val="#ppt_w"/>
                                          </p:val>
                                        </p:tav>
                                      </p:tavLst>
                                    </p:anim>
                                    <p:anim calcmode="lin" valueType="num">
                                      <p:cBhvr>
                                        <p:cTn id="26" dur="500" fill="hold"/>
                                        <p:tgtEl>
                                          <p:spTgt spid="2"/>
                                        </p:tgtEl>
                                        <p:attrNameLst>
                                          <p:attrName>ppt_h</p:attrName>
                                        </p:attrNameLst>
                                      </p:cBhvr>
                                      <p:tavLst>
                                        <p:tav tm="0">
                                          <p:val>
                                            <p:fltVal val="0"/>
                                          </p:val>
                                        </p:tav>
                                        <p:tav tm="100000">
                                          <p:val>
                                            <p:strVal val="#ppt_h"/>
                                          </p:val>
                                        </p:tav>
                                      </p:tavLst>
                                    </p:anim>
                                    <p:animEffect transition="in" filter="fade">
                                      <p:cBhvr>
                                        <p:cTn id="27" dur="500"/>
                                        <p:tgtEl>
                                          <p:spTgt spid="2"/>
                                        </p:tgtEl>
                                      </p:cBhvr>
                                    </p:animEffect>
                                  </p:childTnLst>
                                </p:cTn>
                              </p:par>
                              <p:par>
                                <p:cTn id="28" presetID="42" presetClass="entr" presetSubtype="0"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1000"/>
                                        <p:tgtEl>
                                          <p:spTgt spid="9"/>
                                        </p:tgtEl>
                                      </p:cBhvr>
                                    </p:animEffect>
                                    <p:anim calcmode="lin" valueType="num">
                                      <p:cBhvr>
                                        <p:cTn id="31" dur="1000" fill="hold"/>
                                        <p:tgtEl>
                                          <p:spTgt spid="9"/>
                                        </p:tgtEl>
                                        <p:attrNameLst>
                                          <p:attrName>ppt_x</p:attrName>
                                        </p:attrNameLst>
                                      </p:cBhvr>
                                      <p:tavLst>
                                        <p:tav tm="0">
                                          <p:val>
                                            <p:strVal val="#ppt_x"/>
                                          </p:val>
                                        </p:tav>
                                        <p:tav tm="100000">
                                          <p:val>
                                            <p:strVal val="#ppt_x"/>
                                          </p:val>
                                        </p:tav>
                                      </p:tavLst>
                                    </p:anim>
                                    <p:anim calcmode="lin" valueType="num">
                                      <p:cBhvr>
                                        <p:cTn id="3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bldLvl="0" animBg="1"/>
      <p:bldP spid="5" grpId="0"/>
      <p:bldP spid="6" grpId="0" bldLvl="0" animBg="1"/>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677069" y="1503803"/>
            <a:ext cx="2474931" cy="2373568"/>
            <a:chOff x="1677070" y="2126102"/>
            <a:chExt cx="2474930" cy="2373568"/>
          </a:xfrm>
        </p:grpSpPr>
        <p:sp>
          <p:nvSpPr>
            <p:cNvPr id="6" name="Oval 5"/>
            <p:cNvSpPr/>
            <p:nvPr/>
          </p:nvSpPr>
          <p:spPr>
            <a:xfrm>
              <a:off x="1677070" y="2126102"/>
              <a:ext cx="2373568" cy="2373568"/>
            </a:xfrm>
            <a:prstGeom prst="ellipse">
              <a:avLst/>
            </a:prstGeom>
            <a:noFill/>
            <a:ln w="38100">
              <a:gradFill flip="none" rotWithShape="1">
                <a:gsLst>
                  <a:gs pos="0">
                    <a:schemeClr val="accent1">
                      <a:lumMod val="5000"/>
                      <a:lumOff val="95000"/>
                      <a:alpha val="0"/>
                    </a:schemeClr>
                  </a:gs>
                  <a:gs pos="57000">
                    <a:schemeClr val="bg1">
                      <a:lumMod val="85000"/>
                    </a:schemeClr>
                  </a:gs>
                  <a:gs pos="100000">
                    <a:schemeClr val="bg1">
                      <a:lumMod val="85000"/>
                    </a:schemeClr>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7" name="Oval 6"/>
            <p:cNvSpPr/>
            <p:nvPr/>
          </p:nvSpPr>
          <p:spPr>
            <a:xfrm>
              <a:off x="3392780" y="2161999"/>
              <a:ext cx="334791" cy="33479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8" name="Oval 7"/>
            <p:cNvSpPr/>
            <p:nvPr/>
          </p:nvSpPr>
          <p:spPr>
            <a:xfrm>
              <a:off x="3796434" y="2776551"/>
              <a:ext cx="334791" cy="33479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9" name="Oval 8"/>
            <p:cNvSpPr/>
            <p:nvPr/>
          </p:nvSpPr>
          <p:spPr>
            <a:xfrm>
              <a:off x="3796724" y="3465951"/>
              <a:ext cx="334791" cy="33479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10" name="Oval 9"/>
            <p:cNvSpPr/>
            <p:nvPr/>
          </p:nvSpPr>
          <p:spPr>
            <a:xfrm>
              <a:off x="3392779" y="4128982"/>
              <a:ext cx="334791" cy="33479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11" name="Shape 2859"/>
            <p:cNvSpPr/>
            <p:nvPr/>
          </p:nvSpPr>
          <p:spPr>
            <a:xfrm>
              <a:off x="3373732" y="2142950"/>
              <a:ext cx="372891" cy="372891"/>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moveTo>
                    <a:pt x="15929" y="7018"/>
                  </a:moveTo>
                  <a:cubicBezTo>
                    <a:pt x="15539" y="7246"/>
                    <a:pt x="15108" y="7411"/>
                    <a:pt x="14650" y="7500"/>
                  </a:cubicBezTo>
                  <a:cubicBezTo>
                    <a:pt x="14282" y="7114"/>
                    <a:pt x="13759" y="6874"/>
                    <a:pt x="13179" y="6874"/>
                  </a:cubicBezTo>
                  <a:cubicBezTo>
                    <a:pt x="12067" y="6874"/>
                    <a:pt x="11165" y="7762"/>
                    <a:pt x="11165" y="8856"/>
                  </a:cubicBezTo>
                  <a:cubicBezTo>
                    <a:pt x="11165" y="9011"/>
                    <a:pt x="11183" y="9162"/>
                    <a:pt x="11217" y="9308"/>
                  </a:cubicBezTo>
                  <a:cubicBezTo>
                    <a:pt x="9543" y="9225"/>
                    <a:pt x="8059" y="8436"/>
                    <a:pt x="7065" y="7236"/>
                  </a:cubicBezTo>
                  <a:cubicBezTo>
                    <a:pt x="6892" y="7530"/>
                    <a:pt x="6793" y="7869"/>
                    <a:pt x="6793" y="8233"/>
                  </a:cubicBezTo>
                  <a:cubicBezTo>
                    <a:pt x="6793" y="8921"/>
                    <a:pt x="7148" y="9528"/>
                    <a:pt x="7689" y="9883"/>
                  </a:cubicBezTo>
                  <a:cubicBezTo>
                    <a:pt x="7359" y="9873"/>
                    <a:pt x="7048" y="9784"/>
                    <a:pt x="6776" y="9635"/>
                  </a:cubicBezTo>
                  <a:cubicBezTo>
                    <a:pt x="6776" y="9644"/>
                    <a:pt x="6776" y="9651"/>
                    <a:pt x="6776" y="9660"/>
                  </a:cubicBezTo>
                  <a:cubicBezTo>
                    <a:pt x="6776" y="10621"/>
                    <a:pt x="7471" y="11422"/>
                    <a:pt x="8392" y="11604"/>
                  </a:cubicBezTo>
                  <a:cubicBezTo>
                    <a:pt x="8223" y="11650"/>
                    <a:pt x="8045" y="11673"/>
                    <a:pt x="7861" y="11673"/>
                  </a:cubicBezTo>
                  <a:cubicBezTo>
                    <a:pt x="7732" y="11673"/>
                    <a:pt x="7605" y="11661"/>
                    <a:pt x="7483" y="11638"/>
                  </a:cubicBezTo>
                  <a:cubicBezTo>
                    <a:pt x="7739" y="12426"/>
                    <a:pt x="8483" y="12999"/>
                    <a:pt x="9364" y="13015"/>
                  </a:cubicBezTo>
                  <a:cubicBezTo>
                    <a:pt x="8674" y="13547"/>
                    <a:pt x="7806" y="13863"/>
                    <a:pt x="6862" y="13863"/>
                  </a:cubicBezTo>
                  <a:cubicBezTo>
                    <a:pt x="6699" y="13863"/>
                    <a:pt x="6540" y="13855"/>
                    <a:pt x="6382" y="13837"/>
                  </a:cubicBezTo>
                  <a:cubicBezTo>
                    <a:pt x="7274" y="14398"/>
                    <a:pt x="8332" y="14727"/>
                    <a:pt x="9470" y="14727"/>
                  </a:cubicBezTo>
                  <a:cubicBezTo>
                    <a:pt x="13175" y="14727"/>
                    <a:pt x="15201" y="11706"/>
                    <a:pt x="15201" y="9086"/>
                  </a:cubicBezTo>
                  <a:cubicBezTo>
                    <a:pt x="15201" y="9000"/>
                    <a:pt x="15199" y="8915"/>
                    <a:pt x="15195" y="8830"/>
                  </a:cubicBezTo>
                  <a:cubicBezTo>
                    <a:pt x="15588" y="8550"/>
                    <a:pt x="15930" y="8201"/>
                    <a:pt x="16200" y="7804"/>
                  </a:cubicBezTo>
                  <a:cubicBezTo>
                    <a:pt x="15839" y="7961"/>
                    <a:pt x="15451" y="8067"/>
                    <a:pt x="15043" y="8115"/>
                  </a:cubicBezTo>
                  <a:cubicBezTo>
                    <a:pt x="15459" y="7870"/>
                    <a:pt x="15778" y="7482"/>
                    <a:pt x="15929" y="7018"/>
                  </a:cubicBezTo>
                </a:path>
              </a:pathLst>
            </a:custGeom>
            <a:solidFill>
              <a:schemeClr val="accent1"/>
            </a:solidFill>
            <a:ln w="12700">
              <a:miter lim="400000"/>
            </a:ln>
          </p:spPr>
          <p:txBody>
            <a:bodyPr lIns="38091" tIns="38091" rIns="38091" bIns="38091" anchor="ctr"/>
            <a:lstStyle/>
            <a:p>
              <a:pPr defTabSz="4572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latin typeface="阿里巴巴普惠体 R" panose="00020600040101010101" charset="-122"/>
                <a:ea typeface="阿里巴巴普惠体 R" panose="00020600040101010101" charset="-122"/>
                <a:cs typeface="+mn-ea"/>
                <a:sym typeface="+mn-lt"/>
              </a:endParaRPr>
            </a:p>
          </p:txBody>
        </p:sp>
        <p:sp>
          <p:nvSpPr>
            <p:cNvPr id="12" name="Shape 2860"/>
            <p:cNvSpPr/>
            <p:nvPr/>
          </p:nvSpPr>
          <p:spPr>
            <a:xfrm>
              <a:off x="3779109" y="2757502"/>
              <a:ext cx="372891" cy="372891"/>
            </a:xfrm>
            <a:custGeom>
              <a:avLst/>
              <a:gdLst/>
              <a:ahLst/>
              <a:cxnLst>
                <a:cxn ang="0">
                  <a:pos x="wd2" y="hd2"/>
                </a:cxn>
                <a:cxn ang="5400000">
                  <a:pos x="wd2" y="hd2"/>
                </a:cxn>
                <a:cxn ang="10800000">
                  <a:pos x="wd2" y="hd2"/>
                </a:cxn>
                <a:cxn ang="16200000">
                  <a:pos x="wd2" y="hd2"/>
                </a:cxn>
              </a:cxnLst>
              <a:rect l="0" t="0" r="r" b="b"/>
              <a:pathLst>
                <a:path w="21600" h="21600" extrusionOk="0">
                  <a:moveTo>
                    <a:pt x="11776" y="8468"/>
                  </a:moveTo>
                  <a:cubicBezTo>
                    <a:pt x="11776" y="8071"/>
                    <a:pt x="11817" y="7858"/>
                    <a:pt x="12428" y="7858"/>
                  </a:cubicBezTo>
                  <a:lnTo>
                    <a:pt x="13244" y="7858"/>
                  </a:lnTo>
                  <a:lnTo>
                    <a:pt x="13244" y="6381"/>
                  </a:lnTo>
                  <a:lnTo>
                    <a:pt x="11938" y="6381"/>
                  </a:lnTo>
                  <a:cubicBezTo>
                    <a:pt x="10369"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chemeClr val="accent1"/>
            </a:solidFill>
            <a:ln w="12700">
              <a:miter lim="400000"/>
            </a:ln>
          </p:spPr>
          <p:txBody>
            <a:bodyPr lIns="38091" tIns="38091" rIns="38091" bIns="38091" anchor="ctr"/>
            <a:lstStyle/>
            <a:p>
              <a:pPr defTabSz="4572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latin typeface="阿里巴巴普惠体 R" panose="00020600040101010101" charset="-122"/>
                <a:ea typeface="阿里巴巴普惠体 R" panose="00020600040101010101" charset="-122"/>
                <a:cs typeface="+mn-ea"/>
                <a:sym typeface="+mn-lt"/>
              </a:endParaRPr>
            </a:p>
          </p:txBody>
        </p:sp>
        <p:sp>
          <p:nvSpPr>
            <p:cNvPr id="13" name="Shape 2864"/>
            <p:cNvSpPr/>
            <p:nvPr/>
          </p:nvSpPr>
          <p:spPr>
            <a:xfrm>
              <a:off x="3779109" y="3446902"/>
              <a:ext cx="372891" cy="372891"/>
            </a:xfrm>
            <a:custGeom>
              <a:avLst/>
              <a:gdLst/>
              <a:ahLst/>
              <a:cxnLst>
                <a:cxn ang="0">
                  <a:pos x="wd2" y="hd2"/>
                </a:cxn>
                <a:cxn ang="5400000">
                  <a:pos x="wd2" y="hd2"/>
                </a:cxn>
                <a:cxn ang="10800000">
                  <a:pos x="wd2" y="hd2"/>
                </a:cxn>
                <a:cxn ang="16200000">
                  <a:pos x="wd2" y="hd2"/>
                </a:cxn>
              </a:cxnLst>
              <a:rect l="0" t="0" r="r" b="b"/>
              <a:pathLst>
                <a:path w="21600" h="21600" extrusionOk="0">
                  <a:moveTo>
                    <a:pt x="14725" y="7359"/>
                  </a:moveTo>
                  <a:lnTo>
                    <a:pt x="13743" y="7359"/>
                  </a:lnTo>
                  <a:lnTo>
                    <a:pt x="13743" y="8833"/>
                  </a:lnTo>
                  <a:lnTo>
                    <a:pt x="12265" y="8833"/>
                  </a:lnTo>
                  <a:lnTo>
                    <a:pt x="12265" y="9816"/>
                  </a:lnTo>
                  <a:lnTo>
                    <a:pt x="13743" y="9816"/>
                  </a:lnTo>
                  <a:lnTo>
                    <a:pt x="13743" y="11283"/>
                  </a:lnTo>
                  <a:lnTo>
                    <a:pt x="14725" y="11283"/>
                  </a:lnTo>
                  <a:lnTo>
                    <a:pt x="14725" y="9816"/>
                  </a:lnTo>
                  <a:lnTo>
                    <a:pt x="16205" y="9816"/>
                  </a:lnTo>
                  <a:lnTo>
                    <a:pt x="16205" y="8833"/>
                  </a:lnTo>
                  <a:lnTo>
                    <a:pt x="14725" y="8833"/>
                  </a:lnTo>
                  <a:cubicBezTo>
                    <a:pt x="14725" y="8833"/>
                    <a:pt x="14725" y="7359"/>
                    <a:pt x="14725" y="7359"/>
                  </a:cubicBezTo>
                  <a:close/>
                  <a:moveTo>
                    <a:pt x="9321" y="13946"/>
                  </a:moveTo>
                  <a:cubicBezTo>
                    <a:pt x="8620" y="13946"/>
                    <a:pt x="8071" y="13495"/>
                    <a:pt x="8071" y="12919"/>
                  </a:cubicBezTo>
                  <a:cubicBezTo>
                    <a:pt x="8071" y="12392"/>
                    <a:pt x="8713" y="11929"/>
                    <a:pt x="9446" y="11929"/>
                  </a:cubicBezTo>
                  <a:lnTo>
                    <a:pt x="9446" y="11723"/>
                  </a:lnTo>
                  <a:lnTo>
                    <a:pt x="9447" y="11723"/>
                  </a:lnTo>
                  <a:lnTo>
                    <a:pt x="9465" y="11929"/>
                  </a:lnTo>
                  <a:cubicBezTo>
                    <a:pt x="9624" y="11930"/>
                    <a:pt x="9777" y="11954"/>
                    <a:pt x="9922" y="12000"/>
                  </a:cubicBezTo>
                  <a:lnTo>
                    <a:pt x="10067" y="12104"/>
                  </a:lnTo>
                  <a:cubicBezTo>
                    <a:pt x="10440" y="12371"/>
                    <a:pt x="10637" y="12521"/>
                    <a:pt x="10695" y="12764"/>
                  </a:cubicBezTo>
                  <a:cubicBezTo>
                    <a:pt x="10710" y="12827"/>
                    <a:pt x="10717" y="12891"/>
                    <a:pt x="10717" y="12954"/>
                  </a:cubicBezTo>
                  <a:cubicBezTo>
                    <a:pt x="10717" y="13612"/>
                    <a:pt x="10247" y="13946"/>
                    <a:pt x="9321" y="13946"/>
                  </a:cubicBezTo>
                  <a:moveTo>
                    <a:pt x="8542" y="8739"/>
                  </a:moveTo>
                  <a:cubicBezTo>
                    <a:pt x="8495" y="8362"/>
                    <a:pt x="8574" y="8014"/>
                    <a:pt x="8754" y="7806"/>
                  </a:cubicBezTo>
                  <a:cubicBezTo>
                    <a:pt x="8864" y="7680"/>
                    <a:pt x="9006" y="7613"/>
                    <a:pt x="9164" y="7613"/>
                  </a:cubicBezTo>
                  <a:lnTo>
                    <a:pt x="9164" y="7409"/>
                  </a:lnTo>
                  <a:lnTo>
                    <a:pt x="9182" y="7613"/>
                  </a:lnTo>
                  <a:cubicBezTo>
                    <a:pt x="9653" y="7628"/>
                    <a:pt x="10105" y="8185"/>
                    <a:pt x="10189" y="8855"/>
                  </a:cubicBezTo>
                  <a:cubicBezTo>
                    <a:pt x="10237" y="9239"/>
                    <a:pt x="10155" y="9596"/>
                    <a:pt x="9970" y="9809"/>
                  </a:cubicBezTo>
                  <a:cubicBezTo>
                    <a:pt x="9860" y="9935"/>
                    <a:pt x="9722" y="10002"/>
                    <a:pt x="9550" y="10001"/>
                  </a:cubicBezTo>
                  <a:lnTo>
                    <a:pt x="9549" y="10001"/>
                  </a:lnTo>
                  <a:cubicBezTo>
                    <a:pt x="9087" y="9988"/>
                    <a:pt x="8626" y="9409"/>
                    <a:pt x="8542" y="8739"/>
                  </a:cubicBezTo>
                  <a:moveTo>
                    <a:pt x="10838" y="11196"/>
                  </a:moveTo>
                  <a:cubicBezTo>
                    <a:pt x="10586" y="11009"/>
                    <a:pt x="10351" y="10732"/>
                    <a:pt x="10342" y="10646"/>
                  </a:cubicBezTo>
                  <a:cubicBezTo>
                    <a:pt x="10342" y="10499"/>
                    <a:pt x="10342" y="10431"/>
                    <a:pt x="10689" y="10148"/>
                  </a:cubicBezTo>
                  <a:cubicBezTo>
                    <a:pt x="11138" y="9780"/>
                    <a:pt x="11386" y="9295"/>
                    <a:pt x="11386" y="8784"/>
                  </a:cubicBezTo>
                  <a:cubicBezTo>
                    <a:pt x="11386" y="8342"/>
                    <a:pt x="11262" y="7947"/>
                    <a:pt x="11050" y="7659"/>
                  </a:cubicBezTo>
                  <a:lnTo>
                    <a:pt x="11238" y="7659"/>
                  </a:lnTo>
                  <a:lnTo>
                    <a:pt x="12276" y="6873"/>
                  </a:lnTo>
                  <a:lnTo>
                    <a:pt x="9463" y="6873"/>
                  </a:lnTo>
                  <a:cubicBezTo>
                    <a:pt x="8335" y="6873"/>
                    <a:pt x="7345" y="7759"/>
                    <a:pt x="7345" y="8769"/>
                  </a:cubicBezTo>
                  <a:cubicBezTo>
                    <a:pt x="7345" y="9812"/>
                    <a:pt x="8109" y="10605"/>
                    <a:pt x="9137" y="10648"/>
                  </a:cubicBezTo>
                  <a:cubicBezTo>
                    <a:pt x="9121" y="10722"/>
                    <a:pt x="9113" y="10795"/>
                    <a:pt x="9113" y="10868"/>
                  </a:cubicBezTo>
                  <a:cubicBezTo>
                    <a:pt x="9113" y="11018"/>
                    <a:pt x="9147" y="11162"/>
                    <a:pt x="9216" y="11300"/>
                  </a:cubicBezTo>
                  <a:cubicBezTo>
                    <a:pt x="7943" y="11309"/>
                    <a:pt x="6870" y="12161"/>
                    <a:pt x="6870" y="13167"/>
                  </a:cubicBezTo>
                  <a:cubicBezTo>
                    <a:pt x="6870" y="14071"/>
                    <a:pt x="7903" y="14727"/>
                    <a:pt x="9325" y="14727"/>
                  </a:cubicBezTo>
                  <a:cubicBezTo>
                    <a:pt x="10861" y="14727"/>
                    <a:pt x="11690" y="13766"/>
                    <a:pt x="11690" y="12860"/>
                  </a:cubicBezTo>
                  <a:cubicBezTo>
                    <a:pt x="11690" y="12108"/>
                    <a:pt x="11459" y="11656"/>
                    <a:pt x="10838" y="11196"/>
                  </a:cubicBezTo>
                  <a:moveTo>
                    <a:pt x="10800" y="20618"/>
                  </a:moveTo>
                  <a:cubicBezTo>
                    <a:pt x="5378" y="20618"/>
                    <a:pt x="982" y="16223"/>
                    <a:pt x="982" y="10800"/>
                  </a:cubicBezTo>
                  <a:cubicBezTo>
                    <a:pt x="982" y="5378"/>
                    <a:pt x="5378"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5" y="21600"/>
                    <a:pt x="21600" y="16765"/>
                    <a:pt x="21600" y="10800"/>
                  </a:cubicBezTo>
                  <a:cubicBezTo>
                    <a:pt x="21600" y="4835"/>
                    <a:pt x="16765" y="0"/>
                    <a:pt x="10800" y="0"/>
                  </a:cubicBezTo>
                </a:path>
              </a:pathLst>
            </a:custGeom>
            <a:solidFill>
              <a:schemeClr val="accent1"/>
            </a:solidFill>
            <a:ln w="12700">
              <a:miter lim="400000"/>
            </a:ln>
          </p:spPr>
          <p:txBody>
            <a:bodyPr lIns="38091" tIns="38091" rIns="38091" bIns="38091" anchor="ctr"/>
            <a:lstStyle/>
            <a:p>
              <a:pPr defTabSz="4572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latin typeface="阿里巴巴普惠体 R" panose="00020600040101010101" charset="-122"/>
                <a:ea typeface="阿里巴巴普惠体 R" panose="00020600040101010101" charset="-122"/>
                <a:cs typeface="+mn-ea"/>
                <a:sym typeface="+mn-lt"/>
              </a:endParaRPr>
            </a:p>
          </p:txBody>
        </p:sp>
        <p:sp>
          <p:nvSpPr>
            <p:cNvPr id="14" name="Shape 2865"/>
            <p:cNvSpPr/>
            <p:nvPr/>
          </p:nvSpPr>
          <p:spPr>
            <a:xfrm>
              <a:off x="3373731" y="4104233"/>
              <a:ext cx="372891" cy="372891"/>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3430" y="9320"/>
                  </a:moveTo>
                  <a:cubicBezTo>
                    <a:pt x="11975" y="9320"/>
                    <a:pt x="11780" y="10196"/>
                    <a:pt x="11780" y="10196"/>
                  </a:cubicBezTo>
                  <a:lnTo>
                    <a:pt x="11782" y="9327"/>
                  </a:lnTo>
                  <a:lnTo>
                    <a:pt x="9818" y="9327"/>
                  </a:lnTo>
                  <a:lnTo>
                    <a:pt x="9818" y="14727"/>
                  </a:lnTo>
                  <a:lnTo>
                    <a:pt x="11782" y="14727"/>
                  </a:lnTo>
                  <a:lnTo>
                    <a:pt x="11782" y="11782"/>
                  </a:lnTo>
                  <a:cubicBezTo>
                    <a:pt x="11782" y="11782"/>
                    <a:pt x="11782" y="10793"/>
                    <a:pt x="12616" y="10793"/>
                  </a:cubicBezTo>
                  <a:cubicBezTo>
                    <a:pt x="13086" y="10793"/>
                    <a:pt x="13255" y="11232"/>
                    <a:pt x="13255" y="11782"/>
                  </a:cubicBezTo>
                  <a:lnTo>
                    <a:pt x="13255" y="14727"/>
                  </a:lnTo>
                  <a:lnTo>
                    <a:pt x="15218" y="14727"/>
                  </a:lnTo>
                  <a:lnTo>
                    <a:pt x="15218" y="11782"/>
                  </a:lnTo>
                  <a:cubicBezTo>
                    <a:pt x="15218" y="10245"/>
                    <a:pt x="14550" y="9320"/>
                    <a:pt x="13430" y="9320"/>
                  </a:cubicBezTo>
                  <a:moveTo>
                    <a:pt x="6873" y="14727"/>
                  </a:moveTo>
                  <a:lnTo>
                    <a:pt x="8829" y="14727"/>
                  </a:lnTo>
                  <a:lnTo>
                    <a:pt x="8829" y="9320"/>
                  </a:lnTo>
                  <a:lnTo>
                    <a:pt x="6873" y="9320"/>
                  </a:lnTo>
                  <a:cubicBezTo>
                    <a:pt x="6873" y="9320"/>
                    <a:pt x="6873" y="14727"/>
                    <a:pt x="6873" y="14727"/>
                  </a:cubicBezTo>
                  <a:close/>
                  <a:moveTo>
                    <a:pt x="7851" y="6873"/>
                  </a:moveTo>
                  <a:cubicBezTo>
                    <a:pt x="7311" y="6873"/>
                    <a:pt x="6873" y="7313"/>
                    <a:pt x="6873" y="7856"/>
                  </a:cubicBezTo>
                  <a:cubicBezTo>
                    <a:pt x="6873" y="8399"/>
                    <a:pt x="7311" y="8839"/>
                    <a:pt x="7851" y="8839"/>
                  </a:cubicBezTo>
                  <a:cubicBezTo>
                    <a:pt x="8391" y="8839"/>
                    <a:pt x="8829" y="8399"/>
                    <a:pt x="8829" y="7856"/>
                  </a:cubicBezTo>
                  <a:cubicBezTo>
                    <a:pt x="8829" y="7313"/>
                    <a:pt x="8391" y="6873"/>
                    <a:pt x="7851" y="6873"/>
                  </a:cubicBezTo>
                </a:path>
              </a:pathLst>
            </a:custGeom>
            <a:solidFill>
              <a:schemeClr val="accent1"/>
            </a:solidFill>
            <a:ln w="12700">
              <a:miter lim="400000"/>
            </a:ln>
          </p:spPr>
          <p:txBody>
            <a:bodyPr lIns="38091" tIns="38091" rIns="38091" bIns="38091" anchor="ctr"/>
            <a:lstStyle/>
            <a:p>
              <a:pPr defTabSz="4572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latin typeface="阿里巴巴普惠体 R" panose="00020600040101010101" charset="-122"/>
                <a:ea typeface="阿里巴巴普惠体 R" panose="00020600040101010101" charset="-122"/>
                <a:cs typeface="+mn-ea"/>
                <a:sym typeface="+mn-lt"/>
              </a:endParaRPr>
            </a:p>
          </p:txBody>
        </p:sp>
      </p:grpSp>
      <p:grpSp>
        <p:nvGrpSpPr>
          <p:cNvPr id="15" name="Group 14"/>
          <p:cNvGrpSpPr/>
          <p:nvPr/>
        </p:nvGrpSpPr>
        <p:grpSpPr>
          <a:xfrm>
            <a:off x="5119913" y="1503803"/>
            <a:ext cx="2474931" cy="2373568"/>
            <a:chOff x="5119914" y="2126102"/>
            <a:chExt cx="2474930" cy="2373568"/>
          </a:xfrm>
        </p:grpSpPr>
        <p:sp>
          <p:nvSpPr>
            <p:cNvPr id="16" name="Oval 15"/>
            <p:cNvSpPr/>
            <p:nvPr/>
          </p:nvSpPr>
          <p:spPr>
            <a:xfrm>
              <a:off x="5119914" y="2126102"/>
              <a:ext cx="2373568" cy="2373568"/>
            </a:xfrm>
            <a:prstGeom prst="ellipse">
              <a:avLst/>
            </a:prstGeom>
            <a:noFill/>
            <a:ln w="38100">
              <a:gradFill flip="none" rotWithShape="1">
                <a:gsLst>
                  <a:gs pos="0">
                    <a:schemeClr val="accent1">
                      <a:lumMod val="5000"/>
                      <a:lumOff val="95000"/>
                      <a:alpha val="0"/>
                    </a:schemeClr>
                  </a:gs>
                  <a:gs pos="57000">
                    <a:schemeClr val="bg1">
                      <a:lumMod val="85000"/>
                    </a:schemeClr>
                  </a:gs>
                  <a:gs pos="100000">
                    <a:schemeClr val="bg1">
                      <a:lumMod val="85000"/>
                    </a:schemeClr>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17" name="Oval 16"/>
            <p:cNvSpPr/>
            <p:nvPr/>
          </p:nvSpPr>
          <p:spPr>
            <a:xfrm>
              <a:off x="6835624" y="2161999"/>
              <a:ext cx="334791" cy="33479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18" name="Oval 17"/>
            <p:cNvSpPr/>
            <p:nvPr/>
          </p:nvSpPr>
          <p:spPr>
            <a:xfrm>
              <a:off x="7239278" y="2776551"/>
              <a:ext cx="334791" cy="33479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19" name="Oval 18"/>
            <p:cNvSpPr/>
            <p:nvPr/>
          </p:nvSpPr>
          <p:spPr>
            <a:xfrm>
              <a:off x="7239568" y="3465951"/>
              <a:ext cx="334791" cy="33479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20" name="Oval 19"/>
            <p:cNvSpPr/>
            <p:nvPr/>
          </p:nvSpPr>
          <p:spPr>
            <a:xfrm>
              <a:off x="6835623" y="4128982"/>
              <a:ext cx="334791" cy="33479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21" name="Shape 2859"/>
            <p:cNvSpPr/>
            <p:nvPr/>
          </p:nvSpPr>
          <p:spPr>
            <a:xfrm>
              <a:off x="6816576" y="2142950"/>
              <a:ext cx="372891" cy="372891"/>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moveTo>
                    <a:pt x="15929" y="7018"/>
                  </a:moveTo>
                  <a:cubicBezTo>
                    <a:pt x="15539" y="7246"/>
                    <a:pt x="15108" y="7411"/>
                    <a:pt x="14650" y="7500"/>
                  </a:cubicBezTo>
                  <a:cubicBezTo>
                    <a:pt x="14282" y="7114"/>
                    <a:pt x="13759" y="6874"/>
                    <a:pt x="13179" y="6874"/>
                  </a:cubicBezTo>
                  <a:cubicBezTo>
                    <a:pt x="12067" y="6874"/>
                    <a:pt x="11165" y="7762"/>
                    <a:pt x="11165" y="8856"/>
                  </a:cubicBezTo>
                  <a:cubicBezTo>
                    <a:pt x="11165" y="9011"/>
                    <a:pt x="11183" y="9162"/>
                    <a:pt x="11217" y="9308"/>
                  </a:cubicBezTo>
                  <a:cubicBezTo>
                    <a:pt x="9543" y="9225"/>
                    <a:pt x="8059" y="8436"/>
                    <a:pt x="7065" y="7236"/>
                  </a:cubicBezTo>
                  <a:cubicBezTo>
                    <a:pt x="6892" y="7530"/>
                    <a:pt x="6793" y="7869"/>
                    <a:pt x="6793" y="8233"/>
                  </a:cubicBezTo>
                  <a:cubicBezTo>
                    <a:pt x="6793" y="8921"/>
                    <a:pt x="7148" y="9528"/>
                    <a:pt x="7689" y="9883"/>
                  </a:cubicBezTo>
                  <a:cubicBezTo>
                    <a:pt x="7359" y="9873"/>
                    <a:pt x="7048" y="9784"/>
                    <a:pt x="6776" y="9635"/>
                  </a:cubicBezTo>
                  <a:cubicBezTo>
                    <a:pt x="6776" y="9644"/>
                    <a:pt x="6776" y="9651"/>
                    <a:pt x="6776" y="9660"/>
                  </a:cubicBezTo>
                  <a:cubicBezTo>
                    <a:pt x="6776" y="10621"/>
                    <a:pt x="7471" y="11422"/>
                    <a:pt x="8392" y="11604"/>
                  </a:cubicBezTo>
                  <a:cubicBezTo>
                    <a:pt x="8223" y="11650"/>
                    <a:pt x="8045" y="11673"/>
                    <a:pt x="7861" y="11673"/>
                  </a:cubicBezTo>
                  <a:cubicBezTo>
                    <a:pt x="7732" y="11673"/>
                    <a:pt x="7605" y="11661"/>
                    <a:pt x="7483" y="11638"/>
                  </a:cubicBezTo>
                  <a:cubicBezTo>
                    <a:pt x="7739" y="12426"/>
                    <a:pt x="8483" y="12999"/>
                    <a:pt x="9364" y="13015"/>
                  </a:cubicBezTo>
                  <a:cubicBezTo>
                    <a:pt x="8674" y="13547"/>
                    <a:pt x="7806" y="13863"/>
                    <a:pt x="6862" y="13863"/>
                  </a:cubicBezTo>
                  <a:cubicBezTo>
                    <a:pt x="6699" y="13863"/>
                    <a:pt x="6540" y="13855"/>
                    <a:pt x="6382" y="13837"/>
                  </a:cubicBezTo>
                  <a:cubicBezTo>
                    <a:pt x="7274" y="14398"/>
                    <a:pt x="8332" y="14727"/>
                    <a:pt x="9470" y="14727"/>
                  </a:cubicBezTo>
                  <a:cubicBezTo>
                    <a:pt x="13175" y="14727"/>
                    <a:pt x="15201" y="11706"/>
                    <a:pt x="15201" y="9086"/>
                  </a:cubicBezTo>
                  <a:cubicBezTo>
                    <a:pt x="15201" y="9000"/>
                    <a:pt x="15199" y="8915"/>
                    <a:pt x="15195" y="8830"/>
                  </a:cubicBezTo>
                  <a:cubicBezTo>
                    <a:pt x="15588" y="8550"/>
                    <a:pt x="15930" y="8201"/>
                    <a:pt x="16200" y="7804"/>
                  </a:cubicBezTo>
                  <a:cubicBezTo>
                    <a:pt x="15839" y="7961"/>
                    <a:pt x="15451" y="8067"/>
                    <a:pt x="15043" y="8115"/>
                  </a:cubicBezTo>
                  <a:cubicBezTo>
                    <a:pt x="15459" y="7870"/>
                    <a:pt x="15778" y="7482"/>
                    <a:pt x="15929" y="7018"/>
                  </a:cubicBezTo>
                </a:path>
              </a:pathLst>
            </a:custGeom>
            <a:solidFill>
              <a:schemeClr val="accent1"/>
            </a:solidFill>
            <a:ln w="12700">
              <a:miter lim="400000"/>
            </a:ln>
          </p:spPr>
          <p:txBody>
            <a:bodyPr lIns="38091" tIns="38091" rIns="38091" bIns="38091" anchor="ctr"/>
            <a:lstStyle/>
            <a:p>
              <a:pPr defTabSz="4572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latin typeface="阿里巴巴普惠体 R" panose="00020600040101010101" charset="-122"/>
                <a:ea typeface="阿里巴巴普惠体 R" panose="00020600040101010101" charset="-122"/>
                <a:cs typeface="+mn-ea"/>
                <a:sym typeface="+mn-lt"/>
              </a:endParaRPr>
            </a:p>
          </p:txBody>
        </p:sp>
        <p:sp>
          <p:nvSpPr>
            <p:cNvPr id="22" name="Shape 2860"/>
            <p:cNvSpPr/>
            <p:nvPr/>
          </p:nvSpPr>
          <p:spPr>
            <a:xfrm>
              <a:off x="7221953" y="2757502"/>
              <a:ext cx="372891" cy="372891"/>
            </a:xfrm>
            <a:custGeom>
              <a:avLst/>
              <a:gdLst/>
              <a:ahLst/>
              <a:cxnLst>
                <a:cxn ang="0">
                  <a:pos x="wd2" y="hd2"/>
                </a:cxn>
                <a:cxn ang="5400000">
                  <a:pos x="wd2" y="hd2"/>
                </a:cxn>
                <a:cxn ang="10800000">
                  <a:pos x="wd2" y="hd2"/>
                </a:cxn>
                <a:cxn ang="16200000">
                  <a:pos x="wd2" y="hd2"/>
                </a:cxn>
              </a:cxnLst>
              <a:rect l="0" t="0" r="r" b="b"/>
              <a:pathLst>
                <a:path w="21600" h="21600" extrusionOk="0">
                  <a:moveTo>
                    <a:pt x="11776" y="8468"/>
                  </a:moveTo>
                  <a:cubicBezTo>
                    <a:pt x="11776" y="8071"/>
                    <a:pt x="11817" y="7858"/>
                    <a:pt x="12428" y="7858"/>
                  </a:cubicBezTo>
                  <a:lnTo>
                    <a:pt x="13244" y="7858"/>
                  </a:lnTo>
                  <a:lnTo>
                    <a:pt x="13244" y="6381"/>
                  </a:lnTo>
                  <a:lnTo>
                    <a:pt x="11938" y="6381"/>
                  </a:lnTo>
                  <a:cubicBezTo>
                    <a:pt x="10369"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chemeClr val="accent1"/>
            </a:solidFill>
            <a:ln w="12700">
              <a:miter lim="400000"/>
            </a:ln>
          </p:spPr>
          <p:txBody>
            <a:bodyPr lIns="38091" tIns="38091" rIns="38091" bIns="38091" anchor="ctr"/>
            <a:lstStyle/>
            <a:p>
              <a:pPr defTabSz="4572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latin typeface="阿里巴巴普惠体 R" panose="00020600040101010101" charset="-122"/>
                <a:ea typeface="阿里巴巴普惠体 R" panose="00020600040101010101" charset="-122"/>
                <a:cs typeface="+mn-ea"/>
                <a:sym typeface="+mn-lt"/>
              </a:endParaRPr>
            </a:p>
          </p:txBody>
        </p:sp>
        <p:sp>
          <p:nvSpPr>
            <p:cNvPr id="23" name="Shape 2864"/>
            <p:cNvSpPr/>
            <p:nvPr/>
          </p:nvSpPr>
          <p:spPr>
            <a:xfrm>
              <a:off x="7221953" y="3446902"/>
              <a:ext cx="372891" cy="372891"/>
            </a:xfrm>
            <a:custGeom>
              <a:avLst/>
              <a:gdLst/>
              <a:ahLst/>
              <a:cxnLst>
                <a:cxn ang="0">
                  <a:pos x="wd2" y="hd2"/>
                </a:cxn>
                <a:cxn ang="5400000">
                  <a:pos x="wd2" y="hd2"/>
                </a:cxn>
                <a:cxn ang="10800000">
                  <a:pos x="wd2" y="hd2"/>
                </a:cxn>
                <a:cxn ang="16200000">
                  <a:pos x="wd2" y="hd2"/>
                </a:cxn>
              </a:cxnLst>
              <a:rect l="0" t="0" r="r" b="b"/>
              <a:pathLst>
                <a:path w="21600" h="21600" extrusionOk="0">
                  <a:moveTo>
                    <a:pt x="14725" y="7359"/>
                  </a:moveTo>
                  <a:lnTo>
                    <a:pt x="13743" y="7359"/>
                  </a:lnTo>
                  <a:lnTo>
                    <a:pt x="13743" y="8833"/>
                  </a:lnTo>
                  <a:lnTo>
                    <a:pt x="12265" y="8833"/>
                  </a:lnTo>
                  <a:lnTo>
                    <a:pt x="12265" y="9816"/>
                  </a:lnTo>
                  <a:lnTo>
                    <a:pt x="13743" y="9816"/>
                  </a:lnTo>
                  <a:lnTo>
                    <a:pt x="13743" y="11283"/>
                  </a:lnTo>
                  <a:lnTo>
                    <a:pt x="14725" y="11283"/>
                  </a:lnTo>
                  <a:lnTo>
                    <a:pt x="14725" y="9816"/>
                  </a:lnTo>
                  <a:lnTo>
                    <a:pt x="16205" y="9816"/>
                  </a:lnTo>
                  <a:lnTo>
                    <a:pt x="16205" y="8833"/>
                  </a:lnTo>
                  <a:lnTo>
                    <a:pt x="14725" y="8833"/>
                  </a:lnTo>
                  <a:cubicBezTo>
                    <a:pt x="14725" y="8833"/>
                    <a:pt x="14725" y="7359"/>
                    <a:pt x="14725" y="7359"/>
                  </a:cubicBezTo>
                  <a:close/>
                  <a:moveTo>
                    <a:pt x="9321" y="13946"/>
                  </a:moveTo>
                  <a:cubicBezTo>
                    <a:pt x="8620" y="13946"/>
                    <a:pt x="8071" y="13495"/>
                    <a:pt x="8071" y="12919"/>
                  </a:cubicBezTo>
                  <a:cubicBezTo>
                    <a:pt x="8071" y="12392"/>
                    <a:pt x="8713" y="11929"/>
                    <a:pt x="9446" y="11929"/>
                  </a:cubicBezTo>
                  <a:lnTo>
                    <a:pt x="9446" y="11723"/>
                  </a:lnTo>
                  <a:lnTo>
                    <a:pt x="9447" y="11723"/>
                  </a:lnTo>
                  <a:lnTo>
                    <a:pt x="9465" y="11929"/>
                  </a:lnTo>
                  <a:cubicBezTo>
                    <a:pt x="9624" y="11930"/>
                    <a:pt x="9777" y="11954"/>
                    <a:pt x="9922" y="12000"/>
                  </a:cubicBezTo>
                  <a:lnTo>
                    <a:pt x="10067" y="12104"/>
                  </a:lnTo>
                  <a:cubicBezTo>
                    <a:pt x="10440" y="12371"/>
                    <a:pt x="10637" y="12521"/>
                    <a:pt x="10695" y="12764"/>
                  </a:cubicBezTo>
                  <a:cubicBezTo>
                    <a:pt x="10710" y="12827"/>
                    <a:pt x="10717" y="12891"/>
                    <a:pt x="10717" y="12954"/>
                  </a:cubicBezTo>
                  <a:cubicBezTo>
                    <a:pt x="10717" y="13612"/>
                    <a:pt x="10247" y="13946"/>
                    <a:pt x="9321" y="13946"/>
                  </a:cubicBezTo>
                  <a:moveTo>
                    <a:pt x="8542" y="8739"/>
                  </a:moveTo>
                  <a:cubicBezTo>
                    <a:pt x="8495" y="8362"/>
                    <a:pt x="8574" y="8014"/>
                    <a:pt x="8754" y="7806"/>
                  </a:cubicBezTo>
                  <a:cubicBezTo>
                    <a:pt x="8864" y="7680"/>
                    <a:pt x="9006" y="7613"/>
                    <a:pt x="9164" y="7613"/>
                  </a:cubicBezTo>
                  <a:lnTo>
                    <a:pt x="9164" y="7409"/>
                  </a:lnTo>
                  <a:lnTo>
                    <a:pt x="9182" y="7613"/>
                  </a:lnTo>
                  <a:cubicBezTo>
                    <a:pt x="9653" y="7628"/>
                    <a:pt x="10105" y="8185"/>
                    <a:pt x="10189" y="8855"/>
                  </a:cubicBezTo>
                  <a:cubicBezTo>
                    <a:pt x="10237" y="9239"/>
                    <a:pt x="10155" y="9596"/>
                    <a:pt x="9970" y="9809"/>
                  </a:cubicBezTo>
                  <a:cubicBezTo>
                    <a:pt x="9860" y="9935"/>
                    <a:pt x="9722" y="10002"/>
                    <a:pt x="9550" y="10001"/>
                  </a:cubicBezTo>
                  <a:lnTo>
                    <a:pt x="9549" y="10001"/>
                  </a:lnTo>
                  <a:cubicBezTo>
                    <a:pt x="9087" y="9988"/>
                    <a:pt x="8626" y="9409"/>
                    <a:pt x="8542" y="8739"/>
                  </a:cubicBezTo>
                  <a:moveTo>
                    <a:pt x="10838" y="11196"/>
                  </a:moveTo>
                  <a:cubicBezTo>
                    <a:pt x="10586" y="11009"/>
                    <a:pt x="10351" y="10732"/>
                    <a:pt x="10342" y="10646"/>
                  </a:cubicBezTo>
                  <a:cubicBezTo>
                    <a:pt x="10342" y="10499"/>
                    <a:pt x="10342" y="10431"/>
                    <a:pt x="10689" y="10148"/>
                  </a:cubicBezTo>
                  <a:cubicBezTo>
                    <a:pt x="11138" y="9780"/>
                    <a:pt x="11386" y="9295"/>
                    <a:pt x="11386" y="8784"/>
                  </a:cubicBezTo>
                  <a:cubicBezTo>
                    <a:pt x="11386" y="8342"/>
                    <a:pt x="11262" y="7947"/>
                    <a:pt x="11050" y="7659"/>
                  </a:cubicBezTo>
                  <a:lnTo>
                    <a:pt x="11238" y="7659"/>
                  </a:lnTo>
                  <a:lnTo>
                    <a:pt x="12276" y="6873"/>
                  </a:lnTo>
                  <a:lnTo>
                    <a:pt x="9463" y="6873"/>
                  </a:lnTo>
                  <a:cubicBezTo>
                    <a:pt x="8335" y="6873"/>
                    <a:pt x="7345" y="7759"/>
                    <a:pt x="7345" y="8769"/>
                  </a:cubicBezTo>
                  <a:cubicBezTo>
                    <a:pt x="7345" y="9812"/>
                    <a:pt x="8109" y="10605"/>
                    <a:pt x="9137" y="10648"/>
                  </a:cubicBezTo>
                  <a:cubicBezTo>
                    <a:pt x="9121" y="10722"/>
                    <a:pt x="9113" y="10795"/>
                    <a:pt x="9113" y="10868"/>
                  </a:cubicBezTo>
                  <a:cubicBezTo>
                    <a:pt x="9113" y="11018"/>
                    <a:pt x="9147" y="11162"/>
                    <a:pt x="9216" y="11300"/>
                  </a:cubicBezTo>
                  <a:cubicBezTo>
                    <a:pt x="7943" y="11309"/>
                    <a:pt x="6870" y="12161"/>
                    <a:pt x="6870" y="13167"/>
                  </a:cubicBezTo>
                  <a:cubicBezTo>
                    <a:pt x="6870" y="14071"/>
                    <a:pt x="7903" y="14727"/>
                    <a:pt x="9325" y="14727"/>
                  </a:cubicBezTo>
                  <a:cubicBezTo>
                    <a:pt x="10861" y="14727"/>
                    <a:pt x="11690" y="13766"/>
                    <a:pt x="11690" y="12860"/>
                  </a:cubicBezTo>
                  <a:cubicBezTo>
                    <a:pt x="11690" y="12108"/>
                    <a:pt x="11459" y="11656"/>
                    <a:pt x="10838" y="11196"/>
                  </a:cubicBezTo>
                  <a:moveTo>
                    <a:pt x="10800" y="20618"/>
                  </a:moveTo>
                  <a:cubicBezTo>
                    <a:pt x="5378" y="20618"/>
                    <a:pt x="982" y="16223"/>
                    <a:pt x="982" y="10800"/>
                  </a:cubicBezTo>
                  <a:cubicBezTo>
                    <a:pt x="982" y="5378"/>
                    <a:pt x="5378"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5" y="21600"/>
                    <a:pt x="21600" y="16765"/>
                    <a:pt x="21600" y="10800"/>
                  </a:cubicBezTo>
                  <a:cubicBezTo>
                    <a:pt x="21600" y="4835"/>
                    <a:pt x="16765" y="0"/>
                    <a:pt x="10800" y="0"/>
                  </a:cubicBezTo>
                </a:path>
              </a:pathLst>
            </a:custGeom>
            <a:solidFill>
              <a:schemeClr val="accent1"/>
            </a:solidFill>
            <a:ln w="12700">
              <a:miter lim="400000"/>
            </a:ln>
          </p:spPr>
          <p:txBody>
            <a:bodyPr lIns="38091" tIns="38091" rIns="38091" bIns="38091" anchor="ctr"/>
            <a:lstStyle/>
            <a:p>
              <a:pPr defTabSz="4572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latin typeface="阿里巴巴普惠体 R" panose="00020600040101010101" charset="-122"/>
                <a:ea typeface="阿里巴巴普惠体 R" panose="00020600040101010101" charset="-122"/>
                <a:cs typeface="+mn-ea"/>
                <a:sym typeface="+mn-lt"/>
              </a:endParaRPr>
            </a:p>
          </p:txBody>
        </p:sp>
        <p:sp>
          <p:nvSpPr>
            <p:cNvPr id="24" name="Shape 2865"/>
            <p:cNvSpPr/>
            <p:nvPr/>
          </p:nvSpPr>
          <p:spPr>
            <a:xfrm>
              <a:off x="6816575" y="4104233"/>
              <a:ext cx="372891" cy="372891"/>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3430" y="9320"/>
                  </a:moveTo>
                  <a:cubicBezTo>
                    <a:pt x="11975" y="9320"/>
                    <a:pt x="11780" y="10196"/>
                    <a:pt x="11780" y="10196"/>
                  </a:cubicBezTo>
                  <a:lnTo>
                    <a:pt x="11782" y="9327"/>
                  </a:lnTo>
                  <a:lnTo>
                    <a:pt x="9818" y="9327"/>
                  </a:lnTo>
                  <a:lnTo>
                    <a:pt x="9818" y="14727"/>
                  </a:lnTo>
                  <a:lnTo>
                    <a:pt x="11782" y="14727"/>
                  </a:lnTo>
                  <a:lnTo>
                    <a:pt x="11782" y="11782"/>
                  </a:lnTo>
                  <a:cubicBezTo>
                    <a:pt x="11782" y="11782"/>
                    <a:pt x="11782" y="10793"/>
                    <a:pt x="12616" y="10793"/>
                  </a:cubicBezTo>
                  <a:cubicBezTo>
                    <a:pt x="13086" y="10793"/>
                    <a:pt x="13255" y="11232"/>
                    <a:pt x="13255" y="11782"/>
                  </a:cubicBezTo>
                  <a:lnTo>
                    <a:pt x="13255" y="14727"/>
                  </a:lnTo>
                  <a:lnTo>
                    <a:pt x="15218" y="14727"/>
                  </a:lnTo>
                  <a:lnTo>
                    <a:pt x="15218" y="11782"/>
                  </a:lnTo>
                  <a:cubicBezTo>
                    <a:pt x="15218" y="10245"/>
                    <a:pt x="14550" y="9320"/>
                    <a:pt x="13430" y="9320"/>
                  </a:cubicBezTo>
                  <a:moveTo>
                    <a:pt x="6873" y="14727"/>
                  </a:moveTo>
                  <a:lnTo>
                    <a:pt x="8829" y="14727"/>
                  </a:lnTo>
                  <a:lnTo>
                    <a:pt x="8829" y="9320"/>
                  </a:lnTo>
                  <a:lnTo>
                    <a:pt x="6873" y="9320"/>
                  </a:lnTo>
                  <a:cubicBezTo>
                    <a:pt x="6873" y="9320"/>
                    <a:pt x="6873" y="14727"/>
                    <a:pt x="6873" y="14727"/>
                  </a:cubicBezTo>
                  <a:close/>
                  <a:moveTo>
                    <a:pt x="7851" y="6873"/>
                  </a:moveTo>
                  <a:cubicBezTo>
                    <a:pt x="7311" y="6873"/>
                    <a:pt x="6873" y="7313"/>
                    <a:pt x="6873" y="7856"/>
                  </a:cubicBezTo>
                  <a:cubicBezTo>
                    <a:pt x="6873" y="8399"/>
                    <a:pt x="7311" y="8839"/>
                    <a:pt x="7851" y="8839"/>
                  </a:cubicBezTo>
                  <a:cubicBezTo>
                    <a:pt x="8391" y="8839"/>
                    <a:pt x="8829" y="8399"/>
                    <a:pt x="8829" y="7856"/>
                  </a:cubicBezTo>
                  <a:cubicBezTo>
                    <a:pt x="8829" y="7313"/>
                    <a:pt x="8391" y="6873"/>
                    <a:pt x="7851" y="6873"/>
                  </a:cubicBezTo>
                </a:path>
              </a:pathLst>
            </a:custGeom>
            <a:solidFill>
              <a:schemeClr val="accent1"/>
            </a:solidFill>
            <a:ln w="12700">
              <a:miter lim="400000"/>
            </a:ln>
          </p:spPr>
          <p:txBody>
            <a:bodyPr lIns="38091" tIns="38091" rIns="38091" bIns="38091" anchor="ctr"/>
            <a:lstStyle/>
            <a:p>
              <a:pPr defTabSz="4572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latin typeface="阿里巴巴普惠体 R" panose="00020600040101010101" charset="-122"/>
                <a:ea typeface="阿里巴巴普惠体 R" panose="00020600040101010101" charset="-122"/>
                <a:cs typeface="+mn-ea"/>
                <a:sym typeface="+mn-lt"/>
              </a:endParaRPr>
            </a:p>
          </p:txBody>
        </p:sp>
      </p:grpSp>
      <p:grpSp>
        <p:nvGrpSpPr>
          <p:cNvPr id="25" name="Group 24"/>
          <p:cNvGrpSpPr/>
          <p:nvPr/>
        </p:nvGrpSpPr>
        <p:grpSpPr>
          <a:xfrm>
            <a:off x="8562757" y="1503803"/>
            <a:ext cx="2474931" cy="2373568"/>
            <a:chOff x="8562758" y="2126102"/>
            <a:chExt cx="2474930" cy="2373568"/>
          </a:xfrm>
        </p:grpSpPr>
        <p:sp>
          <p:nvSpPr>
            <p:cNvPr id="26" name="Oval 25"/>
            <p:cNvSpPr/>
            <p:nvPr/>
          </p:nvSpPr>
          <p:spPr>
            <a:xfrm>
              <a:off x="8562758" y="2126102"/>
              <a:ext cx="2373568" cy="2373568"/>
            </a:xfrm>
            <a:prstGeom prst="ellipse">
              <a:avLst/>
            </a:prstGeom>
            <a:noFill/>
            <a:ln w="38100">
              <a:gradFill flip="none" rotWithShape="1">
                <a:gsLst>
                  <a:gs pos="0">
                    <a:schemeClr val="accent1">
                      <a:lumMod val="5000"/>
                      <a:lumOff val="95000"/>
                      <a:alpha val="0"/>
                    </a:schemeClr>
                  </a:gs>
                  <a:gs pos="57000">
                    <a:schemeClr val="bg1">
                      <a:lumMod val="85000"/>
                    </a:schemeClr>
                  </a:gs>
                  <a:gs pos="100000">
                    <a:schemeClr val="bg1">
                      <a:lumMod val="85000"/>
                    </a:schemeClr>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27" name="Oval 26"/>
            <p:cNvSpPr/>
            <p:nvPr/>
          </p:nvSpPr>
          <p:spPr>
            <a:xfrm>
              <a:off x="10278468" y="2161999"/>
              <a:ext cx="334791" cy="33479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28" name="Oval 27"/>
            <p:cNvSpPr/>
            <p:nvPr/>
          </p:nvSpPr>
          <p:spPr>
            <a:xfrm>
              <a:off x="10682122" y="2776551"/>
              <a:ext cx="334791" cy="33479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29" name="Oval 28"/>
            <p:cNvSpPr/>
            <p:nvPr/>
          </p:nvSpPr>
          <p:spPr>
            <a:xfrm>
              <a:off x="10682412" y="3465951"/>
              <a:ext cx="334791" cy="33479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30" name="Oval 29"/>
            <p:cNvSpPr/>
            <p:nvPr/>
          </p:nvSpPr>
          <p:spPr>
            <a:xfrm>
              <a:off x="10278467" y="4128982"/>
              <a:ext cx="334791" cy="33479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31" name="Shape 2859"/>
            <p:cNvSpPr/>
            <p:nvPr/>
          </p:nvSpPr>
          <p:spPr>
            <a:xfrm>
              <a:off x="10259420" y="2142950"/>
              <a:ext cx="372891" cy="372891"/>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moveTo>
                    <a:pt x="15929" y="7018"/>
                  </a:moveTo>
                  <a:cubicBezTo>
                    <a:pt x="15539" y="7246"/>
                    <a:pt x="15108" y="7411"/>
                    <a:pt x="14650" y="7500"/>
                  </a:cubicBezTo>
                  <a:cubicBezTo>
                    <a:pt x="14282" y="7114"/>
                    <a:pt x="13759" y="6874"/>
                    <a:pt x="13179" y="6874"/>
                  </a:cubicBezTo>
                  <a:cubicBezTo>
                    <a:pt x="12067" y="6874"/>
                    <a:pt x="11165" y="7762"/>
                    <a:pt x="11165" y="8856"/>
                  </a:cubicBezTo>
                  <a:cubicBezTo>
                    <a:pt x="11165" y="9011"/>
                    <a:pt x="11183" y="9162"/>
                    <a:pt x="11217" y="9308"/>
                  </a:cubicBezTo>
                  <a:cubicBezTo>
                    <a:pt x="9543" y="9225"/>
                    <a:pt x="8059" y="8436"/>
                    <a:pt x="7065" y="7236"/>
                  </a:cubicBezTo>
                  <a:cubicBezTo>
                    <a:pt x="6892" y="7530"/>
                    <a:pt x="6793" y="7869"/>
                    <a:pt x="6793" y="8233"/>
                  </a:cubicBezTo>
                  <a:cubicBezTo>
                    <a:pt x="6793" y="8921"/>
                    <a:pt x="7148" y="9528"/>
                    <a:pt x="7689" y="9883"/>
                  </a:cubicBezTo>
                  <a:cubicBezTo>
                    <a:pt x="7359" y="9873"/>
                    <a:pt x="7048" y="9784"/>
                    <a:pt x="6776" y="9635"/>
                  </a:cubicBezTo>
                  <a:cubicBezTo>
                    <a:pt x="6776" y="9644"/>
                    <a:pt x="6776" y="9651"/>
                    <a:pt x="6776" y="9660"/>
                  </a:cubicBezTo>
                  <a:cubicBezTo>
                    <a:pt x="6776" y="10621"/>
                    <a:pt x="7471" y="11422"/>
                    <a:pt x="8392" y="11604"/>
                  </a:cubicBezTo>
                  <a:cubicBezTo>
                    <a:pt x="8223" y="11650"/>
                    <a:pt x="8045" y="11673"/>
                    <a:pt x="7861" y="11673"/>
                  </a:cubicBezTo>
                  <a:cubicBezTo>
                    <a:pt x="7732" y="11673"/>
                    <a:pt x="7605" y="11661"/>
                    <a:pt x="7483" y="11638"/>
                  </a:cubicBezTo>
                  <a:cubicBezTo>
                    <a:pt x="7739" y="12426"/>
                    <a:pt x="8483" y="12999"/>
                    <a:pt x="9364" y="13015"/>
                  </a:cubicBezTo>
                  <a:cubicBezTo>
                    <a:pt x="8674" y="13547"/>
                    <a:pt x="7806" y="13863"/>
                    <a:pt x="6862" y="13863"/>
                  </a:cubicBezTo>
                  <a:cubicBezTo>
                    <a:pt x="6699" y="13863"/>
                    <a:pt x="6540" y="13855"/>
                    <a:pt x="6382" y="13837"/>
                  </a:cubicBezTo>
                  <a:cubicBezTo>
                    <a:pt x="7274" y="14398"/>
                    <a:pt x="8332" y="14727"/>
                    <a:pt x="9470" y="14727"/>
                  </a:cubicBezTo>
                  <a:cubicBezTo>
                    <a:pt x="13175" y="14727"/>
                    <a:pt x="15201" y="11706"/>
                    <a:pt x="15201" y="9086"/>
                  </a:cubicBezTo>
                  <a:cubicBezTo>
                    <a:pt x="15201" y="9000"/>
                    <a:pt x="15199" y="8915"/>
                    <a:pt x="15195" y="8830"/>
                  </a:cubicBezTo>
                  <a:cubicBezTo>
                    <a:pt x="15588" y="8550"/>
                    <a:pt x="15930" y="8201"/>
                    <a:pt x="16200" y="7804"/>
                  </a:cubicBezTo>
                  <a:cubicBezTo>
                    <a:pt x="15839" y="7961"/>
                    <a:pt x="15451" y="8067"/>
                    <a:pt x="15043" y="8115"/>
                  </a:cubicBezTo>
                  <a:cubicBezTo>
                    <a:pt x="15459" y="7870"/>
                    <a:pt x="15778" y="7482"/>
                    <a:pt x="15929" y="7018"/>
                  </a:cubicBezTo>
                </a:path>
              </a:pathLst>
            </a:custGeom>
            <a:solidFill>
              <a:schemeClr val="accent1"/>
            </a:solidFill>
            <a:ln w="12700">
              <a:miter lim="400000"/>
            </a:ln>
          </p:spPr>
          <p:txBody>
            <a:bodyPr lIns="38091" tIns="38091" rIns="38091" bIns="38091" anchor="ctr"/>
            <a:lstStyle/>
            <a:p>
              <a:pPr defTabSz="4572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latin typeface="阿里巴巴普惠体 R" panose="00020600040101010101" charset="-122"/>
                <a:ea typeface="阿里巴巴普惠体 R" panose="00020600040101010101" charset="-122"/>
                <a:cs typeface="+mn-ea"/>
                <a:sym typeface="+mn-lt"/>
              </a:endParaRPr>
            </a:p>
          </p:txBody>
        </p:sp>
        <p:sp>
          <p:nvSpPr>
            <p:cNvPr id="32" name="Shape 2860"/>
            <p:cNvSpPr/>
            <p:nvPr/>
          </p:nvSpPr>
          <p:spPr>
            <a:xfrm>
              <a:off x="10664797" y="2757502"/>
              <a:ext cx="372891" cy="372891"/>
            </a:xfrm>
            <a:custGeom>
              <a:avLst/>
              <a:gdLst/>
              <a:ahLst/>
              <a:cxnLst>
                <a:cxn ang="0">
                  <a:pos x="wd2" y="hd2"/>
                </a:cxn>
                <a:cxn ang="5400000">
                  <a:pos x="wd2" y="hd2"/>
                </a:cxn>
                <a:cxn ang="10800000">
                  <a:pos x="wd2" y="hd2"/>
                </a:cxn>
                <a:cxn ang="16200000">
                  <a:pos x="wd2" y="hd2"/>
                </a:cxn>
              </a:cxnLst>
              <a:rect l="0" t="0" r="r" b="b"/>
              <a:pathLst>
                <a:path w="21600" h="21600" extrusionOk="0">
                  <a:moveTo>
                    <a:pt x="11776" y="8468"/>
                  </a:moveTo>
                  <a:cubicBezTo>
                    <a:pt x="11776" y="8071"/>
                    <a:pt x="11817" y="7858"/>
                    <a:pt x="12428" y="7858"/>
                  </a:cubicBezTo>
                  <a:lnTo>
                    <a:pt x="13244" y="7858"/>
                  </a:lnTo>
                  <a:lnTo>
                    <a:pt x="13244" y="6381"/>
                  </a:lnTo>
                  <a:lnTo>
                    <a:pt x="11938" y="6381"/>
                  </a:lnTo>
                  <a:cubicBezTo>
                    <a:pt x="10369"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chemeClr val="accent1"/>
            </a:solidFill>
            <a:ln w="12700">
              <a:miter lim="400000"/>
            </a:ln>
          </p:spPr>
          <p:txBody>
            <a:bodyPr lIns="38091" tIns="38091" rIns="38091" bIns="38091" anchor="ctr"/>
            <a:lstStyle/>
            <a:p>
              <a:pPr defTabSz="4572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latin typeface="阿里巴巴普惠体 R" panose="00020600040101010101" charset="-122"/>
                <a:ea typeface="阿里巴巴普惠体 R" panose="00020600040101010101" charset="-122"/>
                <a:cs typeface="+mn-ea"/>
                <a:sym typeface="+mn-lt"/>
              </a:endParaRPr>
            </a:p>
          </p:txBody>
        </p:sp>
        <p:sp>
          <p:nvSpPr>
            <p:cNvPr id="33" name="Shape 2864"/>
            <p:cNvSpPr/>
            <p:nvPr/>
          </p:nvSpPr>
          <p:spPr>
            <a:xfrm>
              <a:off x="10664797" y="3446902"/>
              <a:ext cx="372891" cy="372891"/>
            </a:xfrm>
            <a:custGeom>
              <a:avLst/>
              <a:gdLst/>
              <a:ahLst/>
              <a:cxnLst>
                <a:cxn ang="0">
                  <a:pos x="wd2" y="hd2"/>
                </a:cxn>
                <a:cxn ang="5400000">
                  <a:pos x="wd2" y="hd2"/>
                </a:cxn>
                <a:cxn ang="10800000">
                  <a:pos x="wd2" y="hd2"/>
                </a:cxn>
                <a:cxn ang="16200000">
                  <a:pos x="wd2" y="hd2"/>
                </a:cxn>
              </a:cxnLst>
              <a:rect l="0" t="0" r="r" b="b"/>
              <a:pathLst>
                <a:path w="21600" h="21600" extrusionOk="0">
                  <a:moveTo>
                    <a:pt x="14725" y="7359"/>
                  </a:moveTo>
                  <a:lnTo>
                    <a:pt x="13743" y="7359"/>
                  </a:lnTo>
                  <a:lnTo>
                    <a:pt x="13743" y="8833"/>
                  </a:lnTo>
                  <a:lnTo>
                    <a:pt x="12265" y="8833"/>
                  </a:lnTo>
                  <a:lnTo>
                    <a:pt x="12265" y="9816"/>
                  </a:lnTo>
                  <a:lnTo>
                    <a:pt x="13743" y="9816"/>
                  </a:lnTo>
                  <a:lnTo>
                    <a:pt x="13743" y="11283"/>
                  </a:lnTo>
                  <a:lnTo>
                    <a:pt x="14725" y="11283"/>
                  </a:lnTo>
                  <a:lnTo>
                    <a:pt x="14725" y="9816"/>
                  </a:lnTo>
                  <a:lnTo>
                    <a:pt x="16205" y="9816"/>
                  </a:lnTo>
                  <a:lnTo>
                    <a:pt x="16205" y="8833"/>
                  </a:lnTo>
                  <a:lnTo>
                    <a:pt x="14725" y="8833"/>
                  </a:lnTo>
                  <a:cubicBezTo>
                    <a:pt x="14725" y="8833"/>
                    <a:pt x="14725" y="7359"/>
                    <a:pt x="14725" y="7359"/>
                  </a:cubicBezTo>
                  <a:close/>
                  <a:moveTo>
                    <a:pt x="9321" y="13946"/>
                  </a:moveTo>
                  <a:cubicBezTo>
                    <a:pt x="8620" y="13946"/>
                    <a:pt x="8071" y="13495"/>
                    <a:pt x="8071" y="12919"/>
                  </a:cubicBezTo>
                  <a:cubicBezTo>
                    <a:pt x="8071" y="12392"/>
                    <a:pt x="8713" y="11929"/>
                    <a:pt x="9446" y="11929"/>
                  </a:cubicBezTo>
                  <a:lnTo>
                    <a:pt x="9446" y="11723"/>
                  </a:lnTo>
                  <a:lnTo>
                    <a:pt x="9447" y="11723"/>
                  </a:lnTo>
                  <a:lnTo>
                    <a:pt x="9465" y="11929"/>
                  </a:lnTo>
                  <a:cubicBezTo>
                    <a:pt x="9624" y="11930"/>
                    <a:pt x="9777" y="11954"/>
                    <a:pt x="9922" y="12000"/>
                  </a:cubicBezTo>
                  <a:lnTo>
                    <a:pt x="10067" y="12104"/>
                  </a:lnTo>
                  <a:cubicBezTo>
                    <a:pt x="10440" y="12371"/>
                    <a:pt x="10637" y="12521"/>
                    <a:pt x="10695" y="12764"/>
                  </a:cubicBezTo>
                  <a:cubicBezTo>
                    <a:pt x="10710" y="12827"/>
                    <a:pt x="10717" y="12891"/>
                    <a:pt x="10717" y="12954"/>
                  </a:cubicBezTo>
                  <a:cubicBezTo>
                    <a:pt x="10717" y="13612"/>
                    <a:pt x="10247" y="13946"/>
                    <a:pt x="9321" y="13946"/>
                  </a:cubicBezTo>
                  <a:moveTo>
                    <a:pt x="8542" y="8739"/>
                  </a:moveTo>
                  <a:cubicBezTo>
                    <a:pt x="8495" y="8362"/>
                    <a:pt x="8574" y="8014"/>
                    <a:pt x="8754" y="7806"/>
                  </a:cubicBezTo>
                  <a:cubicBezTo>
                    <a:pt x="8864" y="7680"/>
                    <a:pt x="9006" y="7613"/>
                    <a:pt x="9164" y="7613"/>
                  </a:cubicBezTo>
                  <a:lnTo>
                    <a:pt x="9164" y="7409"/>
                  </a:lnTo>
                  <a:lnTo>
                    <a:pt x="9182" y="7613"/>
                  </a:lnTo>
                  <a:cubicBezTo>
                    <a:pt x="9653" y="7628"/>
                    <a:pt x="10105" y="8185"/>
                    <a:pt x="10189" y="8855"/>
                  </a:cubicBezTo>
                  <a:cubicBezTo>
                    <a:pt x="10237" y="9239"/>
                    <a:pt x="10155" y="9596"/>
                    <a:pt x="9970" y="9809"/>
                  </a:cubicBezTo>
                  <a:cubicBezTo>
                    <a:pt x="9860" y="9935"/>
                    <a:pt x="9722" y="10002"/>
                    <a:pt x="9550" y="10001"/>
                  </a:cubicBezTo>
                  <a:lnTo>
                    <a:pt x="9549" y="10001"/>
                  </a:lnTo>
                  <a:cubicBezTo>
                    <a:pt x="9087" y="9988"/>
                    <a:pt x="8626" y="9409"/>
                    <a:pt x="8542" y="8739"/>
                  </a:cubicBezTo>
                  <a:moveTo>
                    <a:pt x="10838" y="11196"/>
                  </a:moveTo>
                  <a:cubicBezTo>
                    <a:pt x="10586" y="11009"/>
                    <a:pt x="10351" y="10732"/>
                    <a:pt x="10342" y="10646"/>
                  </a:cubicBezTo>
                  <a:cubicBezTo>
                    <a:pt x="10342" y="10499"/>
                    <a:pt x="10342" y="10431"/>
                    <a:pt x="10689" y="10148"/>
                  </a:cubicBezTo>
                  <a:cubicBezTo>
                    <a:pt x="11138" y="9780"/>
                    <a:pt x="11386" y="9295"/>
                    <a:pt x="11386" y="8784"/>
                  </a:cubicBezTo>
                  <a:cubicBezTo>
                    <a:pt x="11386" y="8342"/>
                    <a:pt x="11262" y="7947"/>
                    <a:pt x="11050" y="7659"/>
                  </a:cubicBezTo>
                  <a:lnTo>
                    <a:pt x="11238" y="7659"/>
                  </a:lnTo>
                  <a:lnTo>
                    <a:pt x="12276" y="6873"/>
                  </a:lnTo>
                  <a:lnTo>
                    <a:pt x="9463" y="6873"/>
                  </a:lnTo>
                  <a:cubicBezTo>
                    <a:pt x="8335" y="6873"/>
                    <a:pt x="7345" y="7759"/>
                    <a:pt x="7345" y="8769"/>
                  </a:cubicBezTo>
                  <a:cubicBezTo>
                    <a:pt x="7345" y="9812"/>
                    <a:pt x="8109" y="10605"/>
                    <a:pt x="9137" y="10648"/>
                  </a:cubicBezTo>
                  <a:cubicBezTo>
                    <a:pt x="9121" y="10722"/>
                    <a:pt x="9113" y="10795"/>
                    <a:pt x="9113" y="10868"/>
                  </a:cubicBezTo>
                  <a:cubicBezTo>
                    <a:pt x="9113" y="11018"/>
                    <a:pt x="9147" y="11162"/>
                    <a:pt x="9216" y="11300"/>
                  </a:cubicBezTo>
                  <a:cubicBezTo>
                    <a:pt x="7943" y="11309"/>
                    <a:pt x="6870" y="12161"/>
                    <a:pt x="6870" y="13167"/>
                  </a:cubicBezTo>
                  <a:cubicBezTo>
                    <a:pt x="6870" y="14071"/>
                    <a:pt x="7903" y="14727"/>
                    <a:pt x="9325" y="14727"/>
                  </a:cubicBezTo>
                  <a:cubicBezTo>
                    <a:pt x="10861" y="14727"/>
                    <a:pt x="11690" y="13766"/>
                    <a:pt x="11690" y="12860"/>
                  </a:cubicBezTo>
                  <a:cubicBezTo>
                    <a:pt x="11690" y="12108"/>
                    <a:pt x="11459" y="11656"/>
                    <a:pt x="10838" y="11196"/>
                  </a:cubicBezTo>
                  <a:moveTo>
                    <a:pt x="10800" y="20618"/>
                  </a:moveTo>
                  <a:cubicBezTo>
                    <a:pt x="5378" y="20618"/>
                    <a:pt x="982" y="16223"/>
                    <a:pt x="982" y="10800"/>
                  </a:cubicBezTo>
                  <a:cubicBezTo>
                    <a:pt x="982" y="5378"/>
                    <a:pt x="5378"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5" y="21600"/>
                    <a:pt x="21600" y="16765"/>
                    <a:pt x="21600" y="10800"/>
                  </a:cubicBezTo>
                  <a:cubicBezTo>
                    <a:pt x="21600" y="4835"/>
                    <a:pt x="16765" y="0"/>
                    <a:pt x="10800" y="0"/>
                  </a:cubicBezTo>
                </a:path>
              </a:pathLst>
            </a:custGeom>
            <a:solidFill>
              <a:schemeClr val="accent1"/>
            </a:solidFill>
            <a:ln w="12700">
              <a:miter lim="400000"/>
            </a:ln>
          </p:spPr>
          <p:txBody>
            <a:bodyPr lIns="38091" tIns="38091" rIns="38091" bIns="38091" anchor="ctr"/>
            <a:lstStyle/>
            <a:p>
              <a:pPr defTabSz="4572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latin typeface="阿里巴巴普惠体 R" panose="00020600040101010101" charset="-122"/>
                <a:ea typeface="阿里巴巴普惠体 R" panose="00020600040101010101" charset="-122"/>
                <a:cs typeface="+mn-ea"/>
                <a:sym typeface="+mn-lt"/>
              </a:endParaRPr>
            </a:p>
          </p:txBody>
        </p:sp>
        <p:sp>
          <p:nvSpPr>
            <p:cNvPr id="34" name="Shape 2865"/>
            <p:cNvSpPr/>
            <p:nvPr/>
          </p:nvSpPr>
          <p:spPr>
            <a:xfrm>
              <a:off x="10259419" y="4104233"/>
              <a:ext cx="372891" cy="372891"/>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3430" y="9320"/>
                  </a:moveTo>
                  <a:cubicBezTo>
                    <a:pt x="11975" y="9320"/>
                    <a:pt x="11780" y="10196"/>
                    <a:pt x="11780" y="10196"/>
                  </a:cubicBezTo>
                  <a:lnTo>
                    <a:pt x="11782" y="9327"/>
                  </a:lnTo>
                  <a:lnTo>
                    <a:pt x="9818" y="9327"/>
                  </a:lnTo>
                  <a:lnTo>
                    <a:pt x="9818" y="14727"/>
                  </a:lnTo>
                  <a:lnTo>
                    <a:pt x="11782" y="14727"/>
                  </a:lnTo>
                  <a:lnTo>
                    <a:pt x="11782" y="11782"/>
                  </a:lnTo>
                  <a:cubicBezTo>
                    <a:pt x="11782" y="11782"/>
                    <a:pt x="11782" y="10793"/>
                    <a:pt x="12616" y="10793"/>
                  </a:cubicBezTo>
                  <a:cubicBezTo>
                    <a:pt x="13086" y="10793"/>
                    <a:pt x="13255" y="11232"/>
                    <a:pt x="13255" y="11782"/>
                  </a:cubicBezTo>
                  <a:lnTo>
                    <a:pt x="13255" y="14727"/>
                  </a:lnTo>
                  <a:lnTo>
                    <a:pt x="15218" y="14727"/>
                  </a:lnTo>
                  <a:lnTo>
                    <a:pt x="15218" y="11782"/>
                  </a:lnTo>
                  <a:cubicBezTo>
                    <a:pt x="15218" y="10245"/>
                    <a:pt x="14550" y="9320"/>
                    <a:pt x="13430" y="9320"/>
                  </a:cubicBezTo>
                  <a:moveTo>
                    <a:pt x="6873" y="14727"/>
                  </a:moveTo>
                  <a:lnTo>
                    <a:pt x="8829" y="14727"/>
                  </a:lnTo>
                  <a:lnTo>
                    <a:pt x="8829" y="9320"/>
                  </a:lnTo>
                  <a:lnTo>
                    <a:pt x="6873" y="9320"/>
                  </a:lnTo>
                  <a:cubicBezTo>
                    <a:pt x="6873" y="9320"/>
                    <a:pt x="6873" y="14727"/>
                    <a:pt x="6873" y="14727"/>
                  </a:cubicBezTo>
                  <a:close/>
                  <a:moveTo>
                    <a:pt x="7851" y="6873"/>
                  </a:moveTo>
                  <a:cubicBezTo>
                    <a:pt x="7311" y="6873"/>
                    <a:pt x="6873" y="7313"/>
                    <a:pt x="6873" y="7856"/>
                  </a:cubicBezTo>
                  <a:cubicBezTo>
                    <a:pt x="6873" y="8399"/>
                    <a:pt x="7311" y="8839"/>
                    <a:pt x="7851" y="8839"/>
                  </a:cubicBezTo>
                  <a:cubicBezTo>
                    <a:pt x="8391" y="8839"/>
                    <a:pt x="8829" y="8399"/>
                    <a:pt x="8829" y="7856"/>
                  </a:cubicBezTo>
                  <a:cubicBezTo>
                    <a:pt x="8829" y="7313"/>
                    <a:pt x="8391" y="6873"/>
                    <a:pt x="7851" y="6873"/>
                  </a:cubicBezTo>
                </a:path>
              </a:pathLst>
            </a:custGeom>
            <a:solidFill>
              <a:schemeClr val="accent1"/>
            </a:solidFill>
            <a:ln w="12700">
              <a:miter lim="400000"/>
            </a:ln>
          </p:spPr>
          <p:txBody>
            <a:bodyPr lIns="38091" tIns="38091" rIns="38091" bIns="38091" anchor="ctr"/>
            <a:lstStyle/>
            <a:p>
              <a:pPr defTabSz="4572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latin typeface="阿里巴巴普惠体 R" panose="00020600040101010101" charset="-122"/>
                <a:ea typeface="阿里巴巴普惠体 R" panose="00020600040101010101" charset="-122"/>
                <a:cs typeface="+mn-ea"/>
                <a:sym typeface="+mn-lt"/>
              </a:endParaRPr>
            </a:p>
          </p:txBody>
        </p:sp>
      </p:grpSp>
      <p:sp>
        <p:nvSpPr>
          <p:cNvPr id="36" name="TextBox 35"/>
          <p:cNvSpPr txBox="1"/>
          <p:nvPr/>
        </p:nvSpPr>
        <p:spPr>
          <a:xfrm>
            <a:off x="1821999" y="4069324"/>
            <a:ext cx="1773813" cy="400110"/>
          </a:xfrm>
          <a:prstGeom prst="rect">
            <a:avLst/>
          </a:prstGeom>
          <a:noFill/>
        </p:spPr>
        <p:txBody>
          <a:bodyPr wrap="square" rtlCol="0">
            <a:spAutoFit/>
          </a:bodyPr>
          <a:lstStyle/>
          <a:p>
            <a:pPr algn="ctr">
              <a:spcAft>
                <a:spcPts val="1200"/>
              </a:spcAft>
              <a:defRPr/>
            </a:pPr>
            <a:r>
              <a:rPr lang="zh-CN" altLang="en-US" sz="2000" dirty="0">
                <a:solidFill>
                  <a:schemeClr val="tx1">
                    <a:lumMod val="75000"/>
                    <a:lumOff val="25000"/>
                  </a:schemeClr>
                </a:solidFill>
                <a:cs typeface="+mn-ea"/>
                <a:sym typeface="+mn-lt"/>
              </a:rPr>
              <a:t>添加标题</a:t>
            </a:r>
            <a:endParaRPr lang="zh-CN" altLang="en-US" sz="2000" dirty="0">
              <a:solidFill>
                <a:schemeClr val="tx1">
                  <a:lumMod val="75000"/>
                  <a:lumOff val="25000"/>
                </a:schemeClr>
              </a:solidFill>
              <a:cs typeface="+mn-ea"/>
              <a:sym typeface="+mn-lt"/>
            </a:endParaRPr>
          </a:p>
        </p:txBody>
      </p:sp>
      <p:sp>
        <p:nvSpPr>
          <p:cNvPr id="38" name="Rectangle 37"/>
          <p:cNvSpPr/>
          <p:nvPr/>
        </p:nvSpPr>
        <p:spPr>
          <a:xfrm>
            <a:off x="1266092" y="4707269"/>
            <a:ext cx="2865423" cy="1171218"/>
          </a:xfrm>
          <a:prstGeom prst="rect">
            <a:avLst/>
          </a:prstGeom>
        </p:spPr>
        <p:txBody>
          <a:bodyPr wrap="square">
            <a:spAutoFit/>
          </a:bodyPr>
          <a:lstStyle/>
          <a:p>
            <a:pPr algn="ctr">
              <a:lnSpc>
                <a:spcPct val="150000"/>
              </a:lnSpc>
            </a:pPr>
            <a:r>
              <a:rPr lang="zh-CN" altLang="en-US" sz="1200" dirty="0">
                <a:solidFill>
                  <a:schemeClr val="tx1">
                    <a:lumMod val="75000"/>
                    <a:lumOff val="25000"/>
                  </a:schemeClr>
                </a:solidFill>
                <a:cs typeface="+mn-ea"/>
                <a:sym typeface="+mn-lt"/>
              </a:rPr>
              <a:t>您的内容打在这里，或者通过复制您的文本后，在此框中选择粘贴。您的内容打在这里，或者通过复制您的文本后，在此框中选择粘贴。</a:t>
            </a:r>
            <a:endParaRPr lang="id-ID" altLang="zh-CN" sz="1200" dirty="0">
              <a:solidFill>
                <a:schemeClr val="tx1">
                  <a:lumMod val="75000"/>
                  <a:lumOff val="25000"/>
                </a:schemeClr>
              </a:solidFill>
              <a:cs typeface="+mn-ea"/>
              <a:sym typeface="+mn-lt"/>
            </a:endParaRPr>
          </a:p>
        </p:txBody>
      </p:sp>
      <p:sp>
        <p:nvSpPr>
          <p:cNvPr id="40" name="TextBox 39"/>
          <p:cNvSpPr txBox="1"/>
          <p:nvPr/>
        </p:nvSpPr>
        <p:spPr>
          <a:xfrm>
            <a:off x="5201615" y="4069324"/>
            <a:ext cx="1773813" cy="400110"/>
          </a:xfrm>
          <a:prstGeom prst="rect">
            <a:avLst/>
          </a:prstGeom>
          <a:noFill/>
        </p:spPr>
        <p:txBody>
          <a:bodyPr wrap="square" rtlCol="0">
            <a:spAutoFit/>
          </a:bodyPr>
          <a:lstStyle/>
          <a:p>
            <a:pPr algn="ctr">
              <a:spcAft>
                <a:spcPts val="1200"/>
              </a:spcAft>
              <a:defRPr/>
            </a:pPr>
            <a:r>
              <a:rPr lang="zh-CN" altLang="en-US" sz="2000" dirty="0">
                <a:solidFill>
                  <a:schemeClr val="tx1">
                    <a:lumMod val="75000"/>
                    <a:lumOff val="25000"/>
                  </a:schemeClr>
                </a:solidFill>
                <a:cs typeface="+mn-ea"/>
                <a:sym typeface="+mn-lt"/>
              </a:rPr>
              <a:t>添加标题</a:t>
            </a:r>
            <a:endParaRPr lang="zh-CN" altLang="en-US" sz="2000" dirty="0">
              <a:solidFill>
                <a:schemeClr val="tx1">
                  <a:lumMod val="75000"/>
                  <a:lumOff val="25000"/>
                </a:schemeClr>
              </a:solidFill>
              <a:cs typeface="+mn-ea"/>
              <a:sym typeface="+mn-lt"/>
            </a:endParaRPr>
          </a:p>
        </p:txBody>
      </p:sp>
      <p:sp>
        <p:nvSpPr>
          <p:cNvPr id="42" name="Rectangle 41"/>
          <p:cNvSpPr/>
          <p:nvPr/>
        </p:nvSpPr>
        <p:spPr>
          <a:xfrm>
            <a:off x="4705317" y="4722380"/>
            <a:ext cx="2889527" cy="1171218"/>
          </a:xfrm>
          <a:prstGeom prst="rect">
            <a:avLst/>
          </a:prstGeom>
        </p:spPr>
        <p:txBody>
          <a:bodyPr wrap="square">
            <a:spAutoFit/>
          </a:bodyPr>
          <a:lstStyle/>
          <a:p>
            <a:pPr algn="ctr">
              <a:lnSpc>
                <a:spcPct val="150000"/>
              </a:lnSpc>
            </a:pPr>
            <a:r>
              <a:rPr lang="zh-CN" altLang="en-US" sz="1200" dirty="0">
                <a:solidFill>
                  <a:schemeClr val="tx1">
                    <a:lumMod val="75000"/>
                    <a:lumOff val="25000"/>
                  </a:schemeClr>
                </a:solidFill>
                <a:cs typeface="+mn-ea"/>
                <a:sym typeface="+mn-lt"/>
              </a:rPr>
              <a:t>您的内容打在这里，或者通过复制您的文本后，在此框中选择粘贴。您的内容打在这里，或者通过复制您的文本后，在此框中选择粘贴。</a:t>
            </a:r>
            <a:endParaRPr lang="id-ID" altLang="zh-CN" sz="1200" dirty="0">
              <a:solidFill>
                <a:schemeClr val="tx1">
                  <a:lumMod val="75000"/>
                  <a:lumOff val="25000"/>
                </a:schemeClr>
              </a:solidFill>
              <a:cs typeface="+mn-ea"/>
              <a:sym typeface="+mn-lt"/>
            </a:endParaRPr>
          </a:p>
        </p:txBody>
      </p:sp>
      <p:sp>
        <p:nvSpPr>
          <p:cNvPr id="44" name="TextBox 43"/>
          <p:cNvSpPr txBox="1"/>
          <p:nvPr/>
        </p:nvSpPr>
        <p:spPr>
          <a:xfrm>
            <a:off x="8423197" y="4069324"/>
            <a:ext cx="2251480" cy="400110"/>
          </a:xfrm>
          <a:prstGeom prst="rect">
            <a:avLst/>
          </a:prstGeom>
          <a:noFill/>
        </p:spPr>
        <p:txBody>
          <a:bodyPr wrap="square" rtlCol="0">
            <a:spAutoFit/>
          </a:bodyPr>
          <a:lstStyle/>
          <a:p>
            <a:pPr algn="ctr">
              <a:spcAft>
                <a:spcPts val="1200"/>
              </a:spcAft>
              <a:defRPr/>
            </a:pPr>
            <a:r>
              <a:rPr lang="zh-CN" altLang="en-US" sz="2000" dirty="0">
                <a:solidFill>
                  <a:schemeClr val="tx1">
                    <a:lumMod val="75000"/>
                    <a:lumOff val="25000"/>
                  </a:schemeClr>
                </a:solidFill>
                <a:cs typeface="+mn-ea"/>
                <a:sym typeface="+mn-lt"/>
              </a:rPr>
              <a:t>添加标题</a:t>
            </a:r>
            <a:endParaRPr lang="zh-CN" altLang="en-US" sz="2000" dirty="0">
              <a:solidFill>
                <a:schemeClr val="tx1">
                  <a:lumMod val="75000"/>
                  <a:lumOff val="25000"/>
                </a:schemeClr>
              </a:solidFill>
              <a:cs typeface="+mn-ea"/>
              <a:sym typeface="+mn-lt"/>
            </a:endParaRPr>
          </a:p>
        </p:txBody>
      </p:sp>
      <p:sp>
        <p:nvSpPr>
          <p:cNvPr id="46" name="Rectangle 45"/>
          <p:cNvSpPr/>
          <p:nvPr/>
        </p:nvSpPr>
        <p:spPr>
          <a:xfrm>
            <a:off x="8293535" y="4722380"/>
            <a:ext cx="2912012" cy="1171218"/>
          </a:xfrm>
          <a:prstGeom prst="rect">
            <a:avLst/>
          </a:prstGeom>
        </p:spPr>
        <p:txBody>
          <a:bodyPr wrap="square">
            <a:spAutoFit/>
          </a:bodyPr>
          <a:lstStyle/>
          <a:p>
            <a:pPr algn="ctr">
              <a:lnSpc>
                <a:spcPct val="150000"/>
              </a:lnSpc>
            </a:pPr>
            <a:r>
              <a:rPr lang="zh-CN" altLang="en-US" sz="1200" dirty="0">
                <a:solidFill>
                  <a:schemeClr val="tx1">
                    <a:lumMod val="75000"/>
                    <a:lumOff val="25000"/>
                  </a:schemeClr>
                </a:solidFill>
                <a:cs typeface="+mn-ea"/>
                <a:sym typeface="+mn-lt"/>
              </a:rPr>
              <a:t>您的内容打在这里，或者通过复制您的文本后，在此框中选择粘贴。您的内容打在这里，或者通过复制您的文本后，在此框中选择粘贴。</a:t>
            </a:r>
            <a:endParaRPr lang="id-ID" altLang="zh-CN" sz="1200" dirty="0">
              <a:solidFill>
                <a:schemeClr val="tx1">
                  <a:lumMod val="75000"/>
                  <a:lumOff val="25000"/>
                </a:schemeClr>
              </a:solidFill>
              <a:cs typeface="+mn-ea"/>
              <a:sym typeface="+mn-lt"/>
            </a:endParaRPr>
          </a:p>
        </p:txBody>
      </p:sp>
      <p:pic>
        <p:nvPicPr>
          <p:cNvPr id="51" name="图片占位符 50"/>
          <p:cNvPicPr>
            <a:picLocks noGrp="1" noChangeAspect="1"/>
          </p:cNvPicPr>
          <p:nvPr>
            <p:ph type="pic" sz="quarter" idx="13"/>
          </p:nvPr>
        </p:nvPicPr>
        <p:blipFill>
          <a:blip r:embed="rId1"/>
          <a:srcRect/>
          <a:stretch>
            <a:fillRect/>
          </a:stretch>
        </p:blipFill>
        <p:spPr>
          <a:xfrm>
            <a:off x="8582235" y="1721887"/>
            <a:ext cx="1981200" cy="1981200"/>
          </a:xfrm>
        </p:spPr>
      </p:pic>
      <p:pic>
        <p:nvPicPr>
          <p:cNvPr id="47" name="图片占位符 46"/>
          <p:cNvPicPr>
            <a:picLocks noGrp="1" noChangeAspect="1"/>
          </p:cNvPicPr>
          <p:nvPr>
            <p:ph type="pic" sz="quarter" idx="12"/>
          </p:nvPr>
        </p:nvPicPr>
        <p:blipFill>
          <a:blip r:embed="rId2"/>
          <a:srcRect/>
          <a:stretch>
            <a:fillRect/>
          </a:stretch>
        </p:blipFill>
        <p:spPr>
          <a:xfrm>
            <a:off x="5107001" y="1721887"/>
            <a:ext cx="1981200" cy="1981200"/>
          </a:xfrm>
        </p:spPr>
      </p:pic>
      <p:pic>
        <p:nvPicPr>
          <p:cNvPr id="43" name="图片占位符 42"/>
          <p:cNvPicPr>
            <a:picLocks noGrp="1" noChangeAspect="1"/>
          </p:cNvPicPr>
          <p:nvPr>
            <p:ph type="pic" sz="quarter" idx="11"/>
          </p:nvPr>
        </p:nvPicPr>
        <p:blipFill>
          <a:blip r:embed="rId3"/>
          <a:srcRect/>
          <a:stretch>
            <a:fillRect/>
          </a:stretch>
        </p:blipFill>
        <p:spPr>
          <a:xfrm>
            <a:off x="1677069" y="1713789"/>
            <a:ext cx="1981200" cy="1981200"/>
          </a:xfrm>
        </p:spPr>
      </p:pic>
      <p:grpSp>
        <p:nvGrpSpPr>
          <p:cNvPr id="56" name="组合 55"/>
          <p:cNvGrpSpPr/>
          <p:nvPr/>
        </p:nvGrpSpPr>
        <p:grpSpPr>
          <a:xfrm>
            <a:off x="-482600" y="304800"/>
            <a:ext cx="2260600" cy="381000"/>
            <a:chOff x="-482600" y="304800"/>
            <a:chExt cx="2260600" cy="381000"/>
          </a:xfrm>
        </p:grpSpPr>
        <p:sp>
          <p:nvSpPr>
            <p:cNvPr id="58" name="平行四边形 57"/>
            <p:cNvSpPr/>
            <p:nvPr/>
          </p:nvSpPr>
          <p:spPr>
            <a:xfrm>
              <a:off x="-482600" y="304800"/>
              <a:ext cx="2260600" cy="381000"/>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9" name="文本框 58"/>
            <p:cNvSpPr txBox="1"/>
            <p:nvPr/>
          </p:nvSpPr>
          <p:spPr>
            <a:xfrm>
              <a:off x="37936" y="304800"/>
              <a:ext cx="1651000" cy="374729"/>
            </a:xfrm>
            <a:prstGeom prst="rect">
              <a:avLst/>
            </a:prstGeom>
            <a:noFill/>
          </p:spPr>
          <p:txBody>
            <a:bodyPr wrap="square" rtlCol="0">
              <a:spAutoFit/>
            </a:bodyPr>
            <a:lstStyle/>
            <a:p>
              <a:r>
                <a:rPr lang="zh-CN" altLang="en-US" dirty="0">
                  <a:solidFill>
                    <a:schemeClr val="bg1"/>
                  </a:solidFill>
                  <a:cs typeface="+mn-ea"/>
                  <a:sym typeface="+mn-lt"/>
                </a:rPr>
                <a:t>未来工作规划</a:t>
              </a:r>
              <a:endParaRPr lang="zh-CN" altLang="en-US" dirty="0">
                <a:solidFill>
                  <a:schemeClr val="bg1"/>
                </a:solidFill>
                <a:cs typeface="+mn-ea"/>
                <a:sym typeface="+mn-lt"/>
              </a:endParaRPr>
            </a:p>
          </p:txBody>
        </p:sp>
      </p:gr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par>
                                <p:cTn id="8" presetID="21" presetClass="entr" presetSubtype="1"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heel(1)">
                                      <p:cBhvr>
                                        <p:cTn id="10" dur="2000"/>
                                        <p:tgtEl>
                                          <p:spTgt spid="15"/>
                                        </p:tgtEl>
                                      </p:cBhvr>
                                    </p:animEffect>
                                  </p:childTnLst>
                                </p:cTn>
                              </p:par>
                              <p:par>
                                <p:cTn id="11" presetID="21" presetClass="entr" presetSubtype="1" fill="hold"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wheel(1)">
                                      <p:cBhvr>
                                        <p:cTn id="13" dur="20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43"/>
                                        </p:tgtEl>
                                        <p:attrNameLst>
                                          <p:attrName>style.visibility</p:attrName>
                                        </p:attrNameLst>
                                      </p:cBhvr>
                                      <p:to>
                                        <p:strVal val="visible"/>
                                      </p:to>
                                    </p:set>
                                    <p:anim calcmode="lin" valueType="num">
                                      <p:cBhvr>
                                        <p:cTn id="18" dur="500" fill="hold"/>
                                        <p:tgtEl>
                                          <p:spTgt spid="43"/>
                                        </p:tgtEl>
                                        <p:attrNameLst>
                                          <p:attrName>ppt_w</p:attrName>
                                        </p:attrNameLst>
                                      </p:cBhvr>
                                      <p:tavLst>
                                        <p:tav tm="0">
                                          <p:val>
                                            <p:fltVal val="0"/>
                                          </p:val>
                                        </p:tav>
                                        <p:tav tm="100000">
                                          <p:val>
                                            <p:strVal val="#ppt_w"/>
                                          </p:val>
                                        </p:tav>
                                      </p:tavLst>
                                    </p:anim>
                                    <p:anim calcmode="lin" valueType="num">
                                      <p:cBhvr>
                                        <p:cTn id="19" dur="500" fill="hold"/>
                                        <p:tgtEl>
                                          <p:spTgt spid="43"/>
                                        </p:tgtEl>
                                        <p:attrNameLst>
                                          <p:attrName>ppt_h</p:attrName>
                                        </p:attrNameLst>
                                      </p:cBhvr>
                                      <p:tavLst>
                                        <p:tav tm="0">
                                          <p:val>
                                            <p:fltVal val="0"/>
                                          </p:val>
                                        </p:tav>
                                        <p:tav tm="100000">
                                          <p:val>
                                            <p:strVal val="#ppt_h"/>
                                          </p:val>
                                        </p:tav>
                                      </p:tavLst>
                                    </p:anim>
                                    <p:animEffect transition="in" filter="fade">
                                      <p:cBhvr>
                                        <p:cTn id="20" dur="500"/>
                                        <p:tgtEl>
                                          <p:spTgt spid="43"/>
                                        </p:tgtEl>
                                      </p:cBhvr>
                                    </p:animEffect>
                                  </p:childTnLst>
                                </p:cTn>
                              </p:par>
                              <p:par>
                                <p:cTn id="21" presetID="53" presetClass="entr" presetSubtype="16" fill="hold" nodeType="withEffect">
                                  <p:stCondLst>
                                    <p:cond delay="0"/>
                                  </p:stCondLst>
                                  <p:childTnLst>
                                    <p:set>
                                      <p:cBhvr>
                                        <p:cTn id="22" dur="1" fill="hold">
                                          <p:stCondLst>
                                            <p:cond delay="0"/>
                                          </p:stCondLst>
                                        </p:cTn>
                                        <p:tgtEl>
                                          <p:spTgt spid="47"/>
                                        </p:tgtEl>
                                        <p:attrNameLst>
                                          <p:attrName>style.visibility</p:attrName>
                                        </p:attrNameLst>
                                      </p:cBhvr>
                                      <p:to>
                                        <p:strVal val="visible"/>
                                      </p:to>
                                    </p:set>
                                    <p:anim calcmode="lin" valueType="num">
                                      <p:cBhvr>
                                        <p:cTn id="23" dur="500" fill="hold"/>
                                        <p:tgtEl>
                                          <p:spTgt spid="47"/>
                                        </p:tgtEl>
                                        <p:attrNameLst>
                                          <p:attrName>ppt_w</p:attrName>
                                        </p:attrNameLst>
                                      </p:cBhvr>
                                      <p:tavLst>
                                        <p:tav tm="0">
                                          <p:val>
                                            <p:fltVal val="0"/>
                                          </p:val>
                                        </p:tav>
                                        <p:tav tm="100000">
                                          <p:val>
                                            <p:strVal val="#ppt_w"/>
                                          </p:val>
                                        </p:tav>
                                      </p:tavLst>
                                    </p:anim>
                                    <p:anim calcmode="lin" valueType="num">
                                      <p:cBhvr>
                                        <p:cTn id="24" dur="500" fill="hold"/>
                                        <p:tgtEl>
                                          <p:spTgt spid="47"/>
                                        </p:tgtEl>
                                        <p:attrNameLst>
                                          <p:attrName>ppt_h</p:attrName>
                                        </p:attrNameLst>
                                      </p:cBhvr>
                                      <p:tavLst>
                                        <p:tav tm="0">
                                          <p:val>
                                            <p:fltVal val="0"/>
                                          </p:val>
                                        </p:tav>
                                        <p:tav tm="100000">
                                          <p:val>
                                            <p:strVal val="#ppt_h"/>
                                          </p:val>
                                        </p:tav>
                                      </p:tavLst>
                                    </p:anim>
                                    <p:animEffect transition="in" filter="fade">
                                      <p:cBhvr>
                                        <p:cTn id="25" dur="500"/>
                                        <p:tgtEl>
                                          <p:spTgt spid="47"/>
                                        </p:tgtEl>
                                      </p:cBhvr>
                                    </p:animEffect>
                                  </p:childTnLst>
                                </p:cTn>
                              </p:par>
                              <p:par>
                                <p:cTn id="26" presetID="53" presetClass="entr" presetSubtype="16" fill="hold" nodeType="withEffect">
                                  <p:stCondLst>
                                    <p:cond delay="0"/>
                                  </p:stCondLst>
                                  <p:childTnLst>
                                    <p:set>
                                      <p:cBhvr>
                                        <p:cTn id="27" dur="1" fill="hold">
                                          <p:stCondLst>
                                            <p:cond delay="0"/>
                                          </p:stCondLst>
                                        </p:cTn>
                                        <p:tgtEl>
                                          <p:spTgt spid="51"/>
                                        </p:tgtEl>
                                        <p:attrNameLst>
                                          <p:attrName>style.visibility</p:attrName>
                                        </p:attrNameLst>
                                      </p:cBhvr>
                                      <p:to>
                                        <p:strVal val="visible"/>
                                      </p:to>
                                    </p:set>
                                    <p:anim calcmode="lin" valueType="num">
                                      <p:cBhvr>
                                        <p:cTn id="28" dur="500" fill="hold"/>
                                        <p:tgtEl>
                                          <p:spTgt spid="51"/>
                                        </p:tgtEl>
                                        <p:attrNameLst>
                                          <p:attrName>ppt_w</p:attrName>
                                        </p:attrNameLst>
                                      </p:cBhvr>
                                      <p:tavLst>
                                        <p:tav tm="0">
                                          <p:val>
                                            <p:fltVal val="0"/>
                                          </p:val>
                                        </p:tav>
                                        <p:tav tm="100000">
                                          <p:val>
                                            <p:strVal val="#ppt_w"/>
                                          </p:val>
                                        </p:tav>
                                      </p:tavLst>
                                    </p:anim>
                                    <p:anim calcmode="lin" valueType="num">
                                      <p:cBhvr>
                                        <p:cTn id="29" dur="500" fill="hold"/>
                                        <p:tgtEl>
                                          <p:spTgt spid="51"/>
                                        </p:tgtEl>
                                        <p:attrNameLst>
                                          <p:attrName>ppt_h</p:attrName>
                                        </p:attrNameLst>
                                      </p:cBhvr>
                                      <p:tavLst>
                                        <p:tav tm="0">
                                          <p:val>
                                            <p:fltVal val="0"/>
                                          </p:val>
                                        </p:tav>
                                        <p:tav tm="100000">
                                          <p:val>
                                            <p:strVal val="#ppt_h"/>
                                          </p:val>
                                        </p:tav>
                                      </p:tavLst>
                                    </p:anim>
                                    <p:animEffect transition="in" filter="fade">
                                      <p:cBhvr>
                                        <p:cTn id="30" dur="500"/>
                                        <p:tgtEl>
                                          <p:spTgt spid="51"/>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6"/>
                                        </p:tgtEl>
                                        <p:attrNameLst>
                                          <p:attrName>style.visibility</p:attrName>
                                        </p:attrNameLst>
                                      </p:cBhvr>
                                      <p:to>
                                        <p:strVal val="visible"/>
                                      </p:to>
                                    </p:set>
                                    <p:anim calcmode="lin" valueType="num">
                                      <p:cBhvr additive="base">
                                        <p:cTn id="35" dur="500" fill="hold"/>
                                        <p:tgtEl>
                                          <p:spTgt spid="36"/>
                                        </p:tgtEl>
                                        <p:attrNameLst>
                                          <p:attrName>ppt_x</p:attrName>
                                        </p:attrNameLst>
                                      </p:cBhvr>
                                      <p:tavLst>
                                        <p:tav tm="0">
                                          <p:val>
                                            <p:strVal val="#ppt_x"/>
                                          </p:val>
                                        </p:tav>
                                        <p:tav tm="100000">
                                          <p:val>
                                            <p:strVal val="#ppt_x"/>
                                          </p:val>
                                        </p:tav>
                                      </p:tavLst>
                                    </p:anim>
                                    <p:anim calcmode="lin" valueType="num">
                                      <p:cBhvr additive="base">
                                        <p:cTn id="36" dur="500" fill="hold"/>
                                        <p:tgtEl>
                                          <p:spTgt spid="36"/>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40"/>
                                        </p:tgtEl>
                                        <p:attrNameLst>
                                          <p:attrName>style.visibility</p:attrName>
                                        </p:attrNameLst>
                                      </p:cBhvr>
                                      <p:to>
                                        <p:strVal val="visible"/>
                                      </p:to>
                                    </p:set>
                                    <p:anim calcmode="lin" valueType="num">
                                      <p:cBhvr additive="base">
                                        <p:cTn id="39" dur="500" fill="hold"/>
                                        <p:tgtEl>
                                          <p:spTgt spid="40"/>
                                        </p:tgtEl>
                                        <p:attrNameLst>
                                          <p:attrName>ppt_x</p:attrName>
                                        </p:attrNameLst>
                                      </p:cBhvr>
                                      <p:tavLst>
                                        <p:tav tm="0">
                                          <p:val>
                                            <p:strVal val="#ppt_x"/>
                                          </p:val>
                                        </p:tav>
                                        <p:tav tm="100000">
                                          <p:val>
                                            <p:strVal val="#ppt_x"/>
                                          </p:val>
                                        </p:tav>
                                      </p:tavLst>
                                    </p:anim>
                                    <p:anim calcmode="lin" valueType="num">
                                      <p:cBhvr additive="base">
                                        <p:cTn id="40" dur="500" fill="hold"/>
                                        <p:tgtEl>
                                          <p:spTgt spid="4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44"/>
                                        </p:tgtEl>
                                        <p:attrNameLst>
                                          <p:attrName>style.visibility</p:attrName>
                                        </p:attrNameLst>
                                      </p:cBhvr>
                                      <p:to>
                                        <p:strVal val="visible"/>
                                      </p:to>
                                    </p:set>
                                    <p:anim calcmode="lin" valueType="num">
                                      <p:cBhvr additive="base">
                                        <p:cTn id="43" dur="500" fill="hold"/>
                                        <p:tgtEl>
                                          <p:spTgt spid="44"/>
                                        </p:tgtEl>
                                        <p:attrNameLst>
                                          <p:attrName>ppt_x</p:attrName>
                                        </p:attrNameLst>
                                      </p:cBhvr>
                                      <p:tavLst>
                                        <p:tav tm="0">
                                          <p:val>
                                            <p:strVal val="#ppt_x"/>
                                          </p:val>
                                        </p:tav>
                                        <p:tav tm="100000">
                                          <p:val>
                                            <p:strVal val="#ppt_x"/>
                                          </p:val>
                                        </p:tav>
                                      </p:tavLst>
                                    </p:anim>
                                    <p:anim calcmode="lin" valueType="num">
                                      <p:cBhvr additive="base">
                                        <p:cTn id="44" dur="500" fill="hold"/>
                                        <p:tgtEl>
                                          <p:spTgt spid="4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46"/>
                                        </p:tgtEl>
                                        <p:attrNameLst>
                                          <p:attrName>style.visibility</p:attrName>
                                        </p:attrNameLst>
                                      </p:cBhvr>
                                      <p:to>
                                        <p:strVal val="visible"/>
                                      </p:to>
                                    </p:set>
                                    <p:anim calcmode="lin" valueType="num">
                                      <p:cBhvr additive="base">
                                        <p:cTn id="47" dur="500" fill="hold"/>
                                        <p:tgtEl>
                                          <p:spTgt spid="46"/>
                                        </p:tgtEl>
                                        <p:attrNameLst>
                                          <p:attrName>ppt_x</p:attrName>
                                        </p:attrNameLst>
                                      </p:cBhvr>
                                      <p:tavLst>
                                        <p:tav tm="0">
                                          <p:val>
                                            <p:strVal val="#ppt_x"/>
                                          </p:val>
                                        </p:tav>
                                        <p:tav tm="100000">
                                          <p:val>
                                            <p:strVal val="#ppt_x"/>
                                          </p:val>
                                        </p:tav>
                                      </p:tavLst>
                                    </p:anim>
                                    <p:anim calcmode="lin" valueType="num">
                                      <p:cBhvr additive="base">
                                        <p:cTn id="48" dur="500" fill="hold"/>
                                        <p:tgtEl>
                                          <p:spTgt spid="4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42"/>
                                        </p:tgtEl>
                                        <p:attrNameLst>
                                          <p:attrName>style.visibility</p:attrName>
                                        </p:attrNameLst>
                                      </p:cBhvr>
                                      <p:to>
                                        <p:strVal val="visible"/>
                                      </p:to>
                                    </p:set>
                                    <p:anim calcmode="lin" valueType="num">
                                      <p:cBhvr additive="base">
                                        <p:cTn id="51" dur="500" fill="hold"/>
                                        <p:tgtEl>
                                          <p:spTgt spid="42"/>
                                        </p:tgtEl>
                                        <p:attrNameLst>
                                          <p:attrName>ppt_x</p:attrName>
                                        </p:attrNameLst>
                                      </p:cBhvr>
                                      <p:tavLst>
                                        <p:tav tm="0">
                                          <p:val>
                                            <p:strVal val="#ppt_x"/>
                                          </p:val>
                                        </p:tav>
                                        <p:tav tm="100000">
                                          <p:val>
                                            <p:strVal val="#ppt_x"/>
                                          </p:val>
                                        </p:tav>
                                      </p:tavLst>
                                    </p:anim>
                                    <p:anim calcmode="lin" valueType="num">
                                      <p:cBhvr additive="base">
                                        <p:cTn id="52" dur="500" fill="hold"/>
                                        <p:tgtEl>
                                          <p:spTgt spid="42"/>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8"/>
                                        </p:tgtEl>
                                        <p:attrNameLst>
                                          <p:attrName>style.visibility</p:attrName>
                                        </p:attrNameLst>
                                      </p:cBhvr>
                                      <p:to>
                                        <p:strVal val="visible"/>
                                      </p:to>
                                    </p:set>
                                    <p:anim calcmode="lin" valueType="num">
                                      <p:cBhvr additive="base">
                                        <p:cTn id="55" dur="500" fill="hold"/>
                                        <p:tgtEl>
                                          <p:spTgt spid="38"/>
                                        </p:tgtEl>
                                        <p:attrNameLst>
                                          <p:attrName>ppt_x</p:attrName>
                                        </p:attrNameLst>
                                      </p:cBhvr>
                                      <p:tavLst>
                                        <p:tav tm="0">
                                          <p:val>
                                            <p:strVal val="#ppt_x"/>
                                          </p:val>
                                        </p:tav>
                                        <p:tav tm="100000">
                                          <p:val>
                                            <p:strVal val="#ppt_x"/>
                                          </p:val>
                                        </p:tav>
                                      </p:tavLst>
                                    </p:anim>
                                    <p:anim calcmode="lin" valueType="num">
                                      <p:cBhvr additive="base">
                                        <p:cTn id="56"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8" grpId="0"/>
      <p:bldP spid="40" grpId="0"/>
      <p:bldP spid="42" grpId="0"/>
      <p:bldP spid="44" grpId="0"/>
      <p:bldP spid="4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026783" y="1038173"/>
            <a:ext cx="9294689" cy="4025992"/>
            <a:chOff x="1141083" y="1488116"/>
            <a:chExt cx="9294689" cy="4025992"/>
          </a:xfrm>
        </p:grpSpPr>
        <p:sp>
          <p:nvSpPr>
            <p:cNvPr id="3" name="PA_形状 4644"/>
            <p:cNvSpPr/>
            <p:nvPr>
              <p:custDataLst>
                <p:tags r:id="rId1"/>
              </p:custDataLst>
            </p:nvPr>
          </p:nvSpPr>
          <p:spPr>
            <a:xfrm>
              <a:off x="1141083" y="1863349"/>
              <a:ext cx="8898867" cy="3407939"/>
            </a:xfrm>
            <a:custGeom>
              <a:avLst/>
              <a:gdLst/>
              <a:ahLst/>
              <a:cxnLst>
                <a:cxn ang="0">
                  <a:pos x="wd2" y="hd2"/>
                </a:cxn>
                <a:cxn ang="5400000">
                  <a:pos x="wd2" y="hd2"/>
                </a:cxn>
                <a:cxn ang="10800000">
                  <a:pos x="wd2" y="hd2"/>
                </a:cxn>
                <a:cxn ang="16200000">
                  <a:pos x="wd2" y="hd2"/>
                </a:cxn>
              </a:cxnLst>
              <a:rect l="0" t="0" r="r" b="b"/>
              <a:pathLst>
                <a:path w="21600" h="19359" extrusionOk="0">
                  <a:moveTo>
                    <a:pt x="0" y="11881"/>
                  </a:moveTo>
                  <a:cubicBezTo>
                    <a:pt x="1060" y="7692"/>
                    <a:pt x="3310" y="5945"/>
                    <a:pt x="5254" y="7796"/>
                  </a:cubicBezTo>
                  <a:cubicBezTo>
                    <a:pt x="7606" y="10036"/>
                    <a:pt x="8550" y="16859"/>
                    <a:pt x="10976" y="18786"/>
                  </a:cubicBezTo>
                  <a:cubicBezTo>
                    <a:pt x="14518" y="21600"/>
                    <a:pt x="17361" y="13534"/>
                    <a:pt x="19648" y="5955"/>
                  </a:cubicBezTo>
                  <a:cubicBezTo>
                    <a:pt x="20264" y="3912"/>
                    <a:pt x="20915" y="1926"/>
                    <a:pt x="21600" y="0"/>
                  </a:cubicBezTo>
                </a:path>
              </a:pathLst>
            </a:custGeom>
            <a:noFill/>
            <a:ln w="25400" cap="rnd" cmpd="sng" algn="ctr">
              <a:solidFill>
                <a:srgbClr val="A6A6A6"/>
              </a:solidFill>
              <a:prstDash val="dash"/>
              <a:miter lim="800000"/>
            </a:ln>
            <a:effectLst/>
          </p:spPr>
          <p:txBody>
            <a:bodyPr rtlCol="0" anchor="ctr"/>
            <a:lstStyle/>
            <a:p>
              <a:pPr algn="ctr"/>
              <a:endParaRPr kern="0" dirty="0">
                <a:solidFill>
                  <a:prstClr val="white"/>
                </a:solidFill>
                <a:cs typeface="+mn-ea"/>
                <a:sym typeface="+mn-lt"/>
              </a:endParaRPr>
            </a:p>
          </p:txBody>
        </p:sp>
        <p:sp>
          <p:nvSpPr>
            <p:cNvPr id="4" name="PA_形状 4645"/>
            <p:cNvSpPr/>
            <p:nvPr>
              <p:custDataLst>
                <p:tags r:id="rId2"/>
              </p:custDataLst>
            </p:nvPr>
          </p:nvSpPr>
          <p:spPr>
            <a:xfrm rot="21314482">
              <a:off x="9685283" y="1488116"/>
              <a:ext cx="750489" cy="750466"/>
            </a:xfrm>
            <a:custGeom>
              <a:avLst/>
              <a:gdLst/>
              <a:ahLst/>
              <a:cxnLst>
                <a:cxn ang="0">
                  <a:pos x="wd2" y="hd2"/>
                </a:cxn>
                <a:cxn ang="5400000">
                  <a:pos x="wd2" y="hd2"/>
                </a:cxn>
                <a:cxn ang="10800000">
                  <a:pos x="wd2" y="hd2"/>
                </a:cxn>
                <a:cxn ang="16200000">
                  <a:pos x="wd2" y="hd2"/>
                </a:cxn>
              </a:cxnLst>
              <a:rect l="0" t="0" r="r" b="b"/>
              <a:pathLst>
                <a:path w="21258" h="21258" extrusionOk="0">
                  <a:moveTo>
                    <a:pt x="5765" y="18592"/>
                  </a:moveTo>
                  <a:cubicBezTo>
                    <a:pt x="5942" y="18678"/>
                    <a:pt x="6028" y="18769"/>
                    <a:pt x="6206" y="18856"/>
                  </a:cubicBezTo>
                  <a:cubicBezTo>
                    <a:pt x="6028" y="19033"/>
                    <a:pt x="5852" y="19300"/>
                    <a:pt x="5674" y="19477"/>
                  </a:cubicBezTo>
                  <a:cubicBezTo>
                    <a:pt x="3638" y="21514"/>
                    <a:pt x="12" y="21246"/>
                    <a:pt x="12" y="21246"/>
                  </a:cubicBezTo>
                  <a:cubicBezTo>
                    <a:pt x="12" y="21246"/>
                    <a:pt x="-256" y="17619"/>
                    <a:pt x="1780" y="15583"/>
                  </a:cubicBezTo>
                  <a:cubicBezTo>
                    <a:pt x="1957" y="15406"/>
                    <a:pt x="2225" y="15229"/>
                    <a:pt x="2402" y="15051"/>
                  </a:cubicBezTo>
                  <a:cubicBezTo>
                    <a:pt x="2489" y="15229"/>
                    <a:pt x="2575" y="15315"/>
                    <a:pt x="2666" y="15492"/>
                  </a:cubicBezTo>
                  <a:cubicBezTo>
                    <a:pt x="1338" y="17173"/>
                    <a:pt x="1516" y="19741"/>
                    <a:pt x="1516" y="19741"/>
                  </a:cubicBezTo>
                  <a:cubicBezTo>
                    <a:pt x="1516" y="19741"/>
                    <a:pt x="4084" y="19919"/>
                    <a:pt x="5765" y="18592"/>
                  </a:cubicBezTo>
                  <a:cubicBezTo>
                    <a:pt x="5765" y="18592"/>
                    <a:pt x="5765" y="18592"/>
                    <a:pt x="5765" y="18592"/>
                  </a:cubicBezTo>
                  <a:close/>
                  <a:moveTo>
                    <a:pt x="15059" y="7966"/>
                  </a:moveTo>
                  <a:cubicBezTo>
                    <a:pt x="14086" y="7966"/>
                    <a:pt x="13291" y="7171"/>
                    <a:pt x="13291" y="6199"/>
                  </a:cubicBezTo>
                  <a:cubicBezTo>
                    <a:pt x="13291" y="5222"/>
                    <a:pt x="14086" y="4426"/>
                    <a:pt x="15059" y="4426"/>
                  </a:cubicBezTo>
                  <a:cubicBezTo>
                    <a:pt x="16036" y="4426"/>
                    <a:pt x="16831" y="5222"/>
                    <a:pt x="16831" y="6199"/>
                  </a:cubicBezTo>
                  <a:cubicBezTo>
                    <a:pt x="16831" y="7171"/>
                    <a:pt x="16036" y="7966"/>
                    <a:pt x="15059" y="7966"/>
                  </a:cubicBezTo>
                  <a:cubicBezTo>
                    <a:pt x="15059" y="7966"/>
                    <a:pt x="15059" y="7966"/>
                    <a:pt x="15059" y="7966"/>
                  </a:cubicBezTo>
                  <a:close/>
                  <a:moveTo>
                    <a:pt x="21258" y="0"/>
                  </a:moveTo>
                  <a:cubicBezTo>
                    <a:pt x="21258" y="0"/>
                    <a:pt x="18067" y="-86"/>
                    <a:pt x="14882" y="1504"/>
                  </a:cubicBezTo>
                  <a:cubicBezTo>
                    <a:pt x="13909" y="1949"/>
                    <a:pt x="12845" y="2658"/>
                    <a:pt x="11960" y="3540"/>
                  </a:cubicBezTo>
                  <a:cubicBezTo>
                    <a:pt x="10529" y="4975"/>
                    <a:pt x="8307" y="7608"/>
                    <a:pt x="6556" y="9739"/>
                  </a:cubicBezTo>
                  <a:lnTo>
                    <a:pt x="2666" y="9739"/>
                  </a:lnTo>
                  <a:lnTo>
                    <a:pt x="894" y="12393"/>
                  </a:lnTo>
                  <a:lnTo>
                    <a:pt x="3897" y="13204"/>
                  </a:lnTo>
                  <a:cubicBezTo>
                    <a:pt x="3906" y="13314"/>
                    <a:pt x="3937" y="13465"/>
                    <a:pt x="4019" y="13671"/>
                  </a:cubicBezTo>
                  <a:lnTo>
                    <a:pt x="3552" y="14697"/>
                  </a:lnTo>
                  <a:cubicBezTo>
                    <a:pt x="3552" y="14697"/>
                    <a:pt x="3375" y="15051"/>
                    <a:pt x="4702" y="16466"/>
                  </a:cubicBezTo>
                  <a:cubicBezTo>
                    <a:pt x="6119" y="17883"/>
                    <a:pt x="6561" y="17705"/>
                    <a:pt x="6561" y="17705"/>
                  </a:cubicBezTo>
                  <a:lnTo>
                    <a:pt x="7663" y="17204"/>
                  </a:lnTo>
                  <a:cubicBezTo>
                    <a:pt x="7827" y="17256"/>
                    <a:pt x="7948" y="17274"/>
                    <a:pt x="8030" y="17274"/>
                  </a:cubicBezTo>
                  <a:lnTo>
                    <a:pt x="8864" y="20360"/>
                  </a:lnTo>
                  <a:lnTo>
                    <a:pt x="11519" y="18592"/>
                  </a:lnTo>
                  <a:lnTo>
                    <a:pt x="11519" y="14580"/>
                  </a:lnTo>
                  <a:cubicBezTo>
                    <a:pt x="13663" y="12847"/>
                    <a:pt x="16295" y="10668"/>
                    <a:pt x="17717" y="9294"/>
                  </a:cubicBezTo>
                  <a:cubicBezTo>
                    <a:pt x="18603" y="8412"/>
                    <a:pt x="19308" y="7349"/>
                    <a:pt x="19840" y="6376"/>
                  </a:cubicBezTo>
                  <a:cubicBezTo>
                    <a:pt x="21344" y="3186"/>
                    <a:pt x="21258" y="0"/>
                    <a:pt x="21258" y="0"/>
                  </a:cubicBezTo>
                  <a:cubicBezTo>
                    <a:pt x="21258" y="0"/>
                    <a:pt x="21258" y="0"/>
                    <a:pt x="21258" y="0"/>
                  </a:cubicBezTo>
                  <a:close/>
                </a:path>
              </a:pathLst>
            </a:custGeom>
            <a:solidFill>
              <a:schemeClr val="accent3"/>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cs typeface="+mn-ea"/>
                <a:sym typeface="+mn-lt"/>
              </a:endParaRPr>
            </a:p>
          </p:txBody>
        </p:sp>
        <p:grpSp>
          <p:nvGrpSpPr>
            <p:cNvPr id="5" name="组合 4"/>
            <p:cNvGrpSpPr/>
            <p:nvPr/>
          </p:nvGrpSpPr>
          <p:grpSpPr>
            <a:xfrm>
              <a:off x="3474515" y="3272887"/>
              <a:ext cx="637306" cy="637308"/>
              <a:chOff x="3474515" y="3272887"/>
              <a:chExt cx="637306" cy="637308"/>
            </a:xfrm>
          </p:grpSpPr>
          <p:sp>
            <p:nvSpPr>
              <p:cNvPr id="18" name="椭圆 17"/>
              <p:cNvSpPr>
                <a:spLocks noChangeAspect="1"/>
              </p:cNvSpPr>
              <p:nvPr/>
            </p:nvSpPr>
            <p:spPr>
              <a:xfrm>
                <a:off x="3474515" y="3272887"/>
                <a:ext cx="637306" cy="637308"/>
              </a:xfrm>
              <a:prstGeom prst="ellipse">
                <a:avLst/>
              </a:prstGeom>
              <a:solidFill>
                <a:schemeClr val="accent3"/>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19" name="PA_任意多边形 36"/>
              <p:cNvSpPr/>
              <p:nvPr>
                <p:custDataLst>
                  <p:tags r:id="rId3"/>
                </p:custDataLst>
              </p:nvPr>
            </p:nvSpPr>
            <p:spPr bwMode="auto">
              <a:xfrm>
                <a:off x="3665220" y="3443746"/>
                <a:ext cx="263090" cy="246910"/>
              </a:xfrm>
              <a:custGeom>
                <a:avLst/>
                <a:gdLst>
                  <a:gd name="connsiteX0" fmla="*/ 65187 w 464323"/>
                  <a:gd name="connsiteY0" fmla="*/ 348457 h 435769"/>
                  <a:gd name="connsiteX1" fmla="*/ 399141 w 464323"/>
                  <a:gd name="connsiteY1" fmla="*/ 348457 h 435769"/>
                  <a:gd name="connsiteX2" fmla="*/ 406384 w 464323"/>
                  <a:gd name="connsiteY2" fmla="*/ 355601 h 435769"/>
                  <a:gd name="connsiteX3" fmla="*/ 399141 w 464323"/>
                  <a:gd name="connsiteY3" fmla="*/ 362744 h 435769"/>
                  <a:gd name="connsiteX4" fmla="*/ 65187 w 464323"/>
                  <a:gd name="connsiteY4" fmla="*/ 362744 h 435769"/>
                  <a:gd name="connsiteX5" fmla="*/ 57944 w 464323"/>
                  <a:gd name="connsiteY5" fmla="*/ 355601 h 435769"/>
                  <a:gd name="connsiteX6" fmla="*/ 65187 w 464323"/>
                  <a:gd name="connsiteY6" fmla="*/ 348457 h 435769"/>
                  <a:gd name="connsiteX7" fmla="*/ 65187 w 464323"/>
                  <a:gd name="connsiteY7" fmla="*/ 304800 h 435769"/>
                  <a:gd name="connsiteX8" fmla="*/ 399141 w 464323"/>
                  <a:gd name="connsiteY8" fmla="*/ 304800 h 435769"/>
                  <a:gd name="connsiteX9" fmla="*/ 406384 w 464323"/>
                  <a:gd name="connsiteY9" fmla="*/ 311944 h 435769"/>
                  <a:gd name="connsiteX10" fmla="*/ 399141 w 464323"/>
                  <a:gd name="connsiteY10" fmla="*/ 319087 h 435769"/>
                  <a:gd name="connsiteX11" fmla="*/ 65187 w 464323"/>
                  <a:gd name="connsiteY11" fmla="*/ 319087 h 435769"/>
                  <a:gd name="connsiteX12" fmla="*/ 57944 w 464323"/>
                  <a:gd name="connsiteY12" fmla="*/ 311944 h 435769"/>
                  <a:gd name="connsiteX13" fmla="*/ 65187 w 464323"/>
                  <a:gd name="connsiteY13" fmla="*/ 304800 h 435769"/>
                  <a:gd name="connsiteX14" fmla="*/ 65187 w 464323"/>
                  <a:gd name="connsiteY14" fmla="*/ 261144 h 435769"/>
                  <a:gd name="connsiteX15" fmla="*/ 399141 w 464323"/>
                  <a:gd name="connsiteY15" fmla="*/ 261144 h 435769"/>
                  <a:gd name="connsiteX16" fmla="*/ 406384 w 464323"/>
                  <a:gd name="connsiteY16" fmla="*/ 268288 h 435769"/>
                  <a:gd name="connsiteX17" fmla="*/ 399141 w 464323"/>
                  <a:gd name="connsiteY17" fmla="*/ 275431 h 435769"/>
                  <a:gd name="connsiteX18" fmla="*/ 65187 w 464323"/>
                  <a:gd name="connsiteY18" fmla="*/ 275431 h 435769"/>
                  <a:gd name="connsiteX19" fmla="*/ 57944 w 464323"/>
                  <a:gd name="connsiteY19" fmla="*/ 268288 h 435769"/>
                  <a:gd name="connsiteX20" fmla="*/ 65187 w 464323"/>
                  <a:gd name="connsiteY20" fmla="*/ 261144 h 435769"/>
                  <a:gd name="connsiteX21" fmla="*/ 65187 w 464323"/>
                  <a:gd name="connsiteY21" fmla="*/ 217488 h 435769"/>
                  <a:gd name="connsiteX22" fmla="*/ 399141 w 464323"/>
                  <a:gd name="connsiteY22" fmla="*/ 217488 h 435769"/>
                  <a:gd name="connsiteX23" fmla="*/ 406384 w 464323"/>
                  <a:gd name="connsiteY23" fmla="*/ 224632 h 435769"/>
                  <a:gd name="connsiteX24" fmla="*/ 399141 w 464323"/>
                  <a:gd name="connsiteY24" fmla="*/ 231775 h 435769"/>
                  <a:gd name="connsiteX25" fmla="*/ 65187 w 464323"/>
                  <a:gd name="connsiteY25" fmla="*/ 231775 h 435769"/>
                  <a:gd name="connsiteX26" fmla="*/ 57944 w 464323"/>
                  <a:gd name="connsiteY26" fmla="*/ 224632 h 435769"/>
                  <a:gd name="connsiteX27" fmla="*/ 65187 w 464323"/>
                  <a:gd name="connsiteY27" fmla="*/ 217488 h 435769"/>
                  <a:gd name="connsiteX28" fmla="*/ 224747 w 464323"/>
                  <a:gd name="connsiteY28" fmla="*/ 173832 h 435769"/>
                  <a:gd name="connsiteX29" fmla="*/ 399133 w 464323"/>
                  <a:gd name="connsiteY29" fmla="*/ 173832 h 435769"/>
                  <a:gd name="connsiteX30" fmla="*/ 406401 w 464323"/>
                  <a:gd name="connsiteY30" fmla="*/ 181373 h 435769"/>
                  <a:gd name="connsiteX31" fmla="*/ 399133 w 464323"/>
                  <a:gd name="connsiteY31" fmla="*/ 188912 h 435769"/>
                  <a:gd name="connsiteX32" fmla="*/ 224747 w 464323"/>
                  <a:gd name="connsiteY32" fmla="*/ 188912 h 435769"/>
                  <a:gd name="connsiteX33" fmla="*/ 217488 w 464323"/>
                  <a:gd name="connsiteY33" fmla="*/ 181373 h 435769"/>
                  <a:gd name="connsiteX34" fmla="*/ 224747 w 464323"/>
                  <a:gd name="connsiteY34" fmla="*/ 173832 h 435769"/>
                  <a:gd name="connsiteX35" fmla="*/ 224764 w 464323"/>
                  <a:gd name="connsiteY35" fmla="*/ 130175 h 435769"/>
                  <a:gd name="connsiteX36" fmla="*/ 297525 w 464323"/>
                  <a:gd name="connsiteY36" fmla="*/ 130175 h 435769"/>
                  <a:gd name="connsiteX37" fmla="*/ 304801 w 464323"/>
                  <a:gd name="connsiteY37" fmla="*/ 137716 h 435769"/>
                  <a:gd name="connsiteX38" fmla="*/ 297525 w 464323"/>
                  <a:gd name="connsiteY38" fmla="*/ 145256 h 435769"/>
                  <a:gd name="connsiteX39" fmla="*/ 224764 w 464323"/>
                  <a:gd name="connsiteY39" fmla="*/ 145256 h 435769"/>
                  <a:gd name="connsiteX40" fmla="*/ 217488 w 464323"/>
                  <a:gd name="connsiteY40" fmla="*/ 137716 h 435769"/>
                  <a:gd name="connsiteX41" fmla="*/ 224764 w 464323"/>
                  <a:gd name="connsiteY41" fmla="*/ 130175 h 435769"/>
                  <a:gd name="connsiteX42" fmla="*/ 87042 w 464323"/>
                  <a:gd name="connsiteY42" fmla="*/ 101402 h 435769"/>
                  <a:gd name="connsiteX43" fmla="*/ 87042 w 464323"/>
                  <a:gd name="connsiteY43" fmla="*/ 159743 h 435769"/>
                  <a:gd name="connsiteX44" fmla="*/ 159809 w 464323"/>
                  <a:gd name="connsiteY44" fmla="*/ 159743 h 435769"/>
                  <a:gd name="connsiteX45" fmla="*/ 159809 w 464323"/>
                  <a:gd name="connsiteY45" fmla="*/ 101402 h 435769"/>
                  <a:gd name="connsiteX46" fmla="*/ 224764 w 464323"/>
                  <a:gd name="connsiteY46" fmla="*/ 86519 h 435769"/>
                  <a:gd name="connsiteX47" fmla="*/ 297525 w 464323"/>
                  <a:gd name="connsiteY47" fmla="*/ 86519 h 435769"/>
                  <a:gd name="connsiteX48" fmla="*/ 304801 w 464323"/>
                  <a:gd name="connsiteY48" fmla="*/ 94060 h 435769"/>
                  <a:gd name="connsiteX49" fmla="*/ 297525 w 464323"/>
                  <a:gd name="connsiteY49" fmla="*/ 101599 h 435769"/>
                  <a:gd name="connsiteX50" fmla="*/ 224764 w 464323"/>
                  <a:gd name="connsiteY50" fmla="*/ 101599 h 435769"/>
                  <a:gd name="connsiteX51" fmla="*/ 217488 w 464323"/>
                  <a:gd name="connsiteY51" fmla="*/ 94060 h 435769"/>
                  <a:gd name="connsiteX52" fmla="*/ 224764 w 464323"/>
                  <a:gd name="connsiteY52" fmla="*/ 86519 h 435769"/>
                  <a:gd name="connsiteX53" fmla="*/ 72490 w 464323"/>
                  <a:gd name="connsiteY53" fmla="*/ 72232 h 435769"/>
                  <a:gd name="connsiteX54" fmla="*/ 174361 w 464323"/>
                  <a:gd name="connsiteY54" fmla="*/ 72232 h 435769"/>
                  <a:gd name="connsiteX55" fmla="*/ 188907 w 464323"/>
                  <a:gd name="connsiteY55" fmla="*/ 86817 h 435769"/>
                  <a:gd name="connsiteX56" fmla="*/ 188907 w 464323"/>
                  <a:gd name="connsiteY56" fmla="*/ 174328 h 435769"/>
                  <a:gd name="connsiteX57" fmla="*/ 174361 w 464323"/>
                  <a:gd name="connsiteY57" fmla="*/ 188908 h 435769"/>
                  <a:gd name="connsiteX58" fmla="*/ 72490 w 464323"/>
                  <a:gd name="connsiteY58" fmla="*/ 188908 h 435769"/>
                  <a:gd name="connsiteX59" fmla="*/ 57944 w 464323"/>
                  <a:gd name="connsiteY59" fmla="*/ 174328 h 435769"/>
                  <a:gd name="connsiteX60" fmla="*/ 57944 w 464323"/>
                  <a:gd name="connsiteY60" fmla="*/ 86817 h 435769"/>
                  <a:gd name="connsiteX61" fmla="*/ 72490 w 464323"/>
                  <a:gd name="connsiteY61" fmla="*/ 72232 h 435769"/>
                  <a:gd name="connsiteX62" fmla="*/ 348258 w 464323"/>
                  <a:gd name="connsiteY62" fmla="*/ 29051 h 435769"/>
                  <a:gd name="connsiteX63" fmla="*/ 348258 w 464323"/>
                  <a:gd name="connsiteY63" fmla="*/ 87154 h 435769"/>
                  <a:gd name="connsiteX64" fmla="*/ 348215 w 464323"/>
                  <a:gd name="connsiteY64" fmla="*/ 87154 h 435769"/>
                  <a:gd name="connsiteX65" fmla="*/ 377237 w 464323"/>
                  <a:gd name="connsiteY65" fmla="*/ 116205 h 435769"/>
                  <a:gd name="connsiteX66" fmla="*/ 391747 w 464323"/>
                  <a:gd name="connsiteY66" fmla="*/ 116205 h 435769"/>
                  <a:gd name="connsiteX67" fmla="*/ 435323 w 464323"/>
                  <a:gd name="connsiteY67" fmla="*/ 116205 h 435769"/>
                  <a:gd name="connsiteX68" fmla="*/ 43511 w 464323"/>
                  <a:gd name="connsiteY68" fmla="*/ 29051 h 435769"/>
                  <a:gd name="connsiteX69" fmla="*/ 29000 w 464323"/>
                  <a:gd name="connsiteY69" fmla="*/ 43577 h 435769"/>
                  <a:gd name="connsiteX70" fmla="*/ 29000 w 464323"/>
                  <a:gd name="connsiteY70" fmla="*/ 392192 h 435769"/>
                  <a:gd name="connsiteX71" fmla="*/ 43511 w 464323"/>
                  <a:gd name="connsiteY71" fmla="*/ 406718 h 435769"/>
                  <a:gd name="connsiteX72" fmla="*/ 420812 w 464323"/>
                  <a:gd name="connsiteY72" fmla="*/ 406718 h 435769"/>
                  <a:gd name="connsiteX73" fmla="*/ 435323 w 464323"/>
                  <a:gd name="connsiteY73" fmla="*/ 392192 h 435769"/>
                  <a:gd name="connsiteX74" fmla="*/ 435323 w 464323"/>
                  <a:gd name="connsiteY74" fmla="*/ 130731 h 435769"/>
                  <a:gd name="connsiteX75" fmla="*/ 391747 w 464323"/>
                  <a:gd name="connsiteY75" fmla="*/ 130731 h 435769"/>
                  <a:gd name="connsiteX76" fmla="*/ 377237 w 464323"/>
                  <a:gd name="connsiteY76" fmla="*/ 130731 h 435769"/>
                  <a:gd name="connsiteX77" fmla="*/ 333704 w 464323"/>
                  <a:gd name="connsiteY77" fmla="*/ 87154 h 435769"/>
                  <a:gd name="connsiteX78" fmla="*/ 333747 w 464323"/>
                  <a:gd name="connsiteY78" fmla="*/ 87154 h 435769"/>
                  <a:gd name="connsiteX79" fmla="*/ 333747 w 464323"/>
                  <a:gd name="connsiteY79" fmla="*/ 29051 h 435769"/>
                  <a:gd name="connsiteX80" fmla="*/ 43511 w 464323"/>
                  <a:gd name="connsiteY80" fmla="*/ 0 h 435769"/>
                  <a:gd name="connsiteX81" fmla="*/ 348258 w 464323"/>
                  <a:gd name="connsiteY81" fmla="*/ 0 h 435769"/>
                  <a:gd name="connsiteX82" fmla="*/ 368767 w 464323"/>
                  <a:gd name="connsiteY82" fmla="*/ 8493 h 435769"/>
                  <a:gd name="connsiteX83" fmla="*/ 455831 w 464323"/>
                  <a:gd name="connsiteY83" fmla="*/ 95647 h 435769"/>
                  <a:gd name="connsiteX84" fmla="*/ 464323 w 464323"/>
                  <a:gd name="connsiteY84" fmla="*/ 116205 h 435769"/>
                  <a:gd name="connsiteX85" fmla="*/ 464323 w 464323"/>
                  <a:gd name="connsiteY85" fmla="*/ 392192 h 435769"/>
                  <a:gd name="connsiteX86" fmla="*/ 420812 w 464323"/>
                  <a:gd name="connsiteY86" fmla="*/ 435769 h 435769"/>
                  <a:gd name="connsiteX87" fmla="*/ 43511 w 464323"/>
                  <a:gd name="connsiteY87" fmla="*/ 435769 h 435769"/>
                  <a:gd name="connsiteX88" fmla="*/ 0 w 464323"/>
                  <a:gd name="connsiteY88" fmla="*/ 392192 h 435769"/>
                  <a:gd name="connsiteX89" fmla="*/ 0 w 464323"/>
                  <a:gd name="connsiteY89" fmla="*/ 43577 h 435769"/>
                  <a:gd name="connsiteX90" fmla="*/ 43511 w 464323"/>
                  <a:gd name="connsiteY90" fmla="*/ 0 h 435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464323" h="435769">
                    <a:moveTo>
                      <a:pt x="65187" y="348457"/>
                    </a:moveTo>
                    <a:lnTo>
                      <a:pt x="399141" y="348457"/>
                    </a:lnTo>
                    <a:cubicBezTo>
                      <a:pt x="403125" y="348457"/>
                      <a:pt x="406384" y="351652"/>
                      <a:pt x="406384" y="355601"/>
                    </a:cubicBezTo>
                    <a:cubicBezTo>
                      <a:pt x="406384" y="359536"/>
                      <a:pt x="403125" y="362744"/>
                      <a:pt x="399141" y="362744"/>
                    </a:cubicBezTo>
                    <a:lnTo>
                      <a:pt x="65187" y="362744"/>
                    </a:lnTo>
                    <a:cubicBezTo>
                      <a:pt x="61187" y="362744"/>
                      <a:pt x="57944" y="359536"/>
                      <a:pt x="57944" y="355601"/>
                    </a:cubicBezTo>
                    <a:cubicBezTo>
                      <a:pt x="57944" y="351652"/>
                      <a:pt x="61187" y="348457"/>
                      <a:pt x="65187" y="348457"/>
                    </a:cubicBezTo>
                    <a:close/>
                    <a:moveTo>
                      <a:pt x="65187" y="304800"/>
                    </a:moveTo>
                    <a:lnTo>
                      <a:pt x="399141" y="304800"/>
                    </a:lnTo>
                    <a:cubicBezTo>
                      <a:pt x="403125" y="304800"/>
                      <a:pt x="406384" y="307995"/>
                      <a:pt x="406384" y="311944"/>
                    </a:cubicBezTo>
                    <a:cubicBezTo>
                      <a:pt x="406384" y="315879"/>
                      <a:pt x="403125" y="319087"/>
                      <a:pt x="399141" y="319087"/>
                    </a:cubicBezTo>
                    <a:lnTo>
                      <a:pt x="65187" y="319087"/>
                    </a:lnTo>
                    <a:cubicBezTo>
                      <a:pt x="61187" y="319087"/>
                      <a:pt x="57944" y="315879"/>
                      <a:pt x="57944" y="311944"/>
                    </a:cubicBezTo>
                    <a:cubicBezTo>
                      <a:pt x="57944" y="307995"/>
                      <a:pt x="61187" y="304800"/>
                      <a:pt x="65187" y="304800"/>
                    </a:cubicBezTo>
                    <a:close/>
                    <a:moveTo>
                      <a:pt x="65187" y="261144"/>
                    </a:moveTo>
                    <a:lnTo>
                      <a:pt x="399141" y="261144"/>
                    </a:lnTo>
                    <a:cubicBezTo>
                      <a:pt x="403125" y="261144"/>
                      <a:pt x="406384" y="264339"/>
                      <a:pt x="406384" y="268288"/>
                    </a:cubicBezTo>
                    <a:cubicBezTo>
                      <a:pt x="406384" y="272223"/>
                      <a:pt x="403125" y="275431"/>
                      <a:pt x="399141" y="275431"/>
                    </a:cubicBezTo>
                    <a:lnTo>
                      <a:pt x="65187" y="275431"/>
                    </a:lnTo>
                    <a:cubicBezTo>
                      <a:pt x="61187" y="275431"/>
                      <a:pt x="57944" y="272223"/>
                      <a:pt x="57944" y="268288"/>
                    </a:cubicBezTo>
                    <a:cubicBezTo>
                      <a:pt x="57944" y="264339"/>
                      <a:pt x="61187" y="261144"/>
                      <a:pt x="65187" y="261144"/>
                    </a:cubicBezTo>
                    <a:close/>
                    <a:moveTo>
                      <a:pt x="65187" y="217488"/>
                    </a:moveTo>
                    <a:lnTo>
                      <a:pt x="399141" y="217488"/>
                    </a:lnTo>
                    <a:cubicBezTo>
                      <a:pt x="403125" y="217488"/>
                      <a:pt x="406384" y="220683"/>
                      <a:pt x="406384" y="224632"/>
                    </a:cubicBezTo>
                    <a:cubicBezTo>
                      <a:pt x="406384" y="228580"/>
                      <a:pt x="403125" y="231775"/>
                      <a:pt x="399141" y="231775"/>
                    </a:cubicBezTo>
                    <a:lnTo>
                      <a:pt x="65187" y="231775"/>
                    </a:lnTo>
                    <a:cubicBezTo>
                      <a:pt x="61187" y="231775"/>
                      <a:pt x="57944" y="228580"/>
                      <a:pt x="57944" y="224632"/>
                    </a:cubicBezTo>
                    <a:cubicBezTo>
                      <a:pt x="57944" y="220683"/>
                      <a:pt x="61187" y="217488"/>
                      <a:pt x="65187" y="217488"/>
                    </a:cubicBezTo>
                    <a:close/>
                    <a:moveTo>
                      <a:pt x="224747" y="173832"/>
                    </a:moveTo>
                    <a:lnTo>
                      <a:pt x="399133" y="173832"/>
                    </a:lnTo>
                    <a:cubicBezTo>
                      <a:pt x="403130" y="173832"/>
                      <a:pt x="406401" y="177204"/>
                      <a:pt x="406401" y="181373"/>
                    </a:cubicBezTo>
                    <a:cubicBezTo>
                      <a:pt x="406401" y="185540"/>
                      <a:pt x="403130" y="188912"/>
                      <a:pt x="399133" y="188912"/>
                    </a:cubicBezTo>
                    <a:lnTo>
                      <a:pt x="224747" y="188912"/>
                    </a:lnTo>
                    <a:cubicBezTo>
                      <a:pt x="220715" y="188912"/>
                      <a:pt x="217488" y="185540"/>
                      <a:pt x="217488" y="181373"/>
                    </a:cubicBezTo>
                    <a:cubicBezTo>
                      <a:pt x="217488" y="177204"/>
                      <a:pt x="220715" y="173832"/>
                      <a:pt x="224747" y="173832"/>
                    </a:cubicBezTo>
                    <a:close/>
                    <a:moveTo>
                      <a:pt x="224764" y="130175"/>
                    </a:moveTo>
                    <a:lnTo>
                      <a:pt x="297525" y="130175"/>
                    </a:lnTo>
                    <a:cubicBezTo>
                      <a:pt x="301531" y="130175"/>
                      <a:pt x="304801" y="133548"/>
                      <a:pt x="304801" y="137716"/>
                    </a:cubicBezTo>
                    <a:cubicBezTo>
                      <a:pt x="304801" y="141884"/>
                      <a:pt x="301531" y="145256"/>
                      <a:pt x="297525" y="145256"/>
                    </a:cubicBezTo>
                    <a:lnTo>
                      <a:pt x="224764" y="145256"/>
                    </a:lnTo>
                    <a:cubicBezTo>
                      <a:pt x="220726" y="145256"/>
                      <a:pt x="217488" y="141884"/>
                      <a:pt x="217488" y="137716"/>
                    </a:cubicBezTo>
                    <a:cubicBezTo>
                      <a:pt x="217488" y="133548"/>
                      <a:pt x="220726" y="130175"/>
                      <a:pt x="224764" y="130175"/>
                    </a:cubicBezTo>
                    <a:close/>
                    <a:moveTo>
                      <a:pt x="87042" y="101402"/>
                    </a:moveTo>
                    <a:cubicBezTo>
                      <a:pt x="87042" y="101402"/>
                      <a:pt x="87042" y="159743"/>
                      <a:pt x="87042" y="159743"/>
                    </a:cubicBezTo>
                    <a:lnTo>
                      <a:pt x="159809" y="159743"/>
                    </a:lnTo>
                    <a:lnTo>
                      <a:pt x="159809" y="101402"/>
                    </a:lnTo>
                    <a:close/>
                    <a:moveTo>
                      <a:pt x="224764" y="86519"/>
                    </a:moveTo>
                    <a:lnTo>
                      <a:pt x="297525" y="86519"/>
                    </a:lnTo>
                    <a:cubicBezTo>
                      <a:pt x="301531" y="86519"/>
                      <a:pt x="304801" y="89891"/>
                      <a:pt x="304801" y="94060"/>
                    </a:cubicBezTo>
                    <a:cubicBezTo>
                      <a:pt x="304801" y="98227"/>
                      <a:pt x="301531" y="101599"/>
                      <a:pt x="297525" y="101599"/>
                    </a:cubicBezTo>
                    <a:lnTo>
                      <a:pt x="224764" y="101599"/>
                    </a:lnTo>
                    <a:cubicBezTo>
                      <a:pt x="220726" y="101599"/>
                      <a:pt x="217488" y="98227"/>
                      <a:pt x="217488" y="94060"/>
                    </a:cubicBezTo>
                    <a:cubicBezTo>
                      <a:pt x="217488" y="89891"/>
                      <a:pt x="220726" y="86519"/>
                      <a:pt x="224764" y="86519"/>
                    </a:cubicBezTo>
                    <a:close/>
                    <a:moveTo>
                      <a:pt x="72490" y="72232"/>
                    </a:moveTo>
                    <a:lnTo>
                      <a:pt x="174361" y="72232"/>
                    </a:lnTo>
                    <a:cubicBezTo>
                      <a:pt x="182401" y="72232"/>
                      <a:pt x="188907" y="78752"/>
                      <a:pt x="188907" y="86817"/>
                    </a:cubicBezTo>
                    <a:lnTo>
                      <a:pt x="188907" y="174328"/>
                    </a:lnTo>
                    <a:cubicBezTo>
                      <a:pt x="188907" y="182388"/>
                      <a:pt x="182401" y="188908"/>
                      <a:pt x="174361" y="188908"/>
                    </a:cubicBezTo>
                    <a:lnTo>
                      <a:pt x="72490" y="188908"/>
                    </a:lnTo>
                    <a:cubicBezTo>
                      <a:pt x="64450" y="188908"/>
                      <a:pt x="57944" y="182388"/>
                      <a:pt x="57944" y="174328"/>
                    </a:cubicBezTo>
                    <a:lnTo>
                      <a:pt x="57944" y="86817"/>
                    </a:lnTo>
                    <a:cubicBezTo>
                      <a:pt x="57944" y="78752"/>
                      <a:pt x="64450" y="72232"/>
                      <a:pt x="72490" y="72232"/>
                    </a:cubicBezTo>
                    <a:close/>
                    <a:moveTo>
                      <a:pt x="348258" y="29051"/>
                    </a:moveTo>
                    <a:lnTo>
                      <a:pt x="348258" y="87154"/>
                    </a:lnTo>
                    <a:lnTo>
                      <a:pt x="348215" y="87154"/>
                    </a:lnTo>
                    <a:cubicBezTo>
                      <a:pt x="348215" y="103172"/>
                      <a:pt x="361242" y="116205"/>
                      <a:pt x="377237" y="116205"/>
                    </a:cubicBezTo>
                    <a:lnTo>
                      <a:pt x="391747" y="116205"/>
                    </a:lnTo>
                    <a:cubicBezTo>
                      <a:pt x="391747" y="116205"/>
                      <a:pt x="435323" y="116205"/>
                      <a:pt x="435323" y="116205"/>
                    </a:cubicBezTo>
                    <a:close/>
                    <a:moveTo>
                      <a:pt x="43511" y="29051"/>
                    </a:moveTo>
                    <a:cubicBezTo>
                      <a:pt x="35492" y="29051"/>
                      <a:pt x="29000" y="35547"/>
                      <a:pt x="29000" y="43577"/>
                    </a:cubicBezTo>
                    <a:lnTo>
                      <a:pt x="29000" y="392192"/>
                    </a:lnTo>
                    <a:cubicBezTo>
                      <a:pt x="29000" y="400202"/>
                      <a:pt x="35492" y="406718"/>
                      <a:pt x="43511" y="406718"/>
                    </a:cubicBezTo>
                    <a:lnTo>
                      <a:pt x="420812" y="406718"/>
                    </a:lnTo>
                    <a:cubicBezTo>
                      <a:pt x="428830" y="406718"/>
                      <a:pt x="435323" y="400202"/>
                      <a:pt x="435323" y="392192"/>
                    </a:cubicBezTo>
                    <a:cubicBezTo>
                      <a:pt x="435323" y="392192"/>
                      <a:pt x="435323" y="130731"/>
                      <a:pt x="435323" y="130731"/>
                    </a:cubicBezTo>
                    <a:lnTo>
                      <a:pt x="391747" y="130731"/>
                    </a:lnTo>
                    <a:lnTo>
                      <a:pt x="377237" y="130731"/>
                    </a:lnTo>
                    <a:cubicBezTo>
                      <a:pt x="353202" y="130731"/>
                      <a:pt x="333704" y="111222"/>
                      <a:pt x="333704" y="87154"/>
                    </a:cubicBezTo>
                    <a:lnTo>
                      <a:pt x="333747" y="87154"/>
                    </a:lnTo>
                    <a:lnTo>
                      <a:pt x="333747" y="29051"/>
                    </a:lnTo>
                    <a:close/>
                    <a:moveTo>
                      <a:pt x="43511" y="0"/>
                    </a:moveTo>
                    <a:lnTo>
                      <a:pt x="348258" y="0"/>
                    </a:lnTo>
                    <a:cubicBezTo>
                      <a:pt x="355933" y="0"/>
                      <a:pt x="363328" y="3046"/>
                      <a:pt x="368767" y="8493"/>
                    </a:cubicBezTo>
                    <a:lnTo>
                      <a:pt x="455831" y="95647"/>
                    </a:lnTo>
                    <a:cubicBezTo>
                      <a:pt x="461270" y="101094"/>
                      <a:pt x="464323" y="108498"/>
                      <a:pt x="464323" y="116205"/>
                    </a:cubicBezTo>
                    <a:lnTo>
                      <a:pt x="464323" y="392192"/>
                    </a:lnTo>
                    <a:cubicBezTo>
                      <a:pt x="464323" y="416220"/>
                      <a:pt x="444803" y="435769"/>
                      <a:pt x="420812" y="435769"/>
                    </a:cubicBezTo>
                    <a:lnTo>
                      <a:pt x="43511" y="435769"/>
                    </a:lnTo>
                    <a:cubicBezTo>
                      <a:pt x="19520" y="435769"/>
                      <a:pt x="0" y="416220"/>
                      <a:pt x="0" y="392192"/>
                    </a:cubicBezTo>
                    <a:lnTo>
                      <a:pt x="0" y="43577"/>
                    </a:lnTo>
                    <a:cubicBezTo>
                      <a:pt x="0" y="19529"/>
                      <a:pt x="19520" y="0"/>
                      <a:pt x="43511" y="0"/>
                    </a:cubicBezTo>
                    <a:close/>
                  </a:path>
                </a:pathLst>
              </a:custGeom>
              <a:solidFill>
                <a:schemeClr val="bg1"/>
              </a:solidFill>
              <a:ln>
                <a:noFill/>
              </a:ln>
              <a:effectLst/>
            </p:spPr>
            <p:txBody>
              <a:bodyPr wrap="square" lIns="19050" tIns="19050" rIns="19050" bIns="19050" anchor="ctr">
                <a:noAutofit/>
              </a:bodyP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grpSp>
          <p:nvGrpSpPr>
            <p:cNvPr id="6" name="组合 5"/>
            <p:cNvGrpSpPr/>
            <p:nvPr/>
          </p:nvGrpSpPr>
          <p:grpSpPr>
            <a:xfrm>
              <a:off x="4773002" y="4585396"/>
              <a:ext cx="637306" cy="637308"/>
              <a:chOff x="4773002" y="4585396"/>
              <a:chExt cx="637306" cy="637308"/>
            </a:xfrm>
          </p:grpSpPr>
          <p:sp>
            <p:nvSpPr>
              <p:cNvPr id="16" name="椭圆 15"/>
              <p:cNvSpPr>
                <a:spLocks noChangeAspect="1"/>
              </p:cNvSpPr>
              <p:nvPr/>
            </p:nvSpPr>
            <p:spPr>
              <a:xfrm>
                <a:off x="4773002" y="4585396"/>
                <a:ext cx="637306" cy="637308"/>
              </a:xfrm>
              <a:prstGeom prst="ellipse">
                <a:avLst/>
              </a:prstGeom>
              <a:solidFill>
                <a:schemeClr val="accent3"/>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17" name="PA_任意多边形 38"/>
              <p:cNvSpPr/>
              <p:nvPr>
                <p:custDataLst>
                  <p:tags r:id="rId4"/>
                </p:custDataLst>
              </p:nvPr>
            </p:nvSpPr>
            <p:spPr bwMode="auto">
              <a:xfrm>
                <a:off x="4969178" y="4761221"/>
                <a:ext cx="263098" cy="255456"/>
              </a:xfrm>
              <a:custGeom>
                <a:avLst/>
                <a:gdLst>
                  <a:gd name="connsiteX0" fmla="*/ 261540 w 464338"/>
                  <a:gd name="connsiteY0" fmla="*/ 246856 h 450850"/>
                  <a:gd name="connsiteX1" fmla="*/ 290512 w 464338"/>
                  <a:gd name="connsiteY1" fmla="*/ 276225 h 450850"/>
                  <a:gd name="connsiteX2" fmla="*/ 261540 w 464338"/>
                  <a:gd name="connsiteY2" fmla="*/ 305592 h 450850"/>
                  <a:gd name="connsiteX3" fmla="*/ 232568 w 464338"/>
                  <a:gd name="connsiteY3" fmla="*/ 276225 h 450850"/>
                  <a:gd name="connsiteX4" fmla="*/ 261540 w 464338"/>
                  <a:gd name="connsiteY4" fmla="*/ 246856 h 450850"/>
                  <a:gd name="connsiteX5" fmla="*/ 419120 w 464338"/>
                  <a:gd name="connsiteY5" fmla="*/ 213403 h 450850"/>
                  <a:gd name="connsiteX6" fmla="*/ 418654 w 464338"/>
                  <a:gd name="connsiteY6" fmla="*/ 214300 h 450850"/>
                  <a:gd name="connsiteX7" fmla="*/ 415019 w 464338"/>
                  <a:gd name="connsiteY7" fmla="*/ 221000 h 450850"/>
                  <a:gd name="connsiteX8" fmla="*/ 391786 w 464338"/>
                  <a:gd name="connsiteY8" fmla="*/ 232689 h 450850"/>
                  <a:gd name="connsiteX9" fmla="*/ 261191 w 464338"/>
                  <a:gd name="connsiteY9" fmla="*/ 232689 h 450850"/>
                  <a:gd name="connsiteX10" fmla="*/ 217652 w 464338"/>
                  <a:gd name="connsiteY10" fmla="*/ 276313 h 450850"/>
                  <a:gd name="connsiteX11" fmla="*/ 261191 w 464338"/>
                  <a:gd name="connsiteY11" fmla="*/ 319958 h 450850"/>
                  <a:gd name="connsiteX12" fmla="*/ 410319 w 464338"/>
                  <a:gd name="connsiteY12" fmla="*/ 319958 h 450850"/>
                  <a:gd name="connsiteX13" fmla="*/ 435303 w 464338"/>
                  <a:gd name="connsiteY13" fmla="*/ 261765 h 450850"/>
                  <a:gd name="connsiteX14" fmla="*/ 419120 w 464338"/>
                  <a:gd name="connsiteY14" fmla="*/ 213403 h 450850"/>
                  <a:gd name="connsiteX15" fmla="*/ 29019 w 464338"/>
                  <a:gd name="connsiteY15" fmla="*/ 141642 h 450850"/>
                  <a:gd name="connsiteX16" fmla="*/ 29019 w 464338"/>
                  <a:gd name="connsiteY16" fmla="*/ 370845 h 450850"/>
                  <a:gd name="connsiteX17" fmla="*/ 79807 w 464338"/>
                  <a:gd name="connsiteY17" fmla="*/ 421754 h 450850"/>
                  <a:gd name="connsiteX18" fmla="*/ 340998 w 464338"/>
                  <a:gd name="connsiteY18" fmla="*/ 421754 h 450850"/>
                  <a:gd name="connsiteX19" fmla="*/ 391786 w 464338"/>
                  <a:gd name="connsiteY19" fmla="*/ 370845 h 450850"/>
                  <a:gd name="connsiteX20" fmla="*/ 391786 w 464338"/>
                  <a:gd name="connsiteY20" fmla="*/ 349033 h 450850"/>
                  <a:gd name="connsiteX21" fmla="*/ 261191 w 464338"/>
                  <a:gd name="connsiteY21" fmla="*/ 349033 h 450850"/>
                  <a:gd name="connsiteX22" fmla="*/ 188633 w 464338"/>
                  <a:gd name="connsiteY22" fmla="*/ 276313 h 450850"/>
                  <a:gd name="connsiteX23" fmla="*/ 261191 w 464338"/>
                  <a:gd name="connsiteY23" fmla="*/ 203592 h 450850"/>
                  <a:gd name="connsiteX24" fmla="*/ 391786 w 464338"/>
                  <a:gd name="connsiteY24" fmla="*/ 203592 h 450850"/>
                  <a:gd name="connsiteX25" fmla="*/ 391786 w 464338"/>
                  <a:gd name="connsiteY25" fmla="*/ 174517 h 450850"/>
                  <a:gd name="connsiteX26" fmla="*/ 377266 w 464338"/>
                  <a:gd name="connsiteY26" fmla="*/ 159969 h 450850"/>
                  <a:gd name="connsiteX27" fmla="*/ 319228 w 464338"/>
                  <a:gd name="connsiteY27" fmla="*/ 159969 h 450850"/>
                  <a:gd name="connsiteX28" fmla="*/ 79807 w 464338"/>
                  <a:gd name="connsiteY28" fmla="*/ 159969 h 450850"/>
                  <a:gd name="connsiteX29" fmla="*/ 29019 w 464338"/>
                  <a:gd name="connsiteY29" fmla="*/ 141642 h 450850"/>
                  <a:gd name="connsiteX30" fmla="*/ 58016 w 464338"/>
                  <a:gd name="connsiteY30" fmla="*/ 116345 h 450850"/>
                  <a:gd name="connsiteX31" fmla="*/ 58016 w 464338"/>
                  <a:gd name="connsiteY31" fmla="*/ 125800 h 450850"/>
                  <a:gd name="connsiteX32" fmla="*/ 79807 w 464338"/>
                  <a:gd name="connsiteY32" fmla="*/ 130872 h 450850"/>
                  <a:gd name="connsiteX33" fmla="*/ 319228 w 464338"/>
                  <a:gd name="connsiteY33" fmla="*/ 130872 h 450850"/>
                  <a:gd name="connsiteX34" fmla="*/ 362745 w 464338"/>
                  <a:gd name="connsiteY34" fmla="*/ 130872 h 450850"/>
                  <a:gd name="connsiteX35" fmla="*/ 362745 w 464338"/>
                  <a:gd name="connsiteY35" fmla="*/ 116345 h 450850"/>
                  <a:gd name="connsiteX36" fmla="*/ 58016 w 464338"/>
                  <a:gd name="connsiteY36" fmla="*/ 116345 h 450850"/>
                  <a:gd name="connsiteX37" fmla="*/ 58016 w 464338"/>
                  <a:gd name="connsiteY37" fmla="*/ 87248 h 450850"/>
                  <a:gd name="connsiteX38" fmla="*/ 58016 w 464338"/>
                  <a:gd name="connsiteY38" fmla="*/ 101796 h 450850"/>
                  <a:gd name="connsiteX39" fmla="*/ 362745 w 464338"/>
                  <a:gd name="connsiteY39" fmla="*/ 101796 h 450850"/>
                  <a:gd name="connsiteX40" fmla="*/ 362745 w 464338"/>
                  <a:gd name="connsiteY40" fmla="*/ 87248 h 450850"/>
                  <a:gd name="connsiteX41" fmla="*/ 58016 w 464338"/>
                  <a:gd name="connsiteY41" fmla="*/ 58172 h 450850"/>
                  <a:gd name="connsiteX42" fmla="*/ 58016 w 464338"/>
                  <a:gd name="connsiteY42" fmla="*/ 72700 h 450850"/>
                  <a:gd name="connsiteX43" fmla="*/ 362745 w 464338"/>
                  <a:gd name="connsiteY43" fmla="*/ 72700 h 450850"/>
                  <a:gd name="connsiteX44" fmla="*/ 362745 w 464338"/>
                  <a:gd name="connsiteY44" fmla="*/ 58172 h 450850"/>
                  <a:gd name="connsiteX45" fmla="*/ 79807 w 464338"/>
                  <a:gd name="connsiteY45" fmla="*/ 29076 h 450850"/>
                  <a:gd name="connsiteX46" fmla="*/ 29019 w 464338"/>
                  <a:gd name="connsiteY46" fmla="*/ 79984 h 450850"/>
                  <a:gd name="connsiteX47" fmla="*/ 43517 w 464338"/>
                  <a:gd name="connsiteY47" fmla="*/ 115510 h 450850"/>
                  <a:gd name="connsiteX48" fmla="*/ 43517 w 464338"/>
                  <a:gd name="connsiteY48" fmla="*/ 87248 h 450850"/>
                  <a:gd name="connsiteX49" fmla="*/ 43517 w 464338"/>
                  <a:gd name="connsiteY49" fmla="*/ 58172 h 450850"/>
                  <a:gd name="connsiteX50" fmla="*/ 58016 w 464338"/>
                  <a:gd name="connsiteY50" fmla="*/ 43624 h 450850"/>
                  <a:gd name="connsiteX51" fmla="*/ 362745 w 464338"/>
                  <a:gd name="connsiteY51" fmla="*/ 43624 h 450850"/>
                  <a:gd name="connsiteX52" fmla="*/ 377266 w 464338"/>
                  <a:gd name="connsiteY52" fmla="*/ 58172 h 450850"/>
                  <a:gd name="connsiteX53" fmla="*/ 377266 w 464338"/>
                  <a:gd name="connsiteY53" fmla="*/ 87248 h 450850"/>
                  <a:gd name="connsiteX54" fmla="*/ 377266 w 464338"/>
                  <a:gd name="connsiteY54" fmla="*/ 116345 h 450850"/>
                  <a:gd name="connsiteX55" fmla="*/ 377266 w 464338"/>
                  <a:gd name="connsiteY55" fmla="*/ 130872 h 450850"/>
                  <a:gd name="connsiteX56" fmla="*/ 391786 w 464338"/>
                  <a:gd name="connsiteY56" fmla="*/ 133544 h 450850"/>
                  <a:gd name="connsiteX57" fmla="*/ 391786 w 464338"/>
                  <a:gd name="connsiteY57" fmla="*/ 87248 h 450850"/>
                  <a:gd name="connsiteX58" fmla="*/ 391786 w 464338"/>
                  <a:gd name="connsiteY58" fmla="*/ 79984 h 450850"/>
                  <a:gd name="connsiteX59" fmla="*/ 391786 w 464338"/>
                  <a:gd name="connsiteY59" fmla="*/ 43624 h 450850"/>
                  <a:gd name="connsiteX60" fmla="*/ 377266 w 464338"/>
                  <a:gd name="connsiteY60" fmla="*/ 29076 h 450850"/>
                  <a:gd name="connsiteX61" fmla="*/ 319228 w 464338"/>
                  <a:gd name="connsiteY61" fmla="*/ 29076 h 450850"/>
                  <a:gd name="connsiteX62" fmla="*/ 79807 w 464338"/>
                  <a:gd name="connsiteY62" fmla="*/ 0 h 450850"/>
                  <a:gd name="connsiteX63" fmla="*/ 319228 w 464338"/>
                  <a:gd name="connsiteY63" fmla="*/ 0 h 450850"/>
                  <a:gd name="connsiteX64" fmla="*/ 377266 w 464338"/>
                  <a:gd name="connsiteY64" fmla="*/ 0 h 450850"/>
                  <a:gd name="connsiteX65" fmla="*/ 420805 w 464338"/>
                  <a:gd name="connsiteY65" fmla="*/ 43624 h 450850"/>
                  <a:gd name="connsiteX66" fmla="*/ 420805 w 464338"/>
                  <a:gd name="connsiteY66" fmla="*/ 79984 h 450850"/>
                  <a:gd name="connsiteX67" fmla="*/ 420805 w 464338"/>
                  <a:gd name="connsiteY67" fmla="*/ 87248 h 450850"/>
                  <a:gd name="connsiteX68" fmla="*/ 420805 w 464338"/>
                  <a:gd name="connsiteY68" fmla="*/ 174517 h 450850"/>
                  <a:gd name="connsiteX69" fmla="*/ 420827 w 464338"/>
                  <a:gd name="connsiteY69" fmla="*/ 174517 h 450850"/>
                  <a:gd name="connsiteX70" fmla="*/ 420827 w 464338"/>
                  <a:gd name="connsiteY70" fmla="*/ 349033 h 450850"/>
                  <a:gd name="connsiteX71" fmla="*/ 420805 w 464338"/>
                  <a:gd name="connsiteY71" fmla="*/ 349033 h 450850"/>
                  <a:gd name="connsiteX72" fmla="*/ 420805 w 464338"/>
                  <a:gd name="connsiteY72" fmla="*/ 370845 h 450850"/>
                  <a:gd name="connsiteX73" fmla="*/ 340998 w 464338"/>
                  <a:gd name="connsiteY73" fmla="*/ 450850 h 450850"/>
                  <a:gd name="connsiteX74" fmla="*/ 79807 w 464338"/>
                  <a:gd name="connsiteY74" fmla="*/ 450850 h 450850"/>
                  <a:gd name="connsiteX75" fmla="*/ 0 w 464338"/>
                  <a:gd name="connsiteY75" fmla="*/ 370845 h 450850"/>
                  <a:gd name="connsiteX76" fmla="*/ 0 w 464338"/>
                  <a:gd name="connsiteY76" fmla="*/ 79984 h 450850"/>
                  <a:gd name="connsiteX77" fmla="*/ 79807 w 464338"/>
                  <a:gd name="connsiteY77" fmla="*/ 0 h 45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464338" h="450850">
                    <a:moveTo>
                      <a:pt x="261540" y="246856"/>
                    </a:moveTo>
                    <a:cubicBezTo>
                      <a:pt x="277531" y="246856"/>
                      <a:pt x="290512" y="260021"/>
                      <a:pt x="290512" y="276225"/>
                    </a:cubicBezTo>
                    <a:cubicBezTo>
                      <a:pt x="290512" y="292427"/>
                      <a:pt x="277531" y="305592"/>
                      <a:pt x="261540" y="305592"/>
                    </a:cubicBezTo>
                    <a:cubicBezTo>
                      <a:pt x="245546" y="305592"/>
                      <a:pt x="232568" y="292427"/>
                      <a:pt x="232568" y="276225"/>
                    </a:cubicBezTo>
                    <a:cubicBezTo>
                      <a:pt x="232568" y="260021"/>
                      <a:pt x="245546" y="246856"/>
                      <a:pt x="261540" y="246856"/>
                    </a:cubicBezTo>
                    <a:close/>
                    <a:moveTo>
                      <a:pt x="419120" y="213403"/>
                    </a:moveTo>
                    <a:cubicBezTo>
                      <a:pt x="419009" y="213716"/>
                      <a:pt x="418765" y="213966"/>
                      <a:pt x="418654" y="214300"/>
                    </a:cubicBezTo>
                    <a:cubicBezTo>
                      <a:pt x="417701" y="216680"/>
                      <a:pt x="416526" y="218976"/>
                      <a:pt x="415019" y="221000"/>
                    </a:cubicBezTo>
                    <a:cubicBezTo>
                      <a:pt x="409610" y="228222"/>
                      <a:pt x="400742" y="232564"/>
                      <a:pt x="391786" y="232689"/>
                    </a:cubicBezTo>
                    <a:lnTo>
                      <a:pt x="261191" y="232689"/>
                    </a:lnTo>
                    <a:cubicBezTo>
                      <a:pt x="237182" y="232689"/>
                      <a:pt x="217652" y="252268"/>
                      <a:pt x="217652" y="276313"/>
                    </a:cubicBezTo>
                    <a:cubicBezTo>
                      <a:pt x="217652" y="300379"/>
                      <a:pt x="237182" y="319958"/>
                      <a:pt x="261191" y="319958"/>
                    </a:cubicBezTo>
                    <a:lnTo>
                      <a:pt x="410319" y="319958"/>
                    </a:lnTo>
                    <a:cubicBezTo>
                      <a:pt x="426303" y="304888"/>
                      <a:pt x="435303" y="284140"/>
                      <a:pt x="435303" y="261765"/>
                    </a:cubicBezTo>
                    <a:cubicBezTo>
                      <a:pt x="435303" y="243918"/>
                      <a:pt x="429561" y="227095"/>
                      <a:pt x="419120" y="213403"/>
                    </a:cubicBezTo>
                    <a:close/>
                    <a:moveTo>
                      <a:pt x="29019" y="141642"/>
                    </a:moveTo>
                    <a:lnTo>
                      <a:pt x="29019" y="370845"/>
                    </a:lnTo>
                    <a:cubicBezTo>
                      <a:pt x="29019" y="398961"/>
                      <a:pt x="51742" y="421754"/>
                      <a:pt x="79807" y="421754"/>
                    </a:cubicBezTo>
                    <a:lnTo>
                      <a:pt x="340998" y="421754"/>
                    </a:lnTo>
                    <a:cubicBezTo>
                      <a:pt x="369041" y="421754"/>
                      <a:pt x="391786" y="398961"/>
                      <a:pt x="391786" y="370845"/>
                    </a:cubicBezTo>
                    <a:cubicBezTo>
                      <a:pt x="391786" y="370845"/>
                      <a:pt x="391786" y="349033"/>
                      <a:pt x="391786" y="349033"/>
                    </a:cubicBezTo>
                    <a:lnTo>
                      <a:pt x="261191" y="349033"/>
                    </a:lnTo>
                    <a:cubicBezTo>
                      <a:pt x="221110" y="349033"/>
                      <a:pt x="188633" y="316493"/>
                      <a:pt x="188633" y="276313"/>
                    </a:cubicBezTo>
                    <a:cubicBezTo>
                      <a:pt x="188633" y="236154"/>
                      <a:pt x="221110" y="203592"/>
                      <a:pt x="261191" y="203592"/>
                    </a:cubicBezTo>
                    <a:lnTo>
                      <a:pt x="391786" y="203592"/>
                    </a:lnTo>
                    <a:lnTo>
                      <a:pt x="391786" y="174517"/>
                    </a:lnTo>
                    <a:cubicBezTo>
                      <a:pt x="391786" y="166481"/>
                      <a:pt x="385269" y="159969"/>
                      <a:pt x="377266" y="159969"/>
                    </a:cubicBezTo>
                    <a:lnTo>
                      <a:pt x="319228" y="159969"/>
                    </a:lnTo>
                    <a:lnTo>
                      <a:pt x="79807" y="159969"/>
                    </a:lnTo>
                    <a:cubicBezTo>
                      <a:pt x="60521" y="159969"/>
                      <a:pt x="42808" y="153081"/>
                      <a:pt x="29019" y="141642"/>
                    </a:cubicBezTo>
                    <a:close/>
                    <a:moveTo>
                      <a:pt x="58016" y="116345"/>
                    </a:moveTo>
                    <a:lnTo>
                      <a:pt x="58016" y="125800"/>
                    </a:lnTo>
                    <a:cubicBezTo>
                      <a:pt x="64644" y="128973"/>
                      <a:pt x="71960" y="130872"/>
                      <a:pt x="79807" y="130872"/>
                    </a:cubicBezTo>
                    <a:lnTo>
                      <a:pt x="319228" y="130872"/>
                    </a:lnTo>
                    <a:lnTo>
                      <a:pt x="362745" y="130872"/>
                    </a:lnTo>
                    <a:lnTo>
                      <a:pt x="362745" y="116345"/>
                    </a:lnTo>
                    <a:cubicBezTo>
                      <a:pt x="362745" y="116345"/>
                      <a:pt x="58016" y="116345"/>
                      <a:pt x="58016" y="116345"/>
                    </a:cubicBezTo>
                    <a:close/>
                    <a:moveTo>
                      <a:pt x="58016" y="87248"/>
                    </a:moveTo>
                    <a:lnTo>
                      <a:pt x="58016" y="101796"/>
                    </a:lnTo>
                    <a:lnTo>
                      <a:pt x="362745" y="101796"/>
                    </a:lnTo>
                    <a:cubicBezTo>
                      <a:pt x="362745" y="101796"/>
                      <a:pt x="362745" y="87248"/>
                      <a:pt x="362745" y="87248"/>
                    </a:cubicBezTo>
                    <a:close/>
                    <a:moveTo>
                      <a:pt x="58016" y="58172"/>
                    </a:moveTo>
                    <a:lnTo>
                      <a:pt x="58016" y="72700"/>
                    </a:lnTo>
                    <a:lnTo>
                      <a:pt x="362745" y="72700"/>
                    </a:lnTo>
                    <a:cubicBezTo>
                      <a:pt x="362745" y="72700"/>
                      <a:pt x="362745" y="58172"/>
                      <a:pt x="362745" y="58172"/>
                    </a:cubicBezTo>
                    <a:close/>
                    <a:moveTo>
                      <a:pt x="79807" y="29076"/>
                    </a:moveTo>
                    <a:cubicBezTo>
                      <a:pt x="51742" y="29076"/>
                      <a:pt x="29019" y="51869"/>
                      <a:pt x="29019" y="79984"/>
                    </a:cubicBezTo>
                    <a:cubicBezTo>
                      <a:pt x="29019" y="93823"/>
                      <a:pt x="34561" y="106326"/>
                      <a:pt x="43517" y="115510"/>
                    </a:cubicBezTo>
                    <a:lnTo>
                      <a:pt x="43517" y="87248"/>
                    </a:lnTo>
                    <a:lnTo>
                      <a:pt x="43517" y="58172"/>
                    </a:lnTo>
                    <a:cubicBezTo>
                      <a:pt x="43517" y="50116"/>
                      <a:pt x="50013" y="43624"/>
                      <a:pt x="58016" y="43624"/>
                    </a:cubicBezTo>
                    <a:lnTo>
                      <a:pt x="362745" y="43624"/>
                    </a:lnTo>
                    <a:cubicBezTo>
                      <a:pt x="370748" y="43624"/>
                      <a:pt x="377266" y="50116"/>
                      <a:pt x="377266" y="58172"/>
                    </a:cubicBezTo>
                    <a:lnTo>
                      <a:pt x="377266" y="87248"/>
                    </a:lnTo>
                    <a:lnTo>
                      <a:pt x="377266" y="116345"/>
                    </a:lnTo>
                    <a:lnTo>
                      <a:pt x="377266" y="130872"/>
                    </a:lnTo>
                    <a:cubicBezTo>
                      <a:pt x="382387" y="130872"/>
                      <a:pt x="387197" y="131936"/>
                      <a:pt x="391786" y="133544"/>
                    </a:cubicBezTo>
                    <a:lnTo>
                      <a:pt x="391786" y="87248"/>
                    </a:lnTo>
                    <a:lnTo>
                      <a:pt x="391786" y="79984"/>
                    </a:lnTo>
                    <a:lnTo>
                      <a:pt x="391786" y="43624"/>
                    </a:lnTo>
                    <a:cubicBezTo>
                      <a:pt x="391786" y="35588"/>
                      <a:pt x="385269" y="29076"/>
                      <a:pt x="377266" y="29076"/>
                    </a:cubicBezTo>
                    <a:lnTo>
                      <a:pt x="319228" y="29076"/>
                    </a:lnTo>
                    <a:close/>
                    <a:moveTo>
                      <a:pt x="79807" y="0"/>
                    </a:moveTo>
                    <a:lnTo>
                      <a:pt x="319228" y="0"/>
                    </a:lnTo>
                    <a:lnTo>
                      <a:pt x="377266" y="0"/>
                    </a:lnTo>
                    <a:cubicBezTo>
                      <a:pt x="401296" y="0"/>
                      <a:pt x="420805" y="19516"/>
                      <a:pt x="420805" y="43624"/>
                    </a:cubicBezTo>
                    <a:lnTo>
                      <a:pt x="420805" y="79984"/>
                    </a:lnTo>
                    <a:lnTo>
                      <a:pt x="420805" y="87248"/>
                    </a:lnTo>
                    <a:lnTo>
                      <a:pt x="420805" y="174517"/>
                    </a:lnTo>
                    <a:lnTo>
                      <a:pt x="420827" y="174517"/>
                    </a:lnTo>
                    <a:cubicBezTo>
                      <a:pt x="478842" y="218162"/>
                      <a:pt x="478842" y="305388"/>
                      <a:pt x="420827" y="349033"/>
                    </a:cubicBezTo>
                    <a:lnTo>
                      <a:pt x="420805" y="349033"/>
                    </a:lnTo>
                    <a:lnTo>
                      <a:pt x="420805" y="370845"/>
                    </a:lnTo>
                    <a:cubicBezTo>
                      <a:pt x="420805" y="414949"/>
                      <a:pt x="384980" y="450850"/>
                      <a:pt x="340998" y="450850"/>
                    </a:cubicBezTo>
                    <a:lnTo>
                      <a:pt x="79807" y="450850"/>
                    </a:lnTo>
                    <a:cubicBezTo>
                      <a:pt x="35780" y="450850"/>
                      <a:pt x="0" y="414949"/>
                      <a:pt x="0" y="370845"/>
                    </a:cubicBezTo>
                    <a:lnTo>
                      <a:pt x="0" y="79984"/>
                    </a:lnTo>
                    <a:cubicBezTo>
                      <a:pt x="0" y="35880"/>
                      <a:pt x="35780" y="0"/>
                      <a:pt x="79807" y="0"/>
                    </a:cubicBezTo>
                    <a:close/>
                  </a:path>
                </a:pathLst>
              </a:custGeom>
              <a:solidFill>
                <a:schemeClr val="bg1"/>
              </a:solidFill>
              <a:ln>
                <a:noFill/>
              </a:ln>
              <a:effectLst/>
            </p:spPr>
            <p:txBody>
              <a:bodyPr wrap="square" lIns="19050" tIns="19050" rIns="19050" bIns="19050" anchor="ctr">
                <a:noAutofit/>
              </a:bodyP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grpSp>
          <p:nvGrpSpPr>
            <p:cNvPr id="7" name="组合 6"/>
            <p:cNvGrpSpPr/>
            <p:nvPr/>
          </p:nvGrpSpPr>
          <p:grpSpPr>
            <a:xfrm>
              <a:off x="6566134" y="4876800"/>
              <a:ext cx="637306" cy="637308"/>
              <a:chOff x="6566134" y="4876800"/>
              <a:chExt cx="637306" cy="637308"/>
            </a:xfrm>
          </p:grpSpPr>
          <p:sp>
            <p:nvSpPr>
              <p:cNvPr id="14" name="椭圆 13"/>
              <p:cNvSpPr>
                <a:spLocks noChangeAspect="1"/>
              </p:cNvSpPr>
              <p:nvPr/>
            </p:nvSpPr>
            <p:spPr>
              <a:xfrm>
                <a:off x="6566134" y="4876800"/>
                <a:ext cx="637306" cy="637308"/>
              </a:xfrm>
              <a:prstGeom prst="ellipse">
                <a:avLst/>
              </a:prstGeom>
              <a:solidFill>
                <a:schemeClr val="accent3"/>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15" name="PA_任意多边形 40"/>
              <p:cNvSpPr/>
              <p:nvPr>
                <p:custDataLst>
                  <p:tags r:id="rId5"/>
                </p:custDataLst>
              </p:nvPr>
            </p:nvSpPr>
            <p:spPr bwMode="auto">
              <a:xfrm>
                <a:off x="6753242" y="5088414"/>
                <a:ext cx="263090" cy="214078"/>
              </a:xfrm>
              <a:custGeom>
                <a:avLst/>
                <a:gdLst>
                  <a:gd name="connsiteX0" fmla="*/ 348258 w 464323"/>
                  <a:gd name="connsiteY0" fmla="*/ 290628 h 377825"/>
                  <a:gd name="connsiteX1" fmla="*/ 319237 w 464323"/>
                  <a:gd name="connsiteY1" fmla="*/ 319682 h 377825"/>
                  <a:gd name="connsiteX2" fmla="*/ 348258 w 464323"/>
                  <a:gd name="connsiteY2" fmla="*/ 348754 h 377825"/>
                  <a:gd name="connsiteX3" fmla="*/ 377279 w 464323"/>
                  <a:gd name="connsiteY3" fmla="*/ 319682 h 377825"/>
                  <a:gd name="connsiteX4" fmla="*/ 348258 w 464323"/>
                  <a:gd name="connsiteY4" fmla="*/ 290628 h 377825"/>
                  <a:gd name="connsiteX5" fmla="*/ 159618 w 464323"/>
                  <a:gd name="connsiteY5" fmla="*/ 290628 h 377825"/>
                  <a:gd name="connsiteX6" fmla="*/ 130597 w 464323"/>
                  <a:gd name="connsiteY6" fmla="*/ 319682 h 377825"/>
                  <a:gd name="connsiteX7" fmla="*/ 159618 w 464323"/>
                  <a:gd name="connsiteY7" fmla="*/ 348754 h 377825"/>
                  <a:gd name="connsiteX8" fmla="*/ 188640 w 464323"/>
                  <a:gd name="connsiteY8" fmla="*/ 319682 h 377825"/>
                  <a:gd name="connsiteX9" fmla="*/ 159618 w 464323"/>
                  <a:gd name="connsiteY9" fmla="*/ 290628 h 377825"/>
                  <a:gd name="connsiteX10" fmla="*/ 333640 w 464323"/>
                  <a:gd name="connsiteY10" fmla="*/ 130472 h 377825"/>
                  <a:gd name="connsiteX11" fmla="*/ 333640 w 464323"/>
                  <a:gd name="connsiteY11" fmla="*/ 217983 h 377825"/>
                  <a:gd name="connsiteX12" fmla="*/ 391845 w 464323"/>
                  <a:gd name="connsiteY12" fmla="*/ 217983 h 377825"/>
                  <a:gd name="connsiteX13" fmla="*/ 391845 w 464323"/>
                  <a:gd name="connsiteY13" fmla="*/ 196105 h 377825"/>
                  <a:gd name="connsiteX14" fmla="*/ 348192 w 464323"/>
                  <a:gd name="connsiteY14" fmla="*/ 130472 h 377825"/>
                  <a:gd name="connsiteX15" fmla="*/ 333640 w 464323"/>
                  <a:gd name="connsiteY15" fmla="*/ 115887 h 377825"/>
                  <a:gd name="connsiteX16" fmla="*/ 348192 w 464323"/>
                  <a:gd name="connsiteY16" fmla="*/ 115887 h 377825"/>
                  <a:gd name="connsiteX17" fmla="*/ 360299 w 464323"/>
                  <a:gd name="connsiteY17" fmla="*/ 122380 h 377825"/>
                  <a:gd name="connsiteX18" fmla="*/ 403955 w 464323"/>
                  <a:gd name="connsiteY18" fmla="*/ 188013 h 377825"/>
                  <a:gd name="connsiteX19" fmla="*/ 406401 w 464323"/>
                  <a:gd name="connsiteY19" fmla="*/ 196105 h 377825"/>
                  <a:gd name="connsiteX20" fmla="*/ 406401 w 464323"/>
                  <a:gd name="connsiteY20" fmla="*/ 217983 h 377825"/>
                  <a:gd name="connsiteX21" fmla="*/ 391845 w 464323"/>
                  <a:gd name="connsiteY21" fmla="*/ 232563 h 377825"/>
                  <a:gd name="connsiteX22" fmla="*/ 333640 w 464323"/>
                  <a:gd name="connsiteY22" fmla="*/ 232563 h 377825"/>
                  <a:gd name="connsiteX23" fmla="*/ 319088 w 464323"/>
                  <a:gd name="connsiteY23" fmla="*/ 217983 h 377825"/>
                  <a:gd name="connsiteX24" fmla="*/ 319088 w 464323"/>
                  <a:gd name="connsiteY24" fmla="*/ 130472 h 377825"/>
                  <a:gd name="connsiteX25" fmla="*/ 333640 w 464323"/>
                  <a:gd name="connsiteY25" fmla="*/ 115887 h 377825"/>
                  <a:gd name="connsiteX26" fmla="*/ 304726 w 464323"/>
                  <a:gd name="connsiteY26" fmla="*/ 101716 h 377825"/>
                  <a:gd name="connsiteX27" fmla="*/ 304726 w 464323"/>
                  <a:gd name="connsiteY27" fmla="*/ 203431 h 377825"/>
                  <a:gd name="connsiteX28" fmla="*/ 261193 w 464323"/>
                  <a:gd name="connsiteY28" fmla="*/ 247038 h 377825"/>
                  <a:gd name="connsiteX29" fmla="*/ 72554 w 464323"/>
                  <a:gd name="connsiteY29" fmla="*/ 247038 h 377825"/>
                  <a:gd name="connsiteX30" fmla="*/ 72554 w 464323"/>
                  <a:gd name="connsiteY30" fmla="*/ 290628 h 377825"/>
                  <a:gd name="connsiteX31" fmla="*/ 87065 w 464323"/>
                  <a:gd name="connsiteY31" fmla="*/ 305164 h 377825"/>
                  <a:gd name="connsiteX32" fmla="*/ 103617 w 464323"/>
                  <a:gd name="connsiteY32" fmla="*/ 305164 h 377825"/>
                  <a:gd name="connsiteX33" fmla="*/ 159618 w 464323"/>
                  <a:gd name="connsiteY33" fmla="*/ 261557 h 377825"/>
                  <a:gd name="connsiteX34" fmla="*/ 215597 w 464323"/>
                  <a:gd name="connsiteY34" fmla="*/ 305164 h 377825"/>
                  <a:gd name="connsiteX35" fmla="*/ 292257 w 464323"/>
                  <a:gd name="connsiteY35" fmla="*/ 305164 h 377825"/>
                  <a:gd name="connsiteX36" fmla="*/ 348258 w 464323"/>
                  <a:gd name="connsiteY36" fmla="*/ 261557 h 377825"/>
                  <a:gd name="connsiteX37" fmla="*/ 404216 w 464323"/>
                  <a:gd name="connsiteY37" fmla="*/ 305164 h 377825"/>
                  <a:gd name="connsiteX38" fmla="*/ 420812 w 464323"/>
                  <a:gd name="connsiteY38" fmla="*/ 305164 h 377825"/>
                  <a:gd name="connsiteX39" fmla="*/ 435323 w 464323"/>
                  <a:gd name="connsiteY39" fmla="*/ 290628 h 377825"/>
                  <a:gd name="connsiteX40" fmla="*/ 435323 w 464323"/>
                  <a:gd name="connsiteY40" fmla="*/ 203431 h 377825"/>
                  <a:gd name="connsiteX41" fmla="*/ 432872 w 464323"/>
                  <a:gd name="connsiteY41" fmla="*/ 195367 h 377825"/>
                  <a:gd name="connsiteX42" fmla="*/ 374829 w 464323"/>
                  <a:gd name="connsiteY42" fmla="*/ 108188 h 377825"/>
                  <a:gd name="connsiteX43" fmla="*/ 362769 w 464323"/>
                  <a:gd name="connsiteY43" fmla="*/ 101716 h 377825"/>
                  <a:gd name="connsiteX44" fmla="*/ 43511 w 464323"/>
                  <a:gd name="connsiteY44" fmla="*/ 29054 h 377825"/>
                  <a:gd name="connsiteX45" fmla="*/ 29000 w 464323"/>
                  <a:gd name="connsiteY45" fmla="*/ 43590 h 377825"/>
                  <a:gd name="connsiteX46" fmla="*/ 29000 w 464323"/>
                  <a:gd name="connsiteY46" fmla="*/ 203431 h 377825"/>
                  <a:gd name="connsiteX47" fmla="*/ 43511 w 464323"/>
                  <a:gd name="connsiteY47" fmla="*/ 217967 h 377825"/>
                  <a:gd name="connsiteX48" fmla="*/ 261193 w 464323"/>
                  <a:gd name="connsiteY48" fmla="*/ 217967 h 377825"/>
                  <a:gd name="connsiteX49" fmla="*/ 275704 w 464323"/>
                  <a:gd name="connsiteY49" fmla="*/ 203431 h 377825"/>
                  <a:gd name="connsiteX50" fmla="*/ 275704 w 464323"/>
                  <a:gd name="connsiteY50" fmla="*/ 101716 h 377825"/>
                  <a:gd name="connsiteX51" fmla="*/ 275704 w 464323"/>
                  <a:gd name="connsiteY51" fmla="*/ 72644 h 377825"/>
                  <a:gd name="connsiteX52" fmla="*/ 275704 w 464323"/>
                  <a:gd name="connsiteY52" fmla="*/ 43590 h 377825"/>
                  <a:gd name="connsiteX53" fmla="*/ 261193 w 464323"/>
                  <a:gd name="connsiteY53" fmla="*/ 29054 h 377825"/>
                  <a:gd name="connsiteX54" fmla="*/ 43511 w 464323"/>
                  <a:gd name="connsiteY54" fmla="*/ 0 h 377825"/>
                  <a:gd name="connsiteX55" fmla="*/ 261193 w 464323"/>
                  <a:gd name="connsiteY55" fmla="*/ 0 h 377825"/>
                  <a:gd name="connsiteX56" fmla="*/ 304726 w 464323"/>
                  <a:gd name="connsiteY56" fmla="*/ 43590 h 377825"/>
                  <a:gd name="connsiteX57" fmla="*/ 304726 w 464323"/>
                  <a:gd name="connsiteY57" fmla="*/ 72644 h 377825"/>
                  <a:gd name="connsiteX58" fmla="*/ 362769 w 464323"/>
                  <a:gd name="connsiteY58" fmla="*/ 72644 h 377825"/>
                  <a:gd name="connsiteX59" fmla="*/ 398970 w 464323"/>
                  <a:gd name="connsiteY59" fmla="*/ 92060 h 377825"/>
                  <a:gd name="connsiteX60" fmla="*/ 457013 w 464323"/>
                  <a:gd name="connsiteY60" fmla="*/ 179257 h 377825"/>
                  <a:gd name="connsiteX61" fmla="*/ 464323 w 464323"/>
                  <a:gd name="connsiteY61" fmla="*/ 203431 h 377825"/>
                  <a:gd name="connsiteX62" fmla="*/ 464323 w 464323"/>
                  <a:gd name="connsiteY62" fmla="*/ 290628 h 377825"/>
                  <a:gd name="connsiteX63" fmla="*/ 420812 w 464323"/>
                  <a:gd name="connsiteY63" fmla="*/ 334218 h 377825"/>
                  <a:gd name="connsiteX64" fmla="*/ 404216 w 464323"/>
                  <a:gd name="connsiteY64" fmla="*/ 334218 h 377825"/>
                  <a:gd name="connsiteX65" fmla="*/ 348258 w 464323"/>
                  <a:gd name="connsiteY65" fmla="*/ 377825 h 377825"/>
                  <a:gd name="connsiteX66" fmla="*/ 292257 w 464323"/>
                  <a:gd name="connsiteY66" fmla="*/ 334218 h 377825"/>
                  <a:gd name="connsiteX67" fmla="*/ 215597 w 464323"/>
                  <a:gd name="connsiteY67" fmla="*/ 334218 h 377825"/>
                  <a:gd name="connsiteX68" fmla="*/ 159618 w 464323"/>
                  <a:gd name="connsiteY68" fmla="*/ 377825 h 377825"/>
                  <a:gd name="connsiteX69" fmla="*/ 103617 w 464323"/>
                  <a:gd name="connsiteY69" fmla="*/ 334218 h 377825"/>
                  <a:gd name="connsiteX70" fmla="*/ 87065 w 464323"/>
                  <a:gd name="connsiteY70" fmla="*/ 334218 h 377825"/>
                  <a:gd name="connsiteX71" fmla="*/ 43532 w 464323"/>
                  <a:gd name="connsiteY71" fmla="*/ 290628 h 377825"/>
                  <a:gd name="connsiteX72" fmla="*/ 43532 w 464323"/>
                  <a:gd name="connsiteY72" fmla="*/ 247038 h 377825"/>
                  <a:gd name="connsiteX73" fmla="*/ 43511 w 464323"/>
                  <a:gd name="connsiteY73" fmla="*/ 247038 h 377825"/>
                  <a:gd name="connsiteX74" fmla="*/ 0 w 464323"/>
                  <a:gd name="connsiteY74" fmla="*/ 203431 h 377825"/>
                  <a:gd name="connsiteX75" fmla="*/ 0 w 464323"/>
                  <a:gd name="connsiteY75" fmla="*/ 43590 h 377825"/>
                  <a:gd name="connsiteX76" fmla="*/ 43511 w 464323"/>
                  <a:gd name="connsiteY76" fmla="*/ 0 h 377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464323" h="377825">
                    <a:moveTo>
                      <a:pt x="348258" y="290628"/>
                    </a:moveTo>
                    <a:cubicBezTo>
                      <a:pt x="332221" y="290628"/>
                      <a:pt x="319237" y="303660"/>
                      <a:pt x="319237" y="319682"/>
                    </a:cubicBezTo>
                    <a:cubicBezTo>
                      <a:pt x="319237" y="335722"/>
                      <a:pt x="332221" y="348754"/>
                      <a:pt x="348258" y="348754"/>
                    </a:cubicBezTo>
                    <a:cubicBezTo>
                      <a:pt x="364274" y="348754"/>
                      <a:pt x="377279" y="335722"/>
                      <a:pt x="377279" y="319682"/>
                    </a:cubicBezTo>
                    <a:cubicBezTo>
                      <a:pt x="377279" y="303660"/>
                      <a:pt x="364274" y="290628"/>
                      <a:pt x="348258" y="290628"/>
                    </a:cubicBezTo>
                    <a:close/>
                    <a:moveTo>
                      <a:pt x="159618" y="290628"/>
                    </a:moveTo>
                    <a:cubicBezTo>
                      <a:pt x="143581" y="290628"/>
                      <a:pt x="130597" y="303660"/>
                      <a:pt x="130597" y="319682"/>
                    </a:cubicBezTo>
                    <a:cubicBezTo>
                      <a:pt x="130597" y="335722"/>
                      <a:pt x="143581" y="348754"/>
                      <a:pt x="159618" y="348754"/>
                    </a:cubicBezTo>
                    <a:cubicBezTo>
                      <a:pt x="175634" y="348754"/>
                      <a:pt x="188640" y="335722"/>
                      <a:pt x="188640" y="319682"/>
                    </a:cubicBezTo>
                    <a:cubicBezTo>
                      <a:pt x="188640" y="303660"/>
                      <a:pt x="175634" y="290628"/>
                      <a:pt x="159618" y="290628"/>
                    </a:cubicBezTo>
                    <a:close/>
                    <a:moveTo>
                      <a:pt x="333640" y="130472"/>
                    </a:moveTo>
                    <a:lnTo>
                      <a:pt x="333640" y="217983"/>
                    </a:lnTo>
                    <a:lnTo>
                      <a:pt x="391845" y="217983"/>
                    </a:lnTo>
                    <a:cubicBezTo>
                      <a:pt x="391845" y="217983"/>
                      <a:pt x="391845" y="196105"/>
                      <a:pt x="391845" y="196105"/>
                    </a:cubicBezTo>
                    <a:lnTo>
                      <a:pt x="348192" y="130472"/>
                    </a:lnTo>
                    <a:close/>
                    <a:moveTo>
                      <a:pt x="333640" y="115887"/>
                    </a:moveTo>
                    <a:lnTo>
                      <a:pt x="348192" y="115887"/>
                    </a:lnTo>
                    <a:cubicBezTo>
                      <a:pt x="353051" y="115887"/>
                      <a:pt x="357599" y="118318"/>
                      <a:pt x="360299" y="122380"/>
                    </a:cubicBezTo>
                    <a:cubicBezTo>
                      <a:pt x="360299" y="122380"/>
                      <a:pt x="403955" y="188013"/>
                      <a:pt x="403955" y="188013"/>
                    </a:cubicBezTo>
                    <a:cubicBezTo>
                      <a:pt x="405548" y="190406"/>
                      <a:pt x="406401" y="193226"/>
                      <a:pt x="406401" y="196105"/>
                    </a:cubicBezTo>
                    <a:lnTo>
                      <a:pt x="406401" y="217983"/>
                    </a:lnTo>
                    <a:cubicBezTo>
                      <a:pt x="406401" y="226043"/>
                      <a:pt x="399889" y="232563"/>
                      <a:pt x="391845" y="232563"/>
                    </a:cubicBezTo>
                    <a:lnTo>
                      <a:pt x="333640" y="232563"/>
                    </a:lnTo>
                    <a:cubicBezTo>
                      <a:pt x="325596" y="232563"/>
                      <a:pt x="319088" y="226043"/>
                      <a:pt x="319088" y="217983"/>
                    </a:cubicBezTo>
                    <a:lnTo>
                      <a:pt x="319088" y="130472"/>
                    </a:lnTo>
                    <a:cubicBezTo>
                      <a:pt x="319088" y="122407"/>
                      <a:pt x="325596" y="115887"/>
                      <a:pt x="333640" y="115887"/>
                    </a:cubicBezTo>
                    <a:close/>
                    <a:moveTo>
                      <a:pt x="304726" y="101716"/>
                    </a:moveTo>
                    <a:lnTo>
                      <a:pt x="304726" y="203431"/>
                    </a:lnTo>
                    <a:cubicBezTo>
                      <a:pt x="304726" y="227482"/>
                      <a:pt x="285185" y="247038"/>
                      <a:pt x="261193" y="247038"/>
                    </a:cubicBezTo>
                    <a:lnTo>
                      <a:pt x="72554" y="247038"/>
                    </a:lnTo>
                    <a:lnTo>
                      <a:pt x="72554" y="290628"/>
                    </a:lnTo>
                    <a:cubicBezTo>
                      <a:pt x="72554" y="298657"/>
                      <a:pt x="79046" y="305164"/>
                      <a:pt x="87065" y="305164"/>
                    </a:cubicBezTo>
                    <a:lnTo>
                      <a:pt x="103617" y="305164"/>
                    </a:lnTo>
                    <a:cubicBezTo>
                      <a:pt x="110110" y="280150"/>
                      <a:pt x="132639" y="261557"/>
                      <a:pt x="159618" y="261557"/>
                    </a:cubicBezTo>
                    <a:cubicBezTo>
                      <a:pt x="186576" y="261557"/>
                      <a:pt x="209105" y="280150"/>
                      <a:pt x="215597" y="305164"/>
                    </a:cubicBezTo>
                    <a:lnTo>
                      <a:pt x="292257" y="305164"/>
                    </a:lnTo>
                    <a:cubicBezTo>
                      <a:pt x="298749" y="280150"/>
                      <a:pt x="321279" y="261557"/>
                      <a:pt x="348258" y="261557"/>
                    </a:cubicBezTo>
                    <a:cubicBezTo>
                      <a:pt x="375194" y="261557"/>
                      <a:pt x="397724" y="280150"/>
                      <a:pt x="404216" y="305164"/>
                    </a:cubicBezTo>
                    <a:lnTo>
                      <a:pt x="420812" y="305164"/>
                    </a:lnTo>
                    <a:cubicBezTo>
                      <a:pt x="428830" y="305164"/>
                      <a:pt x="435323" y="298657"/>
                      <a:pt x="435323" y="290628"/>
                    </a:cubicBezTo>
                    <a:cubicBezTo>
                      <a:pt x="435323" y="290628"/>
                      <a:pt x="435323" y="203431"/>
                      <a:pt x="435323" y="203431"/>
                    </a:cubicBezTo>
                    <a:cubicBezTo>
                      <a:pt x="435323" y="200562"/>
                      <a:pt x="434463" y="197764"/>
                      <a:pt x="432872" y="195367"/>
                    </a:cubicBezTo>
                    <a:lnTo>
                      <a:pt x="374829" y="108188"/>
                    </a:lnTo>
                    <a:cubicBezTo>
                      <a:pt x="372142" y="104147"/>
                      <a:pt x="367606" y="101716"/>
                      <a:pt x="362769" y="101716"/>
                    </a:cubicBezTo>
                    <a:close/>
                    <a:moveTo>
                      <a:pt x="43511" y="29054"/>
                    </a:moveTo>
                    <a:cubicBezTo>
                      <a:pt x="35514" y="29054"/>
                      <a:pt x="29000" y="35561"/>
                      <a:pt x="29000" y="43590"/>
                    </a:cubicBezTo>
                    <a:lnTo>
                      <a:pt x="29000" y="203431"/>
                    </a:lnTo>
                    <a:cubicBezTo>
                      <a:pt x="29000" y="211460"/>
                      <a:pt x="35514" y="217967"/>
                      <a:pt x="43511" y="217967"/>
                    </a:cubicBezTo>
                    <a:cubicBezTo>
                      <a:pt x="43511" y="217967"/>
                      <a:pt x="261193" y="217967"/>
                      <a:pt x="261193" y="217967"/>
                    </a:cubicBezTo>
                    <a:cubicBezTo>
                      <a:pt x="269212" y="217967"/>
                      <a:pt x="275704" y="211460"/>
                      <a:pt x="275704" y="203431"/>
                    </a:cubicBezTo>
                    <a:lnTo>
                      <a:pt x="275704" y="101716"/>
                    </a:lnTo>
                    <a:lnTo>
                      <a:pt x="275704" y="72644"/>
                    </a:lnTo>
                    <a:lnTo>
                      <a:pt x="275704" y="43590"/>
                    </a:lnTo>
                    <a:cubicBezTo>
                      <a:pt x="275704" y="35561"/>
                      <a:pt x="269212" y="29054"/>
                      <a:pt x="261193" y="29054"/>
                    </a:cubicBezTo>
                    <a:close/>
                    <a:moveTo>
                      <a:pt x="43511" y="0"/>
                    </a:moveTo>
                    <a:lnTo>
                      <a:pt x="261193" y="0"/>
                    </a:lnTo>
                    <a:cubicBezTo>
                      <a:pt x="285185" y="0"/>
                      <a:pt x="304726" y="19539"/>
                      <a:pt x="304726" y="43590"/>
                    </a:cubicBezTo>
                    <a:lnTo>
                      <a:pt x="304726" y="72644"/>
                    </a:lnTo>
                    <a:lnTo>
                      <a:pt x="362769" y="72644"/>
                    </a:lnTo>
                    <a:cubicBezTo>
                      <a:pt x="377323" y="72644"/>
                      <a:pt x="390866" y="79903"/>
                      <a:pt x="398970" y="92060"/>
                    </a:cubicBezTo>
                    <a:lnTo>
                      <a:pt x="457013" y="179257"/>
                    </a:lnTo>
                    <a:cubicBezTo>
                      <a:pt x="461807" y="186429"/>
                      <a:pt x="464323" y="194808"/>
                      <a:pt x="464323" y="203431"/>
                    </a:cubicBezTo>
                    <a:lnTo>
                      <a:pt x="464323" y="290628"/>
                    </a:lnTo>
                    <a:cubicBezTo>
                      <a:pt x="464323" y="314662"/>
                      <a:pt x="444803" y="334218"/>
                      <a:pt x="420812" y="334218"/>
                    </a:cubicBezTo>
                    <a:lnTo>
                      <a:pt x="404216" y="334218"/>
                    </a:lnTo>
                    <a:cubicBezTo>
                      <a:pt x="397724" y="359231"/>
                      <a:pt x="375194" y="377825"/>
                      <a:pt x="348258" y="377825"/>
                    </a:cubicBezTo>
                    <a:cubicBezTo>
                      <a:pt x="321279" y="377825"/>
                      <a:pt x="298749" y="359231"/>
                      <a:pt x="292257" y="334218"/>
                    </a:cubicBezTo>
                    <a:lnTo>
                      <a:pt x="215597" y="334218"/>
                    </a:lnTo>
                    <a:cubicBezTo>
                      <a:pt x="209105" y="359231"/>
                      <a:pt x="186576" y="377825"/>
                      <a:pt x="159618" y="377825"/>
                    </a:cubicBezTo>
                    <a:cubicBezTo>
                      <a:pt x="132639" y="377825"/>
                      <a:pt x="110110" y="359231"/>
                      <a:pt x="103617" y="334218"/>
                    </a:cubicBezTo>
                    <a:lnTo>
                      <a:pt x="87065" y="334218"/>
                    </a:lnTo>
                    <a:cubicBezTo>
                      <a:pt x="63052" y="334218"/>
                      <a:pt x="43532" y="314662"/>
                      <a:pt x="43532" y="290628"/>
                    </a:cubicBezTo>
                    <a:lnTo>
                      <a:pt x="43532" y="247038"/>
                    </a:lnTo>
                    <a:lnTo>
                      <a:pt x="43511" y="247038"/>
                    </a:lnTo>
                    <a:cubicBezTo>
                      <a:pt x="19520" y="247038"/>
                      <a:pt x="0" y="227482"/>
                      <a:pt x="0" y="203431"/>
                    </a:cubicBezTo>
                    <a:lnTo>
                      <a:pt x="0" y="43590"/>
                    </a:lnTo>
                    <a:cubicBezTo>
                      <a:pt x="0" y="19539"/>
                      <a:pt x="19520" y="0"/>
                      <a:pt x="43511" y="0"/>
                    </a:cubicBezTo>
                    <a:close/>
                  </a:path>
                </a:pathLst>
              </a:custGeom>
              <a:solidFill>
                <a:schemeClr val="bg1"/>
              </a:solidFill>
              <a:ln>
                <a:noFill/>
              </a:ln>
              <a:effectLst/>
            </p:spPr>
            <p:txBody>
              <a:bodyPr wrap="square" lIns="19050" tIns="19050" rIns="19050" bIns="19050" anchor="ctr">
                <a:noAutofit/>
              </a:bodyP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grpSp>
          <p:nvGrpSpPr>
            <p:cNvPr id="8" name="组合 7"/>
            <p:cNvGrpSpPr/>
            <p:nvPr/>
          </p:nvGrpSpPr>
          <p:grpSpPr>
            <a:xfrm>
              <a:off x="8024085" y="3742064"/>
              <a:ext cx="637306" cy="637308"/>
              <a:chOff x="8024085" y="3742064"/>
              <a:chExt cx="637306" cy="637308"/>
            </a:xfrm>
          </p:grpSpPr>
          <p:sp>
            <p:nvSpPr>
              <p:cNvPr id="12" name="椭圆 11"/>
              <p:cNvSpPr>
                <a:spLocks noChangeAspect="1"/>
              </p:cNvSpPr>
              <p:nvPr/>
            </p:nvSpPr>
            <p:spPr>
              <a:xfrm>
                <a:off x="8024085" y="3742064"/>
                <a:ext cx="637306" cy="637308"/>
              </a:xfrm>
              <a:prstGeom prst="ellipse">
                <a:avLst/>
              </a:prstGeom>
              <a:solidFill>
                <a:schemeClr val="accent3"/>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13" name="PA_任意多边形 42"/>
              <p:cNvSpPr/>
              <p:nvPr>
                <p:custDataLst>
                  <p:tags r:id="rId6"/>
                </p:custDataLst>
              </p:nvPr>
            </p:nvSpPr>
            <p:spPr bwMode="auto">
              <a:xfrm>
                <a:off x="8216985" y="3937268"/>
                <a:ext cx="263552" cy="246900"/>
              </a:xfrm>
              <a:custGeom>
                <a:avLst/>
                <a:gdLst>
                  <a:gd name="connsiteX0" fmla="*/ 73207 w 465138"/>
                  <a:gd name="connsiteY0" fmla="*/ 72480 h 435749"/>
                  <a:gd name="connsiteX1" fmla="*/ 73207 w 465138"/>
                  <a:gd name="connsiteY1" fmla="*/ 276031 h 435749"/>
                  <a:gd name="connsiteX2" fmla="*/ 391898 w 465138"/>
                  <a:gd name="connsiteY2" fmla="*/ 276031 h 435749"/>
                  <a:gd name="connsiteX3" fmla="*/ 391898 w 465138"/>
                  <a:gd name="connsiteY3" fmla="*/ 72480 h 435749"/>
                  <a:gd name="connsiteX4" fmla="*/ 391898 w 465138"/>
                  <a:gd name="connsiteY4" fmla="*/ 57944 h 435749"/>
                  <a:gd name="connsiteX5" fmla="*/ 406400 w 465138"/>
                  <a:gd name="connsiteY5" fmla="*/ 72480 h 435749"/>
                  <a:gd name="connsiteX6" fmla="*/ 406400 w 465138"/>
                  <a:gd name="connsiteY6" fmla="*/ 275967 h 435749"/>
                  <a:gd name="connsiteX7" fmla="*/ 391898 w 465138"/>
                  <a:gd name="connsiteY7" fmla="*/ 290502 h 435749"/>
                  <a:gd name="connsiteX8" fmla="*/ 73207 w 465138"/>
                  <a:gd name="connsiteY8" fmla="*/ 290502 h 435749"/>
                  <a:gd name="connsiteX9" fmla="*/ 58737 w 465138"/>
                  <a:gd name="connsiteY9" fmla="*/ 275967 h 435749"/>
                  <a:gd name="connsiteX10" fmla="*/ 58737 w 465138"/>
                  <a:gd name="connsiteY10" fmla="*/ 72480 h 435749"/>
                  <a:gd name="connsiteX11" fmla="*/ 73207 w 465138"/>
                  <a:gd name="connsiteY11" fmla="*/ 57998 h 435749"/>
                  <a:gd name="connsiteX12" fmla="*/ 43585 w 465138"/>
                  <a:gd name="connsiteY12" fmla="*/ 29051 h 435749"/>
                  <a:gd name="connsiteX13" fmla="*/ 29050 w 465138"/>
                  <a:gd name="connsiteY13" fmla="*/ 43577 h 435749"/>
                  <a:gd name="connsiteX14" fmla="*/ 29050 w 465138"/>
                  <a:gd name="connsiteY14" fmla="*/ 334130 h 435749"/>
                  <a:gd name="connsiteX15" fmla="*/ 43585 w 465138"/>
                  <a:gd name="connsiteY15" fmla="*/ 348656 h 435749"/>
                  <a:gd name="connsiteX16" fmla="*/ 174405 w 465138"/>
                  <a:gd name="connsiteY16" fmla="*/ 348656 h 435749"/>
                  <a:gd name="connsiteX17" fmla="*/ 290690 w 465138"/>
                  <a:gd name="connsiteY17" fmla="*/ 348656 h 435749"/>
                  <a:gd name="connsiteX18" fmla="*/ 421532 w 465138"/>
                  <a:gd name="connsiteY18" fmla="*/ 348656 h 435749"/>
                  <a:gd name="connsiteX19" fmla="*/ 436046 w 465138"/>
                  <a:gd name="connsiteY19" fmla="*/ 334130 h 435749"/>
                  <a:gd name="connsiteX20" fmla="*/ 436046 w 465138"/>
                  <a:gd name="connsiteY20" fmla="*/ 43577 h 435749"/>
                  <a:gd name="connsiteX21" fmla="*/ 421532 w 465138"/>
                  <a:gd name="connsiteY21" fmla="*/ 29051 h 435749"/>
                  <a:gd name="connsiteX22" fmla="*/ 43585 w 465138"/>
                  <a:gd name="connsiteY22" fmla="*/ 0 h 435749"/>
                  <a:gd name="connsiteX23" fmla="*/ 421532 w 465138"/>
                  <a:gd name="connsiteY23" fmla="*/ 0 h 435749"/>
                  <a:gd name="connsiteX24" fmla="*/ 465138 w 465138"/>
                  <a:gd name="connsiteY24" fmla="*/ 43577 h 435749"/>
                  <a:gd name="connsiteX25" fmla="*/ 465138 w 465138"/>
                  <a:gd name="connsiteY25" fmla="*/ 334130 h 435749"/>
                  <a:gd name="connsiteX26" fmla="*/ 421661 w 465138"/>
                  <a:gd name="connsiteY26" fmla="*/ 377687 h 435749"/>
                  <a:gd name="connsiteX27" fmla="*/ 276154 w 465138"/>
                  <a:gd name="connsiteY27" fmla="*/ 377687 h 435749"/>
                  <a:gd name="connsiteX28" fmla="*/ 276154 w 465138"/>
                  <a:gd name="connsiteY28" fmla="*/ 395360 h 435749"/>
                  <a:gd name="connsiteX29" fmla="*/ 366899 w 465138"/>
                  <a:gd name="connsiteY29" fmla="*/ 407142 h 435749"/>
                  <a:gd name="connsiteX30" fmla="*/ 377903 w 465138"/>
                  <a:gd name="connsiteY30" fmla="*/ 421223 h 435749"/>
                  <a:gd name="connsiteX31" fmla="*/ 363368 w 465138"/>
                  <a:gd name="connsiteY31" fmla="*/ 435749 h 435749"/>
                  <a:gd name="connsiteX32" fmla="*/ 101728 w 465138"/>
                  <a:gd name="connsiteY32" fmla="*/ 435749 h 435749"/>
                  <a:gd name="connsiteX33" fmla="*/ 87192 w 465138"/>
                  <a:gd name="connsiteY33" fmla="*/ 421223 h 435749"/>
                  <a:gd name="connsiteX34" fmla="*/ 98218 w 465138"/>
                  <a:gd name="connsiteY34" fmla="*/ 407142 h 435749"/>
                  <a:gd name="connsiteX35" fmla="*/ 188941 w 465138"/>
                  <a:gd name="connsiteY35" fmla="*/ 395360 h 435749"/>
                  <a:gd name="connsiteX36" fmla="*/ 188941 w 465138"/>
                  <a:gd name="connsiteY36" fmla="*/ 377687 h 435749"/>
                  <a:gd name="connsiteX37" fmla="*/ 43456 w 465138"/>
                  <a:gd name="connsiteY37" fmla="*/ 377687 h 435749"/>
                  <a:gd name="connsiteX38" fmla="*/ 0 w 465138"/>
                  <a:gd name="connsiteY38" fmla="*/ 334130 h 435749"/>
                  <a:gd name="connsiteX39" fmla="*/ 0 w 465138"/>
                  <a:gd name="connsiteY39" fmla="*/ 43577 h 435749"/>
                  <a:gd name="connsiteX40" fmla="*/ 43585 w 465138"/>
                  <a:gd name="connsiteY40" fmla="*/ 0 h 435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465138" h="435749">
                    <a:moveTo>
                      <a:pt x="73207" y="72480"/>
                    </a:moveTo>
                    <a:lnTo>
                      <a:pt x="73207" y="276031"/>
                    </a:lnTo>
                    <a:lnTo>
                      <a:pt x="391898" y="276031"/>
                    </a:lnTo>
                    <a:cubicBezTo>
                      <a:pt x="391898" y="276031"/>
                      <a:pt x="391898" y="72480"/>
                      <a:pt x="391898" y="72480"/>
                    </a:cubicBezTo>
                    <a:close/>
                    <a:moveTo>
                      <a:pt x="391898" y="57944"/>
                    </a:moveTo>
                    <a:cubicBezTo>
                      <a:pt x="399914" y="57944"/>
                      <a:pt x="406400" y="64437"/>
                      <a:pt x="406400" y="72480"/>
                    </a:cubicBezTo>
                    <a:lnTo>
                      <a:pt x="406400" y="275967"/>
                    </a:lnTo>
                    <a:cubicBezTo>
                      <a:pt x="406400" y="284010"/>
                      <a:pt x="399914" y="290502"/>
                      <a:pt x="391898" y="290502"/>
                    </a:cubicBezTo>
                    <a:lnTo>
                      <a:pt x="73207" y="290502"/>
                    </a:lnTo>
                    <a:cubicBezTo>
                      <a:pt x="65208" y="290502"/>
                      <a:pt x="58737" y="284010"/>
                      <a:pt x="58737" y="275967"/>
                    </a:cubicBezTo>
                    <a:lnTo>
                      <a:pt x="58737" y="72480"/>
                    </a:lnTo>
                    <a:cubicBezTo>
                      <a:pt x="58737" y="64437"/>
                      <a:pt x="65208" y="57998"/>
                      <a:pt x="73207" y="57998"/>
                    </a:cubicBezTo>
                    <a:close/>
                    <a:moveTo>
                      <a:pt x="43585" y="29051"/>
                    </a:moveTo>
                    <a:cubicBezTo>
                      <a:pt x="35553" y="29051"/>
                      <a:pt x="29050" y="35548"/>
                      <a:pt x="29050" y="43577"/>
                    </a:cubicBezTo>
                    <a:lnTo>
                      <a:pt x="29050" y="334130"/>
                    </a:lnTo>
                    <a:cubicBezTo>
                      <a:pt x="29050" y="342139"/>
                      <a:pt x="35553" y="348656"/>
                      <a:pt x="43585" y="348656"/>
                    </a:cubicBezTo>
                    <a:lnTo>
                      <a:pt x="174405" y="348656"/>
                    </a:lnTo>
                    <a:lnTo>
                      <a:pt x="290690" y="348656"/>
                    </a:lnTo>
                    <a:lnTo>
                      <a:pt x="421532" y="348656"/>
                    </a:lnTo>
                    <a:cubicBezTo>
                      <a:pt x="429521" y="348656"/>
                      <a:pt x="436046" y="342139"/>
                      <a:pt x="436046" y="334130"/>
                    </a:cubicBezTo>
                    <a:cubicBezTo>
                      <a:pt x="436046" y="334130"/>
                      <a:pt x="436046" y="43577"/>
                      <a:pt x="436046" y="43577"/>
                    </a:cubicBezTo>
                    <a:cubicBezTo>
                      <a:pt x="436046" y="35548"/>
                      <a:pt x="429521" y="29051"/>
                      <a:pt x="421532" y="29051"/>
                    </a:cubicBezTo>
                    <a:close/>
                    <a:moveTo>
                      <a:pt x="43585" y="0"/>
                    </a:moveTo>
                    <a:lnTo>
                      <a:pt x="421532" y="0"/>
                    </a:lnTo>
                    <a:cubicBezTo>
                      <a:pt x="445585" y="0"/>
                      <a:pt x="465138" y="19489"/>
                      <a:pt x="465138" y="43577"/>
                    </a:cubicBezTo>
                    <a:lnTo>
                      <a:pt x="465138" y="334130"/>
                    </a:lnTo>
                    <a:cubicBezTo>
                      <a:pt x="465138" y="358158"/>
                      <a:pt x="445671" y="377626"/>
                      <a:pt x="421661" y="377687"/>
                    </a:cubicBezTo>
                    <a:lnTo>
                      <a:pt x="276154" y="377687"/>
                    </a:lnTo>
                    <a:lnTo>
                      <a:pt x="276154" y="395360"/>
                    </a:lnTo>
                    <a:lnTo>
                      <a:pt x="366899" y="407142"/>
                    </a:lnTo>
                    <a:cubicBezTo>
                      <a:pt x="373381" y="408776"/>
                      <a:pt x="377903" y="414566"/>
                      <a:pt x="377903" y="421223"/>
                    </a:cubicBezTo>
                    <a:cubicBezTo>
                      <a:pt x="377903" y="429253"/>
                      <a:pt x="371422" y="435749"/>
                      <a:pt x="363368" y="435749"/>
                    </a:cubicBezTo>
                    <a:lnTo>
                      <a:pt x="101728" y="435749"/>
                    </a:lnTo>
                    <a:cubicBezTo>
                      <a:pt x="93695" y="435749"/>
                      <a:pt x="87192" y="429253"/>
                      <a:pt x="87192" y="421223"/>
                    </a:cubicBezTo>
                    <a:cubicBezTo>
                      <a:pt x="87192" y="414566"/>
                      <a:pt x="91736" y="408776"/>
                      <a:pt x="98218" y="407142"/>
                    </a:cubicBezTo>
                    <a:lnTo>
                      <a:pt x="188941" y="395360"/>
                    </a:lnTo>
                    <a:lnTo>
                      <a:pt x="188941" y="377687"/>
                    </a:lnTo>
                    <a:lnTo>
                      <a:pt x="43456" y="377687"/>
                    </a:lnTo>
                    <a:cubicBezTo>
                      <a:pt x="19446" y="377626"/>
                      <a:pt x="0" y="358158"/>
                      <a:pt x="0" y="334130"/>
                    </a:cubicBezTo>
                    <a:lnTo>
                      <a:pt x="0" y="43577"/>
                    </a:lnTo>
                    <a:cubicBezTo>
                      <a:pt x="0" y="19489"/>
                      <a:pt x="19489" y="0"/>
                      <a:pt x="43585" y="0"/>
                    </a:cubicBezTo>
                    <a:close/>
                  </a:path>
                </a:pathLst>
              </a:custGeom>
              <a:solidFill>
                <a:schemeClr val="bg1"/>
              </a:solidFill>
              <a:ln>
                <a:noFill/>
              </a:ln>
              <a:effectLst/>
            </p:spPr>
            <p:txBody>
              <a:bodyPr wrap="square" lIns="19050" tIns="19050" rIns="19050" bIns="19050" anchor="ctr">
                <a:noAutofit/>
              </a:bodyP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grpSp>
          <p:nvGrpSpPr>
            <p:cNvPr id="9" name="组合 8"/>
            <p:cNvGrpSpPr/>
            <p:nvPr/>
          </p:nvGrpSpPr>
          <p:grpSpPr>
            <a:xfrm>
              <a:off x="8921456" y="2496601"/>
              <a:ext cx="637306" cy="637308"/>
              <a:chOff x="8921456" y="2496601"/>
              <a:chExt cx="637306" cy="637308"/>
            </a:xfrm>
          </p:grpSpPr>
          <p:sp>
            <p:nvSpPr>
              <p:cNvPr id="10" name="椭圆 9"/>
              <p:cNvSpPr>
                <a:spLocks noChangeAspect="1"/>
              </p:cNvSpPr>
              <p:nvPr/>
            </p:nvSpPr>
            <p:spPr>
              <a:xfrm>
                <a:off x="8921456" y="2496601"/>
                <a:ext cx="637306" cy="637308"/>
              </a:xfrm>
              <a:prstGeom prst="ellipse">
                <a:avLst/>
              </a:prstGeom>
              <a:solidFill>
                <a:schemeClr val="accent3"/>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11" name="PA_AutoShape 4"/>
              <p:cNvSpPr/>
              <p:nvPr>
                <p:custDataLst>
                  <p:tags r:id="rId7"/>
                </p:custDataLst>
              </p:nvPr>
            </p:nvSpPr>
            <p:spPr bwMode="auto">
              <a:xfrm>
                <a:off x="9112830" y="2687706"/>
                <a:ext cx="254556" cy="255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28" y="17466"/>
                    </a:moveTo>
                    <a:cubicBezTo>
                      <a:pt x="16669" y="16923"/>
                      <a:pt x="15846" y="16465"/>
                      <a:pt x="14963" y="16121"/>
                    </a:cubicBezTo>
                    <a:cubicBezTo>
                      <a:pt x="15595" y="14609"/>
                      <a:pt x="15967" y="12928"/>
                      <a:pt x="16010" y="11148"/>
                    </a:cubicBezTo>
                    <a:lnTo>
                      <a:pt x="20188" y="11148"/>
                    </a:lnTo>
                    <a:cubicBezTo>
                      <a:pt x="20097" y="13612"/>
                      <a:pt x="19065" y="15838"/>
                      <a:pt x="17428" y="17466"/>
                    </a:cubicBezTo>
                    <a:moveTo>
                      <a:pt x="1411" y="11148"/>
                    </a:moveTo>
                    <a:lnTo>
                      <a:pt x="5589" y="11148"/>
                    </a:lnTo>
                    <a:cubicBezTo>
                      <a:pt x="5632" y="12928"/>
                      <a:pt x="6004" y="14609"/>
                      <a:pt x="6636" y="16121"/>
                    </a:cubicBezTo>
                    <a:cubicBezTo>
                      <a:pt x="5753" y="16465"/>
                      <a:pt x="4931" y="16923"/>
                      <a:pt x="4171" y="17466"/>
                    </a:cubicBezTo>
                    <a:cubicBezTo>
                      <a:pt x="2534" y="15838"/>
                      <a:pt x="1502" y="13612"/>
                      <a:pt x="1411" y="11148"/>
                    </a:cubicBezTo>
                    <a:moveTo>
                      <a:pt x="3785" y="4553"/>
                    </a:moveTo>
                    <a:cubicBezTo>
                      <a:pt x="4579" y="5170"/>
                      <a:pt x="5448" y="5691"/>
                      <a:pt x="6388" y="6084"/>
                    </a:cubicBezTo>
                    <a:cubicBezTo>
                      <a:pt x="5901" y="7433"/>
                      <a:pt x="5627" y="8908"/>
                      <a:pt x="5589" y="10451"/>
                    </a:cubicBezTo>
                    <a:lnTo>
                      <a:pt x="1411" y="10451"/>
                    </a:lnTo>
                    <a:cubicBezTo>
                      <a:pt x="1494" y="8190"/>
                      <a:pt x="2376" y="6135"/>
                      <a:pt x="3785" y="4553"/>
                    </a:cubicBezTo>
                    <a:moveTo>
                      <a:pt x="11148" y="10451"/>
                    </a:moveTo>
                    <a:lnTo>
                      <a:pt x="11148" y="6950"/>
                    </a:lnTo>
                    <a:cubicBezTo>
                      <a:pt x="12339" y="6913"/>
                      <a:pt x="13484" y="6696"/>
                      <a:pt x="14558" y="6324"/>
                    </a:cubicBezTo>
                    <a:cubicBezTo>
                      <a:pt x="15018" y="7598"/>
                      <a:pt x="15276" y="8992"/>
                      <a:pt x="15314" y="10451"/>
                    </a:cubicBezTo>
                    <a:cubicBezTo>
                      <a:pt x="15314" y="10451"/>
                      <a:pt x="11148" y="10451"/>
                      <a:pt x="11148" y="10451"/>
                    </a:cubicBezTo>
                    <a:close/>
                    <a:moveTo>
                      <a:pt x="14311" y="15882"/>
                    </a:moveTo>
                    <a:cubicBezTo>
                      <a:pt x="13309" y="15559"/>
                      <a:pt x="12247" y="15380"/>
                      <a:pt x="11148" y="15346"/>
                    </a:cubicBezTo>
                    <a:lnTo>
                      <a:pt x="11148" y="11148"/>
                    </a:lnTo>
                    <a:lnTo>
                      <a:pt x="15314" y="11148"/>
                    </a:lnTo>
                    <a:cubicBezTo>
                      <a:pt x="15270" y="12844"/>
                      <a:pt x="14914" y="14445"/>
                      <a:pt x="14311" y="15882"/>
                    </a:cubicBezTo>
                    <a:moveTo>
                      <a:pt x="14683" y="16757"/>
                    </a:moveTo>
                    <a:cubicBezTo>
                      <a:pt x="15476" y="17063"/>
                      <a:pt x="16218" y="17466"/>
                      <a:pt x="16904" y="17941"/>
                    </a:cubicBezTo>
                    <a:cubicBezTo>
                      <a:pt x="15632" y="19031"/>
                      <a:pt x="14067" y="19781"/>
                      <a:pt x="12344" y="20068"/>
                    </a:cubicBezTo>
                    <a:cubicBezTo>
                      <a:pt x="13280" y="19136"/>
                      <a:pt x="14076" y="18017"/>
                      <a:pt x="14683" y="16757"/>
                    </a:cubicBezTo>
                    <a:moveTo>
                      <a:pt x="11148" y="20188"/>
                    </a:moveTo>
                    <a:lnTo>
                      <a:pt x="11148" y="16043"/>
                    </a:lnTo>
                    <a:cubicBezTo>
                      <a:pt x="12146" y="16075"/>
                      <a:pt x="13113" y="16231"/>
                      <a:pt x="14025" y="16516"/>
                    </a:cubicBezTo>
                    <a:cubicBezTo>
                      <a:pt x="13314" y="17970"/>
                      <a:pt x="12343" y="19223"/>
                      <a:pt x="11185" y="20186"/>
                    </a:cubicBezTo>
                    <a:cubicBezTo>
                      <a:pt x="11185" y="20186"/>
                      <a:pt x="11148" y="20188"/>
                      <a:pt x="11148" y="20188"/>
                    </a:cubicBezTo>
                    <a:close/>
                    <a:moveTo>
                      <a:pt x="9255" y="20068"/>
                    </a:moveTo>
                    <a:cubicBezTo>
                      <a:pt x="7532" y="19781"/>
                      <a:pt x="5967" y="19031"/>
                      <a:pt x="4695" y="17941"/>
                    </a:cubicBezTo>
                    <a:cubicBezTo>
                      <a:pt x="5381" y="17466"/>
                      <a:pt x="6123" y="17063"/>
                      <a:pt x="6916" y="16757"/>
                    </a:cubicBezTo>
                    <a:cubicBezTo>
                      <a:pt x="7523" y="18017"/>
                      <a:pt x="8319" y="19136"/>
                      <a:pt x="9255" y="20068"/>
                    </a:cubicBezTo>
                    <a:moveTo>
                      <a:pt x="10451" y="11148"/>
                    </a:moveTo>
                    <a:lnTo>
                      <a:pt x="10451" y="15346"/>
                    </a:lnTo>
                    <a:cubicBezTo>
                      <a:pt x="9352" y="15380"/>
                      <a:pt x="8290" y="15559"/>
                      <a:pt x="7288" y="15882"/>
                    </a:cubicBezTo>
                    <a:cubicBezTo>
                      <a:pt x="6685" y="14445"/>
                      <a:pt x="6329" y="12844"/>
                      <a:pt x="6285" y="11148"/>
                    </a:cubicBezTo>
                    <a:cubicBezTo>
                      <a:pt x="6285" y="11148"/>
                      <a:pt x="10451" y="11148"/>
                      <a:pt x="10451" y="11148"/>
                    </a:cubicBezTo>
                    <a:close/>
                    <a:moveTo>
                      <a:pt x="7041" y="6324"/>
                    </a:moveTo>
                    <a:cubicBezTo>
                      <a:pt x="8115" y="6696"/>
                      <a:pt x="9260" y="6913"/>
                      <a:pt x="10451" y="6950"/>
                    </a:cubicBezTo>
                    <a:lnTo>
                      <a:pt x="10451" y="10451"/>
                    </a:lnTo>
                    <a:lnTo>
                      <a:pt x="6285" y="10451"/>
                    </a:lnTo>
                    <a:cubicBezTo>
                      <a:pt x="6324" y="8992"/>
                      <a:pt x="6581" y="7598"/>
                      <a:pt x="7041" y="6324"/>
                    </a:cubicBezTo>
                    <a:moveTo>
                      <a:pt x="6651" y="5442"/>
                    </a:moveTo>
                    <a:cubicBezTo>
                      <a:pt x="5790" y="5084"/>
                      <a:pt x="4993" y="4609"/>
                      <a:pt x="4263" y="4050"/>
                    </a:cubicBezTo>
                    <a:cubicBezTo>
                      <a:pt x="5606" y="2749"/>
                      <a:pt x="7332" y="1851"/>
                      <a:pt x="9255" y="1531"/>
                    </a:cubicBezTo>
                    <a:cubicBezTo>
                      <a:pt x="8175" y="2610"/>
                      <a:pt x="7286" y="3939"/>
                      <a:pt x="6651" y="5442"/>
                    </a:cubicBezTo>
                    <a:moveTo>
                      <a:pt x="10451" y="1411"/>
                    </a:moveTo>
                    <a:lnTo>
                      <a:pt x="10451" y="6253"/>
                    </a:lnTo>
                    <a:cubicBezTo>
                      <a:pt x="9352" y="6217"/>
                      <a:pt x="8296" y="6021"/>
                      <a:pt x="7303" y="5681"/>
                    </a:cubicBezTo>
                    <a:cubicBezTo>
                      <a:pt x="8029" y="3972"/>
                      <a:pt x="9101" y="2507"/>
                      <a:pt x="10415" y="1413"/>
                    </a:cubicBezTo>
                    <a:cubicBezTo>
                      <a:pt x="10427" y="1412"/>
                      <a:pt x="10439" y="1411"/>
                      <a:pt x="10451" y="1411"/>
                    </a:cubicBezTo>
                    <a:moveTo>
                      <a:pt x="12344" y="1531"/>
                    </a:moveTo>
                    <a:cubicBezTo>
                      <a:pt x="14267" y="1851"/>
                      <a:pt x="15993" y="2749"/>
                      <a:pt x="17336" y="4050"/>
                    </a:cubicBezTo>
                    <a:cubicBezTo>
                      <a:pt x="16606" y="4609"/>
                      <a:pt x="15809" y="5084"/>
                      <a:pt x="14948" y="5442"/>
                    </a:cubicBezTo>
                    <a:cubicBezTo>
                      <a:pt x="14313" y="3939"/>
                      <a:pt x="13424" y="2610"/>
                      <a:pt x="12344" y="1531"/>
                    </a:cubicBezTo>
                    <a:moveTo>
                      <a:pt x="11184" y="1413"/>
                    </a:moveTo>
                    <a:cubicBezTo>
                      <a:pt x="12498" y="2507"/>
                      <a:pt x="13570" y="3972"/>
                      <a:pt x="14296" y="5681"/>
                    </a:cubicBezTo>
                    <a:cubicBezTo>
                      <a:pt x="13303" y="6021"/>
                      <a:pt x="12247" y="6217"/>
                      <a:pt x="11148" y="6253"/>
                    </a:cubicBezTo>
                    <a:lnTo>
                      <a:pt x="11148" y="1411"/>
                    </a:lnTo>
                    <a:cubicBezTo>
                      <a:pt x="11160" y="1411"/>
                      <a:pt x="11172" y="1412"/>
                      <a:pt x="11184" y="1413"/>
                    </a:cubicBezTo>
                    <a:moveTo>
                      <a:pt x="10414" y="20186"/>
                    </a:moveTo>
                    <a:cubicBezTo>
                      <a:pt x="9256" y="19223"/>
                      <a:pt x="8285" y="17970"/>
                      <a:pt x="7574" y="16516"/>
                    </a:cubicBezTo>
                    <a:cubicBezTo>
                      <a:pt x="8486" y="16231"/>
                      <a:pt x="9453" y="16075"/>
                      <a:pt x="10451" y="16043"/>
                    </a:cubicBezTo>
                    <a:lnTo>
                      <a:pt x="10451" y="20188"/>
                    </a:lnTo>
                    <a:cubicBezTo>
                      <a:pt x="10451" y="20188"/>
                      <a:pt x="10414" y="20186"/>
                      <a:pt x="10414" y="20186"/>
                    </a:cubicBezTo>
                    <a:close/>
                    <a:moveTo>
                      <a:pt x="20188" y="10451"/>
                    </a:moveTo>
                    <a:lnTo>
                      <a:pt x="16010" y="10451"/>
                    </a:lnTo>
                    <a:cubicBezTo>
                      <a:pt x="15972" y="8908"/>
                      <a:pt x="15698" y="7433"/>
                      <a:pt x="15211" y="6084"/>
                    </a:cubicBezTo>
                    <a:cubicBezTo>
                      <a:pt x="16151" y="5691"/>
                      <a:pt x="17020" y="5170"/>
                      <a:pt x="17814" y="4553"/>
                    </a:cubicBezTo>
                    <a:cubicBezTo>
                      <a:pt x="19223" y="6135"/>
                      <a:pt x="20105" y="8190"/>
                      <a:pt x="20188" y="10451"/>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bg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grpSp>
      </p:grpSp>
      <p:grpSp>
        <p:nvGrpSpPr>
          <p:cNvPr id="20" name="组合 19"/>
          <p:cNvGrpSpPr/>
          <p:nvPr/>
        </p:nvGrpSpPr>
        <p:grpSpPr>
          <a:xfrm>
            <a:off x="9066497" y="2979057"/>
            <a:ext cx="2248912" cy="1328706"/>
            <a:chOff x="3389687" y="2343753"/>
            <a:chExt cx="2248912" cy="1328706"/>
          </a:xfrm>
        </p:grpSpPr>
        <p:sp>
          <p:nvSpPr>
            <p:cNvPr id="21" name="文本框 20"/>
            <p:cNvSpPr txBox="1"/>
            <p:nvPr/>
          </p:nvSpPr>
          <p:spPr>
            <a:xfrm>
              <a:off x="3389687" y="2343753"/>
              <a:ext cx="1962344"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cs typeface="+mn-ea"/>
                  <a:sym typeface="+mn-lt"/>
                </a:rPr>
                <a:t>标题文字添加</a:t>
              </a:r>
              <a:endParaRPr lang="zh-CN" altLang="en-US" b="1" dirty="0">
                <a:solidFill>
                  <a:schemeClr val="tx1">
                    <a:lumMod val="75000"/>
                    <a:lumOff val="25000"/>
                  </a:schemeClr>
                </a:solidFill>
                <a:cs typeface="+mn-ea"/>
                <a:sym typeface="+mn-lt"/>
              </a:endParaRPr>
            </a:p>
          </p:txBody>
        </p:sp>
        <p:sp>
          <p:nvSpPr>
            <p:cNvPr id="22" name="文本框 21"/>
            <p:cNvSpPr txBox="1"/>
            <p:nvPr/>
          </p:nvSpPr>
          <p:spPr>
            <a:xfrm>
              <a:off x="3389687" y="2696464"/>
              <a:ext cx="2248912" cy="975995"/>
            </a:xfrm>
            <a:prstGeom prst="rect">
              <a:avLst/>
            </a:prstGeom>
            <a:noFill/>
          </p:spPr>
          <p:txBody>
            <a:bodyPr wrap="square" rtlCol="0">
              <a:spAutoFit/>
              <a:scene3d>
                <a:camera prst="orthographicFront"/>
                <a:lightRig rig="threePt" dir="t"/>
              </a:scene3d>
              <a:sp3d contourW="12700"/>
            </a:bodyPr>
            <a:lstStyle/>
            <a:p>
              <a:pPr marL="0" marR="0" lvl="0" indent="0" algn="l" defTabSz="1218565" rtl="0" eaLnBrk="1" fontAlgn="auto" latinLnBrk="0" hangingPunct="1">
                <a:lnSpc>
                  <a:spcPct val="120000"/>
                </a:lnSpc>
                <a:spcBef>
                  <a:spcPts val="0"/>
                </a:spcBef>
                <a:spcAft>
                  <a:spcPts val="0"/>
                </a:spcAft>
                <a:buClrTx/>
                <a:buSzTx/>
                <a:buFontTx/>
                <a:buNone/>
                <a:defRPr/>
              </a:pPr>
              <a:r>
                <a:rPr lang="zh-CN" altLang="en-US" sz="120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en-US" altLang="zh-CN" sz="1200" dirty="0">
                <a:solidFill>
                  <a:schemeClr val="tx1">
                    <a:lumMod val="75000"/>
                    <a:lumOff val="25000"/>
                  </a:schemeClr>
                </a:solidFill>
                <a:cs typeface="+mn-ea"/>
                <a:sym typeface="+mn-lt"/>
              </a:endParaRPr>
            </a:p>
          </p:txBody>
        </p:sp>
      </p:grpSp>
      <p:grpSp>
        <p:nvGrpSpPr>
          <p:cNvPr id="23" name="组合 22"/>
          <p:cNvGrpSpPr/>
          <p:nvPr/>
        </p:nvGrpSpPr>
        <p:grpSpPr>
          <a:xfrm>
            <a:off x="5900714" y="1944712"/>
            <a:ext cx="2248912" cy="1328706"/>
            <a:chOff x="3389687" y="2343753"/>
            <a:chExt cx="2248912" cy="1328706"/>
          </a:xfrm>
        </p:grpSpPr>
        <p:sp>
          <p:nvSpPr>
            <p:cNvPr id="24" name="文本框 23"/>
            <p:cNvSpPr txBox="1"/>
            <p:nvPr/>
          </p:nvSpPr>
          <p:spPr>
            <a:xfrm>
              <a:off x="3389687" y="2343753"/>
              <a:ext cx="1962344"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cs typeface="+mn-ea"/>
                  <a:sym typeface="+mn-lt"/>
                </a:rPr>
                <a:t>标题文字添加</a:t>
              </a:r>
              <a:endParaRPr lang="zh-CN" altLang="en-US" b="1" dirty="0">
                <a:solidFill>
                  <a:schemeClr val="tx1">
                    <a:lumMod val="75000"/>
                    <a:lumOff val="25000"/>
                  </a:schemeClr>
                </a:solidFill>
                <a:cs typeface="+mn-ea"/>
                <a:sym typeface="+mn-lt"/>
              </a:endParaRPr>
            </a:p>
          </p:txBody>
        </p:sp>
        <p:sp>
          <p:nvSpPr>
            <p:cNvPr id="25" name="文本框 24"/>
            <p:cNvSpPr txBox="1"/>
            <p:nvPr/>
          </p:nvSpPr>
          <p:spPr>
            <a:xfrm>
              <a:off x="3389687" y="2696464"/>
              <a:ext cx="2248912" cy="975995"/>
            </a:xfrm>
            <a:prstGeom prst="rect">
              <a:avLst/>
            </a:prstGeom>
            <a:noFill/>
          </p:spPr>
          <p:txBody>
            <a:bodyPr wrap="square" rtlCol="0">
              <a:spAutoFit/>
              <a:scene3d>
                <a:camera prst="orthographicFront"/>
                <a:lightRig rig="threePt" dir="t"/>
              </a:scene3d>
              <a:sp3d contourW="12700"/>
            </a:bodyPr>
            <a:lstStyle/>
            <a:p>
              <a:pPr marL="0" marR="0" lvl="0" indent="0" algn="l" defTabSz="1218565" rtl="0" eaLnBrk="1" fontAlgn="auto" latinLnBrk="0" hangingPunct="1">
                <a:lnSpc>
                  <a:spcPct val="120000"/>
                </a:lnSpc>
                <a:spcBef>
                  <a:spcPts val="0"/>
                </a:spcBef>
                <a:spcAft>
                  <a:spcPts val="0"/>
                </a:spcAft>
                <a:buClrTx/>
                <a:buSzTx/>
                <a:buFontTx/>
                <a:buNone/>
                <a:defRPr/>
              </a:pPr>
              <a:r>
                <a:rPr lang="zh-CN" altLang="en-US" sz="120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en-US" altLang="zh-CN" sz="1200" dirty="0">
                <a:solidFill>
                  <a:schemeClr val="tx1">
                    <a:lumMod val="75000"/>
                    <a:lumOff val="25000"/>
                  </a:schemeClr>
                </a:solidFill>
                <a:cs typeface="+mn-ea"/>
                <a:sym typeface="+mn-lt"/>
              </a:endParaRPr>
            </a:p>
          </p:txBody>
        </p:sp>
      </p:grpSp>
      <p:grpSp>
        <p:nvGrpSpPr>
          <p:cNvPr id="26" name="组合 25"/>
          <p:cNvGrpSpPr/>
          <p:nvPr/>
        </p:nvGrpSpPr>
        <p:grpSpPr>
          <a:xfrm>
            <a:off x="7333526" y="4659575"/>
            <a:ext cx="2248912" cy="1328706"/>
            <a:chOff x="3389687" y="2343753"/>
            <a:chExt cx="2248912" cy="1328706"/>
          </a:xfrm>
        </p:grpSpPr>
        <p:sp>
          <p:nvSpPr>
            <p:cNvPr id="27" name="文本框 26"/>
            <p:cNvSpPr txBox="1"/>
            <p:nvPr/>
          </p:nvSpPr>
          <p:spPr>
            <a:xfrm>
              <a:off x="3389687" y="2343753"/>
              <a:ext cx="1962344"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cs typeface="+mn-ea"/>
                  <a:sym typeface="+mn-lt"/>
                </a:rPr>
                <a:t>标题文字添加</a:t>
              </a:r>
              <a:endParaRPr lang="zh-CN" altLang="en-US" b="1" dirty="0">
                <a:solidFill>
                  <a:schemeClr val="tx1">
                    <a:lumMod val="75000"/>
                    <a:lumOff val="25000"/>
                  </a:schemeClr>
                </a:solidFill>
                <a:cs typeface="+mn-ea"/>
                <a:sym typeface="+mn-lt"/>
              </a:endParaRPr>
            </a:p>
          </p:txBody>
        </p:sp>
        <p:sp>
          <p:nvSpPr>
            <p:cNvPr id="28" name="文本框 27"/>
            <p:cNvSpPr txBox="1"/>
            <p:nvPr/>
          </p:nvSpPr>
          <p:spPr>
            <a:xfrm>
              <a:off x="3389687" y="2696464"/>
              <a:ext cx="2248912" cy="975995"/>
            </a:xfrm>
            <a:prstGeom prst="rect">
              <a:avLst/>
            </a:prstGeom>
            <a:noFill/>
          </p:spPr>
          <p:txBody>
            <a:bodyPr wrap="square" rtlCol="0">
              <a:spAutoFit/>
              <a:scene3d>
                <a:camera prst="orthographicFront"/>
                <a:lightRig rig="threePt" dir="t"/>
              </a:scene3d>
              <a:sp3d contourW="12700"/>
            </a:bodyPr>
            <a:lstStyle/>
            <a:p>
              <a:pPr marL="0" marR="0" lvl="0" indent="0" algn="l" defTabSz="1218565" rtl="0" eaLnBrk="1" fontAlgn="auto" latinLnBrk="0" hangingPunct="1">
                <a:lnSpc>
                  <a:spcPct val="120000"/>
                </a:lnSpc>
                <a:spcBef>
                  <a:spcPts val="0"/>
                </a:spcBef>
                <a:spcAft>
                  <a:spcPts val="0"/>
                </a:spcAft>
                <a:buClrTx/>
                <a:buSzTx/>
                <a:buFontTx/>
                <a:buNone/>
                <a:defRPr/>
              </a:pPr>
              <a:r>
                <a:rPr lang="zh-CN" altLang="en-US" sz="120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en-US" altLang="zh-CN" sz="1200" dirty="0">
                <a:solidFill>
                  <a:schemeClr val="tx1">
                    <a:lumMod val="75000"/>
                    <a:lumOff val="25000"/>
                  </a:schemeClr>
                </a:solidFill>
                <a:cs typeface="+mn-ea"/>
                <a:sym typeface="+mn-lt"/>
              </a:endParaRPr>
            </a:p>
          </p:txBody>
        </p:sp>
      </p:grpSp>
      <p:grpSp>
        <p:nvGrpSpPr>
          <p:cNvPr id="29" name="组合 28"/>
          <p:cNvGrpSpPr/>
          <p:nvPr/>
        </p:nvGrpSpPr>
        <p:grpSpPr>
          <a:xfrm>
            <a:off x="3845009" y="4887440"/>
            <a:ext cx="2248912" cy="1328706"/>
            <a:chOff x="3389687" y="2343753"/>
            <a:chExt cx="2248912" cy="1328706"/>
          </a:xfrm>
        </p:grpSpPr>
        <p:sp>
          <p:nvSpPr>
            <p:cNvPr id="30" name="文本框 29"/>
            <p:cNvSpPr txBox="1"/>
            <p:nvPr/>
          </p:nvSpPr>
          <p:spPr>
            <a:xfrm>
              <a:off x="3389687" y="2343753"/>
              <a:ext cx="1962344"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cs typeface="+mn-ea"/>
                  <a:sym typeface="+mn-lt"/>
                </a:rPr>
                <a:t>标题文字添加</a:t>
              </a:r>
              <a:endParaRPr lang="zh-CN" altLang="en-US" b="1" dirty="0">
                <a:solidFill>
                  <a:schemeClr val="tx1">
                    <a:lumMod val="75000"/>
                    <a:lumOff val="25000"/>
                  </a:schemeClr>
                </a:solidFill>
                <a:cs typeface="+mn-ea"/>
                <a:sym typeface="+mn-lt"/>
              </a:endParaRPr>
            </a:p>
          </p:txBody>
        </p:sp>
        <p:sp>
          <p:nvSpPr>
            <p:cNvPr id="31" name="文本框 30"/>
            <p:cNvSpPr txBox="1"/>
            <p:nvPr/>
          </p:nvSpPr>
          <p:spPr>
            <a:xfrm>
              <a:off x="3389687" y="2696464"/>
              <a:ext cx="2248912" cy="975995"/>
            </a:xfrm>
            <a:prstGeom prst="rect">
              <a:avLst/>
            </a:prstGeom>
            <a:noFill/>
          </p:spPr>
          <p:txBody>
            <a:bodyPr wrap="square" rtlCol="0">
              <a:spAutoFit/>
              <a:scene3d>
                <a:camera prst="orthographicFront"/>
                <a:lightRig rig="threePt" dir="t"/>
              </a:scene3d>
              <a:sp3d contourW="12700"/>
            </a:bodyPr>
            <a:lstStyle/>
            <a:p>
              <a:pPr marL="0" marR="0" lvl="0" indent="0" algn="l" defTabSz="1218565" rtl="0" eaLnBrk="1" fontAlgn="auto" latinLnBrk="0" hangingPunct="1">
                <a:lnSpc>
                  <a:spcPct val="120000"/>
                </a:lnSpc>
                <a:spcBef>
                  <a:spcPts val="0"/>
                </a:spcBef>
                <a:spcAft>
                  <a:spcPts val="0"/>
                </a:spcAft>
                <a:buClrTx/>
                <a:buSzTx/>
                <a:buFontTx/>
                <a:buNone/>
                <a:defRPr/>
              </a:pPr>
              <a:r>
                <a:rPr lang="zh-CN" altLang="en-US" sz="120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en-US" altLang="zh-CN" sz="1200" dirty="0">
                <a:solidFill>
                  <a:schemeClr val="tx1">
                    <a:lumMod val="75000"/>
                    <a:lumOff val="25000"/>
                  </a:schemeClr>
                </a:solidFill>
                <a:cs typeface="+mn-ea"/>
                <a:sym typeface="+mn-lt"/>
              </a:endParaRPr>
            </a:p>
          </p:txBody>
        </p:sp>
      </p:grpSp>
      <p:grpSp>
        <p:nvGrpSpPr>
          <p:cNvPr id="32" name="组合 31"/>
          <p:cNvGrpSpPr/>
          <p:nvPr/>
        </p:nvGrpSpPr>
        <p:grpSpPr>
          <a:xfrm>
            <a:off x="2938914" y="1129508"/>
            <a:ext cx="2248912" cy="1328706"/>
            <a:chOff x="3389687" y="2343753"/>
            <a:chExt cx="2248912" cy="1328706"/>
          </a:xfrm>
        </p:grpSpPr>
        <p:sp>
          <p:nvSpPr>
            <p:cNvPr id="33" name="文本框 32"/>
            <p:cNvSpPr txBox="1"/>
            <p:nvPr/>
          </p:nvSpPr>
          <p:spPr>
            <a:xfrm>
              <a:off x="3389687" y="2343753"/>
              <a:ext cx="1962344"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cs typeface="+mn-ea"/>
                  <a:sym typeface="+mn-lt"/>
                </a:rPr>
                <a:t>标题文字添加</a:t>
              </a:r>
              <a:endParaRPr lang="zh-CN" altLang="en-US" b="1" dirty="0">
                <a:solidFill>
                  <a:schemeClr val="tx1">
                    <a:lumMod val="75000"/>
                    <a:lumOff val="25000"/>
                  </a:schemeClr>
                </a:solidFill>
                <a:cs typeface="+mn-ea"/>
                <a:sym typeface="+mn-lt"/>
              </a:endParaRPr>
            </a:p>
          </p:txBody>
        </p:sp>
        <p:sp>
          <p:nvSpPr>
            <p:cNvPr id="34" name="文本框 33"/>
            <p:cNvSpPr txBox="1"/>
            <p:nvPr/>
          </p:nvSpPr>
          <p:spPr>
            <a:xfrm>
              <a:off x="3389687" y="2696464"/>
              <a:ext cx="2248912" cy="975995"/>
            </a:xfrm>
            <a:prstGeom prst="rect">
              <a:avLst/>
            </a:prstGeom>
            <a:noFill/>
          </p:spPr>
          <p:txBody>
            <a:bodyPr wrap="square" rtlCol="0">
              <a:spAutoFit/>
              <a:scene3d>
                <a:camera prst="orthographicFront"/>
                <a:lightRig rig="threePt" dir="t"/>
              </a:scene3d>
              <a:sp3d contourW="12700"/>
            </a:bodyPr>
            <a:lstStyle/>
            <a:p>
              <a:pPr marL="0" marR="0" lvl="0" indent="0" algn="l" defTabSz="1218565" rtl="0" eaLnBrk="1" fontAlgn="auto" latinLnBrk="0" hangingPunct="1">
                <a:lnSpc>
                  <a:spcPct val="120000"/>
                </a:lnSpc>
                <a:spcBef>
                  <a:spcPts val="0"/>
                </a:spcBef>
                <a:spcAft>
                  <a:spcPts val="0"/>
                </a:spcAft>
                <a:buClrTx/>
                <a:buSzTx/>
                <a:buFontTx/>
                <a:buNone/>
                <a:defRPr/>
              </a:pPr>
              <a:r>
                <a:rPr lang="zh-CN" altLang="en-US" sz="120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en-US" altLang="zh-CN" sz="1200" dirty="0">
                <a:solidFill>
                  <a:schemeClr val="tx1">
                    <a:lumMod val="75000"/>
                    <a:lumOff val="25000"/>
                  </a:schemeClr>
                </a:solidFill>
                <a:cs typeface="+mn-ea"/>
                <a:sym typeface="+mn-lt"/>
              </a:endParaRPr>
            </a:p>
          </p:txBody>
        </p:sp>
      </p:grpSp>
      <p:grpSp>
        <p:nvGrpSpPr>
          <p:cNvPr id="35" name="组合 34"/>
          <p:cNvGrpSpPr/>
          <p:nvPr/>
        </p:nvGrpSpPr>
        <p:grpSpPr>
          <a:xfrm>
            <a:off x="-482600" y="304800"/>
            <a:ext cx="2260600" cy="381000"/>
            <a:chOff x="-482600" y="304800"/>
            <a:chExt cx="2260600" cy="381000"/>
          </a:xfrm>
        </p:grpSpPr>
        <p:sp>
          <p:nvSpPr>
            <p:cNvPr id="36" name="平行四边形 35"/>
            <p:cNvSpPr/>
            <p:nvPr/>
          </p:nvSpPr>
          <p:spPr>
            <a:xfrm>
              <a:off x="-482600" y="304800"/>
              <a:ext cx="2260600" cy="381000"/>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7" name="文本框 36"/>
            <p:cNvSpPr txBox="1"/>
            <p:nvPr/>
          </p:nvSpPr>
          <p:spPr>
            <a:xfrm>
              <a:off x="37936" y="304800"/>
              <a:ext cx="1651000" cy="374729"/>
            </a:xfrm>
            <a:prstGeom prst="rect">
              <a:avLst/>
            </a:prstGeom>
            <a:noFill/>
          </p:spPr>
          <p:txBody>
            <a:bodyPr wrap="square" rtlCol="0">
              <a:spAutoFit/>
            </a:bodyPr>
            <a:lstStyle/>
            <a:p>
              <a:r>
                <a:rPr lang="zh-CN" altLang="en-US" dirty="0">
                  <a:solidFill>
                    <a:schemeClr val="bg1"/>
                  </a:solidFill>
                  <a:cs typeface="+mn-ea"/>
                  <a:sym typeface="+mn-lt"/>
                </a:rPr>
                <a:t>未来工作规划</a:t>
              </a:r>
              <a:endParaRPr lang="zh-CN" altLang="en-US" dirty="0">
                <a:solidFill>
                  <a:schemeClr val="bg1"/>
                </a:solidFill>
                <a:cs typeface="+mn-ea"/>
                <a:sym typeface="+mn-lt"/>
              </a:endParaRPr>
            </a:p>
          </p:txBody>
        </p:sp>
      </p:gr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12" presetClass="entr" presetSubtype="8"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p:tgtEl>
                                          <p:spTgt spid="20"/>
                                        </p:tgtEl>
                                        <p:attrNameLst>
                                          <p:attrName>ppt_x</p:attrName>
                                        </p:attrNameLst>
                                      </p:cBhvr>
                                      <p:tavLst>
                                        <p:tav tm="0">
                                          <p:val>
                                            <p:strVal val="#ppt_x-#ppt_w*1.125000"/>
                                          </p:val>
                                        </p:tav>
                                        <p:tav tm="100000">
                                          <p:val>
                                            <p:strVal val="#ppt_x"/>
                                          </p:val>
                                        </p:tav>
                                      </p:tavLst>
                                    </p:anim>
                                    <p:animEffect transition="in" filter="wipe(right)">
                                      <p:cBhvr>
                                        <p:cTn id="12" dur="500"/>
                                        <p:tgtEl>
                                          <p:spTgt spid="20"/>
                                        </p:tgtEl>
                                      </p:cBhvr>
                                    </p:animEffect>
                                  </p:childTnLst>
                                </p:cTn>
                              </p:par>
                              <p:par>
                                <p:cTn id="13" presetID="12" presetClass="entr" presetSubtype="8"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p:tgtEl>
                                          <p:spTgt spid="23"/>
                                        </p:tgtEl>
                                        <p:attrNameLst>
                                          <p:attrName>ppt_x</p:attrName>
                                        </p:attrNameLst>
                                      </p:cBhvr>
                                      <p:tavLst>
                                        <p:tav tm="0">
                                          <p:val>
                                            <p:strVal val="#ppt_x-#ppt_w*1.125000"/>
                                          </p:val>
                                        </p:tav>
                                        <p:tav tm="100000">
                                          <p:val>
                                            <p:strVal val="#ppt_x"/>
                                          </p:val>
                                        </p:tav>
                                      </p:tavLst>
                                    </p:anim>
                                    <p:animEffect transition="in" filter="wipe(right)">
                                      <p:cBhvr>
                                        <p:cTn id="16" dur="500"/>
                                        <p:tgtEl>
                                          <p:spTgt spid="23"/>
                                        </p:tgtEl>
                                      </p:cBhvr>
                                    </p:animEffect>
                                  </p:childTnLst>
                                </p:cTn>
                              </p:par>
                              <p:par>
                                <p:cTn id="17" presetID="12" presetClass="entr" presetSubtype="8"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additive="base">
                                        <p:cTn id="19" dur="500"/>
                                        <p:tgtEl>
                                          <p:spTgt spid="26"/>
                                        </p:tgtEl>
                                        <p:attrNameLst>
                                          <p:attrName>ppt_x</p:attrName>
                                        </p:attrNameLst>
                                      </p:cBhvr>
                                      <p:tavLst>
                                        <p:tav tm="0">
                                          <p:val>
                                            <p:strVal val="#ppt_x-#ppt_w*1.125000"/>
                                          </p:val>
                                        </p:tav>
                                        <p:tav tm="100000">
                                          <p:val>
                                            <p:strVal val="#ppt_x"/>
                                          </p:val>
                                        </p:tav>
                                      </p:tavLst>
                                    </p:anim>
                                    <p:animEffect transition="in" filter="wipe(right)">
                                      <p:cBhvr>
                                        <p:cTn id="20" dur="500"/>
                                        <p:tgtEl>
                                          <p:spTgt spid="26"/>
                                        </p:tgtEl>
                                      </p:cBhvr>
                                    </p:animEffect>
                                  </p:childTnLst>
                                </p:cTn>
                              </p:par>
                              <p:par>
                                <p:cTn id="21" presetID="12" presetClass="entr" presetSubtype="8" fill="hold" nodeType="withEffect">
                                  <p:stCondLst>
                                    <p:cond delay="0"/>
                                  </p:stCondLst>
                                  <p:childTnLst>
                                    <p:set>
                                      <p:cBhvr>
                                        <p:cTn id="22" dur="1" fill="hold">
                                          <p:stCondLst>
                                            <p:cond delay="0"/>
                                          </p:stCondLst>
                                        </p:cTn>
                                        <p:tgtEl>
                                          <p:spTgt spid="29"/>
                                        </p:tgtEl>
                                        <p:attrNameLst>
                                          <p:attrName>style.visibility</p:attrName>
                                        </p:attrNameLst>
                                      </p:cBhvr>
                                      <p:to>
                                        <p:strVal val="visible"/>
                                      </p:to>
                                    </p:set>
                                    <p:anim calcmode="lin" valueType="num">
                                      <p:cBhvr additive="base">
                                        <p:cTn id="23" dur="500"/>
                                        <p:tgtEl>
                                          <p:spTgt spid="29"/>
                                        </p:tgtEl>
                                        <p:attrNameLst>
                                          <p:attrName>ppt_x</p:attrName>
                                        </p:attrNameLst>
                                      </p:cBhvr>
                                      <p:tavLst>
                                        <p:tav tm="0">
                                          <p:val>
                                            <p:strVal val="#ppt_x-#ppt_w*1.125000"/>
                                          </p:val>
                                        </p:tav>
                                        <p:tav tm="100000">
                                          <p:val>
                                            <p:strVal val="#ppt_x"/>
                                          </p:val>
                                        </p:tav>
                                      </p:tavLst>
                                    </p:anim>
                                    <p:animEffect transition="in" filter="wipe(right)">
                                      <p:cBhvr>
                                        <p:cTn id="24" dur="500"/>
                                        <p:tgtEl>
                                          <p:spTgt spid="29"/>
                                        </p:tgtEl>
                                      </p:cBhvr>
                                    </p:animEffect>
                                  </p:childTnLst>
                                </p:cTn>
                              </p:par>
                              <p:par>
                                <p:cTn id="25" presetID="12" presetClass="entr" presetSubtype="8" fill="hold" nodeType="withEffect">
                                  <p:stCondLst>
                                    <p:cond delay="0"/>
                                  </p:stCondLst>
                                  <p:childTnLst>
                                    <p:set>
                                      <p:cBhvr>
                                        <p:cTn id="26" dur="1" fill="hold">
                                          <p:stCondLst>
                                            <p:cond delay="0"/>
                                          </p:stCondLst>
                                        </p:cTn>
                                        <p:tgtEl>
                                          <p:spTgt spid="32"/>
                                        </p:tgtEl>
                                        <p:attrNameLst>
                                          <p:attrName>style.visibility</p:attrName>
                                        </p:attrNameLst>
                                      </p:cBhvr>
                                      <p:to>
                                        <p:strVal val="visible"/>
                                      </p:to>
                                    </p:set>
                                    <p:anim calcmode="lin" valueType="num">
                                      <p:cBhvr additive="base">
                                        <p:cTn id="27" dur="500"/>
                                        <p:tgtEl>
                                          <p:spTgt spid="32"/>
                                        </p:tgtEl>
                                        <p:attrNameLst>
                                          <p:attrName>ppt_x</p:attrName>
                                        </p:attrNameLst>
                                      </p:cBhvr>
                                      <p:tavLst>
                                        <p:tav tm="0">
                                          <p:val>
                                            <p:strVal val="#ppt_x-#ppt_w*1.125000"/>
                                          </p:val>
                                        </p:tav>
                                        <p:tav tm="100000">
                                          <p:val>
                                            <p:strVal val="#ppt_x"/>
                                          </p:val>
                                        </p:tav>
                                      </p:tavLst>
                                    </p:anim>
                                    <p:animEffect transition="in" filter="wipe(right)">
                                      <p:cBhvr>
                                        <p:cTn id="28"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组合 25"/>
          <p:cNvGrpSpPr/>
          <p:nvPr/>
        </p:nvGrpSpPr>
        <p:grpSpPr>
          <a:xfrm>
            <a:off x="2982532" y="1689143"/>
            <a:ext cx="6585181" cy="155995"/>
            <a:chOff x="2982532" y="1689143"/>
            <a:chExt cx="6585181" cy="155995"/>
          </a:xfrm>
        </p:grpSpPr>
        <p:pic>
          <p:nvPicPr>
            <p:cNvPr id="5" name="图片 4"/>
            <p:cNvPicPr>
              <a:picLocks noChangeAspect="1"/>
            </p:cNvPicPr>
            <p:nvPr/>
          </p:nvPicPr>
          <p:blipFill>
            <a:blip r:embed="rId1"/>
            <a:stretch>
              <a:fillRect/>
            </a:stretch>
          </p:blipFill>
          <p:spPr>
            <a:xfrm>
              <a:off x="2982532" y="1689143"/>
              <a:ext cx="2165582" cy="155995"/>
            </a:xfrm>
            <a:prstGeom prst="rect">
              <a:avLst/>
            </a:prstGeom>
          </p:spPr>
        </p:pic>
        <p:pic>
          <p:nvPicPr>
            <p:cNvPr id="8" name="图片 7"/>
            <p:cNvPicPr>
              <a:picLocks noChangeAspect="1"/>
            </p:cNvPicPr>
            <p:nvPr/>
          </p:nvPicPr>
          <p:blipFill>
            <a:blip r:embed="rId1"/>
            <a:stretch>
              <a:fillRect/>
            </a:stretch>
          </p:blipFill>
          <p:spPr>
            <a:xfrm flipH="1">
              <a:off x="7402131" y="1689143"/>
              <a:ext cx="2165582" cy="155995"/>
            </a:xfrm>
            <a:prstGeom prst="rect">
              <a:avLst/>
            </a:prstGeom>
          </p:spPr>
        </p:pic>
      </p:grpSp>
      <p:sp>
        <p:nvSpPr>
          <p:cNvPr id="10" name="圆: 空心 9"/>
          <p:cNvSpPr/>
          <p:nvPr/>
        </p:nvSpPr>
        <p:spPr>
          <a:xfrm>
            <a:off x="500150" y="-1908531"/>
            <a:ext cx="11191700" cy="11082379"/>
          </a:xfrm>
          <a:prstGeom prst="donut">
            <a:avLst>
              <a:gd name="adj" fmla="val 1090"/>
            </a:avLst>
          </a:prstGeom>
          <a:solidFill>
            <a:srgbClr val="2C96C7">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11" name="圆: 空心 10"/>
          <p:cNvSpPr/>
          <p:nvPr/>
        </p:nvSpPr>
        <p:spPr>
          <a:xfrm>
            <a:off x="2058154" y="-4611500"/>
            <a:ext cx="8421671" cy="8339408"/>
          </a:xfrm>
          <a:prstGeom prst="donut">
            <a:avLst>
              <a:gd name="adj" fmla="val 746"/>
            </a:avLst>
          </a:prstGeom>
          <a:solidFill>
            <a:srgbClr val="A9C5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12" name="文本框 11"/>
          <p:cNvSpPr txBox="1"/>
          <p:nvPr/>
        </p:nvSpPr>
        <p:spPr>
          <a:xfrm>
            <a:off x="5336404" y="926855"/>
            <a:ext cx="1877437" cy="1107996"/>
          </a:xfrm>
          <a:prstGeom prst="rect">
            <a:avLst/>
          </a:prstGeom>
          <a:noFill/>
        </p:spPr>
        <p:txBody>
          <a:bodyPr wrap="none" rtlCol="0">
            <a:spAutoFit/>
            <a:scene3d>
              <a:camera prst="orthographicFront"/>
              <a:lightRig rig="threePt" dir="t"/>
            </a:scene3d>
            <a:sp3d contourW="12700"/>
          </a:bodyPr>
          <a:lstStyle/>
          <a:p>
            <a:r>
              <a:rPr lang="zh-CN" altLang="en-US" sz="6600" dirty="0">
                <a:solidFill>
                  <a:schemeClr val="accent1"/>
                </a:solidFill>
                <a:cs typeface="+mn-ea"/>
                <a:sym typeface="+mn-lt"/>
              </a:rPr>
              <a:t>目录</a:t>
            </a:r>
            <a:endParaRPr lang="zh-CN" altLang="en-US" sz="6600" dirty="0">
              <a:solidFill>
                <a:schemeClr val="accent1"/>
              </a:solidFill>
              <a:cs typeface="+mn-ea"/>
              <a:sym typeface="+mn-lt"/>
            </a:endParaRPr>
          </a:p>
        </p:txBody>
      </p:sp>
      <p:sp>
        <p:nvSpPr>
          <p:cNvPr id="13" name="文本框 12"/>
          <p:cNvSpPr txBox="1"/>
          <p:nvPr/>
        </p:nvSpPr>
        <p:spPr>
          <a:xfrm>
            <a:off x="5399201" y="2034851"/>
            <a:ext cx="1544012" cy="461665"/>
          </a:xfrm>
          <a:prstGeom prst="rect">
            <a:avLst/>
          </a:prstGeom>
          <a:noFill/>
        </p:spPr>
        <p:txBody>
          <a:bodyPr wrap="none" rtlCol="0">
            <a:spAutoFit/>
            <a:scene3d>
              <a:camera prst="orthographicFront"/>
              <a:lightRig rig="threePt" dir="t"/>
            </a:scene3d>
            <a:sp3d contourW="12700"/>
          </a:bodyPr>
          <a:lstStyle/>
          <a:p>
            <a:r>
              <a:rPr lang="en-US" altLang="zh-CN" sz="2400" dirty="0">
                <a:solidFill>
                  <a:schemeClr val="accent1"/>
                </a:solidFill>
                <a:cs typeface="+mn-ea"/>
                <a:sym typeface="+mn-lt"/>
              </a:rPr>
              <a:t>CONTENTS</a:t>
            </a:r>
            <a:endParaRPr lang="zh-CN" altLang="en-US" sz="2400" dirty="0">
              <a:solidFill>
                <a:schemeClr val="accent1"/>
              </a:solidFill>
              <a:cs typeface="+mn-ea"/>
              <a:sym typeface="+mn-lt"/>
            </a:endParaRPr>
          </a:p>
        </p:txBody>
      </p:sp>
      <p:sp>
        <p:nvSpPr>
          <p:cNvPr id="14" name="椭圆 13"/>
          <p:cNvSpPr/>
          <p:nvPr/>
        </p:nvSpPr>
        <p:spPr>
          <a:xfrm>
            <a:off x="1700456" y="2217785"/>
            <a:ext cx="885821" cy="88582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cs typeface="+mn-ea"/>
                <a:sym typeface="+mn-lt"/>
              </a:rPr>
              <a:t>01</a:t>
            </a:r>
            <a:endParaRPr lang="zh-CN" altLang="en-US" sz="2400" b="1" dirty="0">
              <a:cs typeface="+mn-ea"/>
              <a:sym typeface="+mn-lt"/>
            </a:endParaRPr>
          </a:p>
        </p:txBody>
      </p:sp>
      <p:sp>
        <p:nvSpPr>
          <p:cNvPr id="15" name="椭圆 14"/>
          <p:cNvSpPr/>
          <p:nvPr/>
        </p:nvSpPr>
        <p:spPr>
          <a:xfrm>
            <a:off x="4262293" y="3816620"/>
            <a:ext cx="885821" cy="88582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2400" b="1" dirty="0">
                <a:solidFill>
                  <a:srgbClr val="FFFFFF"/>
                </a:solidFill>
                <a:cs typeface="+mn-ea"/>
                <a:sym typeface="+mn-lt"/>
              </a:rPr>
              <a:t>02</a:t>
            </a:r>
            <a:endParaRPr lang="zh-CN" altLang="en-US" sz="2400" b="1" dirty="0">
              <a:solidFill>
                <a:srgbClr val="FFFFFF"/>
              </a:solidFill>
              <a:cs typeface="+mn-ea"/>
              <a:sym typeface="+mn-lt"/>
            </a:endParaRPr>
          </a:p>
        </p:txBody>
      </p:sp>
      <p:sp>
        <p:nvSpPr>
          <p:cNvPr id="16" name="椭圆 15"/>
          <p:cNvSpPr/>
          <p:nvPr/>
        </p:nvSpPr>
        <p:spPr>
          <a:xfrm>
            <a:off x="7033780" y="3950083"/>
            <a:ext cx="885821" cy="88582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2400" b="1" dirty="0">
                <a:solidFill>
                  <a:srgbClr val="FFFFFF"/>
                </a:solidFill>
                <a:cs typeface="+mn-ea"/>
                <a:sym typeface="+mn-lt"/>
              </a:rPr>
              <a:t>03</a:t>
            </a:r>
            <a:endParaRPr lang="zh-CN" altLang="en-US" sz="2400" b="1" dirty="0">
              <a:solidFill>
                <a:srgbClr val="FFFFFF"/>
              </a:solidFill>
              <a:cs typeface="+mn-ea"/>
              <a:sym typeface="+mn-lt"/>
            </a:endParaRPr>
          </a:p>
        </p:txBody>
      </p:sp>
      <p:sp>
        <p:nvSpPr>
          <p:cNvPr id="17" name="椭圆 16"/>
          <p:cNvSpPr/>
          <p:nvPr/>
        </p:nvSpPr>
        <p:spPr>
          <a:xfrm>
            <a:off x="9702509" y="2333053"/>
            <a:ext cx="885821" cy="88582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2400" b="1" dirty="0">
                <a:solidFill>
                  <a:srgbClr val="FFFFFF"/>
                </a:solidFill>
                <a:cs typeface="+mn-ea"/>
                <a:sym typeface="+mn-lt"/>
              </a:rPr>
              <a:t>04</a:t>
            </a:r>
            <a:endParaRPr lang="zh-CN" altLang="en-US" sz="2400" b="1" dirty="0">
              <a:solidFill>
                <a:srgbClr val="FFFFFF"/>
              </a:solidFill>
              <a:cs typeface="+mn-ea"/>
              <a:sym typeface="+mn-lt"/>
            </a:endParaRPr>
          </a:p>
        </p:txBody>
      </p:sp>
      <p:sp>
        <p:nvSpPr>
          <p:cNvPr id="18" name="矩形 17"/>
          <p:cNvSpPr/>
          <p:nvPr/>
        </p:nvSpPr>
        <p:spPr>
          <a:xfrm>
            <a:off x="904448" y="3149950"/>
            <a:ext cx="2477840" cy="588046"/>
          </a:xfrm>
          <a:prstGeom prst="rect">
            <a:avLst/>
          </a:prstGeom>
        </p:spPr>
        <p:txBody>
          <a:bodyPr wrap="square" anchor="ctr" anchorCtr="0">
            <a:spAutoFit/>
          </a:bodyPr>
          <a:lstStyle/>
          <a:p>
            <a:pPr algn="ctr">
              <a:lnSpc>
                <a:spcPct val="150000"/>
              </a:lnSpc>
            </a:pPr>
            <a:r>
              <a:rPr lang="zh-CN" altLang="en-US" sz="2400" dirty="0">
                <a:solidFill>
                  <a:schemeClr val="tx1">
                    <a:lumMod val="75000"/>
                    <a:lumOff val="25000"/>
                  </a:schemeClr>
                </a:solidFill>
                <a:cs typeface="+mn-ea"/>
                <a:sym typeface="+mn-lt"/>
              </a:rPr>
              <a:t>年度工作概述</a:t>
            </a:r>
            <a:endParaRPr lang="en-US" altLang="zh-CN" sz="2400" dirty="0">
              <a:solidFill>
                <a:schemeClr val="tx1">
                  <a:lumMod val="75000"/>
                  <a:lumOff val="25000"/>
                </a:schemeClr>
              </a:solidFill>
              <a:cs typeface="+mn-ea"/>
              <a:sym typeface="+mn-lt"/>
            </a:endParaRPr>
          </a:p>
        </p:txBody>
      </p:sp>
      <p:sp>
        <p:nvSpPr>
          <p:cNvPr id="20" name="矩形 19"/>
          <p:cNvSpPr/>
          <p:nvPr/>
        </p:nvSpPr>
        <p:spPr>
          <a:xfrm>
            <a:off x="3456289" y="4733361"/>
            <a:ext cx="2477840" cy="588046"/>
          </a:xfrm>
          <a:prstGeom prst="rect">
            <a:avLst/>
          </a:prstGeom>
        </p:spPr>
        <p:txBody>
          <a:bodyPr wrap="square" anchor="ctr" anchorCtr="0">
            <a:spAutoFit/>
          </a:bodyPr>
          <a:lstStyle/>
          <a:p>
            <a:pPr algn="ctr">
              <a:lnSpc>
                <a:spcPct val="150000"/>
              </a:lnSpc>
            </a:pPr>
            <a:r>
              <a:rPr lang="zh-CN" altLang="en-US" sz="2400" dirty="0">
                <a:solidFill>
                  <a:schemeClr val="tx1">
                    <a:lumMod val="75000"/>
                    <a:lumOff val="25000"/>
                  </a:schemeClr>
                </a:solidFill>
                <a:cs typeface="+mn-ea"/>
                <a:sym typeface="+mn-lt"/>
              </a:rPr>
              <a:t>工作完成情况</a:t>
            </a:r>
            <a:endParaRPr lang="en-US" altLang="zh-CN" sz="2400" dirty="0">
              <a:solidFill>
                <a:schemeClr val="tx1">
                  <a:lumMod val="75000"/>
                  <a:lumOff val="25000"/>
                </a:schemeClr>
              </a:solidFill>
              <a:cs typeface="+mn-ea"/>
              <a:sym typeface="+mn-lt"/>
            </a:endParaRPr>
          </a:p>
        </p:txBody>
      </p:sp>
      <p:sp>
        <p:nvSpPr>
          <p:cNvPr id="22" name="矩形 21"/>
          <p:cNvSpPr/>
          <p:nvPr/>
        </p:nvSpPr>
        <p:spPr>
          <a:xfrm>
            <a:off x="6227775" y="4846547"/>
            <a:ext cx="2477840" cy="588046"/>
          </a:xfrm>
          <a:prstGeom prst="rect">
            <a:avLst/>
          </a:prstGeom>
        </p:spPr>
        <p:txBody>
          <a:bodyPr wrap="square" anchor="ctr" anchorCtr="0">
            <a:spAutoFit/>
          </a:bodyPr>
          <a:lstStyle/>
          <a:p>
            <a:pPr algn="ctr">
              <a:lnSpc>
                <a:spcPct val="150000"/>
              </a:lnSpc>
            </a:pPr>
            <a:r>
              <a:rPr lang="zh-CN" altLang="en-US" sz="2400" dirty="0">
                <a:solidFill>
                  <a:schemeClr val="tx1">
                    <a:lumMod val="75000"/>
                    <a:lumOff val="25000"/>
                  </a:schemeClr>
                </a:solidFill>
                <a:cs typeface="+mn-ea"/>
                <a:sym typeface="+mn-lt"/>
              </a:rPr>
              <a:t>工作不足之处</a:t>
            </a:r>
            <a:endParaRPr lang="en-US" altLang="zh-CN" sz="2400" dirty="0">
              <a:solidFill>
                <a:schemeClr val="tx1">
                  <a:lumMod val="75000"/>
                  <a:lumOff val="25000"/>
                </a:schemeClr>
              </a:solidFill>
              <a:cs typeface="+mn-ea"/>
              <a:sym typeface="+mn-lt"/>
            </a:endParaRPr>
          </a:p>
        </p:txBody>
      </p:sp>
      <p:sp>
        <p:nvSpPr>
          <p:cNvPr id="24" name="矩形 23"/>
          <p:cNvSpPr/>
          <p:nvPr/>
        </p:nvSpPr>
        <p:spPr>
          <a:xfrm>
            <a:off x="8896505" y="3214094"/>
            <a:ext cx="2477840" cy="588046"/>
          </a:xfrm>
          <a:prstGeom prst="rect">
            <a:avLst/>
          </a:prstGeom>
        </p:spPr>
        <p:txBody>
          <a:bodyPr wrap="square" anchor="ctr" anchorCtr="0">
            <a:spAutoFit/>
          </a:bodyPr>
          <a:lstStyle/>
          <a:p>
            <a:pPr algn="ctr">
              <a:lnSpc>
                <a:spcPct val="150000"/>
              </a:lnSpc>
            </a:pPr>
            <a:r>
              <a:rPr lang="zh-CN" altLang="en-US" sz="2400" dirty="0">
                <a:solidFill>
                  <a:schemeClr val="tx1">
                    <a:lumMod val="75000"/>
                    <a:lumOff val="25000"/>
                  </a:schemeClr>
                </a:solidFill>
                <a:cs typeface="+mn-ea"/>
                <a:sym typeface="+mn-lt"/>
              </a:rPr>
              <a:t>明年工作计划</a:t>
            </a:r>
            <a:endParaRPr lang="en-US" altLang="zh-CN" sz="2400" dirty="0">
              <a:solidFill>
                <a:schemeClr val="tx1">
                  <a:lumMod val="75000"/>
                  <a:lumOff val="25000"/>
                </a:schemeClr>
              </a:solidFill>
              <a:cs typeface="+mn-ea"/>
              <a:sym typeface="+mn-lt"/>
            </a:endParaRPr>
          </a:p>
        </p:txBody>
      </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barn(inVertical)">
                                      <p:cBhvr>
                                        <p:cTn id="15" dur="500"/>
                                        <p:tgtEl>
                                          <p:spTgt spid="26"/>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p:cTn id="18" dur="500" fill="hold"/>
                                        <p:tgtEl>
                                          <p:spTgt spid="12"/>
                                        </p:tgtEl>
                                        <p:attrNameLst>
                                          <p:attrName>ppt_w</p:attrName>
                                        </p:attrNameLst>
                                      </p:cBhvr>
                                      <p:tavLst>
                                        <p:tav tm="0">
                                          <p:val>
                                            <p:fltVal val="0"/>
                                          </p:val>
                                        </p:tav>
                                        <p:tav tm="100000">
                                          <p:val>
                                            <p:strVal val="#ppt_w"/>
                                          </p:val>
                                        </p:tav>
                                      </p:tavLst>
                                    </p:anim>
                                    <p:anim calcmode="lin" valueType="num">
                                      <p:cBhvr>
                                        <p:cTn id="19" dur="500" fill="hold"/>
                                        <p:tgtEl>
                                          <p:spTgt spid="12"/>
                                        </p:tgtEl>
                                        <p:attrNameLst>
                                          <p:attrName>ppt_h</p:attrName>
                                        </p:attrNameLst>
                                      </p:cBhvr>
                                      <p:tavLst>
                                        <p:tav tm="0">
                                          <p:val>
                                            <p:fltVal val="0"/>
                                          </p:val>
                                        </p:tav>
                                        <p:tav tm="100000">
                                          <p:val>
                                            <p:strVal val="#ppt_h"/>
                                          </p:val>
                                        </p:tav>
                                      </p:tavLst>
                                    </p:anim>
                                    <p:animEffect transition="in" filter="fade">
                                      <p:cBhvr>
                                        <p:cTn id="20" dur="500"/>
                                        <p:tgtEl>
                                          <p:spTgt spid="12"/>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animEffect transition="in" filter="fade">
                                      <p:cBhvr>
                                        <p:cTn id="25" dur="500"/>
                                        <p:tgtEl>
                                          <p:spTgt spid="13"/>
                                        </p:tgtEl>
                                      </p:cBhvr>
                                    </p:animEffect>
                                  </p:childTnLst>
                                </p:cTn>
                              </p:par>
                            </p:childTnLst>
                          </p:cTn>
                        </p:par>
                        <p:par>
                          <p:cTn id="26" fill="hold">
                            <p:stCondLst>
                              <p:cond delay="500"/>
                            </p:stCondLst>
                            <p:childTnLst>
                              <p:par>
                                <p:cTn id="27" presetID="21" presetClass="entr" presetSubtype="1"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heel(1)">
                                      <p:cBhvr>
                                        <p:cTn id="29" dur="500"/>
                                        <p:tgtEl>
                                          <p:spTgt spid="14"/>
                                        </p:tgtEl>
                                      </p:cBhvr>
                                    </p:animEffect>
                                  </p:childTnLst>
                                </p:cTn>
                              </p:par>
                            </p:childTnLst>
                          </p:cTn>
                        </p:par>
                        <p:par>
                          <p:cTn id="30" fill="hold">
                            <p:stCondLst>
                              <p:cond delay="10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500"/>
                                        <p:tgtEl>
                                          <p:spTgt spid="18"/>
                                        </p:tgtEl>
                                      </p:cBhvr>
                                    </p:animEffect>
                                  </p:childTnLst>
                                </p:cTn>
                              </p:par>
                            </p:childTnLst>
                          </p:cTn>
                        </p:par>
                        <p:par>
                          <p:cTn id="34" fill="hold">
                            <p:stCondLst>
                              <p:cond delay="1500"/>
                            </p:stCondLst>
                            <p:childTnLst>
                              <p:par>
                                <p:cTn id="35" presetID="21" presetClass="entr" presetSubtype="1" fill="hold" grpId="0" nodeType="after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heel(1)">
                                      <p:cBhvr>
                                        <p:cTn id="37" dur="500"/>
                                        <p:tgtEl>
                                          <p:spTgt spid="15"/>
                                        </p:tgtEl>
                                      </p:cBhvr>
                                    </p:animEffect>
                                  </p:childTnLst>
                                </p:cTn>
                              </p:par>
                            </p:childTnLst>
                          </p:cTn>
                        </p:par>
                        <p:par>
                          <p:cTn id="38" fill="hold">
                            <p:stCondLst>
                              <p:cond delay="2000"/>
                            </p:stCondLst>
                            <p:childTnLst>
                              <p:par>
                                <p:cTn id="39" presetID="10" presetClass="entr" presetSubtype="0" fill="hold" grpId="0" nodeType="after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fade">
                                      <p:cBhvr>
                                        <p:cTn id="41" dur="500"/>
                                        <p:tgtEl>
                                          <p:spTgt spid="20"/>
                                        </p:tgtEl>
                                      </p:cBhvr>
                                    </p:animEffect>
                                  </p:childTnLst>
                                </p:cTn>
                              </p:par>
                            </p:childTnLst>
                          </p:cTn>
                        </p:par>
                        <p:par>
                          <p:cTn id="42" fill="hold">
                            <p:stCondLst>
                              <p:cond delay="2500"/>
                            </p:stCondLst>
                            <p:childTnLst>
                              <p:par>
                                <p:cTn id="43" presetID="21" presetClass="entr" presetSubtype="1"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wheel(1)">
                                      <p:cBhvr>
                                        <p:cTn id="45" dur="500"/>
                                        <p:tgtEl>
                                          <p:spTgt spid="16"/>
                                        </p:tgtEl>
                                      </p:cBhvr>
                                    </p:animEffect>
                                  </p:childTnLst>
                                </p:cTn>
                              </p:par>
                            </p:childTnLst>
                          </p:cTn>
                        </p:par>
                        <p:par>
                          <p:cTn id="46" fill="hold">
                            <p:stCondLst>
                              <p:cond delay="3000"/>
                            </p:stCondLst>
                            <p:childTnLst>
                              <p:par>
                                <p:cTn id="47" presetID="10" presetClass="entr" presetSubtype="0" fill="hold" grpId="0" nodeType="after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fade">
                                      <p:cBhvr>
                                        <p:cTn id="49" dur="500"/>
                                        <p:tgtEl>
                                          <p:spTgt spid="22"/>
                                        </p:tgtEl>
                                      </p:cBhvr>
                                    </p:animEffect>
                                  </p:childTnLst>
                                </p:cTn>
                              </p:par>
                            </p:childTnLst>
                          </p:cTn>
                        </p:par>
                        <p:par>
                          <p:cTn id="50" fill="hold">
                            <p:stCondLst>
                              <p:cond delay="3500"/>
                            </p:stCondLst>
                            <p:childTnLst>
                              <p:par>
                                <p:cTn id="51" presetID="21" presetClass="entr" presetSubtype="1" fill="hold" grpId="0" nodeType="after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wheel(1)">
                                      <p:cBhvr>
                                        <p:cTn id="53" dur="500"/>
                                        <p:tgtEl>
                                          <p:spTgt spid="17"/>
                                        </p:tgtEl>
                                      </p:cBhvr>
                                    </p:animEffect>
                                  </p:childTnLst>
                                </p:cTn>
                              </p:par>
                            </p:childTnLst>
                          </p:cTn>
                        </p:par>
                        <p:par>
                          <p:cTn id="54" fill="hold">
                            <p:stCondLst>
                              <p:cond delay="4000"/>
                            </p:stCondLst>
                            <p:childTnLst>
                              <p:par>
                                <p:cTn id="55" presetID="10" presetClass="entr" presetSubtype="0" fill="hold" grpId="0" nodeType="after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fade">
                                      <p:cBhvr>
                                        <p:cTn id="5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11" grpId="0" bldLvl="0" animBg="1"/>
      <p:bldP spid="12" grpId="0"/>
      <p:bldP spid="13" grpId="0"/>
      <p:bldP spid="14" grpId="0" bldLvl="0" animBg="1"/>
      <p:bldP spid="15" grpId="0" bldLvl="0" animBg="1"/>
      <p:bldP spid="16" grpId="0" bldLvl="0" animBg="1"/>
      <p:bldP spid="17" grpId="0" bldLvl="0" animBg="1"/>
      <p:bldP spid="18" grpId="0"/>
      <p:bldP spid="20" grpId="0"/>
      <p:bldP spid="22" grpId="0"/>
      <p:bldP spid="2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圆: 空心 38"/>
          <p:cNvSpPr/>
          <p:nvPr/>
        </p:nvSpPr>
        <p:spPr>
          <a:xfrm>
            <a:off x="7293922" y="-6811649"/>
            <a:ext cx="13804491" cy="13669649"/>
          </a:xfrm>
          <a:prstGeom prst="donut">
            <a:avLst>
              <a:gd name="adj" fmla="val 1676"/>
            </a:avLst>
          </a:prstGeom>
          <a:solidFill>
            <a:srgbClr val="A9C5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14" name="圆: 空心 13"/>
          <p:cNvSpPr/>
          <p:nvPr/>
        </p:nvSpPr>
        <p:spPr>
          <a:xfrm>
            <a:off x="-3904899" y="0"/>
            <a:ext cx="13804491" cy="13669649"/>
          </a:xfrm>
          <a:prstGeom prst="donut">
            <a:avLst>
              <a:gd name="adj" fmla="val 2465"/>
            </a:avLst>
          </a:prstGeom>
          <a:solidFill>
            <a:srgbClr val="2C96C7">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grpSp>
        <p:nvGrpSpPr>
          <p:cNvPr id="15" name="组合 14"/>
          <p:cNvGrpSpPr/>
          <p:nvPr/>
        </p:nvGrpSpPr>
        <p:grpSpPr>
          <a:xfrm>
            <a:off x="5959148" y="199566"/>
            <a:ext cx="5829706" cy="6007803"/>
            <a:chOff x="6056947" y="939075"/>
            <a:chExt cx="4624639" cy="4765920"/>
          </a:xfrm>
        </p:grpSpPr>
        <p:pic>
          <p:nvPicPr>
            <p:cNvPr id="11" name="图片 10"/>
            <p:cNvPicPr>
              <a:picLocks noChangeAspect="1"/>
            </p:cNvPicPr>
            <p:nvPr/>
          </p:nvPicPr>
          <p:blipFill>
            <a:blip r:embed="rId1"/>
            <a:stretch>
              <a:fillRect/>
            </a:stretch>
          </p:blipFill>
          <p:spPr>
            <a:xfrm>
              <a:off x="6056947" y="939075"/>
              <a:ext cx="4457929" cy="4765920"/>
            </a:xfrm>
            <a:prstGeom prst="rect">
              <a:avLst/>
            </a:prstGeom>
          </p:spPr>
        </p:pic>
        <p:pic>
          <p:nvPicPr>
            <p:cNvPr id="13" name="图片 12"/>
            <p:cNvPicPr>
              <a:picLocks noChangeAspect="1"/>
            </p:cNvPicPr>
            <p:nvPr/>
          </p:nvPicPr>
          <p:blipFill>
            <a:blip r:embed="rId2"/>
            <a:stretch>
              <a:fillRect/>
            </a:stretch>
          </p:blipFill>
          <p:spPr>
            <a:xfrm>
              <a:off x="6371876" y="1068929"/>
              <a:ext cx="4309710" cy="4434724"/>
            </a:xfrm>
            <a:prstGeom prst="rect">
              <a:avLst/>
            </a:prstGeom>
          </p:spPr>
        </p:pic>
      </p:grpSp>
      <p:grpSp>
        <p:nvGrpSpPr>
          <p:cNvPr id="18" name="组合 17"/>
          <p:cNvGrpSpPr/>
          <p:nvPr/>
        </p:nvGrpSpPr>
        <p:grpSpPr>
          <a:xfrm>
            <a:off x="11548620" y="288744"/>
            <a:ext cx="311151" cy="194270"/>
            <a:chOff x="207558" y="206734"/>
            <a:chExt cx="380545" cy="157163"/>
          </a:xfrm>
        </p:grpSpPr>
        <p:cxnSp>
          <p:nvCxnSpPr>
            <p:cNvPr id="19" name="直接连接符 18"/>
            <p:cNvCxnSpPr/>
            <p:nvPr/>
          </p:nvCxnSpPr>
          <p:spPr>
            <a:xfrm>
              <a:off x="207558" y="206734"/>
              <a:ext cx="380545" cy="0"/>
            </a:xfrm>
            <a:prstGeom prst="line">
              <a:avLst/>
            </a:prstGeom>
            <a:ln w="38100" cap="rnd">
              <a:solidFill>
                <a:srgbClr val="94BDE0"/>
              </a:solidFill>
              <a:round/>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207558" y="285316"/>
              <a:ext cx="380545" cy="0"/>
            </a:xfrm>
            <a:prstGeom prst="line">
              <a:avLst/>
            </a:prstGeom>
            <a:ln w="38100" cap="rnd">
              <a:solidFill>
                <a:srgbClr val="94BDE0"/>
              </a:solidFill>
              <a:round/>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207558" y="363897"/>
              <a:ext cx="380545" cy="0"/>
            </a:xfrm>
            <a:prstGeom prst="line">
              <a:avLst/>
            </a:prstGeom>
            <a:ln w="38100" cap="rnd">
              <a:solidFill>
                <a:srgbClr val="94BDE0"/>
              </a:solidFill>
              <a:round/>
            </a:ln>
          </p:spPr>
          <p:style>
            <a:lnRef idx="1">
              <a:schemeClr val="accent1"/>
            </a:lnRef>
            <a:fillRef idx="0">
              <a:schemeClr val="accent1"/>
            </a:fillRef>
            <a:effectRef idx="0">
              <a:schemeClr val="accent1"/>
            </a:effectRef>
            <a:fontRef idx="minor">
              <a:schemeClr val="tx1"/>
            </a:fontRef>
          </p:style>
        </p:cxnSp>
      </p:grpSp>
      <p:sp>
        <p:nvSpPr>
          <p:cNvPr id="23" name="文本框 22"/>
          <p:cNvSpPr txBox="1"/>
          <p:nvPr/>
        </p:nvSpPr>
        <p:spPr>
          <a:xfrm>
            <a:off x="431032" y="2335242"/>
            <a:ext cx="3488455" cy="707886"/>
          </a:xfrm>
          <a:prstGeom prst="rect">
            <a:avLst/>
          </a:prstGeom>
          <a:noFill/>
        </p:spPr>
        <p:txBody>
          <a:bodyPr wrap="none" rtlCol="0">
            <a:spAutoFit/>
            <a:scene3d>
              <a:camera prst="orthographicFront"/>
              <a:lightRig rig="threePt" dir="t"/>
            </a:scene3d>
            <a:sp3d contourW="12700"/>
          </a:bodyPr>
          <a:lstStyle/>
          <a:p>
            <a:r>
              <a:rPr lang="en-US" altLang="zh-CN" sz="4000" b="1" dirty="0">
                <a:solidFill>
                  <a:srgbClr val="2E9CCF"/>
                </a:solidFill>
                <a:cs typeface="+mn-ea"/>
                <a:sym typeface="+mn-lt"/>
              </a:rPr>
              <a:t>BUSINESS PLAN</a:t>
            </a:r>
            <a:endParaRPr lang="zh-CN" altLang="en-US" sz="4000" b="1" dirty="0">
              <a:solidFill>
                <a:srgbClr val="2E9CCF"/>
              </a:solidFill>
              <a:cs typeface="+mn-ea"/>
              <a:sym typeface="+mn-lt"/>
            </a:endParaRPr>
          </a:p>
        </p:txBody>
      </p:sp>
      <p:sp>
        <p:nvSpPr>
          <p:cNvPr id="24" name="文本框 23"/>
          <p:cNvSpPr txBox="1"/>
          <p:nvPr/>
        </p:nvSpPr>
        <p:spPr>
          <a:xfrm>
            <a:off x="431165" y="3129280"/>
            <a:ext cx="5081905" cy="922020"/>
          </a:xfrm>
          <a:prstGeom prst="rect">
            <a:avLst/>
          </a:prstGeom>
          <a:noFill/>
        </p:spPr>
        <p:txBody>
          <a:bodyPr wrap="square" rtlCol="0">
            <a:spAutoFit/>
            <a:scene3d>
              <a:camera prst="orthographicFront"/>
              <a:lightRig rig="threePt" dir="t"/>
            </a:scene3d>
            <a:sp3d contourW="12700"/>
          </a:bodyPr>
          <a:lstStyle/>
          <a:p>
            <a:pPr algn="dist"/>
            <a:r>
              <a:rPr lang="zh-CN" altLang="en-US" sz="5400" b="1" spc="-300" dirty="0">
                <a:solidFill>
                  <a:schemeClr val="tx1">
                    <a:lumMod val="75000"/>
                    <a:lumOff val="25000"/>
                  </a:schemeClr>
                </a:solidFill>
                <a:cs typeface="+mn-ea"/>
                <a:sym typeface="+mn-lt"/>
              </a:rPr>
              <a:t>商业风</a:t>
            </a:r>
            <a:r>
              <a:rPr lang="en-US" altLang="zh-CN" sz="5400" b="1" spc="-300" dirty="0">
                <a:solidFill>
                  <a:schemeClr val="tx1">
                    <a:lumMod val="75000"/>
                    <a:lumOff val="25000"/>
                  </a:schemeClr>
                </a:solidFill>
                <a:cs typeface="+mn-ea"/>
                <a:sym typeface="+mn-lt"/>
              </a:rPr>
              <a:t>PPT</a:t>
            </a:r>
            <a:r>
              <a:rPr lang="zh-CN" altLang="en-US" sz="5400" b="1" spc="-300" dirty="0">
                <a:solidFill>
                  <a:schemeClr val="tx1">
                    <a:lumMod val="75000"/>
                    <a:lumOff val="25000"/>
                  </a:schemeClr>
                </a:solidFill>
                <a:cs typeface="+mn-ea"/>
                <a:sym typeface="+mn-lt"/>
              </a:rPr>
              <a:t>模板</a:t>
            </a:r>
            <a:endParaRPr lang="zh-CN" altLang="en-US" sz="5400" b="1" spc="-300" dirty="0">
              <a:solidFill>
                <a:schemeClr val="tx1">
                  <a:lumMod val="75000"/>
                  <a:lumOff val="25000"/>
                </a:schemeClr>
              </a:solidFill>
              <a:cs typeface="+mn-ea"/>
              <a:sym typeface="+mn-lt"/>
            </a:endParaRPr>
          </a:p>
        </p:txBody>
      </p:sp>
      <p:grpSp>
        <p:nvGrpSpPr>
          <p:cNvPr id="26" name="组合 25"/>
          <p:cNvGrpSpPr/>
          <p:nvPr/>
        </p:nvGrpSpPr>
        <p:grpSpPr>
          <a:xfrm>
            <a:off x="494267" y="4438459"/>
            <a:ext cx="1765300" cy="316802"/>
            <a:chOff x="1244534" y="3522134"/>
            <a:chExt cx="1765300" cy="316802"/>
          </a:xfrm>
        </p:grpSpPr>
        <p:sp>
          <p:nvSpPr>
            <p:cNvPr id="27" name="矩形 26"/>
            <p:cNvSpPr/>
            <p:nvPr/>
          </p:nvSpPr>
          <p:spPr>
            <a:xfrm>
              <a:off x="1244534" y="3522134"/>
              <a:ext cx="1765300" cy="316802"/>
            </a:xfrm>
            <a:prstGeom prst="rect">
              <a:avLst/>
            </a:prstGeom>
            <a:solidFill>
              <a:srgbClr val="2C96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文本框 27"/>
            <p:cNvSpPr txBox="1"/>
            <p:nvPr/>
          </p:nvSpPr>
          <p:spPr>
            <a:xfrm>
              <a:off x="1309304" y="3526579"/>
              <a:ext cx="1641475" cy="306705"/>
            </a:xfrm>
            <a:prstGeom prst="rect">
              <a:avLst/>
            </a:prstGeom>
            <a:noFill/>
          </p:spPr>
          <p:txBody>
            <a:bodyPr wrap="square" rtlCol="0">
              <a:spAutoFit/>
              <a:scene3d>
                <a:camera prst="orthographicFront"/>
                <a:lightRig rig="threePt" dir="t"/>
              </a:scene3d>
              <a:sp3d contourW="12700"/>
            </a:bodyPr>
            <a:lstStyle/>
            <a:p>
              <a:pPr algn="ctr"/>
              <a:r>
                <a:rPr lang="zh-CN" altLang="en-US" sz="1400" dirty="0">
                  <a:solidFill>
                    <a:schemeClr val="bg1"/>
                  </a:solidFill>
                  <a:cs typeface="+mn-ea"/>
                  <a:sym typeface="+mn-lt"/>
                </a:rPr>
                <a:t>汇报人：</a:t>
              </a:r>
              <a:r>
                <a:rPr lang="en-US" altLang="zh-CN" sz="1400" dirty="0">
                  <a:solidFill>
                    <a:schemeClr val="bg1"/>
                  </a:solidFill>
                  <a:cs typeface="+mn-ea"/>
                  <a:sym typeface="+mn-lt"/>
                </a:rPr>
                <a:t>PPT</a:t>
              </a:r>
              <a:r>
                <a:rPr lang="zh-CN" altLang="en-US" sz="1400" dirty="0">
                  <a:solidFill>
                    <a:schemeClr val="bg1"/>
                  </a:solidFill>
                  <a:cs typeface="+mn-ea"/>
                  <a:sym typeface="+mn-lt"/>
                </a:rPr>
                <a:t>营</a:t>
              </a:r>
              <a:endParaRPr lang="zh-CN" altLang="en-US" sz="1400" dirty="0">
                <a:solidFill>
                  <a:schemeClr val="bg1"/>
                </a:solidFill>
                <a:cs typeface="+mn-ea"/>
                <a:sym typeface="+mn-lt"/>
              </a:endParaRPr>
            </a:p>
          </p:txBody>
        </p:sp>
      </p:grpSp>
      <p:grpSp>
        <p:nvGrpSpPr>
          <p:cNvPr id="37" name="组合 36"/>
          <p:cNvGrpSpPr/>
          <p:nvPr/>
        </p:nvGrpSpPr>
        <p:grpSpPr>
          <a:xfrm rot="16200000">
            <a:off x="11110304" y="5890707"/>
            <a:ext cx="1130866" cy="226233"/>
            <a:chOff x="278128" y="6408799"/>
            <a:chExt cx="1130866" cy="226233"/>
          </a:xfrm>
        </p:grpSpPr>
        <p:sp>
          <p:nvSpPr>
            <p:cNvPr id="31" name="椭圆 30"/>
            <p:cNvSpPr/>
            <p:nvPr/>
          </p:nvSpPr>
          <p:spPr>
            <a:xfrm>
              <a:off x="278128" y="6408799"/>
              <a:ext cx="226233" cy="226233"/>
            </a:xfrm>
            <a:prstGeom prst="ellipse">
              <a:avLst/>
            </a:prstGeom>
            <a:noFill/>
            <a:ln>
              <a:solidFill>
                <a:srgbClr val="6BA4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椭圆 32"/>
            <p:cNvSpPr/>
            <p:nvPr/>
          </p:nvSpPr>
          <p:spPr>
            <a:xfrm>
              <a:off x="1043103" y="6460362"/>
              <a:ext cx="123106" cy="123106"/>
            </a:xfrm>
            <a:prstGeom prst="ellipse">
              <a:avLst/>
            </a:prstGeom>
            <a:solidFill>
              <a:srgbClr val="6BA4D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4" name="椭圆 33"/>
            <p:cNvSpPr/>
            <p:nvPr/>
          </p:nvSpPr>
          <p:spPr>
            <a:xfrm>
              <a:off x="681952" y="6430135"/>
              <a:ext cx="183560" cy="183560"/>
            </a:xfrm>
            <a:prstGeom prst="ellipse">
              <a:avLst/>
            </a:prstGeom>
            <a:solidFill>
              <a:srgbClr val="6BA4D4">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5" name="椭圆 34"/>
            <p:cNvSpPr/>
            <p:nvPr/>
          </p:nvSpPr>
          <p:spPr>
            <a:xfrm>
              <a:off x="1343801" y="6489319"/>
              <a:ext cx="65193" cy="65193"/>
            </a:xfrm>
            <a:prstGeom prst="ellipse">
              <a:avLst/>
            </a:prstGeom>
            <a:solidFill>
              <a:srgbClr val="6BA4D4">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椭圆 35"/>
            <p:cNvSpPr/>
            <p:nvPr/>
          </p:nvSpPr>
          <p:spPr>
            <a:xfrm>
              <a:off x="315995" y="6446667"/>
              <a:ext cx="150497" cy="150497"/>
            </a:xfrm>
            <a:prstGeom prst="ellipse">
              <a:avLst/>
            </a:prstGeom>
            <a:solidFill>
              <a:srgbClr val="6BA4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down)">
                                      <p:cBhvr>
                                        <p:cTn id="7" dur="500"/>
                                        <p:tgtEl>
                                          <p:spTgt spid="3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up)">
                                      <p:cBhvr>
                                        <p:cTn id="10" dur="500"/>
                                        <p:tgtEl>
                                          <p:spTgt spid="14"/>
                                        </p:tgtEl>
                                      </p:cBhvr>
                                    </p:animEffect>
                                  </p:childTnLst>
                                </p:cTn>
                              </p:par>
                              <p:par>
                                <p:cTn id="11" presetID="53" presetClass="entr" presetSubtype="16" fill="hold" nodeType="withEffect">
                                  <p:stCondLst>
                                    <p:cond delay="30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fltVal val="0"/>
                                          </p:val>
                                        </p:tav>
                                        <p:tav tm="100000">
                                          <p:val>
                                            <p:strVal val="#ppt_w"/>
                                          </p:val>
                                        </p:tav>
                                      </p:tavLst>
                                    </p:anim>
                                    <p:anim calcmode="lin" valueType="num">
                                      <p:cBhvr>
                                        <p:cTn id="14" dur="500" fill="hold"/>
                                        <p:tgtEl>
                                          <p:spTgt spid="15"/>
                                        </p:tgtEl>
                                        <p:attrNameLst>
                                          <p:attrName>ppt_h</p:attrName>
                                        </p:attrNameLst>
                                      </p:cBhvr>
                                      <p:tavLst>
                                        <p:tav tm="0">
                                          <p:val>
                                            <p:fltVal val="0"/>
                                          </p:val>
                                        </p:tav>
                                        <p:tav tm="100000">
                                          <p:val>
                                            <p:strVal val="#ppt_h"/>
                                          </p:val>
                                        </p:tav>
                                      </p:tavLst>
                                    </p:anim>
                                    <p:animEffect transition="in" filter="fade">
                                      <p:cBhvr>
                                        <p:cTn id="15" dur="500"/>
                                        <p:tgtEl>
                                          <p:spTgt spid="15"/>
                                        </p:tgtEl>
                                      </p:cBhvr>
                                    </p:animEffect>
                                  </p:childTnLst>
                                </p:cTn>
                              </p:par>
                            </p:childTnLst>
                          </p:cTn>
                        </p:par>
                        <p:par>
                          <p:cTn id="16" fill="hold">
                            <p:stCondLst>
                              <p:cond delay="500"/>
                            </p:stCondLst>
                            <p:childTnLst>
                              <p:par>
                                <p:cTn id="17" presetID="53" presetClass="entr" presetSubtype="16" fill="hold" nodeType="after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500" fill="hold"/>
                                        <p:tgtEl>
                                          <p:spTgt spid="18"/>
                                        </p:tgtEl>
                                        <p:attrNameLst>
                                          <p:attrName>ppt_w</p:attrName>
                                        </p:attrNameLst>
                                      </p:cBhvr>
                                      <p:tavLst>
                                        <p:tav tm="0">
                                          <p:val>
                                            <p:fltVal val="0"/>
                                          </p:val>
                                        </p:tav>
                                        <p:tav tm="100000">
                                          <p:val>
                                            <p:strVal val="#ppt_w"/>
                                          </p:val>
                                        </p:tav>
                                      </p:tavLst>
                                    </p:anim>
                                    <p:anim calcmode="lin" valueType="num">
                                      <p:cBhvr>
                                        <p:cTn id="20" dur="500" fill="hold"/>
                                        <p:tgtEl>
                                          <p:spTgt spid="18"/>
                                        </p:tgtEl>
                                        <p:attrNameLst>
                                          <p:attrName>ppt_h</p:attrName>
                                        </p:attrNameLst>
                                      </p:cBhvr>
                                      <p:tavLst>
                                        <p:tav tm="0">
                                          <p:val>
                                            <p:fltVal val="0"/>
                                          </p:val>
                                        </p:tav>
                                        <p:tav tm="100000">
                                          <p:val>
                                            <p:strVal val="#ppt_h"/>
                                          </p:val>
                                        </p:tav>
                                      </p:tavLst>
                                    </p:anim>
                                    <p:animEffect transition="in" filter="fade">
                                      <p:cBhvr>
                                        <p:cTn id="21" dur="500"/>
                                        <p:tgtEl>
                                          <p:spTgt spid="18"/>
                                        </p:tgtEl>
                                      </p:cBhvr>
                                    </p:animEffect>
                                  </p:childTnLst>
                                </p:cTn>
                              </p:par>
                            </p:childTnLst>
                          </p:cTn>
                        </p:par>
                        <p:par>
                          <p:cTn id="22" fill="hold">
                            <p:stCondLst>
                              <p:cond delay="1000"/>
                            </p:stCondLst>
                            <p:childTnLst>
                              <p:par>
                                <p:cTn id="23" presetID="5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animEffect transition="in" filter="fade">
                                      <p:cBhvr>
                                        <p:cTn id="27" dur="500"/>
                                        <p:tgtEl>
                                          <p:spTgt spid="23"/>
                                        </p:tgtEl>
                                      </p:cBhvr>
                                    </p:animEffect>
                                  </p:childTnLst>
                                </p:cTn>
                              </p:par>
                            </p:childTnLst>
                          </p:cTn>
                        </p:par>
                        <p:par>
                          <p:cTn id="28" fill="hold">
                            <p:stCondLst>
                              <p:cond delay="1500"/>
                            </p:stCondLst>
                            <p:childTnLst>
                              <p:par>
                                <p:cTn id="29" presetID="2" presetClass="entr" presetSubtype="8"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additive="base">
                                        <p:cTn id="31" dur="500" fill="hold"/>
                                        <p:tgtEl>
                                          <p:spTgt spid="24"/>
                                        </p:tgtEl>
                                        <p:attrNameLst>
                                          <p:attrName>ppt_x</p:attrName>
                                        </p:attrNameLst>
                                      </p:cBhvr>
                                      <p:tavLst>
                                        <p:tav tm="0">
                                          <p:val>
                                            <p:strVal val="0-#ppt_w/2"/>
                                          </p:val>
                                        </p:tav>
                                        <p:tav tm="100000">
                                          <p:val>
                                            <p:strVal val="#ppt_x"/>
                                          </p:val>
                                        </p:tav>
                                      </p:tavLst>
                                    </p:anim>
                                    <p:anim calcmode="lin" valueType="num">
                                      <p:cBhvr additive="base">
                                        <p:cTn id="32" dur="500" fill="hold"/>
                                        <p:tgtEl>
                                          <p:spTgt spid="24"/>
                                        </p:tgtEl>
                                        <p:attrNameLst>
                                          <p:attrName>ppt_y</p:attrName>
                                        </p:attrNameLst>
                                      </p:cBhvr>
                                      <p:tavLst>
                                        <p:tav tm="0">
                                          <p:val>
                                            <p:strVal val="#ppt_y"/>
                                          </p:val>
                                        </p:tav>
                                        <p:tav tm="100000">
                                          <p:val>
                                            <p:strVal val="#ppt_y"/>
                                          </p:val>
                                        </p:tav>
                                      </p:tavLst>
                                    </p:anim>
                                  </p:childTnLst>
                                </p:cTn>
                              </p:par>
                              <p:par>
                                <p:cTn id="33" presetID="10" presetClass="entr" presetSubtype="0" fill="hold" nodeType="with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fade">
                                      <p:cBhvr>
                                        <p:cTn id="35" dur="500"/>
                                        <p:tgtEl>
                                          <p:spTgt spid="26"/>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wipe(down)">
                                      <p:cBhvr>
                                        <p:cTn id="40"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bldLvl="0" animBg="1"/>
      <p:bldP spid="14" grpId="0" bldLvl="0" animBg="1"/>
      <p:bldP spid="23" grpId="0"/>
      <p:bldP spid="2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0457" y="-35665"/>
            <a:ext cx="12180611" cy="68931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1568" y="2587120"/>
            <a:ext cx="12189499" cy="123742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endParaRPr>
          </a:p>
        </p:txBody>
      </p:sp>
      <p:pic>
        <p:nvPicPr>
          <p:cNvPr id="4" name="图片 3" descr="logo"/>
          <p:cNvPicPr>
            <a:picLocks noChangeAspect="1"/>
          </p:cNvPicPr>
          <p:nvPr/>
        </p:nvPicPr>
        <p:blipFill>
          <a:blip r:embed="rId1"/>
          <a:stretch>
            <a:fillRect/>
          </a:stretch>
        </p:blipFill>
        <p:spPr>
          <a:xfrm>
            <a:off x="4843337" y="1400487"/>
            <a:ext cx="2504692" cy="761883"/>
          </a:xfrm>
          <a:prstGeom prst="rect">
            <a:avLst/>
          </a:prstGeom>
        </p:spPr>
      </p:pic>
      <p:sp>
        <p:nvSpPr>
          <p:cNvPr id="5" name="文本框 4"/>
          <p:cNvSpPr txBox="1"/>
          <p:nvPr/>
        </p:nvSpPr>
        <p:spPr>
          <a:xfrm>
            <a:off x="4200815" y="4134379"/>
            <a:ext cx="3799893"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962761" y="161673"/>
            <a:ext cx="5886451" cy="6007803"/>
            <a:chOff x="6056947" y="939075"/>
            <a:chExt cx="4669653" cy="4765920"/>
          </a:xfrm>
        </p:grpSpPr>
        <p:pic>
          <p:nvPicPr>
            <p:cNvPr id="3" name="图片 2"/>
            <p:cNvPicPr>
              <a:picLocks noChangeAspect="1"/>
            </p:cNvPicPr>
            <p:nvPr/>
          </p:nvPicPr>
          <p:blipFill>
            <a:blip r:embed="rId1"/>
            <a:stretch>
              <a:fillRect/>
            </a:stretch>
          </p:blipFill>
          <p:spPr>
            <a:xfrm>
              <a:off x="6056947" y="939075"/>
              <a:ext cx="4457929" cy="4765920"/>
            </a:xfrm>
            <a:prstGeom prst="rect">
              <a:avLst/>
            </a:prstGeom>
          </p:spPr>
        </p:pic>
        <p:pic>
          <p:nvPicPr>
            <p:cNvPr id="4" name="图片 3"/>
            <p:cNvPicPr>
              <a:picLocks noChangeAspect="1"/>
            </p:cNvPicPr>
            <p:nvPr/>
          </p:nvPicPr>
          <p:blipFill>
            <a:blip r:embed="rId2"/>
            <a:stretch>
              <a:fillRect/>
            </a:stretch>
          </p:blipFill>
          <p:spPr>
            <a:xfrm>
              <a:off x="6507793" y="1109338"/>
              <a:ext cx="4218807" cy="4341719"/>
            </a:xfrm>
            <a:prstGeom prst="rect">
              <a:avLst/>
            </a:prstGeom>
          </p:spPr>
        </p:pic>
      </p:grpSp>
      <p:sp>
        <p:nvSpPr>
          <p:cNvPr id="7" name="矩形 6"/>
          <p:cNvSpPr/>
          <p:nvPr/>
        </p:nvSpPr>
        <p:spPr>
          <a:xfrm>
            <a:off x="1378403" y="2904024"/>
            <a:ext cx="2938064" cy="523099"/>
          </a:xfrm>
          <a:prstGeom prst="rect">
            <a:avLst/>
          </a:prstGeom>
        </p:spPr>
        <p:txBody>
          <a:bodyPr wrap="square">
            <a:spAutoFit/>
          </a:bodyPr>
          <a:lstStyle/>
          <a:p>
            <a:pPr algn="dist"/>
            <a:r>
              <a:rPr lang="en-US" altLang="zh-CN" sz="2800" b="1" dirty="0">
                <a:solidFill>
                  <a:schemeClr val="accent2"/>
                </a:solidFill>
                <a:cs typeface="+mn-ea"/>
                <a:sym typeface="+mn-lt"/>
              </a:rPr>
              <a:t>PART</a:t>
            </a:r>
            <a:r>
              <a:rPr lang="zh-CN" altLang="en-US" sz="2800" b="1" dirty="0">
                <a:solidFill>
                  <a:schemeClr val="accent2"/>
                </a:solidFill>
                <a:cs typeface="+mn-ea"/>
                <a:sym typeface="+mn-lt"/>
              </a:rPr>
              <a:t> </a:t>
            </a:r>
            <a:r>
              <a:rPr lang="en-US" altLang="zh-CN" sz="2800" b="1" dirty="0">
                <a:solidFill>
                  <a:schemeClr val="accent2"/>
                </a:solidFill>
                <a:cs typeface="+mn-ea"/>
                <a:sym typeface="+mn-lt"/>
              </a:rPr>
              <a:t>01</a:t>
            </a:r>
            <a:endParaRPr lang="zh-CN" altLang="en-US" sz="2800" dirty="0">
              <a:solidFill>
                <a:schemeClr val="accent2"/>
              </a:solidFill>
              <a:cs typeface="+mn-ea"/>
              <a:sym typeface="+mn-lt"/>
            </a:endParaRPr>
          </a:p>
        </p:txBody>
      </p:sp>
      <p:sp>
        <p:nvSpPr>
          <p:cNvPr id="8" name="矩形 7"/>
          <p:cNvSpPr/>
          <p:nvPr/>
        </p:nvSpPr>
        <p:spPr>
          <a:xfrm>
            <a:off x="965819" y="3933836"/>
            <a:ext cx="3763231" cy="707886"/>
          </a:xfrm>
          <a:prstGeom prst="rect">
            <a:avLst/>
          </a:prstGeom>
        </p:spPr>
        <p:txBody>
          <a:bodyPr wrap="square">
            <a:spAutoFit/>
          </a:bodyPr>
          <a:lstStyle/>
          <a:p>
            <a:r>
              <a:rPr lang="zh-CN" altLang="en-US" sz="4000" spc="600" dirty="0">
                <a:solidFill>
                  <a:schemeClr val="accent1"/>
                </a:solidFill>
                <a:cs typeface="+mn-ea"/>
                <a:sym typeface="+mn-lt"/>
              </a:rPr>
              <a:t>年度工作概述</a:t>
            </a:r>
            <a:endParaRPr lang="zh-CN" altLang="en-US" sz="4000" spc="600" dirty="0">
              <a:solidFill>
                <a:schemeClr val="accent1"/>
              </a:solidFill>
              <a:cs typeface="+mn-ea"/>
              <a:sym typeface="+mn-lt"/>
            </a:endParaRPr>
          </a:p>
        </p:txBody>
      </p:sp>
      <p:grpSp>
        <p:nvGrpSpPr>
          <p:cNvPr id="15" name="组合 14"/>
          <p:cNvGrpSpPr/>
          <p:nvPr/>
        </p:nvGrpSpPr>
        <p:grpSpPr>
          <a:xfrm>
            <a:off x="1203076" y="3596443"/>
            <a:ext cx="3072496" cy="83984"/>
            <a:chOff x="1123950" y="849465"/>
            <a:chExt cx="3072496" cy="83984"/>
          </a:xfrm>
        </p:grpSpPr>
        <p:cxnSp>
          <p:nvCxnSpPr>
            <p:cNvPr id="13" name="直接连接符 12"/>
            <p:cNvCxnSpPr/>
            <p:nvPr/>
          </p:nvCxnSpPr>
          <p:spPr>
            <a:xfrm>
              <a:off x="1123950" y="849465"/>
              <a:ext cx="3072496" cy="0"/>
            </a:xfrm>
            <a:prstGeom prst="line">
              <a:avLst/>
            </a:prstGeom>
            <a:ln w="254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2226452" y="857250"/>
              <a:ext cx="867492" cy="761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anim calcmode="lin" valueType="num">
                                      <p:cBhvr>
                                        <p:cTn id="8" dur="500" fill="hold"/>
                                        <p:tgtEl>
                                          <p:spTgt spid="7"/>
                                        </p:tgtEl>
                                        <p:attrNameLst>
                                          <p:attrName>ppt_x</p:attrName>
                                        </p:attrNameLst>
                                      </p:cBhvr>
                                      <p:tavLst>
                                        <p:tav tm="0">
                                          <p:val>
                                            <p:strVal val="#ppt_x"/>
                                          </p:val>
                                        </p:tav>
                                        <p:tav tm="100000">
                                          <p:val>
                                            <p:strVal val="#ppt_x"/>
                                          </p:val>
                                        </p:tav>
                                      </p:tavLst>
                                    </p:anim>
                                    <p:anim calcmode="lin" valueType="num">
                                      <p:cBhvr>
                                        <p:cTn id="9" dur="500" fill="hold"/>
                                        <p:tgtEl>
                                          <p:spTgt spid="7"/>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par>
                                <p:cTn id="13" presetID="42"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anim calcmode="lin" valueType="num">
                                      <p:cBhvr>
                                        <p:cTn id="16" dur="500" fill="hold"/>
                                        <p:tgtEl>
                                          <p:spTgt spid="8"/>
                                        </p:tgtEl>
                                        <p:attrNameLst>
                                          <p:attrName>ppt_x</p:attrName>
                                        </p:attrNameLst>
                                      </p:cBhvr>
                                      <p:tavLst>
                                        <p:tav tm="0">
                                          <p:val>
                                            <p:strVal val="#ppt_x"/>
                                          </p:val>
                                        </p:tav>
                                        <p:tav tm="100000">
                                          <p:val>
                                            <p:strVal val="#ppt_x"/>
                                          </p:val>
                                        </p:tav>
                                      </p:tavLst>
                                    </p:anim>
                                    <p:anim calcmode="lin" valueType="num">
                                      <p:cBhvr>
                                        <p:cTn id="17" dur="5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rot="10800000">
            <a:off x="8666326" y="1032157"/>
            <a:ext cx="2775456" cy="5061139"/>
          </a:xfrm>
          <a:prstGeom prst="rect">
            <a:avLst/>
          </a:prstGeom>
          <a:solidFill>
            <a:schemeClr val="accent1"/>
          </a:solidFill>
          <a:ln w="7938" cap="flat">
            <a:noFill/>
            <a:prstDash val="solid"/>
            <a:miter lim="800000"/>
          </a:ln>
        </p:spPr>
        <p:txBody>
          <a:bodyPr vert="horz" wrap="square" lIns="91440" tIns="45720" rIns="91440" bIns="45720" numCol="1" anchor="t" anchorCtr="0" compatLnSpc="1"/>
          <a:lstStyle/>
          <a:p>
            <a:endParaRPr lang="en-US" altLang="zh-CN" dirty="0">
              <a:solidFill>
                <a:schemeClr val="tx1">
                  <a:lumMod val="75000"/>
                  <a:lumOff val="25000"/>
                </a:schemeClr>
              </a:solidFill>
              <a:cs typeface="+mn-ea"/>
              <a:sym typeface="+mn-lt"/>
            </a:endParaRPr>
          </a:p>
          <a:p>
            <a:endParaRPr lang="en-US" altLang="zh-CN" dirty="0">
              <a:solidFill>
                <a:schemeClr val="tx1">
                  <a:lumMod val="75000"/>
                  <a:lumOff val="25000"/>
                </a:schemeClr>
              </a:solidFill>
              <a:cs typeface="+mn-ea"/>
              <a:sym typeface="+mn-lt"/>
            </a:endParaRPr>
          </a:p>
          <a:p>
            <a:endParaRPr lang="en-US" altLang="zh-CN" dirty="0">
              <a:solidFill>
                <a:schemeClr val="tx1">
                  <a:lumMod val="75000"/>
                  <a:lumOff val="25000"/>
                </a:schemeClr>
              </a:solidFill>
              <a:cs typeface="+mn-ea"/>
              <a:sym typeface="+mn-lt"/>
            </a:endParaRPr>
          </a:p>
          <a:p>
            <a:endParaRPr lang="zh-CN" altLang="en-US" dirty="0">
              <a:solidFill>
                <a:schemeClr val="tx1">
                  <a:lumMod val="75000"/>
                  <a:lumOff val="25000"/>
                </a:schemeClr>
              </a:solidFill>
              <a:cs typeface="+mn-ea"/>
              <a:sym typeface="+mn-lt"/>
            </a:endParaRPr>
          </a:p>
        </p:txBody>
      </p:sp>
      <p:sp>
        <p:nvSpPr>
          <p:cNvPr id="4" name="price-label_73592"/>
          <p:cNvSpPr>
            <a:spLocks noChangeAspect="1"/>
          </p:cNvSpPr>
          <p:nvPr/>
        </p:nvSpPr>
        <p:spPr bwMode="auto">
          <a:xfrm>
            <a:off x="9766884" y="2034263"/>
            <a:ext cx="574340" cy="573410"/>
          </a:xfrm>
          <a:custGeom>
            <a:avLst/>
            <a:gdLst>
              <a:gd name="T0" fmla="*/ 4190 w 4307"/>
              <a:gd name="T1" fmla="*/ 117 h 4306"/>
              <a:gd name="T2" fmla="*/ 3908 w 4307"/>
              <a:gd name="T3" fmla="*/ 1 h 4306"/>
              <a:gd name="T4" fmla="*/ 2629 w 4307"/>
              <a:gd name="T5" fmla="*/ 12 h 4306"/>
              <a:gd name="T6" fmla="*/ 2354 w 4307"/>
              <a:gd name="T7" fmla="*/ 128 h 4306"/>
              <a:gd name="T8" fmla="*/ 155 w 4307"/>
              <a:gd name="T9" fmla="*/ 2327 h 4306"/>
              <a:gd name="T10" fmla="*/ 155 w 4307"/>
              <a:gd name="T11" fmla="*/ 2885 h 4306"/>
              <a:gd name="T12" fmla="*/ 1422 w 4307"/>
              <a:gd name="T13" fmla="*/ 4152 h 4306"/>
              <a:gd name="T14" fmla="*/ 1979 w 4307"/>
              <a:gd name="T15" fmla="*/ 4152 h 4306"/>
              <a:gd name="T16" fmla="*/ 4179 w 4307"/>
              <a:gd name="T17" fmla="*/ 1953 h 4306"/>
              <a:gd name="T18" fmla="*/ 4294 w 4307"/>
              <a:gd name="T19" fmla="*/ 1677 h 4306"/>
              <a:gd name="T20" fmla="*/ 4306 w 4307"/>
              <a:gd name="T21" fmla="*/ 399 h 4306"/>
              <a:gd name="T22" fmla="*/ 4190 w 4307"/>
              <a:gd name="T23" fmla="*/ 117 h 4306"/>
              <a:gd name="T24" fmla="*/ 3426 w 4307"/>
              <a:gd name="T25" fmla="*/ 1518 h 4306"/>
              <a:gd name="T26" fmla="*/ 2789 w 4307"/>
              <a:gd name="T27" fmla="*/ 1518 h 4306"/>
              <a:gd name="T28" fmla="*/ 2789 w 4307"/>
              <a:gd name="T29" fmla="*/ 880 h 4306"/>
              <a:gd name="T30" fmla="*/ 3426 w 4307"/>
              <a:gd name="T31" fmla="*/ 880 h 4306"/>
              <a:gd name="T32" fmla="*/ 3426 w 4307"/>
              <a:gd name="T33" fmla="*/ 1518 h 4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07" h="4306">
                <a:moveTo>
                  <a:pt x="4190" y="117"/>
                </a:moveTo>
                <a:cubicBezTo>
                  <a:pt x="4115" y="42"/>
                  <a:pt x="4014" y="0"/>
                  <a:pt x="3908" y="1"/>
                </a:cubicBezTo>
                <a:lnTo>
                  <a:pt x="2629" y="12"/>
                </a:lnTo>
                <a:cubicBezTo>
                  <a:pt x="2526" y="13"/>
                  <a:pt x="2427" y="55"/>
                  <a:pt x="2354" y="128"/>
                </a:cubicBezTo>
                <a:lnTo>
                  <a:pt x="155" y="2327"/>
                </a:lnTo>
                <a:cubicBezTo>
                  <a:pt x="0" y="2481"/>
                  <a:pt x="0" y="2731"/>
                  <a:pt x="155" y="2885"/>
                </a:cubicBezTo>
                <a:lnTo>
                  <a:pt x="1422" y="4152"/>
                </a:lnTo>
                <a:cubicBezTo>
                  <a:pt x="1576" y="4306"/>
                  <a:pt x="1825" y="4306"/>
                  <a:pt x="1979" y="4152"/>
                </a:cubicBezTo>
                <a:lnTo>
                  <a:pt x="4179" y="1953"/>
                </a:lnTo>
                <a:cubicBezTo>
                  <a:pt x="4252" y="1880"/>
                  <a:pt x="4293" y="1781"/>
                  <a:pt x="4294" y="1677"/>
                </a:cubicBezTo>
                <a:lnTo>
                  <a:pt x="4306" y="399"/>
                </a:lnTo>
                <a:cubicBezTo>
                  <a:pt x="4307" y="293"/>
                  <a:pt x="4265" y="191"/>
                  <a:pt x="4190" y="117"/>
                </a:cubicBezTo>
                <a:close/>
                <a:moveTo>
                  <a:pt x="3426" y="1518"/>
                </a:moveTo>
                <a:cubicBezTo>
                  <a:pt x="3250" y="1694"/>
                  <a:pt x="2965" y="1694"/>
                  <a:pt x="2789" y="1518"/>
                </a:cubicBezTo>
                <a:cubicBezTo>
                  <a:pt x="2613" y="1342"/>
                  <a:pt x="2613" y="1057"/>
                  <a:pt x="2789" y="880"/>
                </a:cubicBezTo>
                <a:cubicBezTo>
                  <a:pt x="2965" y="704"/>
                  <a:pt x="3250" y="704"/>
                  <a:pt x="3426" y="880"/>
                </a:cubicBezTo>
                <a:cubicBezTo>
                  <a:pt x="3602" y="1057"/>
                  <a:pt x="3602" y="1342"/>
                  <a:pt x="3426" y="1518"/>
                </a:cubicBezTo>
                <a:close/>
              </a:path>
            </a:pathLst>
          </a:custGeom>
          <a:noFill/>
          <a:ln w="19050">
            <a:solidFill>
              <a:schemeClr val="bg1"/>
            </a:solidFill>
          </a:ln>
        </p:spPr>
        <p:txBody>
          <a:bodyPr/>
          <a:lstStyle/>
          <a:p>
            <a:endParaRPr lang="zh-CN" altLang="en-US">
              <a:cs typeface="+mn-ea"/>
              <a:sym typeface="+mn-lt"/>
            </a:endParaRPr>
          </a:p>
        </p:txBody>
      </p:sp>
      <p:sp>
        <p:nvSpPr>
          <p:cNvPr id="5" name="矩形 4"/>
          <p:cNvSpPr/>
          <p:nvPr/>
        </p:nvSpPr>
        <p:spPr>
          <a:xfrm>
            <a:off x="8980667" y="3651166"/>
            <a:ext cx="2146775" cy="552587"/>
          </a:xfrm>
          <a:prstGeom prst="rect">
            <a:avLst/>
          </a:prstGeom>
        </p:spPr>
        <p:txBody>
          <a:bodyPr wrap="square">
            <a:spAutoFit/>
          </a:bodyPr>
          <a:lstStyle/>
          <a:p>
            <a:pPr algn="ctr">
              <a:lnSpc>
                <a:spcPct val="130000"/>
              </a:lnSpc>
            </a:pPr>
            <a:r>
              <a:rPr lang="zh-CN" altLang="en-US" sz="1200" dirty="0">
                <a:solidFill>
                  <a:schemeClr val="bg1"/>
                </a:solidFill>
                <a:cs typeface="+mn-ea"/>
                <a:sym typeface="+mn-lt"/>
              </a:rPr>
              <a:t>单击此处添加文字阐述添加简短问题说明文字</a:t>
            </a:r>
            <a:endParaRPr lang="zh-CN" altLang="en-US" sz="1200" dirty="0">
              <a:solidFill>
                <a:schemeClr val="bg1"/>
              </a:solidFill>
              <a:cs typeface="+mn-ea"/>
              <a:sym typeface="+mn-lt"/>
            </a:endParaRPr>
          </a:p>
        </p:txBody>
      </p:sp>
      <p:sp>
        <p:nvSpPr>
          <p:cNvPr id="6" name="文本框 5"/>
          <p:cNvSpPr txBox="1"/>
          <p:nvPr/>
        </p:nvSpPr>
        <p:spPr>
          <a:xfrm>
            <a:off x="9320520" y="3085672"/>
            <a:ext cx="1467068" cy="477054"/>
          </a:xfrm>
          <a:prstGeom prst="rect">
            <a:avLst/>
          </a:prstGeom>
          <a:noFill/>
        </p:spPr>
        <p:txBody>
          <a:bodyPr wrap="square" rtlCol="0">
            <a:spAutoFit/>
          </a:bodyPr>
          <a:lstStyle/>
          <a:p>
            <a:r>
              <a:rPr lang="zh-CN" altLang="en-US" sz="2500" dirty="0">
                <a:solidFill>
                  <a:schemeClr val="bg1"/>
                </a:solidFill>
                <a:cs typeface="+mn-ea"/>
                <a:sym typeface="+mn-lt"/>
              </a:rPr>
              <a:t>标题内容</a:t>
            </a:r>
            <a:endParaRPr lang="zh-CN" altLang="en-US" sz="2500" dirty="0">
              <a:solidFill>
                <a:schemeClr val="bg1"/>
              </a:solidFill>
              <a:cs typeface="+mn-ea"/>
              <a:sym typeface="+mn-lt"/>
            </a:endParaRPr>
          </a:p>
        </p:txBody>
      </p:sp>
      <p:sp>
        <p:nvSpPr>
          <p:cNvPr id="7" name="矩形 6"/>
          <p:cNvSpPr/>
          <p:nvPr/>
        </p:nvSpPr>
        <p:spPr>
          <a:xfrm>
            <a:off x="1235667" y="3319403"/>
            <a:ext cx="4108356" cy="1624965"/>
          </a:xfrm>
          <a:prstGeom prst="rect">
            <a:avLst/>
          </a:prstGeom>
        </p:spPr>
        <p:txBody>
          <a:bodyPr wrap="square">
            <a:spAutoFit/>
          </a:bodyPr>
          <a:lstStyle/>
          <a:p>
            <a:pPr>
              <a:spcBef>
                <a:spcPts val="440"/>
              </a:spcBef>
            </a:pPr>
            <a:r>
              <a:rPr lang="zh-CN" altLang="en-US" sz="12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单击此处可编辑文本内容单击此处可编辑文本内容单击此处可编辑文本内容单击此处可编辑文本内容单击此处可编辑文本内容单击此处可编辑文本内容单击此处可编辑文本内容单击此处可编辑文本内容单击此处可编辑文本内容单击此处可编辑文本内容单击此处可编辑文本内容</a:t>
            </a:r>
            <a:endParaRPr lang="zh-CN" altLang="en-US" sz="1200" dirty="0">
              <a:solidFill>
                <a:schemeClr val="bg2">
                  <a:lumMod val="50000"/>
                </a:schemeClr>
              </a:solidFill>
              <a:latin typeface="阿里巴巴普惠体 R" panose="00020600040101010101" charset="-122"/>
              <a:ea typeface="阿里巴巴普惠体 R" panose="00020600040101010101" charset="-122"/>
              <a:cs typeface="阿里巴巴普惠体 R" panose="00020600040101010101" charset="-122"/>
            </a:endParaRPr>
          </a:p>
          <a:p>
            <a:pPr>
              <a:spcBef>
                <a:spcPts val="440"/>
              </a:spcBef>
            </a:pPr>
            <a:endParaRPr lang="zh-CN" altLang="en-US" sz="1200" dirty="0">
              <a:solidFill>
                <a:schemeClr val="tx1">
                  <a:lumMod val="75000"/>
                  <a:lumOff val="25000"/>
                </a:schemeClr>
              </a:solidFill>
              <a:cs typeface="+mn-ea"/>
              <a:sym typeface="+mn-lt"/>
            </a:endParaRPr>
          </a:p>
        </p:txBody>
      </p:sp>
      <p:sp>
        <p:nvSpPr>
          <p:cNvPr id="8" name="文本框 7"/>
          <p:cNvSpPr txBox="1"/>
          <p:nvPr/>
        </p:nvSpPr>
        <p:spPr>
          <a:xfrm>
            <a:off x="1312624" y="2708920"/>
            <a:ext cx="1498436" cy="477054"/>
          </a:xfrm>
          <a:prstGeom prst="rect">
            <a:avLst/>
          </a:prstGeom>
          <a:noFill/>
        </p:spPr>
        <p:txBody>
          <a:bodyPr wrap="square" rtlCol="0">
            <a:spAutoFit/>
          </a:bodyPr>
          <a:lstStyle/>
          <a:p>
            <a:r>
              <a:rPr lang="zh-CN" altLang="en-US" sz="2500" dirty="0">
                <a:solidFill>
                  <a:schemeClr val="tx1">
                    <a:lumMod val="75000"/>
                    <a:lumOff val="25000"/>
                  </a:schemeClr>
                </a:solidFill>
                <a:cs typeface="+mn-ea"/>
                <a:sym typeface="+mn-lt"/>
              </a:rPr>
              <a:t>标题内容</a:t>
            </a:r>
            <a:endParaRPr lang="zh-CN" altLang="en-US" sz="2500" dirty="0">
              <a:solidFill>
                <a:schemeClr val="tx1">
                  <a:lumMod val="75000"/>
                  <a:lumOff val="25000"/>
                </a:schemeClr>
              </a:solidFill>
              <a:cs typeface="+mn-ea"/>
              <a:sym typeface="+mn-lt"/>
            </a:endParaRPr>
          </a:p>
        </p:txBody>
      </p:sp>
      <p:sp>
        <p:nvSpPr>
          <p:cNvPr id="9" name="矩形 8"/>
          <p:cNvSpPr/>
          <p:nvPr/>
        </p:nvSpPr>
        <p:spPr>
          <a:xfrm>
            <a:off x="998284" y="2870200"/>
            <a:ext cx="110853" cy="1962053"/>
          </a:xfrm>
          <a:prstGeom prst="rect">
            <a:avLst/>
          </a:prstGeom>
          <a:solidFill>
            <a:schemeClr val="accent3"/>
          </a:solidFill>
          <a:ln w="7938" cap="flat">
            <a:noFill/>
            <a:prstDash val="solid"/>
            <a:miter lim="800000"/>
          </a:ln>
        </p:spPr>
        <p:txBody>
          <a:bodyPr vert="horz" wrap="square" lIns="91440" tIns="45720" rIns="91440" bIns="45720" numCol="1" anchor="t" anchorCtr="0" compatLnSpc="1"/>
          <a:lstStyle/>
          <a:p>
            <a:endParaRPr lang="zh-CN" altLang="en-US">
              <a:solidFill>
                <a:schemeClr val="tx1">
                  <a:lumMod val="75000"/>
                  <a:lumOff val="25000"/>
                </a:schemeClr>
              </a:solidFill>
              <a:cs typeface="+mn-ea"/>
              <a:sym typeface="+mn-lt"/>
            </a:endParaRPr>
          </a:p>
        </p:txBody>
      </p:sp>
      <p:grpSp>
        <p:nvGrpSpPr>
          <p:cNvPr id="12" name="组合 11"/>
          <p:cNvGrpSpPr/>
          <p:nvPr/>
        </p:nvGrpSpPr>
        <p:grpSpPr>
          <a:xfrm>
            <a:off x="-482600" y="304800"/>
            <a:ext cx="2260600" cy="381000"/>
            <a:chOff x="-482600" y="304800"/>
            <a:chExt cx="2260600" cy="381000"/>
          </a:xfrm>
        </p:grpSpPr>
        <p:sp>
          <p:nvSpPr>
            <p:cNvPr id="10" name="平行四边形 9"/>
            <p:cNvSpPr/>
            <p:nvPr/>
          </p:nvSpPr>
          <p:spPr>
            <a:xfrm>
              <a:off x="-482600" y="304800"/>
              <a:ext cx="2260600" cy="381000"/>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37936" y="304800"/>
              <a:ext cx="1651000" cy="374729"/>
            </a:xfrm>
            <a:prstGeom prst="rect">
              <a:avLst/>
            </a:prstGeom>
            <a:noFill/>
          </p:spPr>
          <p:txBody>
            <a:bodyPr wrap="square" rtlCol="0">
              <a:spAutoFit/>
            </a:bodyPr>
            <a:lstStyle/>
            <a:p>
              <a:r>
                <a:rPr lang="zh-CN" altLang="en-US" dirty="0">
                  <a:solidFill>
                    <a:schemeClr val="bg1"/>
                  </a:solidFill>
                  <a:cs typeface="+mn-ea"/>
                  <a:sym typeface="+mn-lt"/>
                </a:rPr>
                <a:t>年度工作概述</a:t>
              </a:r>
              <a:endParaRPr lang="zh-CN" altLang="en-US" dirty="0">
                <a:solidFill>
                  <a:schemeClr val="bg1"/>
                </a:solidFill>
                <a:cs typeface="+mn-ea"/>
                <a:sym typeface="+mn-lt"/>
              </a:endParaRPr>
            </a:p>
          </p:txBody>
        </p:sp>
      </p:grpSp>
      <p:sp>
        <p:nvSpPr>
          <p:cNvPr id="13" name="矩形 12"/>
          <p:cNvSpPr/>
          <p:nvPr/>
        </p:nvSpPr>
        <p:spPr>
          <a:xfrm rot="10800000">
            <a:off x="5607531" y="1032157"/>
            <a:ext cx="2775456" cy="5061139"/>
          </a:xfrm>
          <a:prstGeom prst="rect">
            <a:avLst/>
          </a:prstGeom>
          <a:solidFill>
            <a:schemeClr val="accent1"/>
          </a:solidFill>
          <a:ln w="7938" cap="flat">
            <a:noFill/>
            <a:prstDash val="solid"/>
            <a:miter lim="800000"/>
          </a:ln>
        </p:spPr>
        <p:txBody>
          <a:bodyPr vert="horz" wrap="square" lIns="91440" tIns="45720" rIns="91440" bIns="45720" numCol="1" anchor="t" anchorCtr="0" compatLnSpc="1"/>
          <a:lstStyle/>
          <a:p>
            <a:endParaRPr lang="en-US" altLang="zh-CN" dirty="0">
              <a:solidFill>
                <a:schemeClr val="tx1">
                  <a:lumMod val="75000"/>
                  <a:lumOff val="25000"/>
                </a:schemeClr>
              </a:solidFill>
              <a:cs typeface="+mn-ea"/>
              <a:sym typeface="+mn-lt"/>
            </a:endParaRPr>
          </a:p>
          <a:p>
            <a:endParaRPr lang="en-US" altLang="zh-CN" dirty="0">
              <a:solidFill>
                <a:schemeClr val="tx1">
                  <a:lumMod val="75000"/>
                  <a:lumOff val="25000"/>
                </a:schemeClr>
              </a:solidFill>
              <a:cs typeface="+mn-ea"/>
              <a:sym typeface="+mn-lt"/>
            </a:endParaRPr>
          </a:p>
          <a:p>
            <a:endParaRPr lang="en-US" altLang="zh-CN" dirty="0">
              <a:solidFill>
                <a:schemeClr val="tx1">
                  <a:lumMod val="75000"/>
                  <a:lumOff val="25000"/>
                </a:schemeClr>
              </a:solidFill>
              <a:cs typeface="+mn-ea"/>
              <a:sym typeface="+mn-lt"/>
            </a:endParaRPr>
          </a:p>
          <a:p>
            <a:endParaRPr lang="zh-CN" altLang="en-US" dirty="0">
              <a:solidFill>
                <a:schemeClr val="tx1">
                  <a:lumMod val="75000"/>
                  <a:lumOff val="25000"/>
                </a:schemeClr>
              </a:solidFill>
              <a:cs typeface="+mn-ea"/>
              <a:sym typeface="+mn-lt"/>
            </a:endParaRPr>
          </a:p>
        </p:txBody>
      </p:sp>
      <p:sp>
        <p:nvSpPr>
          <p:cNvPr id="14" name="price-label_73592"/>
          <p:cNvSpPr>
            <a:spLocks noChangeAspect="1"/>
          </p:cNvSpPr>
          <p:nvPr/>
        </p:nvSpPr>
        <p:spPr bwMode="auto">
          <a:xfrm>
            <a:off x="6708089" y="2034263"/>
            <a:ext cx="574340" cy="573410"/>
          </a:xfrm>
          <a:custGeom>
            <a:avLst/>
            <a:gdLst>
              <a:gd name="T0" fmla="*/ 4190 w 4307"/>
              <a:gd name="T1" fmla="*/ 117 h 4306"/>
              <a:gd name="T2" fmla="*/ 3908 w 4307"/>
              <a:gd name="T3" fmla="*/ 1 h 4306"/>
              <a:gd name="T4" fmla="*/ 2629 w 4307"/>
              <a:gd name="T5" fmla="*/ 12 h 4306"/>
              <a:gd name="T6" fmla="*/ 2354 w 4307"/>
              <a:gd name="T7" fmla="*/ 128 h 4306"/>
              <a:gd name="T8" fmla="*/ 155 w 4307"/>
              <a:gd name="T9" fmla="*/ 2327 h 4306"/>
              <a:gd name="T10" fmla="*/ 155 w 4307"/>
              <a:gd name="T11" fmla="*/ 2885 h 4306"/>
              <a:gd name="T12" fmla="*/ 1422 w 4307"/>
              <a:gd name="T13" fmla="*/ 4152 h 4306"/>
              <a:gd name="T14" fmla="*/ 1979 w 4307"/>
              <a:gd name="T15" fmla="*/ 4152 h 4306"/>
              <a:gd name="T16" fmla="*/ 4179 w 4307"/>
              <a:gd name="T17" fmla="*/ 1953 h 4306"/>
              <a:gd name="T18" fmla="*/ 4294 w 4307"/>
              <a:gd name="T19" fmla="*/ 1677 h 4306"/>
              <a:gd name="T20" fmla="*/ 4306 w 4307"/>
              <a:gd name="T21" fmla="*/ 399 h 4306"/>
              <a:gd name="T22" fmla="*/ 4190 w 4307"/>
              <a:gd name="T23" fmla="*/ 117 h 4306"/>
              <a:gd name="T24" fmla="*/ 3426 w 4307"/>
              <a:gd name="T25" fmla="*/ 1518 h 4306"/>
              <a:gd name="T26" fmla="*/ 2789 w 4307"/>
              <a:gd name="T27" fmla="*/ 1518 h 4306"/>
              <a:gd name="T28" fmla="*/ 2789 w 4307"/>
              <a:gd name="T29" fmla="*/ 880 h 4306"/>
              <a:gd name="T30" fmla="*/ 3426 w 4307"/>
              <a:gd name="T31" fmla="*/ 880 h 4306"/>
              <a:gd name="T32" fmla="*/ 3426 w 4307"/>
              <a:gd name="T33" fmla="*/ 1518 h 4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07" h="4306">
                <a:moveTo>
                  <a:pt x="4190" y="117"/>
                </a:moveTo>
                <a:cubicBezTo>
                  <a:pt x="4115" y="42"/>
                  <a:pt x="4014" y="0"/>
                  <a:pt x="3908" y="1"/>
                </a:cubicBezTo>
                <a:lnTo>
                  <a:pt x="2629" y="12"/>
                </a:lnTo>
                <a:cubicBezTo>
                  <a:pt x="2526" y="13"/>
                  <a:pt x="2427" y="55"/>
                  <a:pt x="2354" y="128"/>
                </a:cubicBezTo>
                <a:lnTo>
                  <a:pt x="155" y="2327"/>
                </a:lnTo>
                <a:cubicBezTo>
                  <a:pt x="0" y="2481"/>
                  <a:pt x="0" y="2731"/>
                  <a:pt x="155" y="2885"/>
                </a:cubicBezTo>
                <a:lnTo>
                  <a:pt x="1422" y="4152"/>
                </a:lnTo>
                <a:cubicBezTo>
                  <a:pt x="1576" y="4306"/>
                  <a:pt x="1825" y="4306"/>
                  <a:pt x="1979" y="4152"/>
                </a:cubicBezTo>
                <a:lnTo>
                  <a:pt x="4179" y="1953"/>
                </a:lnTo>
                <a:cubicBezTo>
                  <a:pt x="4252" y="1880"/>
                  <a:pt x="4293" y="1781"/>
                  <a:pt x="4294" y="1677"/>
                </a:cubicBezTo>
                <a:lnTo>
                  <a:pt x="4306" y="399"/>
                </a:lnTo>
                <a:cubicBezTo>
                  <a:pt x="4307" y="293"/>
                  <a:pt x="4265" y="191"/>
                  <a:pt x="4190" y="117"/>
                </a:cubicBezTo>
                <a:close/>
                <a:moveTo>
                  <a:pt x="3426" y="1518"/>
                </a:moveTo>
                <a:cubicBezTo>
                  <a:pt x="3250" y="1694"/>
                  <a:pt x="2965" y="1694"/>
                  <a:pt x="2789" y="1518"/>
                </a:cubicBezTo>
                <a:cubicBezTo>
                  <a:pt x="2613" y="1342"/>
                  <a:pt x="2613" y="1057"/>
                  <a:pt x="2789" y="880"/>
                </a:cubicBezTo>
                <a:cubicBezTo>
                  <a:pt x="2965" y="704"/>
                  <a:pt x="3250" y="704"/>
                  <a:pt x="3426" y="880"/>
                </a:cubicBezTo>
                <a:cubicBezTo>
                  <a:pt x="3602" y="1057"/>
                  <a:pt x="3602" y="1342"/>
                  <a:pt x="3426" y="1518"/>
                </a:cubicBezTo>
                <a:close/>
              </a:path>
            </a:pathLst>
          </a:custGeom>
          <a:noFill/>
          <a:ln w="19050">
            <a:solidFill>
              <a:schemeClr val="bg1"/>
            </a:solidFill>
          </a:ln>
        </p:spPr>
        <p:txBody>
          <a:bodyPr/>
          <a:lstStyle/>
          <a:p>
            <a:endParaRPr lang="zh-CN" altLang="en-US">
              <a:cs typeface="+mn-ea"/>
              <a:sym typeface="+mn-lt"/>
            </a:endParaRPr>
          </a:p>
        </p:txBody>
      </p:sp>
      <p:sp>
        <p:nvSpPr>
          <p:cNvPr id="15" name="矩形 14"/>
          <p:cNvSpPr/>
          <p:nvPr/>
        </p:nvSpPr>
        <p:spPr>
          <a:xfrm>
            <a:off x="5921872" y="3651166"/>
            <a:ext cx="2146775" cy="552587"/>
          </a:xfrm>
          <a:prstGeom prst="rect">
            <a:avLst/>
          </a:prstGeom>
        </p:spPr>
        <p:txBody>
          <a:bodyPr wrap="square">
            <a:spAutoFit/>
          </a:bodyPr>
          <a:lstStyle/>
          <a:p>
            <a:pPr algn="ctr">
              <a:lnSpc>
                <a:spcPct val="130000"/>
              </a:lnSpc>
            </a:pPr>
            <a:r>
              <a:rPr lang="zh-CN" altLang="en-US" sz="1200" dirty="0">
                <a:solidFill>
                  <a:schemeClr val="bg1"/>
                </a:solidFill>
                <a:cs typeface="+mn-ea"/>
                <a:sym typeface="+mn-lt"/>
              </a:rPr>
              <a:t>单击此处添加文字阐述添加简短问题说明文字</a:t>
            </a:r>
            <a:endParaRPr lang="zh-CN" altLang="en-US" sz="1200" dirty="0">
              <a:solidFill>
                <a:schemeClr val="bg1"/>
              </a:solidFill>
              <a:cs typeface="+mn-ea"/>
              <a:sym typeface="+mn-lt"/>
            </a:endParaRPr>
          </a:p>
        </p:txBody>
      </p:sp>
      <p:sp>
        <p:nvSpPr>
          <p:cNvPr id="16" name="文本框 15"/>
          <p:cNvSpPr txBox="1"/>
          <p:nvPr/>
        </p:nvSpPr>
        <p:spPr>
          <a:xfrm>
            <a:off x="6261725" y="3085672"/>
            <a:ext cx="1467068" cy="477054"/>
          </a:xfrm>
          <a:prstGeom prst="rect">
            <a:avLst/>
          </a:prstGeom>
          <a:noFill/>
        </p:spPr>
        <p:txBody>
          <a:bodyPr wrap="square" rtlCol="0">
            <a:spAutoFit/>
          </a:bodyPr>
          <a:lstStyle/>
          <a:p>
            <a:r>
              <a:rPr lang="zh-CN" altLang="en-US" sz="2500" dirty="0">
                <a:solidFill>
                  <a:schemeClr val="bg1"/>
                </a:solidFill>
                <a:cs typeface="+mn-ea"/>
                <a:sym typeface="+mn-lt"/>
              </a:rPr>
              <a:t>标题内容</a:t>
            </a:r>
            <a:endParaRPr lang="zh-CN" altLang="en-US" sz="2500" dirty="0">
              <a:solidFill>
                <a:schemeClr val="bg1"/>
              </a:solidFill>
              <a:cs typeface="+mn-ea"/>
              <a:sym typeface="+mn-lt"/>
            </a:endParaRPr>
          </a:p>
        </p:txBody>
      </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outHorizontal)">
                                      <p:cBhvr>
                                        <p:cTn id="7" dur="500"/>
                                        <p:tgtEl>
                                          <p:spTgt spid="9"/>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randombar(horizontal)">
                                      <p:cBhvr>
                                        <p:cTn id="11" dur="500"/>
                                        <p:tgtEl>
                                          <p:spTgt spid="7"/>
                                        </p:tgtEl>
                                      </p:cBhvr>
                                    </p:animEffect>
                                  </p:childTnLst>
                                </p:cTn>
                              </p:par>
                              <p:par>
                                <p:cTn id="12" presetID="14" presetClass="entr" presetSubtype="10" fill="hold" grpId="0"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randombar(horizontal)">
                                      <p:cBhvr>
                                        <p:cTn id="14" dur="500"/>
                                        <p:tgtEl>
                                          <p:spTgt spid="8"/>
                                        </p:tgtEl>
                                      </p:cBhvr>
                                    </p:animEffect>
                                  </p:childTnLst>
                                </p:cTn>
                              </p:par>
                              <p:par>
                                <p:cTn id="15" presetID="47"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par>
                          <p:cTn id="20" fill="hold">
                            <p:stCondLst>
                              <p:cond delay="1000"/>
                            </p:stCondLst>
                            <p:childTnLst>
                              <p:par>
                                <p:cTn id="21" presetID="23" presetClass="entr" presetSubtype="16"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p:cTn id="23" dur="500" fill="hold"/>
                                        <p:tgtEl>
                                          <p:spTgt spid="4"/>
                                        </p:tgtEl>
                                        <p:attrNameLst>
                                          <p:attrName>ppt_w</p:attrName>
                                        </p:attrNameLst>
                                      </p:cBhvr>
                                      <p:tavLst>
                                        <p:tav tm="0">
                                          <p:val>
                                            <p:fltVal val="0"/>
                                          </p:val>
                                        </p:tav>
                                        <p:tav tm="100000">
                                          <p:val>
                                            <p:strVal val="#ppt_w"/>
                                          </p:val>
                                        </p:tav>
                                      </p:tavLst>
                                    </p:anim>
                                    <p:anim calcmode="lin" valueType="num">
                                      <p:cBhvr>
                                        <p:cTn id="24" dur="500" fill="hold"/>
                                        <p:tgtEl>
                                          <p:spTgt spid="4"/>
                                        </p:tgtEl>
                                        <p:attrNameLst>
                                          <p:attrName>ppt_h</p:attrName>
                                        </p:attrNameLst>
                                      </p:cBhvr>
                                      <p:tavLst>
                                        <p:tav tm="0">
                                          <p:val>
                                            <p:fltVal val="0"/>
                                          </p:val>
                                        </p:tav>
                                        <p:tav tm="100000">
                                          <p:val>
                                            <p:strVal val="#ppt_h"/>
                                          </p:val>
                                        </p:tav>
                                      </p:tavLst>
                                    </p:anim>
                                  </p:childTnLst>
                                </p:cTn>
                              </p:par>
                            </p:childTnLst>
                          </p:cTn>
                        </p:par>
                        <p:par>
                          <p:cTn id="25" fill="hold">
                            <p:stCondLst>
                              <p:cond delay="1500"/>
                            </p:stCondLst>
                            <p:childTnLst>
                              <p:par>
                                <p:cTn id="26" presetID="42" presetClass="entr" presetSubtype="0" fill="hold" grpId="0" nodeType="after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750"/>
                                        <p:tgtEl>
                                          <p:spTgt spid="6"/>
                                        </p:tgtEl>
                                      </p:cBhvr>
                                    </p:animEffect>
                                    <p:anim calcmode="lin" valueType="num">
                                      <p:cBhvr>
                                        <p:cTn id="29" dur="750" fill="hold"/>
                                        <p:tgtEl>
                                          <p:spTgt spid="6"/>
                                        </p:tgtEl>
                                        <p:attrNameLst>
                                          <p:attrName>ppt_x</p:attrName>
                                        </p:attrNameLst>
                                      </p:cBhvr>
                                      <p:tavLst>
                                        <p:tav tm="0">
                                          <p:val>
                                            <p:strVal val="#ppt_x"/>
                                          </p:val>
                                        </p:tav>
                                        <p:tav tm="100000">
                                          <p:val>
                                            <p:strVal val="#ppt_x"/>
                                          </p:val>
                                        </p:tav>
                                      </p:tavLst>
                                    </p:anim>
                                    <p:anim calcmode="lin" valueType="num">
                                      <p:cBhvr>
                                        <p:cTn id="30" dur="750" fill="hold"/>
                                        <p:tgtEl>
                                          <p:spTgt spid="6"/>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750"/>
                                        <p:tgtEl>
                                          <p:spTgt spid="5"/>
                                        </p:tgtEl>
                                      </p:cBhvr>
                                    </p:animEffect>
                                    <p:anim calcmode="lin" valueType="num">
                                      <p:cBhvr>
                                        <p:cTn id="34" dur="750" fill="hold"/>
                                        <p:tgtEl>
                                          <p:spTgt spid="5"/>
                                        </p:tgtEl>
                                        <p:attrNameLst>
                                          <p:attrName>ppt_x</p:attrName>
                                        </p:attrNameLst>
                                      </p:cBhvr>
                                      <p:tavLst>
                                        <p:tav tm="0">
                                          <p:val>
                                            <p:strVal val="#ppt_x"/>
                                          </p:val>
                                        </p:tav>
                                        <p:tav tm="100000">
                                          <p:val>
                                            <p:strVal val="#ppt_x"/>
                                          </p:val>
                                        </p:tav>
                                      </p:tavLst>
                                    </p:anim>
                                    <p:anim calcmode="lin" valueType="num">
                                      <p:cBhvr>
                                        <p:cTn id="35" dur="750" fill="hold"/>
                                        <p:tgtEl>
                                          <p:spTgt spid="5"/>
                                        </p:tgtEl>
                                        <p:attrNameLst>
                                          <p:attrName>ppt_y</p:attrName>
                                        </p:attrNameLst>
                                      </p:cBhvr>
                                      <p:tavLst>
                                        <p:tav tm="0">
                                          <p:val>
                                            <p:strVal val="#ppt_y+.1"/>
                                          </p:val>
                                        </p:tav>
                                        <p:tav tm="100000">
                                          <p:val>
                                            <p:strVal val="#ppt_y"/>
                                          </p:val>
                                        </p:tav>
                                      </p:tavLst>
                                    </p:anim>
                                  </p:childTnLst>
                                </p:cTn>
                              </p:par>
                              <p:par>
                                <p:cTn id="36" presetID="47" presetClass="entr" presetSubtype="0"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1000"/>
                                        <p:tgtEl>
                                          <p:spTgt spid="13"/>
                                        </p:tgtEl>
                                      </p:cBhvr>
                                    </p:animEffect>
                                    <p:anim calcmode="lin" valueType="num">
                                      <p:cBhvr>
                                        <p:cTn id="39" dur="1000" fill="hold"/>
                                        <p:tgtEl>
                                          <p:spTgt spid="13"/>
                                        </p:tgtEl>
                                        <p:attrNameLst>
                                          <p:attrName>ppt_x</p:attrName>
                                        </p:attrNameLst>
                                      </p:cBhvr>
                                      <p:tavLst>
                                        <p:tav tm="0">
                                          <p:val>
                                            <p:strVal val="#ppt_x"/>
                                          </p:val>
                                        </p:tav>
                                        <p:tav tm="100000">
                                          <p:val>
                                            <p:strVal val="#ppt_x"/>
                                          </p:val>
                                        </p:tav>
                                      </p:tavLst>
                                    </p:anim>
                                    <p:anim calcmode="lin" valueType="num">
                                      <p:cBhvr>
                                        <p:cTn id="40" dur="1000" fill="hold"/>
                                        <p:tgtEl>
                                          <p:spTgt spid="13"/>
                                        </p:tgtEl>
                                        <p:attrNameLst>
                                          <p:attrName>ppt_y</p:attrName>
                                        </p:attrNameLst>
                                      </p:cBhvr>
                                      <p:tavLst>
                                        <p:tav tm="0">
                                          <p:val>
                                            <p:strVal val="#ppt_y-.1"/>
                                          </p:val>
                                        </p:tav>
                                        <p:tav tm="100000">
                                          <p:val>
                                            <p:strVal val="#ppt_y"/>
                                          </p:val>
                                        </p:tav>
                                      </p:tavLst>
                                    </p:anim>
                                  </p:childTnLst>
                                </p:cTn>
                              </p:par>
                            </p:childTnLst>
                          </p:cTn>
                        </p:par>
                        <p:par>
                          <p:cTn id="41" fill="hold">
                            <p:stCondLst>
                              <p:cond delay="2500"/>
                            </p:stCondLst>
                            <p:childTnLst>
                              <p:par>
                                <p:cTn id="42" presetID="23" presetClass="entr" presetSubtype="16" fill="hold" nodeType="after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p:cTn id="44" dur="500" fill="hold"/>
                                        <p:tgtEl>
                                          <p:spTgt spid="14"/>
                                        </p:tgtEl>
                                        <p:attrNameLst>
                                          <p:attrName>ppt_w</p:attrName>
                                        </p:attrNameLst>
                                      </p:cBhvr>
                                      <p:tavLst>
                                        <p:tav tm="0">
                                          <p:val>
                                            <p:fltVal val="0"/>
                                          </p:val>
                                        </p:tav>
                                        <p:tav tm="100000">
                                          <p:val>
                                            <p:strVal val="#ppt_w"/>
                                          </p:val>
                                        </p:tav>
                                      </p:tavLst>
                                    </p:anim>
                                    <p:anim calcmode="lin" valueType="num">
                                      <p:cBhvr>
                                        <p:cTn id="45" dur="500" fill="hold"/>
                                        <p:tgtEl>
                                          <p:spTgt spid="14"/>
                                        </p:tgtEl>
                                        <p:attrNameLst>
                                          <p:attrName>ppt_h</p:attrName>
                                        </p:attrNameLst>
                                      </p:cBhvr>
                                      <p:tavLst>
                                        <p:tav tm="0">
                                          <p:val>
                                            <p:fltVal val="0"/>
                                          </p:val>
                                        </p:tav>
                                        <p:tav tm="100000">
                                          <p:val>
                                            <p:strVal val="#ppt_h"/>
                                          </p:val>
                                        </p:tav>
                                      </p:tavLst>
                                    </p:anim>
                                  </p:childTnLst>
                                </p:cTn>
                              </p:par>
                            </p:childTnLst>
                          </p:cTn>
                        </p:par>
                        <p:par>
                          <p:cTn id="46" fill="hold">
                            <p:stCondLst>
                              <p:cond delay="3000"/>
                            </p:stCondLst>
                            <p:childTnLst>
                              <p:par>
                                <p:cTn id="47" presetID="42" presetClass="entr" presetSubtype="0" fill="hold" grpId="0" nodeType="after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fade">
                                      <p:cBhvr>
                                        <p:cTn id="49" dur="750"/>
                                        <p:tgtEl>
                                          <p:spTgt spid="16"/>
                                        </p:tgtEl>
                                      </p:cBhvr>
                                    </p:animEffect>
                                    <p:anim calcmode="lin" valueType="num">
                                      <p:cBhvr>
                                        <p:cTn id="50" dur="750" fill="hold"/>
                                        <p:tgtEl>
                                          <p:spTgt spid="16"/>
                                        </p:tgtEl>
                                        <p:attrNameLst>
                                          <p:attrName>ppt_x</p:attrName>
                                        </p:attrNameLst>
                                      </p:cBhvr>
                                      <p:tavLst>
                                        <p:tav tm="0">
                                          <p:val>
                                            <p:strVal val="#ppt_x"/>
                                          </p:val>
                                        </p:tav>
                                        <p:tav tm="100000">
                                          <p:val>
                                            <p:strVal val="#ppt_x"/>
                                          </p:val>
                                        </p:tav>
                                      </p:tavLst>
                                    </p:anim>
                                    <p:anim calcmode="lin" valueType="num">
                                      <p:cBhvr>
                                        <p:cTn id="51" dur="750" fill="hold"/>
                                        <p:tgtEl>
                                          <p:spTgt spid="16"/>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fade">
                                      <p:cBhvr>
                                        <p:cTn id="54" dur="750"/>
                                        <p:tgtEl>
                                          <p:spTgt spid="15"/>
                                        </p:tgtEl>
                                      </p:cBhvr>
                                    </p:animEffect>
                                    <p:anim calcmode="lin" valueType="num">
                                      <p:cBhvr>
                                        <p:cTn id="55" dur="750" fill="hold"/>
                                        <p:tgtEl>
                                          <p:spTgt spid="15"/>
                                        </p:tgtEl>
                                        <p:attrNameLst>
                                          <p:attrName>ppt_x</p:attrName>
                                        </p:attrNameLst>
                                      </p:cBhvr>
                                      <p:tavLst>
                                        <p:tav tm="0">
                                          <p:val>
                                            <p:strVal val="#ppt_x"/>
                                          </p:val>
                                        </p:tav>
                                        <p:tav tm="100000">
                                          <p:val>
                                            <p:strVal val="#ppt_x"/>
                                          </p:val>
                                        </p:tav>
                                      </p:tavLst>
                                    </p:anim>
                                    <p:anim calcmode="lin" valueType="num">
                                      <p:cBhvr>
                                        <p:cTn id="56" dur="75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5" grpId="0"/>
      <p:bldP spid="6" grpId="0"/>
      <p:bldP spid="7" grpId="0"/>
      <p:bldP spid="8" grpId="0"/>
      <p:bldP spid="9" grpId="0" bldLvl="0" animBg="1"/>
      <p:bldP spid="13" grpId="0" bldLvl="0" animBg="1"/>
      <p:bldP spid="15"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图片 16"/>
          <p:cNvPicPr>
            <a:picLocks noChangeAspect="1"/>
          </p:cNvPicPr>
          <p:nvPr/>
        </p:nvPicPr>
        <p:blipFill>
          <a:blip r:embed="rId1"/>
          <a:srcRect/>
          <a:stretch>
            <a:fillRect/>
          </a:stretch>
        </p:blipFill>
        <p:spPr>
          <a:xfrm>
            <a:off x="4610100" y="1487157"/>
            <a:ext cx="6934200" cy="4622800"/>
          </a:xfrm>
          <a:prstGeom prst="rect">
            <a:avLst/>
          </a:prstGeom>
        </p:spPr>
      </p:pic>
      <p:sp>
        <p:nvSpPr>
          <p:cNvPr id="2" name="矩形 1"/>
          <p:cNvSpPr/>
          <p:nvPr/>
        </p:nvSpPr>
        <p:spPr>
          <a:xfrm>
            <a:off x="376644" y="1606551"/>
            <a:ext cx="4741455" cy="118745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3" name="组合 2"/>
          <p:cNvGrpSpPr/>
          <p:nvPr/>
        </p:nvGrpSpPr>
        <p:grpSpPr>
          <a:xfrm>
            <a:off x="542015" y="1759413"/>
            <a:ext cx="3593831" cy="823539"/>
            <a:chOff x="874713" y="1063625"/>
            <a:chExt cx="3593831" cy="823539"/>
          </a:xfrm>
          <a:noFill/>
        </p:grpSpPr>
        <p:sp>
          <p:nvSpPr>
            <p:cNvPr id="4" name="矩形 3"/>
            <p:cNvSpPr/>
            <p:nvPr/>
          </p:nvSpPr>
          <p:spPr>
            <a:xfrm>
              <a:off x="874714" y="1426789"/>
              <a:ext cx="3593830" cy="460375"/>
            </a:xfrm>
            <a:prstGeom prst="rect">
              <a:avLst/>
            </a:prstGeom>
            <a:grpFill/>
          </p:spPr>
          <p:txBody>
            <a:bodyPr wrap="square">
              <a:spAutoFit/>
              <a:scene3d>
                <a:camera prst="orthographicFront"/>
                <a:lightRig rig="threePt" dir="t"/>
              </a:scene3d>
              <a:sp3d contourW="12700"/>
            </a:bodyPr>
            <a:lstStyle/>
            <a:p>
              <a:pPr algn="ctr">
                <a:spcBef>
                  <a:spcPts val="440"/>
                </a:spcBef>
              </a:pPr>
              <a:r>
                <a:rPr lang="zh-CN" altLang="en-US" sz="1200" dirty="0">
                  <a:solidFill>
                    <a:schemeClr val="bg1"/>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kumimoji="0" lang="zh-CN" altLang="en-US" sz="1200" b="0" i="0" u="none" strike="noStrike" kern="1200" cap="none" spc="0" normalizeH="0" baseline="0" noProof="0" dirty="0">
                <a:ln>
                  <a:noFill/>
                </a:ln>
                <a:solidFill>
                  <a:srgbClr val="FFFFFF"/>
                </a:solidFill>
                <a:effectLst/>
                <a:uLnTx/>
                <a:uFillTx/>
                <a:cs typeface="+mn-ea"/>
                <a:sym typeface="+mn-lt"/>
              </a:endParaRPr>
            </a:p>
          </p:txBody>
        </p:sp>
        <p:sp>
          <p:nvSpPr>
            <p:cNvPr id="5" name="矩形 4"/>
            <p:cNvSpPr/>
            <p:nvPr/>
          </p:nvSpPr>
          <p:spPr>
            <a:xfrm>
              <a:off x="874713" y="1063625"/>
              <a:ext cx="2084387" cy="400751"/>
            </a:xfrm>
            <a:prstGeom prst="rect">
              <a:avLst/>
            </a:prstGeom>
            <a:grpFill/>
          </p:spPr>
          <p:txBody>
            <a:bodyPr wrap="square">
              <a:spAutoFit/>
              <a:scene3d>
                <a:camera prst="orthographicFront"/>
                <a:lightRig rig="threePt" dir="t"/>
              </a:scene3d>
              <a:sp3d contourW="12700"/>
            </a:bodyPr>
            <a:lstStyle/>
            <a:p>
              <a:pPr marL="0" marR="0" lvl="0" indent="0" algn="just" defTabSz="457200" rtl="0" eaLnBrk="1" fontAlgn="auto" latinLnBrk="0" hangingPunct="1">
                <a:lnSpc>
                  <a:spcPct val="12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rgbClr val="FFFFFF"/>
                  </a:solidFill>
                  <a:effectLst/>
                  <a:uLnTx/>
                  <a:uFillTx/>
                  <a:cs typeface="+mn-ea"/>
                  <a:sym typeface="+mn-lt"/>
                </a:rPr>
                <a:t>标题文字添加</a:t>
              </a:r>
              <a:endParaRPr kumimoji="0" lang="zh-CN" altLang="en-US" sz="1800" b="1" i="0" u="none" strike="noStrike" kern="1200" cap="none" spc="0" normalizeH="0" baseline="0" noProof="0" dirty="0">
                <a:ln>
                  <a:noFill/>
                </a:ln>
                <a:solidFill>
                  <a:srgbClr val="FFFFFF"/>
                </a:solidFill>
                <a:effectLst/>
                <a:uLnTx/>
                <a:uFillTx/>
                <a:cs typeface="+mn-ea"/>
                <a:sym typeface="+mn-lt"/>
              </a:endParaRPr>
            </a:p>
          </p:txBody>
        </p:sp>
      </p:grpSp>
      <p:cxnSp>
        <p:nvCxnSpPr>
          <p:cNvPr id="6" name="直接连接符 5"/>
          <p:cNvCxnSpPr/>
          <p:nvPr/>
        </p:nvCxnSpPr>
        <p:spPr>
          <a:xfrm>
            <a:off x="2147025" y="1950720"/>
            <a:ext cx="2277152" cy="0"/>
          </a:xfrm>
          <a:prstGeom prst="line">
            <a:avLst/>
          </a:prstGeom>
          <a:solidFill>
            <a:schemeClr val="accent1"/>
          </a:solidFill>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376645" y="3204832"/>
            <a:ext cx="4741454" cy="118745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8" name="组合 7"/>
          <p:cNvGrpSpPr/>
          <p:nvPr/>
        </p:nvGrpSpPr>
        <p:grpSpPr>
          <a:xfrm>
            <a:off x="542015" y="3340015"/>
            <a:ext cx="3593831" cy="823539"/>
            <a:chOff x="874713" y="1063625"/>
            <a:chExt cx="3593831" cy="823539"/>
          </a:xfrm>
        </p:grpSpPr>
        <p:sp>
          <p:nvSpPr>
            <p:cNvPr id="9" name="矩形 8"/>
            <p:cNvSpPr/>
            <p:nvPr/>
          </p:nvSpPr>
          <p:spPr>
            <a:xfrm>
              <a:off x="874714" y="1426789"/>
              <a:ext cx="3593830" cy="460375"/>
            </a:xfrm>
            <a:prstGeom prst="rect">
              <a:avLst/>
            </a:prstGeom>
          </p:spPr>
          <p:txBody>
            <a:bodyPr wrap="square">
              <a:spAutoFit/>
              <a:scene3d>
                <a:camera prst="orthographicFront"/>
                <a:lightRig rig="threePt" dir="t"/>
              </a:scene3d>
              <a:sp3d contourW="12700"/>
            </a:bodyPr>
            <a:lstStyle/>
            <a:p>
              <a:pPr algn="ctr">
                <a:spcBef>
                  <a:spcPts val="440"/>
                </a:spcBef>
              </a:pPr>
              <a:r>
                <a:rPr lang="zh-CN" altLang="en-US" sz="1200" dirty="0">
                  <a:solidFill>
                    <a:schemeClr val="bg1"/>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kumimoji="0" lang="zh-CN" altLang="en-US" sz="1200" b="0" i="0" u="none" strike="noStrike" kern="1200" cap="none" spc="0" normalizeH="0" baseline="0" noProof="0" dirty="0">
                <a:ln>
                  <a:noFill/>
                </a:ln>
                <a:solidFill>
                  <a:srgbClr val="FFFFFF"/>
                </a:solidFill>
                <a:effectLst/>
                <a:uLnTx/>
                <a:uFillTx/>
                <a:cs typeface="+mn-ea"/>
                <a:sym typeface="+mn-lt"/>
              </a:endParaRPr>
            </a:p>
          </p:txBody>
        </p:sp>
        <p:sp>
          <p:nvSpPr>
            <p:cNvPr id="10" name="矩形 9"/>
            <p:cNvSpPr/>
            <p:nvPr/>
          </p:nvSpPr>
          <p:spPr>
            <a:xfrm>
              <a:off x="874713" y="1063625"/>
              <a:ext cx="2084387" cy="400751"/>
            </a:xfrm>
            <a:prstGeom prst="rect">
              <a:avLst/>
            </a:prstGeom>
          </p:spPr>
          <p:txBody>
            <a:bodyPr wrap="square">
              <a:spAutoFit/>
              <a:scene3d>
                <a:camera prst="orthographicFront"/>
                <a:lightRig rig="threePt" dir="t"/>
              </a:scene3d>
              <a:sp3d contourW="12700"/>
            </a:bodyPr>
            <a:lstStyle/>
            <a:p>
              <a:pPr marL="0" marR="0" lvl="0" indent="0" algn="just" defTabSz="457200" rtl="0" eaLnBrk="1" fontAlgn="auto" latinLnBrk="0" hangingPunct="1">
                <a:lnSpc>
                  <a:spcPct val="12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rgbClr val="FFFFFF"/>
                  </a:solidFill>
                  <a:effectLst/>
                  <a:uLnTx/>
                  <a:uFillTx/>
                  <a:cs typeface="+mn-ea"/>
                  <a:sym typeface="+mn-lt"/>
                </a:rPr>
                <a:t>标题文字添加</a:t>
              </a:r>
              <a:endParaRPr kumimoji="0" lang="zh-CN" altLang="en-US" sz="1800" b="1" i="0" u="none" strike="noStrike" kern="1200" cap="none" spc="0" normalizeH="0" baseline="0" noProof="0" dirty="0">
                <a:ln>
                  <a:noFill/>
                </a:ln>
                <a:solidFill>
                  <a:srgbClr val="FFFFFF"/>
                </a:solidFill>
                <a:effectLst/>
                <a:uLnTx/>
                <a:uFillTx/>
                <a:cs typeface="+mn-ea"/>
                <a:sym typeface="+mn-lt"/>
              </a:endParaRPr>
            </a:p>
          </p:txBody>
        </p:sp>
      </p:grpSp>
      <p:cxnSp>
        <p:nvCxnSpPr>
          <p:cNvPr id="11" name="直接连接符 10"/>
          <p:cNvCxnSpPr/>
          <p:nvPr/>
        </p:nvCxnSpPr>
        <p:spPr>
          <a:xfrm>
            <a:off x="2147025" y="3531322"/>
            <a:ext cx="22771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376644" y="4803112"/>
            <a:ext cx="4741453" cy="118745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grpSp>
        <p:nvGrpSpPr>
          <p:cNvPr id="13" name="组合 12"/>
          <p:cNvGrpSpPr/>
          <p:nvPr/>
        </p:nvGrpSpPr>
        <p:grpSpPr>
          <a:xfrm>
            <a:off x="542015" y="4955455"/>
            <a:ext cx="3593831" cy="823539"/>
            <a:chOff x="874713" y="1063625"/>
            <a:chExt cx="3593831" cy="823539"/>
          </a:xfrm>
        </p:grpSpPr>
        <p:sp>
          <p:nvSpPr>
            <p:cNvPr id="14" name="矩形 13"/>
            <p:cNvSpPr/>
            <p:nvPr/>
          </p:nvSpPr>
          <p:spPr>
            <a:xfrm>
              <a:off x="874714" y="1426789"/>
              <a:ext cx="3593830" cy="460375"/>
            </a:xfrm>
            <a:prstGeom prst="rect">
              <a:avLst/>
            </a:prstGeom>
          </p:spPr>
          <p:txBody>
            <a:bodyPr wrap="square">
              <a:spAutoFit/>
              <a:scene3d>
                <a:camera prst="orthographicFront"/>
                <a:lightRig rig="threePt" dir="t"/>
              </a:scene3d>
              <a:sp3d contourW="12700"/>
            </a:bodyPr>
            <a:lstStyle/>
            <a:p>
              <a:pPr algn="ctr">
                <a:spcBef>
                  <a:spcPts val="440"/>
                </a:spcBef>
              </a:pPr>
              <a:r>
                <a:rPr lang="zh-CN" altLang="en-US" sz="1200" dirty="0">
                  <a:solidFill>
                    <a:schemeClr val="bg1"/>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kumimoji="0" lang="zh-CN" altLang="en-US" sz="1200" b="0" i="0" u="none" strike="noStrike" kern="1200" cap="none" spc="0" normalizeH="0" baseline="0" noProof="0" dirty="0">
                <a:ln>
                  <a:noFill/>
                </a:ln>
                <a:solidFill>
                  <a:srgbClr val="FFFFFF"/>
                </a:solidFill>
                <a:effectLst/>
                <a:uLnTx/>
                <a:uFillTx/>
                <a:cs typeface="+mn-ea"/>
                <a:sym typeface="+mn-lt"/>
              </a:endParaRPr>
            </a:p>
          </p:txBody>
        </p:sp>
        <p:sp>
          <p:nvSpPr>
            <p:cNvPr id="15" name="矩形 14"/>
            <p:cNvSpPr/>
            <p:nvPr/>
          </p:nvSpPr>
          <p:spPr>
            <a:xfrm>
              <a:off x="874713" y="1063625"/>
              <a:ext cx="2084387" cy="400751"/>
            </a:xfrm>
            <a:prstGeom prst="rect">
              <a:avLst/>
            </a:prstGeom>
          </p:spPr>
          <p:txBody>
            <a:bodyPr wrap="square">
              <a:spAutoFit/>
              <a:scene3d>
                <a:camera prst="orthographicFront"/>
                <a:lightRig rig="threePt" dir="t"/>
              </a:scene3d>
              <a:sp3d contourW="12700"/>
            </a:bodyPr>
            <a:lstStyle/>
            <a:p>
              <a:pPr marL="0" marR="0" lvl="0" indent="0" algn="just" defTabSz="457200" rtl="0" eaLnBrk="1" fontAlgn="auto" latinLnBrk="0" hangingPunct="1">
                <a:lnSpc>
                  <a:spcPct val="12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rgbClr val="FFFFFF"/>
                  </a:solidFill>
                  <a:effectLst/>
                  <a:uLnTx/>
                  <a:uFillTx/>
                  <a:cs typeface="+mn-ea"/>
                  <a:sym typeface="+mn-lt"/>
                </a:rPr>
                <a:t>标题文字添加</a:t>
              </a:r>
              <a:endParaRPr kumimoji="0" lang="zh-CN" altLang="en-US" sz="1800" b="1" i="0" u="none" strike="noStrike" kern="1200" cap="none" spc="0" normalizeH="0" baseline="0" noProof="0" dirty="0">
                <a:ln>
                  <a:noFill/>
                </a:ln>
                <a:solidFill>
                  <a:srgbClr val="FFFFFF"/>
                </a:solidFill>
                <a:effectLst/>
                <a:uLnTx/>
                <a:uFillTx/>
                <a:cs typeface="+mn-ea"/>
                <a:sym typeface="+mn-lt"/>
              </a:endParaRPr>
            </a:p>
          </p:txBody>
        </p:sp>
      </p:grpSp>
      <p:cxnSp>
        <p:nvCxnSpPr>
          <p:cNvPr id="16" name="直接连接符 15"/>
          <p:cNvCxnSpPr/>
          <p:nvPr/>
        </p:nvCxnSpPr>
        <p:spPr>
          <a:xfrm>
            <a:off x="2147025" y="5146762"/>
            <a:ext cx="22771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8" name="组合 17"/>
          <p:cNvGrpSpPr/>
          <p:nvPr/>
        </p:nvGrpSpPr>
        <p:grpSpPr>
          <a:xfrm>
            <a:off x="-482600" y="304800"/>
            <a:ext cx="2260600" cy="381000"/>
            <a:chOff x="-482600" y="304800"/>
            <a:chExt cx="2260600" cy="381000"/>
          </a:xfrm>
        </p:grpSpPr>
        <p:sp>
          <p:nvSpPr>
            <p:cNvPr id="19" name="平行四边形 18"/>
            <p:cNvSpPr/>
            <p:nvPr/>
          </p:nvSpPr>
          <p:spPr>
            <a:xfrm>
              <a:off x="-482600" y="304800"/>
              <a:ext cx="2260600" cy="381000"/>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文本框 19"/>
            <p:cNvSpPr txBox="1"/>
            <p:nvPr/>
          </p:nvSpPr>
          <p:spPr>
            <a:xfrm>
              <a:off x="37936" y="304800"/>
              <a:ext cx="1651000" cy="374729"/>
            </a:xfrm>
            <a:prstGeom prst="rect">
              <a:avLst/>
            </a:prstGeom>
            <a:noFill/>
          </p:spPr>
          <p:txBody>
            <a:bodyPr wrap="square" rtlCol="0">
              <a:spAutoFit/>
            </a:bodyPr>
            <a:lstStyle/>
            <a:p>
              <a:r>
                <a:rPr lang="zh-CN" altLang="en-US" dirty="0">
                  <a:solidFill>
                    <a:schemeClr val="bg1"/>
                  </a:solidFill>
                  <a:cs typeface="+mn-ea"/>
                  <a:sym typeface="+mn-lt"/>
                </a:rPr>
                <a:t>年度工作概述</a:t>
              </a:r>
              <a:endParaRPr lang="zh-CN" altLang="en-US" dirty="0">
                <a:solidFill>
                  <a:schemeClr val="bg1"/>
                </a:solidFill>
                <a:cs typeface="+mn-ea"/>
                <a:sym typeface="+mn-lt"/>
              </a:endParaRPr>
            </a:p>
          </p:txBody>
        </p:sp>
      </p:gr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Shape 7"/>
          <p:cNvSpPr/>
          <p:nvPr/>
        </p:nvSpPr>
        <p:spPr>
          <a:xfrm rot="4680292" flipH="1" flipV="1">
            <a:off x="6647938" y="3906363"/>
            <a:ext cx="1372435" cy="2526844"/>
          </a:xfrm>
          <a:custGeom>
            <a:avLst/>
            <a:gdLst>
              <a:gd name="connsiteX0" fmla="*/ 578645 w 1157289"/>
              <a:gd name="connsiteY0" fmla="*/ 0 h 2130729"/>
              <a:gd name="connsiteX1" fmla="*/ 596658 w 1157289"/>
              <a:gd name="connsiteY1" fmla="*/ 10943 h 2130729"/>
              <a:gd name="connsiteX2" fmla="*/ 1157289 w 1157289"/>
              <a:gd name="connsiteY2" fmla="*/ 1065364 h 2130729"/>
              <a:gd name="connsiteX3" fmla="*/ 596658 w 1157289"/>
              <a:gd name="connsiteY3" fmla="*/ 2119785 h 2130729"/>
              <a:gd name="connsiteX4" fmla="*/ 578645 w 1157289"/>
              <a:gd name="connsiteY4" fmla="*/ 2130729 h 2130729"/>
              <a:gd name="connsiteX5" fmla="*/ 560631 w 1157289"/>
              <a:gd name="connsiteY5" fmla="*/ 2119785 h 2130729"/>
              <a:gd name="connsiteX6" fmla="*/ 0 w 1157289"/>
              <a:gd name="connsiteY6" fmla="*/ 1065364 h 2130729"/>
              <a:gd name="connsiteX7" fmla="*/ 560631 w 1157289"/>
              <a:gd name="connsiteY7" fmla="*/ 10943 h 2130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7289" h="2130729">
                <a:moveTo>
                  <a:pt x="578645" y="0"/>
                </a:moveTo>
                <a:lnTo>
                  <a:pt x="596658" y="10943"/>
                </a:lnTo>
                <a:cubicBezTo>
                  <a:pt x="934903" y="239457"/>
                  <a:pt x="1157289" y="626440"/>
                  <a:pt x="1157289" y="1065364"/>
                </a:cubicBezTo>
                <a:cubicBezTo>
                  <a:pt x="1157289" y="1504289"/>
                  <a:pt x="934903" y="1891272"/>
                  <a:pt x="596658" y="2119785"/>
                </a:cubicBezTo>
                <a:lnTo>
                  <a:pt x="578645" y="2130729"/>
                </a:lnTo>
                <a:lnTo>
                  <a:pt x="560631" y="2119785"/>
                </a:lnTo>
                <a:cubicBezTo>
                  <a:pt x="222387" y="1891272"/>
                  <a:pt x="0" y="1504289"/>
                  <a:pt x="0" y="1065364"/>
                </a:cubicBezTo>
                <a:cubicBezTo>
                  <a:pt x="0" y="626440"/>
                  <a:pt x="222387" y="239457"/>
                  <a:pt x="560631" y="10943"/>
                </a:cubicBezTo>
                <a:close/>
              </a:path>
            </a:pathLst>
          </a:custGeom>
          <a:solidFill>
            <a:schemeClr val="accent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1218565"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srgbClr val="000000">
                  <a:lumMod val="75000"/>
                  <a:lumOff val="25000"/>
                </a:srgbClr>
              </a:solidFill>
              <a:effectLst/>
              <a:uLnTx/>
              <a:uFillTx/>
              <a:cs typeface="+mn-ea"/>
              <a:sym typeface="+mn-lt"/>
            </a:endParaRPr>
          </a:p>
        </p:txBody>
      </p:sp>
      <p:sp>
        <p:nvSpPr>
          <p:cNvPr id="3" name="Freeform: Shape 6"/>
          <p:cNvSpPr/>
          <p:nvPr/>
        </p:nvSpPr>
        <p:spPr>
          <a:xfrm rot="2397114" flipH="1" flipV="1">
            <a:off x="6219095" y="3199592"/>
            <a:ext cx="1372436" cy="2526842"/>
          </a:xfrm>
          <a:custGeom>
            <a:avLst/>
            <a:gdLst>
              <a:gd name="connsiteX0" fmla="*/ 578645 w 1157289"/>
              <a:gd name="connsiteY0" fmla="*/ 0 h 2130729"/>
              <a:gd name="connsiteX1" fmla="*/ 596658 w 1157289"/>
              <a:gd name="connsiteY1" fmla="*/ 10943 h 2130729"/>
              <a:gd name="connsiteX2" fmla="*/ 1157289 w 1157289"/>
              <a:gd name="connsiteY2" fmla="*/ 1065364 h 2130729"/>
              <a:gd name="connsiteX3" fmla="*/ 596658 w 1157289"/>
              <a:gd name="connsiteY3" fmla="*/ 2119785 h 2130729"/>
              <a:gd name="connsiteX4" fmla="*/ 578645 w 1157289"/>
              <a:gd name="connsiteY4" fmla="*/ 2130729 h 2130729"/>
              <a:gd name="connsiteX5" fmla="*/ 560631 w 1157289"/>
              <a:gd name="connsiteY5" fmla="*/ 2119785 h 2130729"/>
              <a:gd name="connsiteX6" fmla="*/ 0 w 1157289"/>
              <a:gd name="connsiteY6" fmla="*/ 1065364 h 2130729"/>
              <a:gd name="connsiteX7" fmla="*/ 560631 w 1157289"/>
              <a:gd name="connsiteY7" fmla="*/ 10943 h 2130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7289" h="2130729">
                <a:moveTo>
                  <a:pt x="578645" y="0"/>
                </a:moveTo>
                <a:lnTo>
                  <a:pt x="596658" y="10943"/>
                </a:lnTo>
                <a:cubicBezTo>
                  <a:pt x="934903" y="239457"/>
                  <a:pt x="1157289" y="626440"/>
                  <a:pt x="1157289" y="1065364"/>
                </a:cubicBezTo>
                <a:cubicBezTo>
                  <a:pt x="1157289" y="1504289"/>
                  <a:pt x="934903" y="1891272"/>
                  <a:pt x="596658" y="2119785"/>
                </a:cubicBezTo>
                <a:lnTo>
                  <a:pt x="578645" y="2130729"/>
                </a:lnTo>
                <a:lnTo>
                  <a:pt x="560631" y="2119785"/>
                </a:lnTo>
                <a:cubicBezTo>
                  <a:pt x="222387" y="1891272"/>
                  <a:pt x="0" y="1504289"/>
                  <a:pt x="0" y="1065364"/>
                </a:cubicBezTo>
                <a:cubicBezTo>
                  <a:pt x="0" y="626440"/>
                  <a:pt x="222387" y="239457"/>
                  <a:pt x="560631" y="10943"/>
                </a:cubicBezTo>
                <a:close/>
              </a:path>
            </a:pathLst>
          </a:custGeom>
          <a:solidFill>
            <a:schemeClr val="accent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1218565"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srgbClr val="000000">
                  <a:lumMod val="75000"/>
                  <a:lumOff val="25000"/>
                </a:srgbClr>
              </a:solidFill>
              <a:effectLst/>
              <a:uLnTx/>
              <a:uFillTx/>
              <a:cs typeface="+mn-ea"/>
              <a:sym typeface="+mn-lt"/>
            </a:endParaRPr>
          </a:p>
        </p:txBody>
      </p:sp>
      <p:sp>
        <p:nvSpPr>
          <p:cNvPr id="4" name="Freeform: Shape 8"/>
          <p:cNvSpPr/>
          <p:nvPr/>
        </p:nvSpPr>
        <p:spPr>
          <a:xfrm rot="16919708" flipH="1">
            <a:off x="4174012" y="3906365"/>
            <a:ext cx="1372435" cy="2526844"/>
          </a:xfrm>
          <a:custGeom>
            <a:avLst/>
            <a:gdLst>
              <a:gd name="connsiteX0" fmla="*/ 578645 w 1157289"/>
              <a:gd name="connsiteY0" fmla="*/ 0 h 2130729"/>
              <a:gd name="connsiteX1" fmla="*/ 596658 w 1157289"/>
              <a:gd name="connsiteY1" fmla="*/ 10943 h 2130729"/>
              <a:gd name="connsiteX2" fmla="*/ 1157289 w 1157289"/>
              <a:gd name="connsiteY2" fmla="*/ 1065364 h 2130729"/>
              <a:gd name="connsiteX3" fmla="*/ 596658 w 1157289"/>
              <a:gd name="connsiteY3" fmla="*/ 2119785 h 2130729"/>
              <a:gd name="connsiteX4" fmla="*/ 578645 w 1157289"/>
              <a:gd name="connsiteY4" fmla="*/ 2130729 h 2130729"/>
              <a:gd name="connsiteX5" fmla="*/ 560631 w 1157289"/>
              <a:gd name="connsiteY5" fmla="*/ 2119785 h 2130729"/>
              <a:gd name="connsiteX6" fmla="*/ 0 w 1157289"/>
              <a:gd name="connsiteY6" fmla="*/ 1065364 h 2130729"/>
              <a:gd name="connsiteX7" fmla="*/ 560631 w 1157289"/>
              <a:gd name="connsiteY7" fmla="*/ 10943 h 2130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7289" h="2130729">
                <a:moveTo>
                  <a:pt x="578645" y="0"/>
                </a:moveTo>
                <a:lnTo>
                  <a:pt x="596658" y="10943"/>
                </a:lnTo>
                <a:cubicBezTo>
                  <a:pt x="934903" y="239457"/>
                  <a:pt x="1157289" y="626440"/>
                  <a:pt x="1157289" y="1065364"/>
                </a:cubicBezTo>
                <a:cubicBezTo>
                  <a:pt x="1157289" y="1504289"/>
                  <a:pt x="934903" y="1891272"/>
                  <a:pt x="596658" y="2119785"/>
                </a:cubicBezTo>
                <a:lnTo>
                  <a:pt x="578645" y="2130729"/>
                </a:lnTo>
                <a:lnTo>
                  <a:pt x="560631" y="2119785"/>
                </a:lnTo>
                <a:cubicBezTo>
                  <a:pt x="222387" y="1891272"/>
                  <a:pt x="0" y="1504289"/>
                  <a:pt x="0" y="1065364"/>
                </a:cubicBezTo>
                <a:cubicBezTo>
                  <a:pt x="0" y="626440"/>
                  <a:pt x="222387" y="239457"/>
                  <a:pt x="560631" y="10943"/>
                </a:cubicBezTo>
                <a:close/>
              </a:path>
            </a:pathLst>
          </a:custGeom>
          <a:solidFill>
            <a:schemeClr val="accent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1218565"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srgbClr val="000000">
                  <a:lumMod val="75000"/>
                  <a:lumOff val="25000"/>
                </a:srgbClr>
              </a:solidFill>
              <a:effectLst/>
              <a:uLnTx/>
              <a:uFillTx/>
              <a:cs typeface="+mn-ea"/>
              <a:sym typeface="+mn-lt"/>
            </a:endParaRPr>
          </a:p>
        </p:txBody>
      </p:sp>
      <p:sp>
        <p:nvSpPr>
          <p:cNvPr id="5" name="Freeform: Shape 3"/>
          <p:cNvSpPr/>
          <p:nvPr/>
        </p:nvSpPr>
        <p:spPr>
          <a:xfrm>
            <a:off x="5409562" y="2907041"/>
            <a:ext cx="1372436" cy="2526842"/>
          </a:xfrm>
          <a:custGeom>
            <a:avLst/>
            <a:gdLst>
              <a:gd name="connsiteX0" fmla="*/ 578645 w 1157289"/>
              <a:gd name="connsiteY0" fmla="*/ 0 h 2130729"/>
              <a:gd name="connsiteX1" fmla="*/ 596658 w 1157289"/>
              <a:gd name="connsiteY1" fmla="*/ 10943 h 2130729"/>
              <a:gd name="connsiteX2" fmla="*/ 1157289 w 1157289"/>
              <a:gd name="connsiteY2" fmla="*/ 1065364 h 2130729"/>
              <a:gd name="connsiteX3" fmla="*/ 596658 w 1157289"/>
              <a:gd name="connsiteY3" fmla="*/ 2119785 h 2130729"/>
              <a:gd name="connsiteX4" fmla="*/ 578645 w 1157289"/>
              <a:gd name="connsiteY4" fmla="*/ 2130729 h 2130729"/>
              <a:gd name="connsiteX5" fmla="*/ 560631 w 1157289"/>
              <a:gd name="connsiteY5" fmla="*/ 2119785 h 2130729"/>
              <a:gd name="connsiteX6" fmla="*/ 0 w 1157289"/>
              <a:gd name="connsiteY6" fmla="*/ 1065364 h 2130729"/>
              <a:gd name="connsiteX7" fmla="*/ 560631 w 1157289"/>
              <a:gd name="connsiteY7" fmla="*/ 10943 h 2130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7289" h="2130729">
                <a:moveTo>
                  <a:pt x="578645" y="0"/>
                </a:moveTo>
                <a:lnTo>
                  <a:pt x="596658" y="10943"/>
                </a:lnTo>
                <a:cubicBezTo>
                  <a:pt x="934903" y="239457"/>
                  <a:pt x="1157289" y="626440"/>
                  <a:pt x="1157289" y="1065364"/>
                </a:cubicBezTo>
                <a:cubicBezTo>
                  <a:pt x="1157289" y="1504289"/>
                  <a:pt x="934903" y="1891272"/>
                  <a:pt x="596658" y="2119785"/>
                </a:cubicBezTo>
                <a:lnTo>
                  <a:pt x="578645" y="2130729"/>
                </a:lnTo>
                <a:lnTo>
                  <a:pt x="560631" y="2119785"/>
                </a:lnTo>
                <a:cubicBezTo>
                  <a:pt x="222387" y="1891272"/>
                  <a:pt x="0" y="1504289"/>
                  <a:pt x="0" y="1065364"/>
                </a:cubicBezTo>
                <a:cubicBezTo>
                  <a:pt x="0" y="626440"/>
                  <a:pt x="222387" y="239457"/>
                  <a:pt x="560631" y="10943"/>
                </a:cubicBezTo>
                <a:close/>
              </a:path>
            </a:pathLst>
          </a:custGeom>
          <a:solidFill>
            <a:schemeClr val="accent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1218565"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srgbClr val="000000">
                  <a:lumMod val="75000"/>
                  <a:lumOff val="25000"/>
                </a:srgbClr>
              </a:solidFill>
              <a:effectLst/>
              <a:uLnTx/>
              <a:uFillTx/>
              <a:cs typeface="+mn-ea"/>
              <a:sym typeface="+mn-lt"/>
            </a:endParaRPr>
          </a:p>
        </p:txBody>
      </p:sp>
      <p:sp>
        <p:nvSpPr>
          <p:cNvPr id="6" name="Freeform: Shape 5"/>
          <p:cNvSpPr/>
          <p:nvPr/>
        </p:nvSpPr>
        <p:spPr>
          <a:xfrm rot="19202886" flipV="1">
            <a:off x="4600031" y="3199592"/>
            <a:ext cx="1372436" cy="2526842"/>
          </a:xfrm>
          <a:custGeom>
            <a:avLst/>
            <a:gdLst>
              <a:gd name="connsiteX0" fmla="*/ 578645 w 1157289"/>
              <a:gd name="connsiteY0" fmla="*/ 0 h 2130729"/>
              <a:gd name="connsiteX1" fmla="*/ 596658 w 1157289"/>
              <a:gd name="connsiteY1" fmla="*/ 10943 h 2130729"/>
              <a:gd name="connsiteX2" fmla="*/ 1157289 w 1157289"/>
              <a:gd name="connsiteY2" fmla="*/ 1065364 h 2130729"/>
              <a:gd name="connsiteX3" fmla="*/ 596658 w 1157289"/>
              <a:gd name="connsiteY3" fmla="*/ 2119785 h 2130729"/>
              <a:gd name="connsiteX4" fmla="*/ 578645 w 1157289"/>
              <a:gd name="connsiteY4" fmla="*/ 2130729 h 2130729"/>
              <a:gd name="connsiteX5" fmla="*/ 560631 w 1157289"/>
              <a:gd name="connsiteY5" fmla="*/ 2119785 h 2130729"/>
              <a:gd name="connsiteX6" fmla="*/ 0 w 1157289"/>
              <a:gd name="connsiteY6" fmla="*/ 1065364 h 2130729"/>
              <a:gd name="connsiteX7" fmla="*/ 560631 w 1157289"/>
              <a:gd name="connsiteY7" fmla="*/ 10943 h 2130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7289" h="2130729">
                <a:moveTo>
                  <a:pt x="578645" y="0"/>
                </a:moveTo>
                <a:lnTo>
                  <a:pt x="596658" y="10943"/>
                </a:lnTo>
                <a:cubicBezTo>
                  <a:pt x="934903" y="239457"/>
                  <a:pt x="1157289" y="626440"/>
                  <a:pt x="1157289" y="1065364"/>
                </a:cubicBezTo>
                <a:cubicBezTo>
                  <a:pt x="1157289" y="1504289"/>
                  <a:pt x="934903" y="1891272"/>
                  <a:pt x="596658" y="2119785"/>
                </a:cubicBezTo>
                <a:lnTo>
                  <a:pt x="578645" y="2130729"/>
                </a:lnTo>
                <a:lnTo>
                  <a:pt x="560631" y="2119785"/>
                </a:lnTo>
                <a:cubicBezTo>
                  <a:pt x="222387" y="1891272"/>
                  <a:pt x="0" y="1504289"/>
                  <a:pt x="0" y="1065364"/>
                </a:cubicBezTo>
                <a:cubicBezTo>
                  <a:pt x="0" y="626440"/>
                  <a:pt x="222387" y="239457"/>
                  <a:pt x="560631" y="10943"/>
                </a:cubicBezTo>
                <a:close/>
              </a:path>
            </a:pathLst>
          </a:custGeom>
          <a:solidFill>
            <a:schemeClr val="accent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1218565"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srgbClr val="000000">
                  <a:lumMod val="75000"/>
                  <a:lumOff val="25000"/>
                </a:srgbClr>
              </a:solidFill>
              <a:effectLst/>
              <a:uLnTx/>
              <a:uFillTx/>
              <a:cs typeface="+mn-ea"/>
              <a:sym typeface="+mn-lt"/>
            </a:endParaRPr>
          </a:p>
        </p:txBody>
      </p:sp>
      <p:sp>
        <p:nvSpPr>
          <p:cNvPr id="7" name="Freeform: Shape 62"/>
          <p:cNvSpPr/>
          <p:nvPr/>
        </p:nvSpPr>
        <p:spPr bwMode="auto">
          <a:xfrm>
            <a:off x="7039401" y="3711775"/>
            <a:ext cx="541288" cy="457426"/>
          </a:xfrm>
          <a:custGeom>
            <a:avLst/>
            <a:gdLst>
              <a:gd name="connsiteX0" fmla="*/ 46038 w 338138"/>
              <a:gd name="connsiteY0" fmla="*/ 261938 h 285751"/>
              <a:gd name="connsiteX1" fmla="*/ 38100 w 338138"/>
              <a:gd name="connsiteY1" fmla="*/ 270670 h 285751"/>
              <a:gd name="connsiteX2" fmla="*/ 46038 w 338138"/>
              <a:gd name="connsiteY2" fmla="*/ 279402 h 285751"/>
              <a:gd name="connsiteX3" fmla="*/ 53976 w 338138"/>
              <a:gd name="connsiteY3" fmla="*/ 270670 h 285751"/>
              <a:gd name="connsiteX4" fmla="*/ 46038 w 338138"/>
              <a:gd name="connsiteY4" fmla="*/ 261938 h 285751"/>
              <a:gd name="connsiteX5" fmla="*/ 288131 w 338138"/>
              <a:gd name="connsiteY5" fmla="*/ 184150 h 285751"/>
              <a:gd name="connsiteX6" fmla="*/ 277812 w 338138"/>
              <a:gd name="connsiteY6" fmla="*/ 194469 h 285751"/>
              <a:gd name="connsiteX7" fmla="*/ 288131 w 338138"/>
              <a:gd name="connsiteY7" fmla="*/ 204788 h 285751"/>
              <a:gd name="connsiteX8" fmla="*/ 298450 w 338138"/>
              <a:gd name="connsiteY8" fmla="*/ 194469 h 285751"/>
              <a:gd name="connsiteX9" fmla="*/ 288131 w 338138"/>
              <a:gd name="connsiteY9" fmla="*/ 184150 h 285751"/>
              <a:gd name="connsiteX10" fmla="*/ 19050 w 338138"/>
              <a:gd name="connsiteY10" fmla="*/ 165100 h 285751"/>
              <a:gd name="connsiteX11" fmla="*/ 19050 w 338138"/>
              <a:gd name="connsiteY11" fmla="*/ 242888 h 285751"/>
              <a:gd name="connsiteX12" fmla="*/ 73025 w 338138"/>
              <a:gd name="connsiteY12" fmla="*/ 242888 h 285751"/>
              <a:gd name="connsiteX13" fmla="*/ 73025 w 338138"/>
              <a:gd name="connsiteY13" fmla="*/ 165100 h 285751"/>
              <a:gd name="connsiteX14" fmla="*/ 12010 w 338138"/>
              <a:gd name="connsiteY14" fmla="*/ 141288 h 285751"/>
              <a:gd name="connsiteX15" fmla="*/ 81400 w 338138"/>
              <a:gd name="connsiteY15" fmla="*/ 141288 h 285751"/>
              <a:gd name="connsiteX16" fmla="*/ 92075 w 338138"/>
              <a:gd name="connsiteY16" fmla="*/ 153107 h 285751"/>
              <a:gd name="connsiteX17" fmla="*/ 92075 w 338138"/>
              <a:gd name="connsiteY17" fmla="*/ 273932 h 285751"/>
              <a:gd name="connsiteX18" fmla="*/ 81400 w 338138"/>
              <a:gd name="connsiteY18" fmla="*/ 285751 h 285751"/>
              <a:gd name="connsiteX19" fmla="*/ 12010 w 338138"/>
              <a:gd name="connsiteY19" fmla="*/ 285751 h 285751"/>
              <a:gd name="connsiteX20" fmla="*/ 0 w 338138"/>
              <a:gd name="connsiteY20" fmla="*/ 273932 h 285751"/>
              <a:gd name="connsiteX21" fmla="*/ 0 w 338138"/>
              <a:gd name="connsiteY21" fmla="*/ 153107 h 285751"/>
              <a:gd name="connsiteX22" fmla="*/ 12010 w 338138"/>
              <a:gd name="connsiteY22" fmla="*/ 141288 h 285751"/>
              <a:gd name="connsiteX23" fmla="*/ 55002 w 338138"/>
              <a:gd name="connsiteY23" fmla="*/ 82550 h 285751"/>
              <a:gd name="connsiteX24" fmla="*/ 175185 w 338138"/>
              <a:gd name="connsiteY24" fmla="*/ 82550 h 285751"/>
              <a:gd name="connsiteX25" fmla="*/ 193675 w 338138"/>
              <a:gd name="connsiteY25" fmla="*/ 99703 h 285751"/>
              <a:gd name="connsiteX26" fmla="*/ 193675 w 338138"/>
              <a:gd name="connsiteY26" fmla="*/ 268597 h 285751"/>
              <a:gd name="connsiteX27" fmla="*/ 175185 w 338138"/>
              <a:gd name="connsiteY27" fmla="*/ 285750 h 285751"/>
              <a:gd name="connsiteX28" fmla="*/ 107830 w 338138"/>
              <a:gd name="connsiteY28" fmla="*/ 285750 h 285751"/>
              <a:gd name="connsiteX29" fmla="*/ 109151 w 338138"/>
              <a:gd name="connsiteY29" fmla="*/ 276514 h 285751"/>
              <a:gd name="connsiteX30" fmla="*/ 109151 w 338138"/>
              <a:gd name="connsiteY30" fmla="*/ 273875 h 285751"/>
              <a:gd name="connsiteX31" fmla="*/ 115754 w 338138"/>
              <a:gd name="connsiteY31" fmla="*/ 275194 h 285751"/>
              <a:gd name="connsiteX32" fmla="*/ 124999 w 338138"/>
              <a:gd name="connsiteY32" fmla="*/ 264639 h 285751"/>
              <a:gd name="connsiteX33" fmla="*/ 115754 w 338138"/>
              <a:gd name="connsiteY33" fmla="*/ 254083 h 285751"/>
              <a:gd name="connsiteX34" fmla="*/ 109151 w 338138"/>
              <a:gd name="connsiteY34" fmla="*/ 256722 h 285751"/>
              <a:gd name="connsiteX35" fmla="*/ 109151 w 338138"/>
              <a:gd name="connsiteY35" fmla="*/ 235610 h 285751"/>
              <a:gd name="connsiteX36" fmla="*/ 168582 w 338138"/>
              <a:gd name="connsiteY36" fmla="*/ 235610 h 285751"/>
              <a:gd name="connsiteX37" fmla="*/ 168582 w 338138"/>
              <a:gd name="connsiteY37" fmla="*/ 110259 h 285751"/>
              <a:gd name="connsiteX38" fmla="*/ 61606 w 338138"/>
              <a:gd name="connsiteY38" fmla="*/ 110259 h 285751"/>
              <a:gd name="connsiteX39" fmla="*/ 61606 w 338138"/>
              <a:gd name="connsiteY39" fmla="*/ 126093 h 285751"/>
              <a:gd name="connsiteX40" fmla="*/ 36512 w 338138"/>
              <a:gd name="connsiteY40" fmla="*/ 126093 h 285751"/>
              <a:gd name="connsiteX41" fmla="*/ 36512 w 338138"/>
              <a:gd name="connsiteY41" fmla="*/ 99703 h 285751"/>
              <a:gd name="connsiteX42" fmla="*/ 55002 w 338138"/>
              <a:gd name="connsiteY42" fmla="*/ 82550 h 285751"/>
              <a:gd name="connsiteX43" fmla="*/ 102729 w 338138"/>
              <a:gd name="connsiteY43" fmla="*/ 0 h 285751"/>
              <a:gd name="connsiteX44" fmla="*/ 305260 w 338138"/>
              <a:gd name="connsiteY44" fmla="*/ 0 h 285751"/>
              <a:gd name="connsiteX45" fmla="*/ 338138 w 338138"/>
              <a:gd name="connsiteY45" fmla="*/ 34237 h 285751"/>
              <a:gd name="connsiteX46" fmla="*/ 338138 w 338138"/>
              <a:gd name="connsiteY46" fmla="*/ 188306 h 285751"/>
              <a:gd name="connsiteX47" fmla="*/ 305260 w 338138"/>
              <a:gd name="connsiteY47" fmla="*/ 221226 h 285751"/>
              <a:gd name="connsiteX48" fmla="*/ 234242 w 338138"/>
              <a:gd name="connsiteY48" fmla="*/ 221226 h 285751"/>
              <a:gd name="connsiteX49" fmla="*/ 234242 w 338138"/>
              <a:gd name="connsiteY49" fmla="*/ 243612 h 285751"/>
              <a:gd name="connsiteX50" fmla="*/ 265806 w 338138"/>
              <a:gd name="connsiteY50" fmla="*/ 243612 h 285751"/>
              <a:gd name="connsiteX51" fmla="*/ 277642 w 338138"/>
              <a:gd name="connsiteY51" fmla="*/ 256780 h 285751"/>
              <a:gd name="connsiteX52" fmla="*/ 277642 w 338138"/>
              <a:gd name="connsiteY52" fmla="*/ 272582 h 285751"/>
              <a:gd name="connsiteX53" fmla="*/ 265806 w 338138"/>
              <a:gd name="connsiteY53" fmla="*/ 285750 h 285751"/>
              <a:gd name="connsiteX54" fmla="*/ 205309 w 338138"/>
              <a:gd name="connsiteY54" fmla="*/ 285750 h 285751"/>
              <a:gd name="connsiteX55" fmla="*/ 210570 w 338138"/>
              <a:gd name="connsiteY55" fmla="*/ 269948 h 285751"/>
              <a:gd name="connsiteX56" fmla="*/ 210570 w 338138"/>
              <a:gd name="connsiteY56" fmla="*/ 213325 h 285751"/>
              <a:gd name="connsiteX57" fmla="*/ 210570 w 338138"/>
              <a:gd name="connsiteY57" fmla="*/ 172504 h 285751"/>
              <a:gd name="connsiteX58" fmla="*/ 296054 w 338138"/>
              <a:gd name="connsiteY58" fmla="*/ 172504 h 285751"/>
              <a:gd name="connsiteX59" fmla="*/ 309205 w 338138"/>
              <a:gd name="connsiteY59" fmla="*/ 159335 h 285751"/>
              <a:gd name="connsiteX60" fmla="*/ 309205 w 338138"/>
              <a:gd name="connsiteY60" fmla="*/ 39504 h 285751"/>
              <a:gd name="connsiteX61" fmla="*/ 296054 w 338138"/>
              <a:gd name="connsiteY61" fmla="*/ 27653 h 285751"/>
              <a:gd name="connsiteX62" fmla="*/ 110620 w 338138"/>
              <a:gd name="connsiteY62" fmla="*/ 27653 h 285751"/>
              <a:gd name="connsiteX63" fmla="*/ 98783 w 338138"/>
              <a:gd name="connsiteY63" fmla="*/ 39504 h 285751"/>
              <a:gd name="connsiteX64" fmla="*/ 98783 w 338138"/>
              <a:gd name="connsiteY64" fmla="*/ 65841 h 285751"/>
              <a:gd name="connsiteX65" fmla="*/ 69850 w 338138"/>
              <a:gd name="connsiteY65" fmla="*/ 65841 h 285751"/>
              <a:gd name="connsiteX66" fmla="*/ 69850 w 338138"/>
              <a:gd name="connsiteY66" fmla="*/ 34237 h 285751"/>
              <a:gd name="connsiteX67" fmla="*/ 102729 w 338138"/>
              <a:gd name="connsiteY67" fmla="*/ 0 h 285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338138" h="285751">
                <a:moveTo>
                  <a:pt x="46038" y="261938"/>
                </a:moveTo>
                <a:cubicBezTo>
                  <a:pt x="41654" y="261938"/>
                  <a:pt x="38100" y="265847"/>
                  <a:pt x="38100" y="270670"/>
                </a:cubicBezTo>
                <a:cubicBezTo>
                  <a:pt x="38100" y="275493"/>
                  <a:pt x="41654" y="279402"/>
                  <a:pt x="46038" y="279402"/>
                </a:cubicBezTo>
                <a:cubicBezTo>
                  <a:pt x="50422" y="279402"/>
                  <a:pt x="53976" y="275493"/>
                  <a:pt x="53976" y="270670"/>
                </a:cubicBezTo>
                <a:cubicBezTo>
                  <a:pt x="53976" y="265847"/>
                  <a:pt x="50422" y="261938"/>
                  <a:pt x="46038" y="261938"/>
                </a:cubicBezTo>
                <a:close/>
                <a:moveTo>
                  <a:pt x="288131" y="184150"/>
                </a:moveTo>
                <a:cubicBezTo>
                  <a:pt x="282432" y="184150"/>
                  <a:pt x="277812" y="188770"/>
                  <a:pt x="277812" y="194469"/>
                </a:cubicBezTo>
                <a:cubicBezTo>
                  <a:pt x="277812" y="200168"/>
                  <a:pt x="282432" y="204788"/>
                  <a:pt x="288131" y="204788"/>
                </a:cubicBezTo>
                <a:cubicBezTo>
                  <a:pt x="293830" y="204788"/>
                  <a:pt x="298450" y="200168"/>
                  <a:pt x="298450" y="194469"/>
                </a:cubicBezTo>
                <a:cubicBezTo>
                  <a:pt x="298450" y="188770"/>
                  <a:pt x="293830" y="184150"/>
                  <a:pt x="288131" y="184150"/>
                </a:cubicBezTo>
                <a:close/>
                <a:moveTo>
                  <a:pt x="19050" y="165100"/>
                </a:moveTo>
                <a:lnTo>
                  <a:pt x="19050" y="242888"/>
                </a:lnTo>
                <a:lnTo>
                  <a:pt x="73025" y="242888"/>
                </a:lnTo>
                <a:lnTo>
                  <a:pt x="73025" y="165100"/>
                </a:lnTo>
                <a:close/>
                <a:moveTo>
                  <a:pt x="12010" y="141288"/>
                </a:moveTo>
                <a:cubicBezTo>
                  <a:pt x="12010" y="141288"/>
                  <a:pt x="12010" y="141288"/>
                  <a:pt x="81400" y="141288"/>
                </a:cubicBezTo>
                <a:cubicBezTo>
                  <a:pt x="86738" y="141288"/>
                  <a:pt x="92075" y="146541"/>
                  <a:pt x="92075" y="153107"/>
                </a:cubicBezTo>
                <a:cubicBezTo>
                  <a:pt x="92075" y="153107"/>
                  <a:pt x="92075" y="153107"/>
                  <a:pt x="92075" y="273932"/>
                </a:cubicBezTo>
                <a:cubicBezTo>
                  <a:pt x="92075" y="280498"/>
                  <a:pt x="86738" y="285751"/>
                  <a:pt x="81400" y="285751"/>
                </a:cubicBezTo>
                <a:cubicBezTo>
                  <a:pt x="81400" y="285751"/>
                  <a:pt x="81400" y="285751"/>
                  <a:pt x="12010" y="285751"/>
                </a:cubicBezTo>
                <a:cubicBezTo>
                  <a:pt x="5337" y="285751"/>
                  <a:pt x="0" y="280498"/>
                  <a:pt x="0" y="273932"/>
                </a:cubicBezTo>
                <a:cubicBezTo>
                  <a:pt x="0" y="273932"/>
                  <a:pt x="0" y="273932"/>
                  <a:pt x="0" y="153107"/>
                </a:cubicBezTo>
                <a:cubicBezTo>
                  <a:pt x="0" y="146541"/>
                  <a:pt x="5337" y="141288"/>
                  <a:pt x="12010" y="141288"/>
                </a:cubicBezTo>
                <a:close/>
                <a:moveTo>
                  <a:pt x="55002" y="82550"/>
                </a:moveTo>
                <a:cubicBezTo>
                  <a:pt x="55002" y="82550"/>
                  <a:pt x="55002" y="82550"/>
                  <a:pt x="175185" y="82550"/>
                </a:cubicBezTo>
                <a:cubicBezTo>
                  <a:pt x="185751" y="82550"/>
                  <a:pt x="193675" y="90467"/>
                  <a:pt x="193675" y="99703"/>
                </a:cubicBezTo>
                <a:cubicBezTo>
                  <a:pt x="193675" y="99703"/>
                  <a:pt x="193675" y="99703"/>
                  <a:pt x="193675" y="268597"/>
                </a:cubicBezTo>
                <a:cubicBezTo>
                  <a:pt x="193675" y="277833"/>
                  <a:pt x="185751" y="285750"/>
                  <a:pt x="175185" y="285750"/>
                </a:cubicBezTo>
                <a:cubicBezTo>
                  <a:pt x="175185" y="285750"/>
                  <a:pt x="175185" y="285750"/>
                  <a:pt x="107830" y="285750"/>
                </a:cubicBezTo>
                <a:cubicBezTo>
                  <a:pt x="109151" y="283111"/>
                  <a:pt x="109151" y="280472"/>
                  <a:pt x="109151" y="276514"/>
                </a:cubicBezTo>
                <a:cubicBezTo>
                  <a:pt x="109151" y="276514"/>
                  <a:pt x="109151" y="276514"/>
                  <a:pt x="109151" y="273875"/>
                </a:cubicBezTo>
                <a:cubicBezTo>
                  <a:pt x="110471" y="273875"/>
                  <a:pt x="113113" y="275194"/>
                  <a:pt x="115754" y="275194"/>
                </a:cubicBezTo>
                <a:cubicBezTo>
                  <a:pt x="121037" y="275194"/>
                  <a:pt x="124999" y="271236"/>
                  <a:pt x="124999" y="264639"/>
                </a:cubicBezTo>
                <a:cubicBezTo>
                  <a:pt x="124999" y="259361"/>
                  <a:pt x="121037" y="254083"/>
                  <a:pt x="115754" y="254083"/>
                </a:cubicBezTo>
                <a:cubicBezTo>
                  <a:pt x="113113" y="254083"/>
                  <a:pt x="110471" y="255402"/>
                  <a:pt x="109151" y="256722"/>
                </a:cubicBezTo>
                <a:cubicBezTo>
                  <a:pt x="109151" y="256722"/>
                  <a:pt x="109151" y="256722"/>
                  <a:pt x="109151" y="235610"/>
                </a:cubicBezTo>
                <a:cubicBezTo>
                  <a:pt x="109151" y="235610"/>
                  <a:pt x="109151" y="235610"/>
                  <a:pt x="168582" y="235610"/>
                </a:cubicBezTo>
                <a:cubicBezTo>
                  <a:pt x="168582" y="235610"/>
                  <a:pt x="168582" y="235610"/>
                  <a:pt x="168582" y="110259"/>
                </a:cubicBezTo>
                <a:cubicBezTo>
                  <a:pt x="168582" y="110259"/>
                  <a:pt x="168582" y="110259"/>
                  <a:pt x="61606" y="110259"/>
                </a:cubicBezTo>
                <a:cubicBezTo>
                  <a:pt x="61606" y="110259"/>
                  <a:pt x="61606" y="110259"/>
                  <a:pt x="61606" y="126093"/>
                </a:cubicBezTo>
                <a:cubicBezTo>
                  <a:pt x="61606" y="126093"/>
                  <a:pt x="61606" y="126093"/>
                  <a:pt x="36512" y="126093"/>
                </a:cubicBezTo>
                <a:cubicBezTo>
                  <a:pt x="36512" y="126093"/>
                  <a:pt x="36512" y="126093"/>
                  <a:pt x="36512" y="99703"/>
                </a:cubicBezTo>
                <a:cubicBezTo>
                  <a:pt x="36512" y="90467"/>
                  <a:pt x="45757" y="82550"/>
                  <a:pt x="55002" y="82550"/>
                </a:cubicBezTo>
                <a:close/>
                <a:moveTo>
                  <a:pt x="102729" y="0"/>
                </a:moveTo>
                <a:cubicBezTo>
                  <a:pt x="102729" y="0"/>
                  <a:pt x="102729" y="0"/>
                  <a:pt x="305260" y="0"/>
                </a:cubicBezTo>
                <a:cubicBezTo>
                  <a:pt x="323672" y="0"/>
                  <a:pt x="338138" y="15802"/>
                  <a:pt x="338138" y="34237"/>
                </a:cubicBezTo>
                <a:cubicBezTo>
                  <a:pt x="338138" y="34237"/>
                  <a:pt x="338138" y="34237"/>
                  <a:pt x="338138" y="188306"/>
                </a:cubicBezTo>
                <a:cubicBezTo>
                  <a:pt x="338138" y="206741"/>
                  <a:pt x="323672" y="221226"/>
                  <a:pt x="305260" y="221226"/>
                </a:cubicBezTo>
                <a:cubicBezTo>
                  <a:pt x="305260" y="221226"/>
                  <a:pt x="305260" y="221226"/>
                  <a:pt x="234242" y="221226"/>
                </a:cubicBezTo>
                <a:cubicBezTo>
                  <a:pt x="234242" y="221226"/>
                  <a:pt x="234242" y="221226"/>
                  <a:pt x="234242" y="243612"/>
                </a:cubicBezTo>
                <a:cubicBezTo>
                  <a:pt x="234242" y="243612"/>
                  <a:pt x="234242" y="243612"/>
                  <a:pt x="265806" y="243612"/>
                </a:cubicBezTo>
                <a:cubicBezTo>
                  <a:pt x="272381" y="243612"/>
                  <a:pt x="277642" y="250196"/>
                  <a:pt x="277642" y="256780"/>
                </a:cubicBezTo>
                <a:cubicBezTo>
                  <a:pt x="277642" y="256780"/>
                  <a:pt x="277642" y="256780"/>
                  <a:pt x="277642" y="272582"/>
                </a:cubicBezTo>
                <a:cubicBezTo>
                  <a:pt x="277642" y="280483"/>
                  <a:pt x="272381" y="285750"/>
                  <a:pt x="265806" y="285750"/>
                </a:cubicBezTo>
                <a:cubicBezTo>
                  <a:pt x="265806" y="285750"/>
                  <a:pt x="265806" y="285750"/>
                  <a:pt x="205309" y="285750"/>
                </a:cubicBezTo>
                <a:cubicBezTo>
                  <a:pt x="207940" y="280483"/>
                  <a:pt x="209255" y="275216"/>
                  <a:pt x="210570" y="269948"/>
                </a:cubicBezTo>
                <a:cubicBezTo>
                  <a:pt x="210570" y="268632"/>
                  <a:pt x="210570" y="213325"/>
                  <a:pt x="210570" y="213325"/>
                </a:cubicBezTo>
                <a:cubicBezTo>
                  <a:pt x="210570" y="213325"/>
                  <a:pt x="210570" y="213325"/>
                  <a:pt x="210570" y="172504"/>
                </a:cubicBezTo>
                <a:cubicBezTo>
                  <a:pt x="210570" y="172504"/>
                  <a:pt x="210570" y="172504"/>
                  <a:pt x="296054" y="172504"/>
                </a:cubicBezTo>
                <a:cubicBezTo>
                  <a:pt x="303945" y="172504"/>
                  <a:pt x="309205" y="165920"/>
                  <a:pt x="309205" y="159335"/>
                </a:cubicBezTo>
                <a:cubicBezTo>
                  <a:pt x="309205" y="159335"/>
                  <a:pt x="309205" y="159335"/>
                  <a:pt x="309205" y="39504"/>
                </a:cubicBezTo>
                <a:cubicBezTo>
                  <a:pt x="309205" y="32920"/>
                  <a:pt x="303945" y="27653"/>
                  <a:pt x="296054" y="27653"/>
                </a:cubicBezTo>
                <a:cubicBezTo>
                  <a:pt x="296054" y="27653"/>
                  <a:pt x="296054" y="27653"/>
                  <a:pt x="110620" y="27653"/>
                </a:cubicBezTo>
                <a:cubicBezTo>
                  <a:pt x="104044" y="27653"/>
                  <a:pt x="98783" y="32920"/>
                  <a:pt x="98783" y="39504"/>
                </a:cubicBezTo>
                <a:cubicBezTo>
                  <a:pt x="98783" y="39504"/>
                  <a:pt x="98783" y="39504"/>
                  <a:pt x="98783" y="65841"/>
                </a:cubicBezTo>
                <a:cubicBezTo>
                  <a:pt x="98783" y="65841"/>
                  <a:pt x="98783" y="65841"/>
                  <a:pt x="69850" y="65841"/>
                </a:cubicBezTo>
                <a:cubicBezTo>
                  <a:pt x="69850" y="65841"/>
                  <a:pt x="69850" y="65841"/>
                  <a:pt x="69850" y="34237"/>
                </a:cubicBezTo>
                <a:cubicBezTo>
                  <a:pt x="69850" y="15802"/>
                  <a:pt x="84317" y="0"/>
                  <a:pt x="102729" y="0"/>
                </a:cubicBezTo>
                <a:close/>
              </a:path>
            </a:pathLst>
          </a:custGeom>
          <a:solidFill>
            <a:schemeClr val="bg1"/>
          </a:solidFill>
          <a:ln>
            <a:noFill/>
          </a:ln>
        </p:spPr>
        <p:txBody>
          <a:bodyPr anchor="ctr"/>
          <a:lstStyle/>
          <a:p>
            <a:pPr marL="0" marR="0" lvl="0" indent="0" algn="ctr" defTabSz="1218565"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srgbClr val="000000">
                  <a:lumMod val="75000"/>
                  <a:lumOff val="25000"/>
                </a:srgbClr>
              </a:solidFill>
              <a:effectLst/>
              <a:uLnTx/>
              <a:uFillTx/>
              <a:cs typeface="+mn-ea"/>
              <a:sym typeface="+mn-lt"/>
            </a:endParaRPr>
          </a:p>
        </p:txBody>
      </p:sp>
      <p:sp>
        <p:nvSpPr>
          <p:cNvPr id="8" name="Freeform: Shape 60"/>
          <p:cNvSpPr>
            <a:spLocks noChangeAspect="1"/>
          </p:cNvSpPr>
          <p:nvPr/>
        </p:nvSpPr>
        <p:spPr bwMode="auto">
          <a:xfrm>
            <a:off x="4635360" y="3734506"/>
            <a:ext cx="584927" cy="494304"/>
          </a:xfrm>
          <a:custGeom>
            <a:avLst/>
            <a:gdLst>
              <a:gd name="connsiteX0" fmla="*/ 46038 w 338138"/>
              <a:gd name="connsiteY0" fmla="*/ 261938 h 285751"/>
              <a:gd name="connsiteX1" fmla="*/ 38100 w 338138"/>
              <a:gd name="connsiteY1" fmla="*/ 270670 h 285751"/>
              <a:gd name="connsiteX2" fmla="*/ 46038 w 338138"/>
              <a:gd name="connsiteY2" fmla="*/ 279402 h 285751"/>
              <a:gd name="connsiteX3" fmla="*/ 53976 w 338138"/>
              <a:gd name="connsiteY3" fmla="*/ 270670 h 285751"/>
              <a:gd name="connsiteX4" fmla="*/ 46038 w 338138"/>
              <a:gd name="connsiteY4" fmla="*/ 261938 h 285751"/>
              <a:gd name="connsiteX5" fmla="*/ 288131 w 338138"/>
              <a:gd name="connsiteY5" fmla="*/ 184150 h 285751"/>
              <a:gd name="connsiteX6" fmla="*/ 277812 w 338138"/>
              <a:gd name="connsiteY6" fmla="*/ 194469 h 285751"/>
              <a:gd name="connsiteX7" fmla="*/ 288131 w 338138"/>
              <a:gd name="connsiteY7" fmla="*/ 204788 h 285751"/>
              <a:gd name="connsiteX8" fmla="*/ 298450 w 338138"/>
              <a:gd name="connsiteY8" fmla="*/ 194469 h 285751"/>
              <a:gd name="connsiteX9" fmla="*/ 288131 w 338138"/>
              <a:gd name="connsiteY9" fmla="*/ 184150 h 285751"/>
              <a:gd name="connsiteX10" fmla="*/ 19050 w 338138"/>
              <a:gd name="connsiteY10" fmla="*/ 165100 h 285751"/>
              <a:gd name="connsiteX11" fmla="*/ 19050 w 338138"/>
              <a:gd name="connsiteY11" fmla="*/ 242888 h 285751"/>
              <a:gd name="connsiteX12" fmla="*/ 73025 w 338138"/>
              <a:gd name="connsiteY12" fmla="*/ 242888 h 285751"/>
              <a:gd name="connsiteX13" fmla="*/ 73025 w 338138"/>
              <a:gd name="connsiteY13" fmla="*/ 165100 h 285751"/>
              <a:gd name="connsiteX14" fmla="*/ 12010 w 338138"/>
              <a:gd name="connsiteY14" fmla="*/ 141288 h 285751"/>
              <a:gd name="connsiteX15" fmla="*/ 81400 w 338138"/>
              <a:gd name="connsiteY15" fmla="*/ 141288 h 285751"/>
              <a:gd name="connsiteX16" fmla="*/ 92075 w 338138"/>
              <a:gd name="connsiteY16" fmla="*/ 153107 h 285751"/>
              <a:gd name="connsiteX17" fmla="*/ 92075 w 338138"/>
              <a:gd name="connsiteY17" fmla="*/ 273932 h 285751"/>
              <a:gd name="connsiteX18" fmla="*/ 81400 w 338138"/>
              <a:gd name="connsiteY18" fmla="*/ 285751 h 285751"/>
              <a:gd name="connsiteX19" fmla="*/ 12010 w 338138"/>
              <a:gd name="connsiteY19" fmla="*/ 285751 h 285751"/>
              <a:gd name="connsiteX20" fmla="*/ 0 w 338138"/>
              <a:gd name="connsiteY20" fmla="*/ 273932 h 285751"/>
              <a:gd name="connsiteX21" fmla="*/ 0 w 338138"/>
              <a:gd name="connsiteY21" fmla="*/ 153107 h 285751"/>
              <a:gd name="connsiteX22" fmla="*/ 12010 w 338138"/>
              <a:gd name="connsiteY22" fmla="*/ 141288 h 285751"/>
              <a:gd name="connsiteX23" fmla="*/ 55002 w 338138"/>
              <a:gd name="connsiteY23" fmla="*/ 82550 h 285751"/>
              <a:gd name="connsiteX24" fmla="*/ 175185 w 338138"/>
              <a:gd name="connsiteY24" fmla="*/ 82550 h 285751"/>
              <a:gd name="connsiteX25" fmla="*/ 193675 w 338138"/>
              <a:gd name="connsiteY25" fmla="*/ 99703 h 285751"/>
              <a:gd name="connsiteX26" fmla="*/ 193675 w 338138"/>
              <a:gd name="connsiteY26" fmla="*/ 268597 h 285751"/>
              <a:gd name="connsiteX27" fmla="*/ 175185 w 338138"/>
              <a:gd name="connsiteY27" fmla="*/ 285750 h 285751"/>
              <a:gd name="connsiteX28" fmla="*/ 107830 w 338138"/>
              <a:gd name="connsiteY28" fmla="*/ 285750 h 285751"/>
              <a:gd name="connsiteX29" fmla="*/ 109151 w 338138"/>
              <a:gd name="connsiteY29" fmla="*/ 276514 h 285751"/>
              <a:gd name="connsiteX30" fmla="*/ 109151 w 338138"/>
              <a:gd name="connsiteY30" fmla="*/ 273875 h 285751"/>
              <a:gd name="connsiteX31" fmla="*/ 115754 w 338138"/>
              <a:gd name="connsiteY31" fmla="*/ 275194 h 285751"/>
              <a:gd name="connsiteX32" fmla="*/ 124999 w 338138"/>
              <a:gd name="connsiteY32" fmla="*/ 264639 h 285751"/>
              <a:gd name="connsiteX33" fmla="*/ 115754 w 338138"/>
              <a:gd name="connsiteY33" fmla="*/ 254083 h 285751"/>
              <a:gd name="connsiteX34" fmla="*/ 109151 w 338138"/>
              <a:gd name="connsiteY34" fmla="*/ 256722 h 285751"/>
              <a:gd name="connsiteX35" fmla="*/ 109151 w 338138"/>
              <a:gd name="connsiteY35" fmla="*/ 235610 h 285751"/>
              <a:gd name="connsiteX36" fmla="*/ 168582 w 338138"/>
              <a:gd name="connsiteY36" fmla="*/ 235610 h 285751"/>
              <a:gd name="connsiteX37" fmla="*/ 168582 w 338138"/>
              <a:gd name="connsiteY37" fmla="*/ 110259 h 285751"/>
              <a:gd name="connsiteX38" fmla="*/ 61606 w 338138"/>
              <a:gd name="connsiteY38" fmla="*/ 110259 h 285751"/>
              <a:gd name="connsiteX39" fmla="*/ 61606 w 338138"/>
              <a:gd name="connsiteY39" fmla="*/ 126093 h 285751"/>
              <a:gd name="connsiteX40" fmla="*/ 36512 w 338138"/>
              <a:gd name="connsiteY40" fmla="*/ 126093 h 285751"/>
              <a:gd name="connsiteX41" fmla="*/ 36512 w 338138"/>
              <a:gd name="connsiteY41" fmla="*/ 99703 h 285751"/>
              <a:gd name="connsiteX42" fmla="*/ 55002 w 338138"/>
              <a:gd name="connsiteY42" fmla="*/ 82550 h 285751"/>
              <a:gd name="connsiteX43" fmla="*/ 102729 w 338138"/>
              <a:gd name="connsiteY43" fmla="*/ 0 h 285751"/>
              <a:gd name="connsiteX44" fmla="*/ 305260 w 338138"/>
              <a:gd name="connsiteY44" fmla="*/ 0 h 285751"/>
              <a:gd name="connsiteX45" fmla="*/ 338138 w 338138"/>
              <a:gd name="connsiteY45" fmla="*/ 34237 h 285751"/>
              <a:gd name="connsiteX46" fmla="*/ 338138 w 338138"/>
              <a:gd name="connsiteY46" fmla="*/ 188306 h 285751"/>
              <a:gd name="connsiteX47" fmla="*/ 305260 w 338138"/>
              <a:gd name="connsiteY47" fmla="*/ 221226 h 285751"/>
              <a:gd name="connsiteX48" fmla="*/ 234242 w 338138"/>
              <a:gd name="connsiteY48" fmla="*/ 221226 h 285751"/>
              <a:gd name="connsiteX49" fmla="*/ 234242 w 338138"/>
              <a:gd name="connsiteY49" fmla="*/ 243612 h 285751"/>
              <a:gd name="connsiteX50" fmla="*/ 265806 w 338138"/>
              <a:gd name="connsiteY50" fmla="*/ 243612 h 285751"/>
              <a:gd name="connsiteX51" fmla="*/ 277642 w 338138"/>
              <a:gd name="connsiteY51" fmla="*/ 256780 h 285751"/>
              <a:gd name="connsiteX52" fmla="*/ 277642 w 338138"/>
              <a:gd name="connsiteY52" fmla="*/ 272582 h 285751"/>
              <a:gd name="connsiteX53" fmla="*/ 265806 w 338138"/>
              <a:gd name="connsiteY53" fmla="*/ 285750 h 285751"/>
              <a:gd name="connsiteX54" fmla="*/ 205309 w 338138"/>
              <a:gd name="connsiteY54" fmla="*/ 285750 h 285751"/>
              <a:gd name="connsiteX55" fmla="*/ 210570 w 338138"/>
              <a:gd name="connsiteY55" fmla="*/ 269948 h 285751"/>
              <a:gd name="connsiteX56" fmla="*/ 210570 w 338138"/>
              <a:gd name="connsiteY56" fmla="*/ 213325 h 285751"/>
              <a:gd name="connsiteX57" fmla="*/ 210570 w 338138"/>
              <a:gd name="connsiteY57" fmla="*/ 172504 h 285751"/>
              <a:gd name="connsiteX58" fmla="*/ 296054 w 338138"/>
              <a:gd name="connsiteY58" fmla="*/ 172504 h 285751"/>
              <a:gd name="connsiteX59" fmla="*/ 309205 w 338138"/>
              <a:gd name="connsiteY59" fmla="*/ 159335 h 285751"/>
              <a:gd name="connsiteX60" fmla="*/ 309205 w 338138"/>
              <a:gd name="connsiteY60" fmla="*/ 39504 h 285751"/>
              <a:gd name="connsiteX61" fmla="*/ 296054 w 338138"/>
              <a:gd name="connsiteY61" fmla="*/ 27653 h 285751"/>
              <a:gd name="connsiteX62" fmla="*/ 110620 w 338138"/>
              <a:gd name="connsiteY62" fmla="*/ 27653 h 285751"/>
              <a:gd name="connsiteX63" fmla="*/ 98783 w 338138"/>
              <a:gd name="connsiteY63" fmla="*/ 39504 h 285751"/>
              <a:gd name="connsiteX64" fmla="*/ 98783 w 338138"/>
              <a:gd name="connsiteY64" fmla="*/ 65841 h 285751"/>
              <a:gd name="connsiteX65" fmla="*/ 69850 w 338138"/>
              <a:gd name="connsiteY65" fmla="*/ 65841 h 285751"/>
              <a:gd name="connsiteX66" fmla="*/ 69850 w 338138"/>
              <a:gd name="connsiteY66" fmla="*/ 34237 h 285751"/>
              <a:gd name="connsiteX67" fmla="*/ 102729 w 338138"/>
              <a:gd name="connsiteY67" fmla="*/ 0 h 285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338138" h="285751">
                <a:moveTo>
                  <a:pt x="46038" y="261938"/>
                </a:moveTo>
                <a:cubicBezTo>
                  <a:pt x="41654" y="261938"/>
                  <a:pt x="38100" y="265847"/>
                  <a:pt x="38100" y="270670"/>
                </a:cubicBezTo>
                <a:cubicBezTo>
                  <a:pt x="38100" y="275493"/>
                  <a:pt x="41654" y="279402"/>
                  <a:pt x="46038" y="279402"/>
                </a:cubicBezTo>
                <a:cubicBezTo>
                  <a:pt x="50422" y="279402"/>
                  <a:pt x="53976" y="275493"/>
                  <a:pt x="53976" y="270670"/>
                </a:cubicBezTo>
                <a:cubicBezTo>
                  <a:pt x="53976" y="265847"/>
                  <a:pt x="50422" y="261938"/>
                  <a:pt x="46038" y="261938"/>
                </a:cubicBezTo>
                <a:close/>
                <a:moveTo>
                  <a:pt x="288131" y="184150"/>
                </a:moveTo>
                <a:cubicBezTo>
                  <a:pt x="282432" y="184150"/>
                  <a:pt x="277812" y="188770"/>
                  <a:pt x="277812" y="194469"/>
                </a:cubicBezTo>
                <a:cubicBezTo>
                  <a:pt x="277812" y="200168"/>
                  <a:pt x="282432" y="204788"/>
                  <a:pt x="288131" y="204788"/>
                </a:cubicBezTo>
                <a:cubicBezTo>
                  <a:pt x="293830" y="204788"/>
                  <a:pt x="298450" y="200168"/>
                  <a:pt x="298450" y="194469"/>
                </a:cubicBezTo>
                <a:cubicBezTo>
                  <a:pt x="298450" y="188770"/>
                  <a:pt x="293830" y="184150"/>
                  <a:pt x="288131" y="184150"/>
                </a:cubicBezTo>
                <a:close/>
                <a:moveTo>
                  <a:pt x="19050" y="165100"/>
                </a:moveTo>
                <a:lnTo>
                  <a:pt x="19050" y="242888"/>
                </a:lnTo>
                <a:lnTo>
                  <a:pt x="73025" y="242888"/>
                </a:lnTo>
                <a:lnTo>
                  <a:pt x="73025" y="165100"/>
                </a:lnTo>
                <a:close/>
                <a:moveTo>
                  <a:pt x="12010" y="141288"/>
                </a:moveTo>
                <a:cubicBezTo>
                  <a:pt x="12010" y="141288"/>
                  <a:pt x="12010" y="141288"/>
                  <a:pt x="81400" y="141288"/>
                </a:cubicBezTo>
                <a:cubicBezTo>
                  <a:pt x="86738" y="141288"/>
                  <a:pt x="92075" y="146541"/>
                  <a:pt x="92075" y="153107"/>
                </a:cubicBezTo>
                <a:cubicBezTo>
                  <a:pt x="92075" y="153107"/>
                  <a:pt x="92075" y="153107"/>
                  <a:pt x="92075" y="273932"/>
                </a:cubicBezTo>
                <a:cubicBezTo>
                  <a:pt x="92075" y="280498"/>
                  <a:pt x="86738" y="285751"/>
                  <a:pt x="81400" y="285751"/>
                </a:cubicBezTo>
                <a:cubicBezTo>
                  <a:pt x="81400" y="285751"/>
                  <a:pt x="81400" y="285751"/>
                  <a:pt x="12010" y="285751"/>
                </a:cubicBezTo>
                <a:cubicBezTo>
                  <a:pt x="5337" y="285751"/>
                  <a:pt x="0" y="280498"/>
                  <a:pt x="0" y="273932"/>
                </a:cubicBezTo>
                <a:cubicBezTo>
                  <a:pt x="0" y="273932"/>
                  <a:pt x="0" y="273932"/>
                  <a:pt x="0" y="153107"/>
                </a:cubicBezTo>
                <a:cubicBezTo>
                  <a:pt x="0" y="146541"/>
                  <a:pt x="5337" y="141288"/>
                  <a:pt x="12010" y="141288"/>
                </a:cubicBezTo>
                <a:close/>
                <a:moveTo>
                  <a:pt x="55002" y="82550"/>
                </a:moveTo>
                <a:cubicBezTo>
                  <a:pt x="55002" y="82550"/>
                  <a:pt x="55002" y="82550"/>
                  <a:pt x="175185" y="82550"/>
                </a:cubicBezTo>
                <a:cubicBezTo>
                  <a:pt x="185751" y="82550"/>
                  <a:pt x="193675" y="90467"/>
                  <a:pt x="193675" y="99703"/>
                </a:cubicBezTo>
                <a:cubicBezTo>
                  <a:pt x="193675" y="99703"/>
                  <a:pt x="193675" y="99703"/>
                  <a:pt x="193675" y="268597"/>
                </a:cubicBezTo>
                <a:cubicBezTo>
                  <a:pt x="193675" y="277833"/>
                  <a:pt x="185751" y="285750"/>
                  <a:pt x="175185" y="285750"/>
                </a:cubicBezTo>
                <a:cubicBezTo>
                  <a:pt x="175185" y="285750"/>
                  <a:pt x="175185" y="285750"/>
                  <a:pt x="107830" y="285750"/>
                </a:cubicBezTo>
                <a:cubicBezTo>
                  <a:pt x="109151" y="283111"/>
                  <a:pt x="109151" y="280472"/>
                  <a:pt x="109151" y="276514"/>
                </a:cubicBezTo>
                <a:cubicBezTo>
                  <a:pt x="109151" y="276514"/>
                  <a:pt x="109151" y="276514"/>
                  <a:pt x="109151" y="273875"/>
                </a:cubicBezTo>
                <a:cubicBezTo>
                  <a:pt x="110471" y="273875"/>
                  <a:pt x="113113" y="275194"/>
                  <a:pt x="115754" y="275194"/>
                </a:cubicBezTo>
                <a:cubicBezTo>
                  <a:pt x="121037" y="275194"/>
                  <a:pt x="124999" y="271236"/>
                  <a:pt x="124999" y="264639"/>
                </a:cubicBezTo>
                <a:cubicBezTo>
                  <a:pt x="124999" y="259361"/>
                  <a:pt x="121037" y="254083"/>
                  <a:pt x="115754" y="254083"/>
                </a:cubicBezTo>
                <a:cubicBezTo>
                  <a:pt x="113113" y="254083"/>
                  <a:pt x="110471" y="255402"/>
                  <a:pt x="109151" y="256722"/>
                </a:cubicBezTo>
                <a:cubicBezTo>
                  <a:pt x="109151" y="256722"/>
                  <a:pt x="109151" y="256722"/>
                  <a:pt x="109151" y="235610"/>
                </a:cubicBezTo>
                <a:cubicBezTo>
                  <a:pt x="109151" y="235610"/>
                  <a:pt x="109151" y="235610"/>
                  <a:pt x="168582" y="235610"/>
                </a:cubicBezTo>
                <a:cubicBezTo>
                  <a:pt x="168582" y="235610"/>
                  <a:pt x="168582" y="235610"/>
                  <a:pt x="168582" y="110259"/>
                </a:cubicBezTo>
                <a:cubicBezTo>
                  <a:pt x="168582" y="110259"/>
                  <a:pt x="168582" y="110259"/>
                  <a:pt x="61606" y="110259"/>
                </a:cubicBezTo>
                <a:cubicBezTo>
                  <a:pt x="61606" y="110259"/>
                  <a:pt x="61606" y="110259"/>
                  <a:pt x="61606" y="126093"/>
                </a:cubicBezTo>
                <a:cubicBezTo>
                  <a:pt x="61606" y="126093"/>
                  <a:pt x="61606" y="126093"/>
                  <a:pt x="36512" y="126093"/>
                </a:cubicBezTo>
                <a:cubicBezTo>
                  <a:pt x="36512" y="126093"/>
                  <a:pt x="36512" y="126093"/>
                  <a:pt x="36512" y="99703"/>
                </a:cubicBezTo>
                <a:cubicBezTo>
                  <a:pt x="36512" y="90467"/>
                  <a:pt x="45757" y="82550"/>
                  <a:pt x="55002" y="82550"/>
                </a:cubicBezTo>
                <a:close/>
                <a:moveTo>
                  <a:pt x="102729" y="0"/>
                </a:moveTo>
                <a:cubicBezTo>
                  <a:pt x="102729" y="0"/>
                  <a:pt x="102729" y="0"/>
                  <a:pt x="305260" y="0"/>
                </a:cubicBezTo>
                <a:cubicBezTo>
                  <a:pt x="323672" y="0"/>
                  <a:pt x="338138" y="15802"/>
                  <a:pt x="338138" y="34237"/>
                </a:cubicBezTo>
                <a:cubicBezTo>
                  <a:pt x="338138" y="34237"/>
                  <a:pt x="338138" y="34237"/>
                  <a:pt x="338138" y="188306"/>
                </a:cubicBezTo>
                <a:cubicBezTo>
                  <a:pt x="338138" y="206741"/>
                  <a:pt x="323672" y="221226"/>
                  <a:pt x="305260" y="221226"/>
                </a:cubicBezTo>
                <a:cubicBezTo>
                  <a:pt x="305260" y="221226"/>
                  <a:pt x="305260" y="221226"/>
                  <a:pt x="234242" y="221226"/>
                </a:cubicBezTo>
                <a:cubicBezTo>
                  <a:pt x="234242" y="221226"/>
                  <a:pt x="234242" y="221226"/>
                  <a:pt x="234242" y="243612"/>
                </a:cubicBezTo>
                <a:cubicBezTo>
                  <a:pt x="234242" y="243612"/>
                  <a:pt x="234242" y="243612"/>
                  <a:pt x="265806" y="243612"/>
                </a:cubicBezTo>
                <a:cubicBezTo>
                  <a:pt x="272381" y="243612"/>
                  <a:pt x="277642" y="250196"/>
                  <a:pt x="277642" y="256780"/>
                </a:cubicBezTo>
                <a:cubicBezTo>
                  <a:pt x="277642" y="256780"/>
                  <a:pt x="277642" y="256780"/>
                  <a:pt x="277642" y="272582"/>
                </a:cubicBezTo>
                <a:cubicBezTo>
                  <a:pt x="277642" y="280483"/>
                  <a:pt x="272381" y="285750"/>
                  <a:pt x="265806" y="285750"/>
                </a:cubicBezTo>
                <a:cubicBezTo>
                  <a:pt x="265806" y="285750"/>
                  <a:pt x="265806" y="285750"/>
                  <a:pt x="205309" y="285750"/>
                </a:cubicBezTo>
                <a:cubicBezTo>
                  <a:pt x="207940" y="280483"/>
                  <a:pt x="209255" y="275216"/>
                  <a:pt x="210570" y="269948"/>
                </a:cubicBezTo>
                <a:cubicBezTo>
                  <a:pt x="210570" y="268632"/>
                  <a:pt x="210570" y="213325"/>
                  <a:pt x="210570" y="213325"/>
                </a:cubicBezTo>
                <a:cubicBezTo>
                  <a:pt x="210570" y="213325"/>
                  <a:pt x="210570" y="213325"/>
                  <a:pt x="210570" y="172504"/>
                </a:cubicBezTo>
                <a:cubicBezTo>
                  <a:pt x="210570" y="172504"/>
                  <a:pt x="210570" y="172504"/>
                  <a:pt x="296054" y="172504"/>
                </a:cubicBezTo>
                <a:cubicBezTo>
                  <a:pt x="303945" y="172504"/>
                  <a:pt x="309205" y="165920"/>
                  <a:pt x="309205" y="159335"/>
                </a:cubicBezTo>
                <a:cubicBezTo>
                  <a:pt x="309205" y="159335"/>
                  <a:pt x="309205" y="159335"/>
                  <a:pt x="309205" y="39504"/>
                </a:cubicBezTo>
                <a:cubicBezTo>
                  <a:pt x="309205" y="32920"/>
                  <a:pt x="303945" y="27653"/>
                  <a:pt x="296054" y="27653"/>
                </a:cubicBezTo>
                <a:cubicBezTo>
                  <a:pt x="296054" y="27653"/>
                  <a:pt x="296054" y="27653"/>
                  <a:pt x="110620" y="27653"/>
                </a:cubicBezTo>
                <a:cubicBezTo>
                  <a:pt x="104044" y="27653"/>
                  <a:pt x="98783" y="32920"/>
                  <a:pt x="98783" y="39504"/>
                </a:cubicBezTo>
                <a:cubicBezTo>
                  <a:pt x="98783" y="39504"/>
                  <a:pt x="98783" y="39504"/>
                  <a:pt x="98783" y="65841"/>
                </a:cubicBezTo>
                <a:cubicBezTo>
                  <a:pt x="98783" y="65841"/>
                  <a:pt x="98783" y="65841"/>
                  <a:pt x="69850" y="65841"/>
                </a:cubicBezTo>
                <a:cubicBezTo>
                  <a:pt x="69850" y="65841"/>
                  <a:pt x="69850" y="65841"/>
                  <a:pt x="69850" y="34237"/>
                </a:cubicBezTo>
                <a:cubicBezTo>
                  <a:pt x="69850" y="15802"/>
                  <a:pt x="84317" y="0"/>
                  <a:pt x="102729" y="0"/>
                </a:cubicBezTo>
                <a:close/>
              </a:path>
            </a:pathLst>
          </a:custGeom>
          <a:solidFill>
            <a:schemeClr val="bg1"/>
          </a:solidFill>
          <a:ln>
            <a:noFill/>
          </a:ln>
        </p:spPr>
        <p:txBody>
          <a:bodyPr anchor="ctr"/>
          <a:lstStyle/>
          <a:p>
            <a:pPr marL="0" marR="0" lvl="0" indent="0" algn="ctr" defTabSz="1218565"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srgbClr val="000000">
                  <a:lumMod val="75000"/>
                  <a:lumOff val="25000"/>
                </a:srgbClr>
              </a:solidFill>
              <a:effectLst/>
              <a:uLnTx/>
              <a:uFillTx/>
              <a:cs typeface="+mn-ea"/>
              <a:sym typeface="+mn-lt"/>
            </a:endParaRPr>
          </a:p>
        </p:txBody>
      </p:sp>
      <p:sp>
        <p:nvSpPr>
          <p:cNvPr id="9" name="Freeform: Shape 59"/>
          <p:cNvSpPr/>
          <p:nvPr/>
        </p:nvSpPr>
        <p:spPr bwMode="auto">
          <a:xfrm>
            <a:off x="3942456" y="4809629"/>
            <a:ext cx="502902" cy="424988"/>
          </a:xfrm>
          <a:custGeom>
            <a:avLst/>
            <a:gdLst>
              <a:gd name="connsiteX0" fmla="*/ 46038 w 338138"/>
              <a:gd name="connsiteY0" fmla="*/ 261938 h 285751"/>
              <a:gd name="connsiteX1" fmla="*/ 38100 w 338138"/>
              <a:gd name="connsiteY1" fmla="*/ 270670 h 285751"/>
              <a:gd name="connsiteX2" fmla="*/ 46038 w 338138"/>
              <a:gd name="connsiteY2" fmla="*/ 279402 h 285751"/>
              <a:gd name="connsiteX3" fmla="*/ 53976 w 338138"/>
              <a:gd name="connsiteY3" fmla="*/ 270670 h 285751"/>
              <a:gd name="connsiteX4" fmla="*/ 46038 w 338138"/>
              <a:gd name="connsiteY4" fmla="*/ 261938 h 285751"/>
              <a:gd name="connsiteX5" fmla="*/ 288131 w 338138"/>
              <a:gd name="connsiteY5" fmla="*/ 184150 h 285751"/>
              <a:gd name="connsiteX6" fmla="*/ 277812 w 338138"/>
              <a:gd name="connsiteY6" fmla="*/ 194469 h 285751"/>
              <a:gd name="connsiteX7" fmla="*/ 288131 w 338138"/>
              <a:gd name="connsiteY7" fmla="*/ 204788 h 285751"/>
              <a:gd name="connsiteX8" fmla="*/ 298450 w 338138"/>
              <a:gd name="connsiteY8" fmla="*/ 194469 h 285751"/>
              <a:gd name="connsiteX9" fmla="*/ 288131 w 338138"/>
              <a:gd name="connsiteY9" fmla="*/ 184150 h 285751"/>
              <a:gd name="connsiteX10" fmla="*/ 19050 w 338138"/>
              <a:gd name="connsiteY10" fmla="*/ 165100 h 285751"/>
              <a:gd name="connsiteX11" fmla="*/ 19050 w 338138"/>
              <a:gd name="connsiteY11" fmla="*/ 242888 h 285751"/>
              <a:gd name="connsiteX12" fmla="*/ 73025 w 338138"/>
              <a:gd name="connsiteY12" fmla="*/ 242888 h 285751"/>
              <a:gd name="connsiteX13" fmla="*/ 73025 w 338138"/>
              <a:gd name="connsiteY13" fmla="*/ 165100 h 285751"/>
              <a:gd name="connsiteX14" fmla="*/ 12010 w 338138"/>
              <a:gd name="connsiteY14" fmla="*/ 141288 h 285751"/>
              <a:gd name="connsiteX15" fmla="*/ 81400 w 338138"/>
              <a:gd name="connsiteY15" fmla="*/ 141288 h 285751"/>
              <a:gd name="connsiteX16" fmla="*/ 92075 w 338138"/>
              <a:gd name="connsiteY16" fmla="*/ 153107 h 285751"/>
              <a:gd name="connsiteX17" fmla="*/ 92075 w 338138"/>
              <a:gd name="connsiteY17" fmla="*/ 273932 h 285751"/>
              <a:gd name="connsiteX18" fmla="*/ 81400 w 338138"/>
              <a:gd name="connsiteY18" fmla="*/ 285751 h 285751"/>
              <a:gd name="connsiteX19" fmla="*/ 12010 w 338138"/>
              <a:gd name="connsiteY19" fmla="*/ 285751 h 285751"/>
              <a:gd name="connsiteX20" fmla="*/ 0 w 338138"/>
              <a:gd name="connsiteY20" fmla="*/ 273932 h 285751"/>
              <a:gd name="connsiteX21" fmla="*/ 0 w 338138"/>
              <a:gd name="connsiteY21" fmla="*/ 153107 h 285751"/>
              <a:gd name="connsiteX22" fmla="*/ 12010 w 338138"/>
              <a:gd name="connsiteY22" fmla="*/ 141288 h 285751"/>
              <a:gd name="connsiteX23" fmla="*/ 55002 w 338138"/>
              <a:gd name="connsiteY23" fmla="*/ 82550 h 285751"/>
              <a:gd name="connsiteX24" fmla="*/ 175185 w 338138"/>
              <a:gd name="connsiteY24" fmla="*/ 82550 h 285751"/>
              <a:gd name="connsiteX25" fmla="*/ 193675 w 338138"/>
              <a:gd name="connsiteY25" fmla="*/ 99703 h 285751"/>
              <a:gd name="connsiteX26" fmla="*/ 193675 w 338138"/>
              <a:gd name="connsiteY26" fmla="*/ 268597 h 285751"/>
              <a:gd name="connsiteX27" fmla="*/ 175185 w 338138"/>
              <a:gd name="connsiteY27" fmla="*/ 285750 h 285751"/>
              <a:gd name="connsiteX28" fmla="*/ 107830 w 338138"/>
              <a:gd name="connsiteY28" fmla="*/ 285750 h 285751"/>
              <a:gd name="connsiteX29" fmla="*/ 109151 w 338138"/>
              <a:gd name="connsiteY29" fmla="*/ 276514 h 285751"/>
              <a:gd name="connsiteX30" fmla="*/ 109151 w 338138"/>
              <a:gd name="connsiteY30" fmla="*/ 273875 h 285751"/>
              <a:gd name="connsiteX31" fmla="*/ 115754 w 338138"/>
              <a:gd name="connsiteY31" fmla="*/ 275194 h 285751"/>
              <a:gd name="connsiteX32" fmla="*/ 124999 w 338138"/>
              <a:gd name="connsiteY32" fmla="*/ 264639 h 285751"/>
              <a:gd name="connsiteX33" fmla="*/ 115754 w 338138"/>
              <a:gd name="connsiteY33" fmla="*/ 254083 h 285751"/>
              <a:gd name="connsiteX34" fmla="*/ 109151 w 338138"/>
              <a:gd name="connsiteY34" fmla="*/ 256722 h 285751"/>
              <a:gd name="connsiteX35" fmla="*/ 109151 w 338138"/>
              <a:gd name="connsiteY35" fmla="*/ 235610 h 285751"/>
              <a:gd name="connsiteX36" fmla="*/ 168582 w 338138"/>
              <a:gd name="connsiteY36" fmla="*/ 235610 h 285751"/>
              <a:gd name="connsiteX37" fmla="*/ 168582 w 338138"/>
              <a:gd name="connsiteY37" fmla="*/ 110259 h 285751"/>
              <a:gd name="connsiteX38" fmla="*/ 61606 w 338138"/>
              <a:gd name="connsiteY38" fmla="*/ 110259 h 285751"/>
              <a:gd name="connsiteX39" fmla="*/ 61606 w 338138"/>
              <a:gd name="connsiteY39" fmla="*/ 126093 h 285751"/>
              <a:gd name="connsiteX40" fmla="*/ 36512 w 338138"/>
              <a:gd name="connsiteY40" fmla="*/ 126093 h 285751"/>
              <a:gd name="connsiteX41" fmla="*/ 36512 w 338138"/>
              <a:gd name="connsiteY41" fmla="*/ 99703 h 285751"/>
              <a:gd name="connsiteX42" fmla="*/ 55002 w 338138"/>
              <a:gd name="connsiteY42" fmla="*/ 82550 h 285751"/>
              <a:gd name="connsiteX43" fmla="*/ 102729 w 338138"/>
              <a:gd name="connsiteY43" fmla="*/ 0 h 285751"/>
              <a:gd name="connsiteX44" fmla="*/ 305260 w 338138"/>
              <a:gd name="connsiteY44" fmla="*/ 0 h 285751"/>
              <a:gd name="connsiteX45" fmla="*/ 338138 w 338138"/>
              <a:gd name="connsiteY45" fmla="*/ 34237 h 285751"/>
              <a:gd name="connsiteX46" fmla="*/ 338138 w 338138"/>
              <a:gd name="connsiteY46" fmla="*/ 188306 h 285751"/>
              <a:gd name="connsiteX47" fmla="*/ 305260 w 338138"/>
              <a:gd name="connsiteY47" fmla="*/ 221226 h 285751"/>
              <a:gd name="connsiteX48" fmla="*/ 234242 w 338138"/>
              <a:gd name="connsiteY48" fmla="*/ 221226 h 285751"/>
              <a:gd name="connsiteX49" fmla="*/ 234242 w 338138"/>
              <a:gd name="connsiteY49" fmla="*/ 243612 h 285751"/>
              <a:gd name="connsiteX50" fmla="*/ 265806 w 338138"/>
              <a:gd name="connsiteY50" fmla="*/ 243612 h 285751"/>
              <a:gd name="connsiteX51" fmla="*/ 277642 w 338138"/>
              <a:gd name="connsiteY51" fmla="*/ 256780 h 285751"/>
              <a:gd name="connsiteX52" fmla="*/ 277642 w 338138"/>
              <a:gd name="connsiteY52" fmla="*/ 272582 h 285751"/>
              <a:gd name="connsiteX53" fmla="*/ 265806 w 338138"/>
              <a:gd name="connsiteY53" fmla="*/ 285750 h 285751"/>
              <a:gd name="connsiteX54" fmla="*/ 205309 w 338138"/>
              <a:gd name="connsiteY54" fmla="*/ 285750 h 285751"/>
              <a:gd name="connsiteX55" fmla="*/ 210570 w 338138"/>
              <a:gd name="connsiteY55" fmla="*/ 269948 h 285751"/>
              <a:gd name="connsiteX56" fmla="*/ 210570 w 338138"/>
              <a:gd name="connsiteY56" fmla="*/ 213325 h 285751"/>
              <a:gd name="connsiteX57" fmla="*/ 210570 w 338138"/>
              <a:gd name="connsiteY57" fmla="*/ 172504 h 285751"/>
              <a:gd name="connsiteX58" fmla="*/ 296054 w 338138"/>
              <a:gd name="connsiteY58" fmla="*/ 172504 h 285751"/>
              <a:gd name="connsiteX59" fmla="*/ 309205 w 338138"/>
              <a:gd name="connsiteY59" fmla="*/ 159335 h 285751"/>
              <a:gd name="connsiteX60" fmla="*/ 309205 w 338138"/>
              <a:gd name="connsiteY60" fmla="*/ 39504 h 285751"/>
              <a:gd name="connsiteX61" fmla="*/ 296054 w 338138"/>
              <a:gd name="connsiteY61" fmla="*/ 27653 h 285751"/>
              <a:gd name="connsiteX62" fmla="*/ 110620 w 338138"/>
              <a:gd name="connsiteY62" fmla="*/ 27653 h 285751"/>
              <a:gd name="connsiteX63" fmla="*/ 98783 w 338138"/>
              <a:gd name="connsiteY63" fmla="*/ 39504 h 285751"/>
              <a:gd name="connsiteX64" fmla="*/ 98783 w 338138"/>
              <a:gd name="connsiteY64" fmla="*/ 65841 h 285751"/>
              <a:gd name="connsiteX65" fmla="*/ 69850 w 338138"/>
              <a:gd name="connsiteY65" fmla="*/ 65841 h 285751"/>
              <a:gd name="connsiteX66" fmla="*/ 69850 w 338138"/>
              <a:gd name="connsiteY66" fmla="*/ 34237 h 285751"/>
              <a:gd name="connsiteX67" fmla="*/ 102729 w 338138"/>
              <a:gd name="connsiteY67" fmla="*/ 0 h 285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338138" h="285751">
                <a:moveTo>
                  <a:pt x="46038" y="261938"/>
                </a:moveTo>
                <a:cubicBezTo>
                  <a:pt x="41654" y="261938"/>
                  <a:pt x="38100" y="265847"/>
                  <a:pt x="38100" y="270670"/>
                </a:cubicBezTo>
                <a:cubicBezTo>
                  <a:pt x="38100" y="275493"/>
                  <a:pt x="41654" y="279402"/>
                  <a:pt x="46038" y="279402"/>
                </a:cubicBezTo>
                <a:cubicBezTo>
                  <a:pt x="50422" y="279402"/>
                  <a:pt x="53976" y="275493"/>
                  <a:pt x="53976" y="270670"/>
                </a:cubicBezTo>
                <a:cubicBezTo>
                  <a:pt x="53976" y="265847"/>
                  <a:pt x="50422" y="261938"/>
                  <a:pt x="46038" y="261938"/>
                </a:cubicBezTo>
                <a:close/>
                <a:moveTo>
                  <a:pt x="288131" y="184150"/>
                </a:moveTo>
                <a:cubicBezTo>
                  <a:pt x="282432" y="184150"/>
                  <a:pt x="277812" y="188770"/>
                  <a:pt x="277812" y="194469"/>
                </a:cubicBezTo>
                <a:cubicBezTo>
                  <a:pt x="277812" y="200168"/>
                  <a:pt x="282432" y="204788"/>
                  <a:pt x="288131" y="204788"/>
                </a:cubicBezTo>
                <a:cubicBezTo>
                  <a:pt x="293830" y="204788"/>
                  <a:pt x="298450" y="200168"/>
                  <a:pt x="298450" y="194469"/>
                </a:cubicBezTo>
                <a:cubicBezTo>
                  <a:pt x="298450" y="188770"/>
                  <a:pt x="293830" y="184150"/>
                  <a:pt x="288131" y="184150"/>
                </a:cubicBezTo>
                <a:close/>
                <a:moveTo>
                  <a:pt x="19050" y="165100"/>
                </a:moveTo>
                <a:lnTo>
                  <a:pt x="19050" y="242888"/>
                </a:lnTo>
                <a:lnTo>
                  <a:pt x="73025" y="242888"/>
                </a:lnTo>
                <a:lnTo>
                  <a:pt x="73025" y="165100"/>
                </a:lnTo>
                <a:close/>
                <a:moveTo>
                  <a:pt x="12010" y="141288"/>
                </a:moveTo>
                <a:cubicBezTo>
                  <a:pt x="12010" y="141288"/>
                  <a:pt x="12010" y="141288"/>
                  <a:pt x="81400" y="141288"/>
                </a:cubicBezTo>
                <a:cubicBezTo>
                  <a:pt x="86738" y="141288"/>
                  <a:pt x="92075" y="146541"/>
                  <a:pt x="92075" y="153107"/>
                </a:cubicBezTo>
                <a:cubicBezTo>
                  <a:pt x="92075" y="153107"/>
                  <a:pt x="92075" y="153107"/>
                  <a:pt x="92075" y="273932"/>
                </a:cubicBezTo>
                <a:cubicBezTo>
                  <a:pt x="92075" y="280498"/>
                  <a:pt x="86738" y="285751"/>
                  <a:pt x="81400" y="285751"/>
                </a:cubicBezTo>
                <a:cubicBezTo>
                  <a:pt x="81400" y="285751"/>
                  <a:pt x="81400" y="285751"/>
                  <a:pt x="12010" y="285751"/>
                </a:cubicBezTo>
                <a:cubicBezTo>
                  <a:pt x="5337" y="285751"/>
                  <a:pt x="0" y="280498"/>
                  <a:pt x="0" y="273932"/>
                </a:cubicBezTo>
                <a:cubicBezTo>
                  <a:pt x="0" y="273932"/>
                  <a:pt x="0" y="273932"/>
                  <a:pt x="0" y="153107"/>
                </a:cubicBezTo>
                <a:cubicBezTo>
                  <a:pt x="0" y="146541"/>
                  <a:pt x="5337" y="141288"/>
                  <a:pt x="12010" y="141288"/>
                </a:cubicBezTo>
                <a:close/>
                <a:moveTo>
                  <a:pt x="55002" y="82550"/>
                </a:moveTo>
                <a:cubicBezTo>
                  <a:pt x="55002" y="82550"/>
                  <a:pt x="55002" y="82550"/>
                  <a:pt x="175185" y="82550"/>
                </a:cubicBezTo>
                <a:cubicBezTo>
                  <a:pt x="185751" y="82550"/>
                  <a:pt x="193675" y="90467"/>
                  <a:pt x="193675" y="99703"/>
                </a:cubicBezTo>
                <a:cubicBezTo>
                  <a:pt x="193675" y="99703"/>
                  <a:pt x="193675" y="99703"/>
                  <a:pt x="193675" y="268597"/>
                </a:cubicBezTo>
                <a:cubicBezTo>
                  <a:pt x="193675" y="277833"/>
                  <a:pt x="185751" y="285750"/>
                  <a:pt x="175185" y="285750"/>
                </a:cubicBezTo>
                <a:cubicBezTo>
                  <a:pt x="175185" y="285750"/>
                  <a:pt x="175185" y="285750"/>
                  <a:pt x="107830" y="285750"/>
                </a:cubicBezTo>
                <a:cubicBezTo>
                  <a:pt x="109151" y="283111"/>
                  <a:pt x="109151" y="280472"/>
                  <a:pt x="109151" y="276514"/>
                </a:cubicBezTo>
                <a:cubicBezTo>
                  <a:pt x="109151" y="276514"/>
                  <a:pt x="109151" y="276514"/>
                  <a:pt x="109151" y="273875"/>
                </a:cubicBezTo>
                <a:cubicBezTo>
                  <a:pt x="110471" y="273875"/>
                  <a:pt x="113113" y="275194"/>
                  <a:pt x="115754" y="275194"/>
                </a:cubicBezTo>
                <a:cubicBezTo>
                  <a:pt x="121037" y="275194"/>
                  <a:pt x="124999" y="271236"/>
                  <a:pt x="124999" y="264639"/>
                </a:cubicBezTo>
                <a:cubicBezTo>
                  <a:pt x="124999" y="259361"/>
                  <a:pt x="121037" y="254083"/>
                  <a:pt x="115754" y="254083"/>
                </a:cubicBezTo>
                <a:cubicBezTo>
                  <a:pt x="113113" y="254083"/>
                  <a:pt x="110471" y="255402"/>
                  <a:pt x="109151" y="256722"/>
                </a:cubicBezTo>
                <a:cubicBezTo>
                  <a:pt x="109151" y="256722"/>
                  <a:pt x="109151" y="256722"/>
                  <a:pt x="109151" y="235610"/>
                </a:cubicBezTo>
                <a:cubicBezTo>
                  <a:pt x="109151" y="235610"/>
                  <a:pt x="109151" y="235610"/>
                  <a:pt x="168582" y="235610"/>
                </a:cubicBezTo>
                <a:cubicBezTo>
                  <a:pt x="168582" y="235610"/>
                  <a:pt x="168582" y="235610"/>
                  <a:pt x="168582" y="110259"/>
                </a:cubicBezTo>
                <a:cubicBezTo>
                  <a:pt x="168582" y="110259"/>
                  <a:pt x="168582" y="110259"/>
                  <a:pt x="61606" y="110259"/>
                </a:cubicBezTo>
                <a:cubicBezTo>
                  <a:pt x="61606" y="110259"/>
                  <a:pt x="61606" y="110259"/>
                  <a:pt x="61606" y="126093"/>
                </a:cubicBezTo>
                <a:cubicBezTo>
                  <a:pt x="61606" y="126093"/>
                  <a:pt x="61606" y="126093"/>
                  <a:pt x="36512" y="126093"/>
                </a:cubicBezTo>
                <a:cubicBezTo>
                  <a:pt x="36512" y="126093"/>
                  <a:pt x="36512" y="126093"/>
                  <a:pt x="36512" y="99703"/>
                </a:cubicBezTo>
                <a:cubicBezTo>
                  <a:pt x="36512" y="90467"/>
                  <a:pt x="45757" y="82550"/>
                  <a:pt x="55002" y="82550"/>
                </a:cubicBezTo>
                <a:close/>
                <a:moveTo>
                  <a:pt x="102729" y="0"/>
                </a:moveTo>
                <a:cubicBezTo>
                  <a:pt x="102729" y="0"/>
                  <a:pt x="102729" y="0"/>
                  <a:pt x="305260" y="0"/>
                </a:cubicBezTo>
                <a:cubicBezTo>
                  <a:pt x="323672" y="0"/>
                  <a:pt x="338138" y="15802"/>
                  <a:pt x="338138" y="34237"/>
                </a:cubicBezTo>
                <a:cubicBezTo>
                  <a:pt x="338138" y="34237"/>
                  <a:pt x="338138" y="34237"/>
                  <a:pt x="338138" y="188306"/>
                </a:cubicBezTo>
                <a:cubicBezTo>
                  <a:pt x="338138" y="206741"/>
                  <a:pt x="323672" y="221226"/>
                  <a:pt x="305260" y="221226"/>
                </a:cubicBezTo>
                <a:cubicBezTo>
                  <a:pt x="305260" y="221226"/>
                  <a:pt x="305260" y="221226"/>
                  <a:pt x="234242" y="221226"/>
                </a:cubicBezTo>
                <a:cubicBezTo>
                  <a:pt x="234242" y="221226"/>
                  <a:pt x="234242" y="221226"/>
                  <a:pt x="234242" y="243612"/>
                </a:cubicBezTo>
                <a:cubicBezTo>
                  <a:pt x="234242" y="243612"/>
                  <a:pt x="234242" y="243612"/>
                  <a:pt x="265806" y="243612"/>
                </a:cubicBezTo>
                <a:cubicBezTo>
                  <a:pt x="272381" y="243612"/>
                  <a:pt x="277642" y="250196"/>
                  <a:pt x="277642" y="256780"/>
                </a:cubicBezTo>
                <a:cubicBezTo>
                  <a:pt x="277642" y="256780"/>
                  <a:pt x="277642" y="256780"/>
                  <a:pt x="277642" y="272582"/>
                </a:cubicBezTo>
                <a:cubicBezTo>
                  <a:pt x="277642" y="280483"/>
                  <a:pt x="272381" y="285750"/>
                  <a:pt x="265806" y="285750"/>
                </a:cubicBezTo>
                <a:cubicBezTo>
                  <a:pt x="265806" y="285750"/>
                  <a:pt x="265806" y="285750"/>
                  <a:pt x="205309" y="285750"/>
                </a:cubicBezTo>
                <a:cubicBezTo>
                  <a:pt x="207940" y="280483"/>
                  <a:pt x="209255" y="275216"/>
                  <a:pt x="210570" y="269948"/>
                </a:cubicBezTo>
                <a:cubicBezTo>
                  <a:pt x="210570" y="268632"/>
                  <a:pt x="210570" y="213325"/>
                  <a:pt x="210570" y="213325"/>
                </a:cubicBezTo>
                <a:cubicBezTo>
                  <a:pt x="210570" y="213325"/>
                  <a:pt x="210570" y="213325"/>
                  <a:pt x="210570" y="172504"/>
                </a:cubicBezTo>
                <a:cubicBezTo>
                  <a:pt x="210570" y="172504"/>
                  <a:pt x="210570" y="172504"/>
                  <a:pt x="296054" y="172504"/>
                </a:cubicBezTo>
                <a:cubicBezTo>
                  <a:pt x="303945" y="172504"/>
                  <a:pt x="309205" y="165920"/>
                  <a:pt x="309205" y="159335"/>
                </a:cubicBezTo>
                <a:cubicBezTo>
                  <a:pt x="309205" y="159335"/>
                  <a:pt x="309205" y="159335"/>
                  <a:pt x="309205" y="39504"/>
                </a:cubicBezTo>
                <a:cubicBezTo>
                  <a:pt x="309205" y="32920"/>
                  <a:pt x="303945" y="27653"/>
                  <a:pt x="296054" y="27653"/>
                </a:cubicBezTo>
                <a:cubicBezTo>
                  <a:pt x="296054" y="27653"/>
                  <a:pt x="296054" y="27653"/>
                  <a:pt x="110620" y="27653"/>
                </a:cubicBezTo>
                <a:cubicBezTo>
                  <a:pt x="104044" y="27653"/>
                  <a:pt x="98783" y="32920"/>
                  <a:pt x="98783" y="39504"/>
                </a:cubicBezTo>
                <a:cubicBezTo>
                  <a:pt x="98783" y="39504"/>
                  <a:pt x="98783" y="39504"/>
                  <a:pt x="98783" y="65841"/>
                </a:cubicBezTo>
                <a:cubicBezTo>
                  <a:pt x="98783" y="65841"/>
                  <a:pt x="98783" y="65841"/>
                  <a:pt x="69850" y="65841"/>
                </a:cubicBezTo>
                <a:cubicBezTo>
                  <a:pt x="69850" y="65841"/>
                  <a:pt x="69850" y="65841"/>
                  <a:pt x="69850" y="34237"/>
                </a:cubicBezTo>
                <a:cubicBezTo>
                  <a:pt x="69850" y="15802"/>
                  <a:pt x="84317" y="0"/>
                  <a:pt x="102729" y="0"/>
                </a:cubicBezTo>
                <a:close/>
              </a:path>
            </a:pathLst>
          </a:custGeom>
          <a:solidFill>
            <a:schemeClr val="bg1"/>
          </a:solidFill>
          <a:ln>
            <a:noFill/>
          </a:ln>
        </p:spPr>
        <p:txBody>
          <a:bodyPr anchor="ctr"/>
          <a:lstStyle/>
          <a:p>
            <a:pPr marL="0" marR="0" lvl="0" indent="0" algn="ctr" defTabSz="1218565"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srgbClr val="000000">
                  <a:lumMod val="75000"/>
                  <a:lumOff val="25000"/>
                </a:srgbClr>
              </a:solidFill>
              <a:effectLst/>
              <a:uLnTx/>
              <a:uFillTx/>
              <a:cs typeface="+mn-ea"/>
              <a:sym typeface="+mn-lt"/>
            </a:endParaRPr>
          </a:p>
        </p:txBody>
      </p:sp>
      <p:sp>
        <p:nvSpPr>
          <p:cNvPr id="10" name="Freeform: Shape 63"/>
          <p:cNvSpPr/>
          <p:nvPr/>
        </p:nvSpPr>
        <p:spPr bwMode="auto">
          <a:xfrm>
            <a:off x="7583656" y="4758165"/>
            <a:ext cx="624698" cy="527915"/>
          </a:xfrm>
          <a:custGeom>
            <a:avLst/>
            <a:gdLst>
              <a:gd name="connsiteX0" fmla="*/ 46038 w 338138"/>
              <a:gd name="connsiteY0" fmla="*/ 261938 h 285751"/>
              <a:gd name="connsiteX1" fmla="*/ 38100 w 338138"/>
              <a:gd name="connsiteY1" fmla="*/ 270670 h 285751"/>
              <a:gd name="connsiteX2" fmla="*/ 46038 w 338138"/>
              <a:gd name="connsiteY2" fmla="*/ 279402 h 285751"/>
              <a:gd name="connsiteX3" fmla="*/ 53976 w 338138"/>
              <a:gd name="connsiteY3" fmla="*/ 270670 h 285751"/>
              <a:gd name="connsiteX4" fmla="*/ 46038 w 338138"/>
              <a:gd name="connsiteY4" fmla="*/ 261938 h 285751"/>
              <a:gd name="connsiteX5" fmla="*/ 288131 w 338138"/>
              <a:gd name="connsiteY5" fmla="*/ 184150 h 285751"/>
              <a:gd name="connsiteX6" fmla="*/ 277812 w 338138"/>
              <a:gd name="connsiteY6" fmla="*/ 194469 h 285751"/>
              <a:gd name="connsiteX7" fmla="*/ 288131 w 338138"/>
              <a:gd name="connsiteY7" fmla="*/ 204788 h 285751"/>
              <a:gd name="connsiteX8" fmla="*/ 298450 w 338138"/>
              <a:gd name="connsiteY8" fmla="*/ 194469 h 285751"/>
              <a:gd name="connsiteX9" fmla="*/ 288131 w 338138"/>
              <a:gd name="connsiteY9" fmla="*/ 184150 h 285751"/>
              <a:gd name="connsiteX10" fmla="*/ 19050 w 338138"/>
              <a:gd name="connsiteY10" fmla="*/ 165100 h 285751"/>
              <a:gd name="connsiteX11" fmla="*/ 19050 w 338138"/>
              <a:gd name="connsiteY11" fmla="*/ 242888 h 285751"/>
              <a:gd name="connsiteX12" fmla="*/ 73025 w 338138"/>
              <a:gd name="connsiteY12" fmla="*/ 242888 h 285751"/>
              <a:gd name="connsiteX13" fmla="*/ 73025 w 338138"/>
              <a:gd name="connsiteY13" fmla="*/ 165100 h 285751"/>
              <a:gd name="connsiteX14" fmla="*/ 12010 w 338138"/>
              <a:gd name="connsiteY14" fmla="*/ 141288 h 285751"/>
              <a:gd name="connsiteX15" fmla="*/ 81400 w 338138"/>
              <a:gd name="connsiteY15" fmla="*/ 141288 h 285751"/>
              <a:gd name="connsiteX16" fmla="*/ 92075 w 338138"/>
              <a:gd name="connsiteY16" fmla="*/ 153107 h 285751"/>
              <a:gd name="connsiteX17" fmla="*/ 92075 w 338138"/>
              <a:gd name="connsiteY17" fmla="*/ 273932 h 285751"/>
              <a:gd name="connsiteX18" fmla="*/ 81400 w 338138"/>
              <a:gd name="connsiteY18" fmla="*/ 285751 h 285751"/>
              <a:gd name="connsiteX19" fmla="*/ 12010 w 338138"/>
              <a:gd name="connsiteY19" fmla="*/ 285751 h 285751"/>
              <a:gd name="connsiteX20" fmla="*/ 0 w 338138"/>
              <a:gd name="connsiteY20" fmla="*/ 273932 h 285751"/>
              <a:gd name="connsiteX21" fmla="*/ 0 w 338138"/>
              <a:gd name="connsiteY21" fmla="*/ 153107 h 285751"/>
              <a:gd name="connsiteX22" fmla="*/ 12010 w 338138"/>
              <a:gd name="connsiteY22" fmla="*/ 141288 h 285751"/>
              <a:gd name="connsiteX23" fmla="*/ 55002 w 338138"/>
              <a:gd name="connsiteY23" fmla="*/ 82550 h 285751"/>
              <a:gd name="connsiteX24" fmla="*/ 175185 w 338138"/>
              <a:gd name="connsiteY24" fmla="*/ 82550 h 285751"/>
              <a:gd name="connsiteX25" fmla="*/ 193675 w 338138"/>
              <a:gd name="connsiteY25" fmla="*/ 99703 h 285751"/>
              <a:gd name="connsiteX26" fmla="*/ 193675 w 338138"/>
              <a:gd name="connsiteY26" fmla="*/ 268597 h 285751"/>
              <a:gd name="connsiteX27" fmla="*/ 175185 w 338138"/>
              <a:gd name="connsiteY27" fmla="*/ 285750 h 285751"/>
              <a:gd name="connsiteX28" fmla="*/ 107830 w 338138"/>
              <a:gd name="connsiteY28" fmla="*/ 285750 h 285751"/>
              <a:gd name="connsiteX29" fmla="*/ 109151 w 338138"/>
              <a:gd name="connsiteY29" fmla="*/ 276514 h 285751"/>
              <a:gd name="connsiteX30" fmla="*/ 109151 w 338138"/>
              <a:gd name="connsiteY30" fmla="*/ 273875 h 285751"/>
              <a:gd name="connsiteX31" fmla="*/ 115754 w 338138"/>
              <a:gd name="connsiteY31" fmla="*/ 275194 h 285751"/>
              <a:gd name="connsiteX32" fmla="*/ 124999 w 338138"/>
              <a:gd name="connsiteY32" fmla="*/ 264639 h 285751"/>
              <a:gd name="connsiteX33" fmla="*/ 115754 w 338138"/>
              <a:gd name="connsiteY33" fmla="*/ 254083 h 285751"/>
              <a:gd name="connsiteX34" fmla="*/ 109151 w 338138"/>
              <a:gd name="connsiteY34" fmla="*/ 256722 h 285751"/>
              <a:gd name="connsiteX35" fmla="*/ 109151 w 338138"/>
              <a:gd name="connsiteY35" fmla="*/ 235610 h 285751"/>
              <a:gd name="connsiteX36" fmla="*/ 168582 w 338138"/>
              <a:gd name="connsiteY36" fmla="*/ 235610 h 285751"/>
              <a:gd name="connsiteX37" fmla="*/ 168582 w 338138"/>
              <a:gd name="connsiteY37" fmla="*/ 110259 h 285751"/>
              <a:gd name="connsiteX38" fmla="*/ 61606 w 338138"/>
              <a:gd name="connsiteY38" fmla="*/ 110259 h 285751"/>
              <a:gd name="connsiteX39" fmla="*/ 61606 w 338138"/>
              <a:gd name="connsiteY39" fmla="*/ 126093 h 285751"/>
              <a:gd name="connsiteX40" fmla="*/ 36512 w 338138"/>
              <a:gd name="connsiteY40" fmla="*/ 126093 h 285751"/>
              <a:gd name="connsiteX41" fmla="*/ 36512 w 338138"/>
              <a:gd name="connsiteY41" fmla="*/ 99703 h 285751"/>
              <a:gd name="connsiteX42" fmla="*/ 55002 w 338138"/>
              <a:gd name="connsiteY42" fmla="*/ 82550 h 285751"/>
              <a:gd name="connsiteX43" fmla="*/ 102729 w 338138"/>
              <a:gd name="connsiteY43" fmla="*/ 0 h 285751"/>
              <a:gd name="connsiteX44" fmla="*/ 305260 w 338138"/>
              <a:gd name="connsiteY44" fmla="*/ 0 h 285751"/>
              <a:gd name="connsiteX45" fmla="*/ 338138 w 338138"/>
              <a:gd name="connsiteY45" fmla="*/ 34237 h 285751"/>
              <a:gd name="connsiteX46" fmla="*/ 338138 w 338138"/>
              <a:gd name="connsiteY46" fmla="*/ 188306 h 285751"/>
              <a:gd name="connsiteX47" fmla="*/ 305260 w 338138"/>
              <a:gd name="connsiteY47" fmla="*/ 221226 h 285751"/>
              <a:gd name="connsiteX48" fmla="*/ 234242 w 338138"/>
              <a:gd name="connsiteY48" fmla="*/ 221226 h 285751"/>
              <a:gd name="connsiteX49" fmla="*/ 234242 w 338138"/>
              <a:gd name="connsiteY49" fmla="*/ 243612 h 285751"/>
              <a:gd name="connsiteX50" fmla="*/ 265806 w 338138"/>
              <a:gd name="connsiteY50" fmla="*/ 243612 h 285751"/>
              <a:gd name="connsiteX51" fmla="*/ 277642 w 338138"/>
              <a:gd name="connsiteY51" fmla="*/ 256780 h 285751"/>
              <a:gd name="connsiteX52" fmla="*/ 277642 w 338138"/>
              <a:gd name="connsiteY52" fmla="*/ 272582 h 285751"/>
              <a:gd name="connsiteX53" fmla="*/ 265806 w 338138"/>
              <a:gd name="connsiteY53" fmla="*/ 285750 h 285751"/>
              <a:gd name="connsiteX54" fmla="*/ 205309 w 338138"/>
              <a:gd name="connsiteY54" fmla="*/ 285750 h 285751"/>
              <a:gd name="connsiteX55" fmla="*/ 210570 w 338138"/>
              <a:gd name="connsiteY55" fmla="*/ 269948 h 285751"/>
              <a:gd name="connsiteX56" fmla="*/ 210570 w 338138"/>
              <a:gd name="connsiteY56" fmla="*/ 213325 h 285751"/>
              <a:gd name="connsiteX57" fmla="*/ 210570 w 338138"/>
              <a:gd name="connsiteY57" fmla="*/ 172504 h 285751"/>
              <a:gd name="connsiteX58" fmla="*/ 296054 w 338138"/>
              <a:gd name="connsiteY58" fmla="*/ 172504 h 285751"/>
              <a:gd name="connsiteX59" fmla="*/ 309205 w 338138"/>
              <a:gd name="connsiteY59" fmla="*/ 159335 h 285751"/>
              <a:gd name="connsiteX60" fmla="*/ 309205 w 338138"/>
              <a:gd name="connsiteY60" fmla="*/ 39504 h 285751"/>
              <a:gd name="connsiteX61" fmla="*/ 296054 w 338138"/>
              <a:gd name="connsiteY61" fmla="*/ 27653 h 285751"/>
              <a:gd name="connsiteX62" fmla="*/ 110620 w 338138"/>
              <a:gd name="connsiteY62" fmla="*/ 27653 h 285751"/>
              <a:gd name="connsiteX63" fmla="*/ 98783 w 338138"/>
              <a:gd name="connsiteY63" fmla="*/ 39504 h 285751"/>
              <a:gd name="connsiteX64" fmla="*/ 98783 w 338138"/>
              <a:gd name="connsiteY64" fmla="*/ 65841 h 285751"/>
              <a:gd name="connsiteX65" fmla="*/ 69850 w 338138"/>
              <a:gd name="connsiteY65" fmla="*/ 65841 h 285751"/>
              <a:gd name="connsiteX66" fmla="*/ 69850 w 338138"/>
              <a:gd name="connsiteY66" fmla="*/ 34237 h 285751"/>
              <a:gd name="connsiteX67" fmla="*/ 102729 w 338138"/>
              <a:gd name="connsiteY67" fmla="*/ 0 h 285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338138" h="285751">
                <a:moveTo>
                  <a:pt x="46038" y="261938"/>
                </a:moveTo>
                <a:cubicBezTo>
                  <a:pt x="41654" y="261938"/>
                  <a:pt x="38100" y="265847"/>
                  <a:pt x="38100" y="270670"/>
                </a:cubicBezTo>
                <a:cubicBezTo>
                  <a:pt x="38100" y="275493"/>
                  <a:pt x="41654" y="279402"/>
                  <a:pt x="46038" y="279402"/>
                </a:cubicBezTo>
                <a:cubicBezTo>
                  <a:pt x="50422" y="279402"/>
                  <a:pt x="53976" y="275493"/>
                  <a:pt x="53976" y="270670"/>
                </a:cubicBezTo>
                <a:cubicBezTo>
                  <a:pt x="53976" y="265847"/>
                  <a:pt x="50422" y="261938"/>
                  <a:pt x="46038" y="261938"/>
                </a:cubicBezTo>
                <a:close/>
                <a:moveTo>
                  <a:pt x="288131" y="184150"/>
                </a:moveTo>
                <a:cubicBezTo>
                  <a:pt x="282432" y="184150"/>
                  <a:pt x="277812" y="188770"/>
                  <a:pt x="277812" y="194469"/>
                </a:cubicBezTo>
                <a:cubicBezTo>
                  <a:pt x="277812" y="200168"/>
                  <a:pt x="282432" y="204788"/>
                  <a:pt x="288131" y="204788"/>
                </a:cubicBezTo>
                <a:cubicBezTo>
                  <a:pt x="293830" y="204788"/>
                  <a:pt x="298450" y="200168"/>
                  <a:pt x="298450" y="194469"/>
                </a:cubicBezTo>
                <a:cubicBezTo>
                  <a:pt x="298450" y="188770"/>
                  <a:pt x="293830" y="184150"/>
                  <a:pt x="288131" y="184150"/>
                </a:cubicBezTo>
                <a:close/>
                <a:moveTo>
                  <a:pt x="19050" y="165100"/>
                </a:moveTo>
                <a:lnTo>
                  <a:pt x="19050" y="242888"/>
                </a:lnTo>
                <a:lnTo>
                  <a:pt x="73025" y="242888"/>
                </a:lnTo>
                <a:lnTo>
                  <a:pt x="73025" y="165100"/>
                </a:lnTo>
                <a:close/>
                <a:moveTo>
                  <a:pt x="12010" y="141288"/>
                </a:moveTo>
                <a:cubicBezTo>
                  <a:pt x="12010" y="141288"/>
                  <a:pt x="12010" y="141288"/>
                  <a:pt x="81400" y="141288"/>
                </a:cubicBezTo>
                <a:cubicBezTo>
                  <a:pt x="86738" y="141288"/>
                  <a:pt x="92075" y="146541"/>
                  <a:pt x="92075" y="153107"/>
                </a:cubicBezTo>
                <a:cubicBezTo>
                  <a:pt x="92075" y="153107"/>
                  <a:pt x="92075" y="153107"/>
                  <a:pt x="92075" y="273932"/>
                </a:cubicBezTo>
                <a:cubicBezTo>
                  <a:pt x="92075" y="280498"/>
                  <a:pt x="86738" y="285751"/>
                  <a:pt x="81400" y="285751"/>
                </a:cubicBezTo>
                <a:cubicBezTo>
                  <a:pt x="81400" y="285751"/>
                  <a:pt x="81400" y="285751"/>
                  <a:pt x="12010" y="285751"/>
                </a:cubicBezTo>
                <a:cubicBezTo>
                  <a:pt x="5337" y="285751"/>
                  <a:pt x="0" y="280498"/>
                  <a:pt x="0" y="273932"/>
                </a:cubicBezTo>
                <a:cubicBezTo>
                  <a:pt x="0" y="273932"/>
                  <a:pt x="0" y="273932"/>
                  <a:pt x="0" y="153107"/>
                </a:cubicBezTo>
                <a:cubicBezTo>
                  <a:pt x="0" y="146541"/>
                  <a:pt x="5337" y="141288"/>
                  <a:pt x="12010" y="141288"/>
                </a:cubicBezTo>
                <a:close/>
                <a:moveTo>
                  <a:pt x="55002" y="82550"/>
                </a:moveTo>
                <a:cubicBezTo>
                  <a:pt x="55002" y="82550"/>
                  <a:pt x="55002" y="82550"/>
                  <a:pt x="175185" y="82550"/>
                </a:cubicBezTo>
                <a:cubicBezTo>
                  <a:pt x="185751" y="82550"/>
                  <a:pt x="193675" y="90467"/>
                  <a:pt x="193675" y="99703"/>
                </a:cubicBezTo>
                <a:cubicBezTo>
                  <a:pt x="193675" y="99703"/>
                  <a:pt x="193675" y="99703"/>
                  <a:pt x="193675" y="268597"/>
                </a:cubicBezTo>
                <a:cubicBezTo>
                  <a:pt x="193675" y="277833"/>
                  <a:pt x="185751" y="285750"/>
                  <a:pt x="175185" y="285750"/>
                </a:cubicBezTo>
                <a:cubicBezTo>
                  <a:pt x="175185" y="285750"/>
                  <a:pt x="175185" y="285750"/>
                  <a:pt x="107830" y="285750"/>
                </a:cubicBezTo>
                <a:cubicBezTo>
                  <a:pt x="109151" y="283111"/>
                  <a:pt x="109151" y="280472"/>
                  <a:pt x="109151" y="276514"/>
                </a:cubicBezTo>
                <a:cubicBezTo>
                  <a:pt x="109151" y="276514"/>
                  <a:pt x="109151" y="276514"/>
                  <a:pt x="109151" y="273875"/>
                </a:cubicBezTo>
                <a:cubicBezTo>
                  <a:pt x="110471" y="273875"/>
                  <a:pt x="113113" y="275194"/>
                  <a:pt x="115754" y="275194"/>
                </a:cubicBezTo>
                <a:cubicBezTo>
                  <a:pt x="121037" y="275194"/>
                  <a:pt x="124999" y="271236"/>
                  <a:pt x="124999" y="264639"/>
                </a:cubicBezTo>
                <a:cubicBezTo>
                  <a:pt x="124999" y="259361"/>
                  <a:pt x="121037" y="254083"/>
                  <a:pt x="115754" y="254083"/>
                </a:cubicBezTo>
                <a:cubicBezTo>
                  <a:pt x="113113" y="254083"/>
                  <a:pt x="110471" y="255402"/>
                  <a:pt x="109151" y="256722"/>
                </a:cubicBezTo>
                <a:cubicBezTo>
                  <a:pt x="109151" y="256722"/>
                  <a:pt x="109151" y="256722"/>
                  <a:pt x="109151" y="235610"/>
                </a:cubicBezTo>
                <a:cubicBezTo>
                  <a:pt x="109151" y="235610"/>
                  <a:pt x="109151" y="235610"/>
                  <a:pt x="168582" y="235610"/>
                </a:cubicBezTo>
                <a:cubicBezTo>
                  <a:pt x="168582" y="235610"/>
                  <a:pt x="168582" y="235610"/>
                  <a:pt x="168582" y="110259"/>
                </a:cubicBezTo>
                <a:cubicBezTo>
                  <a:pt x="168582" y="110259"/>
                  <a:pt x="168582" y="110259"/>
                  <a:pt x="61606" y="110259"/>
                </a:cubicBezTo>
                <a:cubicBezTo>
                  <a:pt x="61606" y="110259"/>
                  <a:pt x="61606" y="110259"/>
                  <a:pt x="61606" y="126093"/>
                </a:cubicBezTo>
                <a:cubicBezTo>
                  <a:pt x="61606" y="126093"/>
                  <a:pt x="61606" y="126093"/>
                  <a:pt x="36512" y="126093"/>
                </a:cubicBezTo>
                <a:cubicBezTo>
                  <a:pt x="36512" y="126093"/>
                  <a:pt x="36512" y="126093"/>
                  <a:pt x="36512" y="99703"/>
                </a:cubicBezTo>
                <a:cubicBezTo>
                  <a:pt x="36512" y="90467"/>
                  <a:pt x="45757" y="82550"/>
                  <a:pt x="55002" y="82550"/>
                </a:cubicBezTo>
                <a:close/>
                <a:moveTo>
                  <a:pt x="102729" y="0"/>
                </a:moveTo>
                <a:cubicBezTo>
                  <a:pt x="102729" y="0"/>
                  <a:pt x="102729" y="0"/>
                  <a:pt x="305260" y="0"/>
                </a:cubicBezTo>
                <a:cubicBezTo>
                  <a:pt x="323672" y="0"/>
                  <a:pt x="338138" y="15802"/>
                  <a:pt x="338138" y="34237"/>
                </a:cubicBezTo>
                <a:cubicBezTo>
                  <a:pt x="338138" y="34237"/>
                  <a:pt x="338138" y="34237"/>
                  <a:pt x="338138" y="188306"/>
                </a:cubicBezTo>
                <a:cubicBezTo>
                  <a:pt x="338138" y="206741"/>
                  <a:pt x="323672" y="221226"/>
                  <a:pt x="305260" y="221226"/>
                </a:cubicBezTo>
                <a:cubicBezTo>
                  <a:pt x="305260" y="221226"/>
                  <a:pt x="305260" y="221226"/>
                  <a:pt x="234242" y="221226"/>
                </a:cubicBezTo>
                <a:cubicBezTo>
                  <a:pt x="234242" y="221226"/>
                  <a:pt x="234242" y="221226"/>
                  <a:pt x="234242" y="243612"/>
                </a:cubicBezTo>
                <a:cubicBezTo>
                  <a:pt x="234242" y="243612"/>
                  <a:pt x="234242" y="243612"/>
                  <a:pt x="265806" y="243612"/>
                </a:cubicBezTo>
                <a:cubicBezTo>
                  <a:pt x="272381" y="243612"/>
                  <a:pt x="277642" y="250196"/>
                  <a:pt x="277642" y="256780"/>
                </a:cubicBezTo>
                <a:cubicBezTo>
                  <a:pt x="277642" y="256780"/>
                  <a:pt x="277642" y="256780"/>
                  <a:pt x="277642" y="272582"/>
                </a:cubicBezTo>
                <a:cubicBezTo>
                  <a:pt x="277642" y="280483"/>
                  <a:pt x="272381" y="285750"/>
                  <a:pt x="265806" y="285750"/>
                </a:cubicBezTo>
                <a:cubicBezTo>
                  <a:pt x="265806" y="285750"/>
                  <a:pt x="265806" y="285750"/>
                  <a:pt x="205309" y="285750"/>
                </a:cubicBezTo>
                <a:cubicBezTo>
                  <a:pt x="207940" y="280483"/>
                  <a:pt x="209255" y="275216"/>
                  <a:pt x="210570" y="269948"/>
                </a:cubicBezTo>
                <a:cubicBezTo>
                  <a:pt x="210570" y="268632"/>
                  <a:pt x="210570" y="213325"/>
                  <a:pt x="210570" y="213325"/>
                </a:cubicBezTo>
                <a:cubicBezTo>
                  <a:pt x="210570" y="213325"/>
                  <a:pt x="210570" y="213325"/>
                  <a:pt x="210570" y="172504"/>
                </a:cubicBezTo>
                <a:cubicBezTo>
                  <a:pt x="210570" y="172504"/>
                  <a:pt x="210570" y="172504"/>
                  <a:pt x="296054" y="172504"/>
                </a:cubicBezTo>
                <a:cubicBezTo>
                  <a:pt x="303945" y="172504"/>
                  <a:pt x="309205" y="165920"/>
                  <a:pt x="309205" y="159335"/>
                </a:cubicBezTo>
                <a:cubicBezTo>
                  <a:pt x="309205" y="159335"/>
                  <a:pt x="309205" y="159335"/>
                  <a:pt x="309205" y="39504"/>
                </a:cubicBezTo>
                <a:cubicBezTo>
                  <a:pt x="309205" y="32920"/>
                  <a:pt x="303945" y="27653"/>
                  <a:pt x="296054" y="27653"/>
                </a:cubicBezTo>
                <a:cubicBezTo>
                  <a:pt x="296054" y="27653"/>
                  <a:pt x="296054" y="27653"/>
                  <a:pt x="110620" y="27653"/>
                </a:cubicBezTo>
                <a:cubicBezTo>
                  <a:pt x="104044" y="27653"/>
                  <a:pt x="98783" y="32920"/>
                  <a:pt x="98783" y="39504"/>
                </a:cubicBezTo>
                <a:cubicBezTo>
                  <a:pt x="98783" y="39504"/>
                  <a:pt x="98783" y="39504"/>
                  <a:pt x="98783" y="65841"/>
                </a:cubicBezTo>
                <a:cubicBezTo>
                  <a:pt x="98783" y="65841"/>
                  <a:pt x="98783" y="65841"/>
                  <a:pt x="69850" y="65841"/>
                </a:cubicBezTo>
                <a:cubicBezTo>
                  <a:pt x="69850" y="65841"/>
                  <a:pt x="69850" y="65841"/>
                  <a:pt x="69850" y="34237"/>
                </a:cubicBezTo>
                <a:cubicBezTo>
                  <a:pt x="69850" y="15802"/>
                  <a:pt x="84317" y="0"/>
                  <a:pt x="102729" y="0"/>
                </a:cubicBezTo>
                <a:close/>
              </a:path>
            </a:pathLst>
          </a:custGeom>
          <a:solidFill>
            <a:schemeClr val="bg1"/>
          </a:solidFill>
          <a:ln w="9525">
            <a:noFill/>
            <a:round/>
          </a:ln>
        </p:spPr>
        <p:txBody>
          <a:bodyPr anchor="ctr"/>
          <a:lstStyle/>
          <a:p>
            <a:pPr marL="0" marR="0" lvl="0" indent="0" algn="ctr" defTabSz="1218565"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srgbClr val="000000">
                  <a:lumMod val="75000"/>
                  <a:lumOff val="25000"/>
                </a:srgbClr>
              </a:solidFill>
              <a:effectLst/>
              <a:uLnTx/>
              <a:uFillTx/>
              <a:cs typeface="+mn-ea"/>
              <a:sym typeface="+mn-lt"/>
            </a:endParaRPr>
          </a:p>
        </p:txBody>
      </p:sp>
      <p:sp>
        <p:nvSpPr>
          <p:cNvPr id="11" name="Freeform: Shape 61"/>
          <p:cNvSpPr/>
          <p:nvPr/>
        </p:nvSpPr>
        <p:spPr bwMode="auto">
          <a:xfrm>
            <a:off x="5841919" y="3433733"/>
            <a:ext cx="507724" cy="429063"/>
          </a:xfrm>
          <a:custGeom>
            <a:avLst/>
            <a:gdLst>
              <a:gd name="connsiteX0" fmla="*/ 46038 w 338138"/>
              <a:gd name="connsiteY0" fmla="*/ 261938 h 285751"/>
              <a:gd name="connsiteX1" fmla="*/ 38100 w 338138"/>
              <a:gd name="connsiteY1" fmla="*/ 270670 h 285751"/>
              <a:gd name="connsiteX2" fmla="*/ 46038 w 338138"/>
              <a:gd name="connsiteY2" fmla="*/ 279402 h 285751"/>
              <a:gd name="connsiteX3" fmla="*/ 53976 w 338138"/>
              <a:gd name="connsiteY3" fmla="*/ 270670 h 285751"/>
              <a:gd name="connsiteX4" fmla="*/ 46038 w 338138"/>
              <a:gd name="connsiteY4" fmla="*/ 261938 h 285751"/>
              <a:gd name="connsiteX5" fmla="*/ 288131 w 338138"/>
              <a:gd name="connsiteY5" fmla="*/ 184150 h 285751"/>
              <a:gd name="connsiteX6" fmla="*/ 277812 w 338138"/>
              <a:gd name="connsiteY6" fmla="*/ 194469 h 285751"/>
              <a:gd name="connsiteX7" fmla="*/ 288131 w 338138"/>
              <a:gd name="connsiteY7" fmla="*/ 204788 h 285751"/>
              <a:gd name="connsiteX8" fmla="*/ 298450 w 338138"/>
              <a:gd name="connsiteY8" fmla="*/ 194469 h 285751"/>
              <a:gd name="connsiteX9" fmla="*/ 288131 w 338138"/>
              <a:gd name="connsiteY9" fmla="*/ 184150 h 285751"/>
              <a:gd name="connsiteX10" fmla="*/ 19050 w 338138"/>
              <a:gd name="connsiteY10" fmla="*/ 165100 h 285751"/>
              <a:gd name="connsiteX11" fmla="*/ 19050 w 338138"/>
              <a:gd name="connsiteY11" fmla="*/ 242888 h 285751"/>
              <a:gd name="connsiteX12" fmla="*/ 73025 w 338138"/>
              <a:gd name="connsiteY12" fmla="*/ 242888 h 285751"/>
              <a:gd name="connsiteX13" fmla="*/ 73025 w 338138"/>
              <a:gd name="connsiteY13" fmla="*/ 165100 h 285751"/>
              <a:gd name="connsiteX14" fmla="*/ 12010 w 338138"/>
              <a:gd name="connsiteY14" fmla="*/ 141288 h 285751"/>
              <a:gd name="connsiteX15" fmla="*/ 81400 w 338138"/>
              <a:gd name="connsiteY15" fmla="*/ 141288 h 285751"/>
              <a:gd name="connsiteX16" fmla="*/ 92075 w 338138"/>
              <a:gd name="connsiteY16" fmla="*/ 153107 h 285751"/>
              <a:gd name="connsiteX17" fmla="*/ 92075 w 338138"/>
              <a:gd name="connsiteY17" fmla="*/ 273932 h 285751"/>
              <a:gd name="connsiteX18" fmla="*/ 81400 w 338138"/>
              <a:gd name="connsiteY18" fmla="*/ 285751 h 285751"/>
              <a:gd name="connsiteX19" fmla="*/ 12010 w 338138"/>
              <a:gd name="connsiteY19" fmla="*/ 285751 h 285751"/>
              <a:gd name="connsiteX20" fmla="*/ 0 w 338138"/>
              <a:gd name="connsiteY20" fmla="*/ 273932 h 285751"/>
              <a:gd name="connsiteX21" fmla="*/ 0 w 338138"/>
              <a:gd name="connsiteY21" fmla="*/ 153107 h 285751"/>
              <a:gd name="connsiteX22" fmla="*/ 12010 w 338138"/>
              <a:gd name="connsiteY22" fmla="*/ 141288 h 285751"/>
              <a:gd name="connsiteX23" fmla="*/ 55002 w 338138"/>
              <a:gd name="connsiteY23" fmla="*/ 82550 h 285751"/>
              <a:gd name="connsiteX24" fmla="*/ 175185 w 338138"/>
              <a:gd name="connsiteY24" fmla="*/ 82550 h 285751"/>
              <a:gd name="connsiteX25" fmla="*/ 193675 w 338138"/>
              <a:gd name="connsiteY25" fmla="*/ 99703 h 285751"/>
              <a:gd name="connsiteX26" fmla="*/ 193675 w 338138"/>
              <a:gd name="connsiteY26" fmla="*/ 268597 h 285751"/>
              <a:gd name="connsiteX27" fmla="*/ 175185 w 338138"/>
              <a:gd name="connsiteY27" fmla="*/ 285750 h 285751"/>
              <a:gd name="connsiteX28" fmla="*/ 107830 w 338138"/>
              <a:gd name="connsiteY28" fmla="*/ 285750 h 285751"/>
              <a:gd name="connsiteX29" fmla="*/ 109151 w 338138"/>
              <a:gd name="connsiteY29" fmla="*/ 276514 h 285751"/>
              <a:gd name="connsiteX30" fmla="*/ 109151 w 338138"/>
              <a:gd name="connsiteY30" fmla="*/ 273875 h 285751"/>
              <a:gd name="connsiteX31" fmla="*/ 115754 w 338138"/>
              <a:gd name="connsiteY31" fmla="*/ 275194 h 285751"/>
              <a:gd name="connsiteX32" fmla="*/ 124999 w 338138"/>
              <a:gd name="connsiteY32" fmla="*/ 264639 h 285751"/>
              <a:gd name="connsiteX33" fmla="*/ 115754 w 338138"/>
              <a:gd name="connsiteY33" fmla="*/ 254083 h 285751"/>
              <a:gd name="connsiteX34" fmla="*/ 109151 w 338138"/>
              <a:gd name="connsiteY34" fmla="*/ 256722 h 285751"/>
              <a:gd name="connsiteX35" fmla="*/ 109151 w 338138"/>
              <a:gd name="connsiteY35" fmla="*/ 235610 h 285751"/>
              <a:gd name="connsiteX36" fmla="*/ 168582 w 338138"/>
              <a:gd name="connsiteY36" fmla="*/ 235610 h 285751"/>
              <a:gd name="connsiteX37" fmla="*/ 168582 w 338138"/>
              <a:gd name="connsiteY37" fmla="*/ 110259 h 285751"/>
              <a:gd name="connsiteX38" fmla="*/ 61606 w 338138"/>
              <a:gd name="connsiteY38" fmla="*/ 110259 h 285751"/>
              <a:gd name="connsiteX39" fmla="*/ 61606 w 338138"/>
              <a:gd name="connsiteY39" fmla="*/ 126093 h 285751"/>
              <a:gd name="connsiteX40" fmla="*/ 36512 w 338138"/>
              <a:gd name="connsiteY40" fmla="*/ 126093 h 285751"/>
              <a:gd name="connsiteX41" fmla="*/ 36512 w 338138"/>
              <a:gd name="connsiteY41" fmla="*/ 99703 h 285751"/>
              <a:gd name="connsiteX42" fmla="*/ 55002 w 338138"/>
              <a:gd name="connsiteY42" fmla="*/ 82550 h 285751"/>
              <a:gd name="connsiteX43" fmla="*/ 102729 w 338138"/>
              <a:gd name="connsiteY43" fmla="*/ 0 h 285751"/>
              <a:gd name="connsiteX44" fmla="*/ 305260 w 338138"/>
              <a:gd name="connsiteY44" fmla="*/ 0 h 285751"/>
              <a:gd name="connsiteX45" fmla="*/ 338138 w 338138"/>
              <a:gd name="connsiteY45" fmla="*/ 34237 h 285751"/>
              <a:gd name="connsiteX46" fmla="*/ 338138 w 338138"/>
              <a:gd name="connsiteY46" fmla="*/ 188306 h 285751"/>
              <a:gd name="connsiteX47" fmla="*/ 305260 w 338138"/>
              <a:gd name="connsiteY47" fmla="*/ 221226 h 285751"/>
              <a:gd name="connsiteX48" fmla="*/ 234242 w 338138"/>
              <a:gd name="connsiteY48" fmla="*/ 221226 h 285751"/>
              <a:gd name="connsiteX49" fmla="*/ 234242 w 338138"/>
              <a:gd name="connsiteY49" fmla="*/ 243612 h 285751"/>
              <a:gd name="connsiteX50" fmla="*/ 265806 w 338138"/>
              <a:gd name="connsiteY50" fmla="*/ 243612 h 285751"/>
              <a:gd name="connsiteX51" fmla="*/ 277642 w 338138"/>
              <a:gd name="connsiteY51" fmla="*/ 256780 h 285751"/>
              <a:gd name="connsiteX52" fmla="*/ 277642 w 338138"/>
              <a:gd name="connsiteY52" fmla="*/ 272582 h 285751"/>
              <a:gd name="connsiteX53" fmla="*/ 265806 w 338138"/>
              <a:gd name="connsiteY53" fmla="*/ 285750 h 285751"/>
              <a:gd name="connsiteX54" fmla="*/ 205309 w 338138"/>
              <a:gd name="connsiteY54" fmla="*/ 285750 h 285751"/>
              <a:gd name="connsiteX55" fmla="*/ 210570 w 338138"/>
              <a:gd name="connsiteY55" fmla="*/ 269948 h 285751"/>
              <a:gd name="connsiteX56" fmla="*/ 210570 w 338138"/>
              <a:gd name="connsiteY56" fmla="*/ 213325 h 285751"/>
              <a:gd name="connsiteX57" fmla="*/ 210570 w 338138"/>
              <a:gd name="connsiteY57" fmla="*/ 172504 h 285751"/>
              <a:gd name="connsiteX58" fmla="*/ 296054 w 338138"/>
              <a:gd name="connsiteY58" fmla="*/ 172504 h 285751"/>
              <a:gd name="connsiteX59" fmla="*/ 309205 w 338138"/>
              <a:gd name="connsiteY59" fmla="*/ 159335 h 285751"/>
              <a:gd name="connsiteX60" fmla="*/ 309205 w 338138"/>
              <a:gd name="connsiteY60" fmla="*/ 39504 h 285751"/>
              <a:gd name="connsiteX61" fmla="*/ 296054 w 338138"/>
              <a:gd name="connsiteY61" fmla="*/ 27653 h 285751"/>
              <a:gd name="connsiteX62" fmla="*/ 110620 w 338138"/>
              <a:gd name="connsiteY62" fmla="*/ 27653 h 285751"/>
              <a:gd name="connsiteX63" fmla="*/ 98783 w 338138"/>
              <a:gd name="connsiteY63" fmla="*/ 39504 h 285751"/>
              <a:gd name="connsiteX64" fmla="*/ 98783 w 338138"/>
              <a:gd name="connsiteY64" fmla="*/ 65841 h 285751"/>
              <a:gd name="connsiteX65" fmla="*/ 69850 w 338138"/>
              <a:gd name="connsiteY65" fmla="*/ 65841 h 285751"/>
              <a:gd name="connsiteX66" fmla="*/ 69850 w 338138"/>
              <a:gd name="connsiteY66" fmla="*/ 34237 h 285751"/>
              <a:gd name="connsiteX67" fmla="*/ 102729 w 338138"/>
              <a:gd name="connsiteY67" fmla="*/ 0 h 285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338138" h="285751">
                <a:moveTo>
                  <a:pt x="46038" y="261938"/>
                </a:moveTo>
                <a:cubicBezTo>
                  <a:pt x="41654" y="261938"/>
                  <a:pt x="38100" y="265847"/>
                  <a:pt x="38100" y="270670"/>
                </a:cubicBezTo>
                <a:cubicBezTo>
                  <a:pt x="38100" y="275493"/>
                  <a:pt x="41654" y="279402"/>
                  <a:pt x="46038" y="279402"/>
                </a:cubicBezTo>
                <a:cubicBezTo>
                  <a:pt x="50422" y="279402"/>
                  <a:pt x="53976" y="275493"/>
                  <a:pt x="53976" y="270670"/>
                </a:cubicBezTo>
                <a:cubicBezTo>
                  <a:pt x="53976" y="265847"/>
                  <a:pt x="50422" y="261938"/>
                  <a:pt x="46038" y="261938"/>
                </a:cubicBezTo>
                <a:close/>
                <a:moveTo>
                  <a:pt x="288131" y="184150"/>
                </a:moveTo>
                <a:cubicBezTo>
                  <a:pt x="282432" y="184150"/>
                  <a:pt x="277812" y="188770"/>
                  <a:pt x="277812" y="194469"/>
                </a:cubicBezTo>
                <a:cubicBezTo>
                  <a:pt x="277812" y="200168"/>
                  <a:pt x="282432" y="204788"/>
                  <a:pt x="288131" y="204788"/>
                </a:cubicBezTo>
                <a:cubicBezTo>
                  <a:pt x="293830" y="204788"/>
                  <a:pt x="298450" y="200168"/>
                  <a:pt x="298450" y="194469"/>
                </a:cubicBezTo>
                <a:cubicBezTo>
                  <a:pt x="298450" y="188770"/>
                  <a:pt x="293830" y="184150"/>
                  <a:pt x="288131" y="184150"/>
                </a:cubicBezTo>
                <a:close/>
                <a:moveTo>
                  <a:pt x="19050" y="165100"/>
                </a:moveTo>
                <a:lnTo>
                  <a:pt x="19050" y="242888"/>
                </a:lnTo>
                <a:lnTo>
                  <a:pt x="73025" y="242888"/>
                </a:lnTo>
                <a:lnTo>
                  <a:pt x="73025" y="165100"/>
                </a:lnTo>
                <a:close/>
                <a:moveTo>
                  <a:pt x="12010" y="141288"/>
                </a:moveTo>
                <a:cubicBezTo>
                  <a:pt x="12010" y="141288"/>
                  <a:pt x="12010" y="141288"/>
                  <a:pt x="81400" y="141288"/>
                </a:cubicBezTo>
                <a:cubicBezTo>
                  <a:pt x="86738" y="141288"/>
                  <a:pt x="92075" y="146541"/>
                  <a:pt x="92075" y="153107"/>
                </a:cubicBezTo>
                <a:cubicBezTo>
                  <a:pt x="92075" y="153107"/>
                  <a:pt x="92075" y="153107"/>
                  <a:pt x="92075" y="273932"/>
                </a:cubicBezTo>
                <a:cubicBezTo>
                  <a:pt x="92075" y="280498"/>
                  <a:pt x="86738" y="285751"/>
                  <a:pt x="81400" y="285751"/>
                </a:cubicBezTo>
                <a:cubicBezTo>
                  <a:pt x="81400" y="285751"/>
                  <a:pt x="81400" y="285751"/>
                  <a:pt x="12010" y="285751"/>
                </a:cubicBezTo>
                <a:cubicBezTo>
                  <a:pt x="5337" y="285751"/>
                  <a:pt x="0" y="280498"/>
                  <a:pt x="0" y="273932"/>
                </a:cubicBezTo>
                <a:cubicBezTo>
                  <a:pt x="0" y="273932"/>
                  <a:pt x="0" y="273932"/>
                  <a:pt x="0" y="153107"/>
                </a:cubicBezTo>
                <a:cubicBezTo>
                  <a:pt x="0" y="146541"/>
                  <a:pt x="5337" y="141288"/>
                  <a:pt x="12010" y="141288"/>
                </a:cubicBezTo>
                <a:close/>
                <a:moveTo>
                  <a:pt x="55002" y="82550"/>
                </a:moveTo>
                <a:cubicBezTo>
                  <a:pt x="55002" y="82550"/>
                  <a:pt x="55002" y="82550"/>
                  <a:pt x="175185" y="82550"/>
                </a:cubicBezTo>
                <a:cubicBezTo>
                  <a:pt x="185751" y="82550"/>
                  <a:pt x="193675" y="90467"/>
                  <a:pt x="193675" y="99703"/>
                </a:cubicBezTo>
                <a:cubicBezTo>
                  <a:pt x="193675" y="99703"/>
                  <a:pt x="193675" y="99703"/>
                  <a:pt x="193675" y="268597"/>
                </a:cubicBezTo>
                <a:cubicBezTo>
                  <a:pt x="193675" y="277833"/>
                  <a:pt x="185751" y="285750"/>
                  <a:pt x="175185" y="285750"/>
                </a:cubicBezTo>
                <a:cubicBezTo>
                  <a:pt x="175185" y="285750"/>
                  <a:pt x="175185" y="285750"/>
                  <a:pt x="107830" y="285750"/>
                </a:cubicBezTo>
                <a:cubicBezTo>
                  <a:pt x="109151" y="283111"/>
                  <a:pt x="109151" y="280472"/>
                  <a:pt x="109151" y="276514"/>
                </a:cubicBezTo>
                <a:cubicBezTo>
                  <a:pt x="109151" y="276514"/>
                  <a:pt x="109151" y="276514"/>
                  <a:pt x="109151" y="273875"/>
                </a:cubicBezTo>
                <a:cubicBezTo>
                  <a:pt x="110471" y="273875"/>
                  <a:pt x="113113" y="275194"/>
                  <a:pt x="115754" y="275194"/>
                </a:cubicBezTo>
                <a:cubicBezTo>
                  <a:pt x="121037" y="275194"/>
                  <a:pt x="124999" y="271236"/>
                  <a:pt x="124999" y="264639"/>
                </a:cubicBezTo>
                <a:cubicBezTo>
                  <a:pt x="124999" y="259361"/>
                  <a:pt x="121037" y="254083"/>
                  <a:pt x="115754" y="254083"/>
                </a:cubicBezTo>
                <a:cubicBezTo>
                  <a:pt x="113113" y="254083"/>
                  <a:pt x="110471" y="255402"/>
                  <a:pt x="109151" y="256722"/>
                </a:cubicBezTo>
                <a:cubicBezTo>
                  <a:pt x="109151" y="256722"/>
                  <a:pt x="109151" y="256722"/>
                  <a:pt x="109151" y="235610"/>
                </a:cubicBezTo>
                <a:cubicBezTo>
                  <a:pt x="109151" y="235610"/>
                  <a:pt x="109151" y="235610"/>
                  <a:pt x="168582" y="235610"/>
                </a:cubicBezTo>
                <a:cubicBezTo>
                  <a:pt x="168582" y="235610"/>
                  <a:pt x="168582" y="235610"/>
                  <a:pt x="168582" y="110259"/>
                </a:cubicBezTo>
                <a:cubicBezTo>
                  <a:pt x="168582" y="110259"/>
                  <a:pt x="168582" y="110259"/>
                  <a:pt x="61606" y="110259"/>
                </a:cubicBezTo>
                <a:cubicBezTo>
                  <a:pt x="61606" y="110259"/>
                  <a:pt x="61606" y="110259"/>
                  <a:pt x="61606" y="126093"/>
                </a:cubicBezTo>
                <a:cubicBezTo>
                  <a:pt x="61606" y="126093"/>
                  <a:pt x="61606" y="126093"/>
                  <a:pt x="36512" y="126093"/>
                </a:cubicBezTo>
                <a:cubicBezTo>
                  <a:pt x="36512" y="126093"/>
                  <a:pt x="36512" y="126093"/>
                  <a:pt x="36512" y="99703"/>
                </a:cubicBezTo>
                <a:cubicBezTo>
                  <a:pt x="36512" y="90467"/>
                  <a:pt x="45757" y="82550"/>
                  <a:pt x="55002" y="82550"/>
                </a:cubicBezTo>
                <a:close/>
                <a:moveTo>
                  <a:pt x="102729" y="0"/>
                </a:moveTo>
                <a:cubicBezTo>
                  <a:pt x="102729" y="0"/>
                  <a:pt x="102729" y="0"/>
                  <a:pt x="305260" y="0"/>
                </a:cubicBezTo>
                <a:cubicBezTo>
                  <a:pt x="323672" y="0"/>
                  <a:pt x="338138" y="15802"/>
                  <a:pt x="338138" y="34237"/>
                </a:cubicBezTo>
                <a:cubicBezTo>
                  <a:pt x="338138" y="34237"/>
                  <a:pt x="338138" y="34237"/>
                  <a:pt x="338138" y="188306"/>
                </a:cubicBezTo>
                <a:cubicBezTo>
                  <a:pt x="338138" y="206741"/>
                  <a:pt x="323672" y="221226"/>
                  <a:pt x="305260" y="221226"/>
                </a:cubicBezTo>
                <a:cubicBezTo>
                  <a:pt x="305260" y="221226"/>
                  <a:pt x="305260" y="221226"/>
                  <a:pt x="234242" y="221226"/>
                </a:cubicBezTo>
                <a:cubicBezTo>
                  <a:pt x="234242" y="221226"/>
                  <a:pt x="234242" y="221226"/>
                  <a:pt x="234242" y="243612"/>
                </a:cubicBezTo>
                <a:cubicBezTo>
                  <a:pt x="234242" y="243612"/>
                  <a:pt x="234242" y="243612"/>
                  <a:pt x="265806" y="243612"/>
                </a:cubicBezTo>
                <a:cubicBezTo>
                  <a:pt x="272381" y="243612"/>
                  <a:pt x="277642" y="250196"/>
                  <a:pt x="277642" y="256780"/>
                </a:cubicBezTo>
                <a:cubicBezTo>
                  <a:pt x="277642" y="256780"/>
                  <a:pt x="277642" y="256780"/>
                  <a:pt x="277642" y="272582"/>
                </a:cubicBezTo>
                <a:cubicBezTo>
                  <a:pt x="277642" y="280483"/>
                  <a:pt x="272381" y="285750"/>
                  <a:pt x="265806" y="285750"/>
                </a:cubicBezTo>
                <a:cubicBezTo>
                  <a:pt x="265806" y="285750"/>
                  <a:pt x="265806" y="285750"/>
                  <a:pt x="205309" y="285750"/>
                </a:cubicBezTo>
                <a:cubicBezTo>
                  <a:pt x="207940" y="280483"/>
                  <a:pt x="209255" y="275216"/>
                  <a:pt x="210570" y="269948"/>
                </a:cubicBezTo>
                <a:cubicBezTo>
                  <a:pt x="210570" y="268632"/>
                  <a:pt x="210570" y="213325"/>
                  <a:pt x="210570" y="213325"/>
                </a:cubicBezTo>
                <a:cubicBezTo>
                  <a:pt x="210570" y="213325"/>
                  <a:pt x="210570" y="213325"/>
                  <a:pt x="210570" y="172504"/>
                </a:cubicBezTo>
                <a:cubicBezTo>
                  <a:pt x="210570" y="172504"/>
                  <a:pt x="210570" y="172504"/>
                  <a:pt x="296054" y="172504"/>
                </a:cubicBezTo>
                <a:cubicBezTo>
                  <a:pt x="303945" y="172504"/>
                  <a:pt x="309205" y="165920"/>
                  <a:pt x="309205" y="159335"/>
                </a:cubicBezTo>
                <a:cubicBezTo>
                  <a:pt x="309205" y="159335"/>
                  <a:pt x="309205" y="159335"/>
                  <a:pt x="309205" y="39504"/>
                </a:cubicBezTo>
                <a:cubicBezTo>
                  <a:pt x="309205" y="32920"/>
                  <a:pt x="303945" y="27653"/>
                  <a:pt x="296054" y="27653"/>
                </a:cubicBezTo>
                <a:cubicBezTo>
                  <a:pt x="296054" y="27653"/>
                  <a:pt x="296054" y="27653"/>
                  <a:pt x="110620" y="27653"/>
                </a:cubicBezTo>
                <a:cubicBezTo>
                  <a:pt x="104044" y="27653"/>
                  <a:pt x="98783" y="32920"/>
                  <a:pt x="98783" y="39504"/>
                </a:cubicBezTo>
                <a:cubicBezTo>
                  <a:pt x="98783" y="39504"/>
                  <a:pt x="98783" y="39504"/>
                  <a:pt x="98783" y="65841"/>
                </a:cubicBezTo>
                <a:cubicBezTo>
                  <a:pt x="98783" y="65841"/>
                  <a:pt x="98783" y="65841"/>
                  <a:pt x="69850" y="65841"/>
                </a:cubicBezTo>
                <a:cubicBezTo>
                  <a:pt x="69850" y="65841"/>
                  <a:pt x="69850" y="65841"/>
                  <a:pt x="69850" y="34237"/>
                </a:cubicBezTo>
                <a:cubicBezTo>
                  <a:pt x="69850" y="15802"/>
                  <a:pt x="84317" y="0"/>
                  <a:pt x="102729" y="0"/>
                </a:cubicBezTo>
                <a:close/>
              </a:path>
            </a:pathLst>
          </a:custGeom>
          <a:solidFill>
            <a:schemeClr val="bg1"/>
          </a:solidFill>
          <a:ln>
            <a:noFill/>
          </a:ln>
        </p:spPr>
        <p:txBody>
          <a:bodyPr anchor="ctr"/>
          <a:lstStyle/>
          <a:p>
            <a:pPr marL="0" marR="0" lvl="0" indent="0" algn="ctr" defTabSz="1218565"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srgbClr val="000000">
                  <a:lumMod val="75000"/>
                  <a:lumOff val="25000"/>
                </a:srgbClr>
              </a:solidFill>
              <a:effectLst/>
              <a:uLnTx/>
              <a:uFillTx/>
              <a:cs typeface="+mn-ea"/>
              <a:sym typeface="+mn-lt"/>
            </a:endParaRPr>
          </a:p>
        </p:txBody>
      </p:sp>
      <p:grpSp>
        <p:nvGrpSpPr>
          <p:cNvPr id="12" name="组合 11"/>
          <p:cNvGrpSpPr/>
          <p:nvPr/>
        </p:nvGrpSpPr>
        <p:grpSpPr>
          <a:xfrm>
            <a:off x="1290195" y="4235976"/>
            <a:ext cx="2241683" cy="1196949"/>
            <a:chOff x="548738" y="4213143"/>
            <a:chExt cx="2241974" cy="1197104"/>
          </a:xfrm>
        </p:grpSpPr>
        <p:sp>
          <p:nvSpPr>
            <p:cNvPr id="13" name="矩形 12"/>
            <p:cNvSpPr/>
            <p:nvPr/>
          </p:nvSpPr>
          <p:spPr>
            <a:xfrm>
              <a:off x="637772" y="4543995"/>
              <a:ext cx="2063906" cy="866252"/>
            </a:xfrm>
            <a:prstGeom prst="rect">
              <a:avLst/>
            </a:prstGeom>
          </p:spPr>
          <p:txBody>
            <a:bodyPr wrap="square">
              <a:spAutoFit/>
              <a:scene3d>
                <a:camera prst="orthographicFront"/>
                <a:lightRig rig="threePt" dir="t"/>
              </a:scene3d>
              <a:sp3d contourW="6350"/>
            </a:bodyPr>
            <a:lstStyle/>
            <a:p>
              <a:pPr marL="0" marR="0" lvl="0" indent="0" algn="ctr" defTabSz="1218565" rtl="0" eaLnBrk="1" fontAlgn="auto" latinLnBrk="0" hangingPunct="1">
                <a:lnSpc>
                  <a:spcPct val="120000"/>
                </a:lnSpc>
                <a:spcBef>
                  <a:spcPts val="0"/>
                </a:spcBef>
                <a:spcAft>
                  <a:spcPts val="0"/>
                </a:spcAft>
                <a:buClrTx/>
                <a:buSzTx/>
                <a:buFontTx/>
                <a:buNone/>
                <a:defRPr/>
              </a:pPr>
              <a:r>
                <a:rPr lang="zh-CN" altLang="en-US" sz="140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endParaRPr>
            </a:p>
          </p:txBody>
        </p:sp>
        <p:sp>
          <p:nvSpPr>
            <p:cNvPr id="14" name="矩形 13"/>
            <p:cNvSpPr/>
            <p:nvPr/>
          </p:nvSpPr>
          <p:spPr>
            <a:xfrm>
              <a:off x="548738" y="4213143"/>
              <a:ext cx="2241974" cy="400803"/>
            </a:xfrm>
            <a:prstGeom prst="rect">
              <a:avLst/>
            </a:prstGeom>
          </p:spPr>
          <p:txBody>
            <a:bodyPr wrap="square">
              <a:spAutoFit/>
              <a:scene3d>
                <a:camera prst="orthographicFront"/>
                <a:lightRig rig="threePt" dir="t"/>
              </a:scene3d>
              <a:sp3d contourW="6350"/>
            </a:bodyPr>
            <a:lstStyle/>
            <a:p>
              <a:pPr marL="0" marR="0" lvl="0" indent="0" algn="ctr" defTabSz="1218565" rtl="0" eaLnBrk="1" fontAlgn="auto" latinLnBrk="0" hangingPunct="1">
                <a:lnSpc>
                  <a:spcPct val="12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rgbClr val="000000">
                      <a:lumMod val="75000"/>
                      <a:lumOff val="25000"/>
                    </a:srgbClr>
                  </a:solidFill>
                  <a:effectLst/>
                  <a:uLnTx/>
                  <a:uFillTx/>
                  <a:cs typeface="+mn-ea"/>
                  <a:sym typeface="+mn-lt"/>
                </a:rPr>
                <a:t>文字添加</a:t>
              </a:r>
              <a:endParaRPr kumimoji="0" lang="zh-CN" altLang="en-US" sz="1800" b="1" i="0" u="none" strike="noStrike" kern="1200" cap="none" spc="0" normalizeH="0" baseline="0" noProof="0" dirty="0">
                <a:ln>
                  <a:noFill/>
                </a:ln>
                <a:solidFill>
                  <a:srgbClr val="000000">
                    <a:lumMod val="75000"/>
                    <a:lumOff val="25000"/>
                  </a:srgbClr>
                </a:solidFill>
                <a:effectLst/>
                <a:uLnTx/>
                <a:uFillTx/>
                <a:cs typeface="+mn-ea"/>
                <a:sym typeface="+mn-lt"/>
              </a:endParaRPr>
            </a:p>
          </p:txBody>
        </p:sp>
      </p:grpSp>
      <p:grpSp>
        <p:nvGrpSpPr>
          <p:cNvPr id="15" name="组合 14"/>
          <p:cNvGrpSpPr/>
          <p:nvPr/>
        </p:nvGrpSpPr>
        <p:grpSpPr>
          <a:xfrm>
            <a:off x="8660124" y="4235976"/>
            <a:ext cx="2241683" cy="1196949"/>
            <a:chOff x="548738" y="4213143"/>
            <a:chExt cx="2241974" cy="1197104"/>
          </a:xfrm>
        </p:grpSpPr>
        <p:sp>
          <p:nvSpPr>
            <p:cNvPr id="16" name="矩形 15"/>
            <p:cNvSpPr/>
            <p:nvPr/>
          </p:nvSpPr>
          <p:spPr>
            <a:xfrm>
              <a:off x="637772" y="4543995"/>
              <a:ext cx="2063906" cy="866252"/>
            </a:xfrm>
            <a:prstGeom prst="rect">
              <a:avLst/>
            </a:prstGeom>
          </p:spPr>
          <p:txBody>
            <a:bodyPr wrap="square">
              <a:spAutoFit/>
              <a:scene3d>
                <a:camera prst="orthographicFront"/>
                <a:lightRig rig="threePt" dir="t"/>
              </a:scene3d>
              <a:sp3d contourW="6350"/>
            </a:bodyPr>
            <a:lstStyle/>
            <a:p>
              <a:pPr marL="0" marR="0" lvl="0" indent="0" algn="ctr" defTabSz="1218565" rtl="0" eaLnBrk="1" fontAlgn="auto" latinLnBrk="0" hangingPunct="1">
                <a:lnSpc>
                  <a:spcPct val="120000"/>
                </a:lnSpc>
                <a:spcBef>
                  <a:spcPts val="0"/>
                </a:spcBef>
                <a:spcAft>
                  <a:spcPts val="0"/>
                </a:spcAft>
                <a:buClrTx/>
                <a:buSzTx/>
                <a:buFontTx/>
                <a:buNone/>
                <a:defRPr/>
              </a:pPr>
              <a:r>
                <a:rPr lang="zh-CN" altLang="en-US" sz="140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endParaRPr>
            </a:p>
          </p:txBody>
        </p:sp>
        <p:sp>
          <p:nvSpPr>
            <p:cNvPr id="17" name="矩形 16"/>
            <p:cNvSpPr/>
            <p:nvPr/>
          </p:nvSpPr>
          <p:spPr>
            <a:xfrm>
              <a:off x="548738" y="4213143"/>
              <a:ext cx="2241974" cy="400803"/>
            </a:xfrm>
            <a:prstGeom prst="rect">
              <a:avLst/>
            </a:prstGeom>
          </p:spPr>
          <p:txBody>
            <a:bodyPr wrap="square">
              <a:spAutoFit/>
              <a:scene3d>
                <a:camera prst="orthographicFront"/>
                <a:lightRig rig="threePt" dir="t"/>
              </a:scene3d>
              <a:sp3d contourW="6350"/>
            </a:bodyPr>
            <a:lstStyle/>
            <a:p>
              <a:pPr marL="0" marR="0" lvl="0" indent="0" algn="ctr" defTabSz="1218565" rtl="0" eaLnBrk="1" fontAlgn="auto" latinLnBrk="0" hangingPunct="1">
                <a:lnSpc>
                  <a:spcPct val="12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rgbClr val="000000">
                      <a:lumMod val="75000"/>
                      <a:lumOff val="25000"/>
                    </a:srgbClr>
                  </a:solidFill>
                  <a:effectLst/>
                  <a:uLnTx/>
                  <a:uFillTx/>
                  <a:cs typeface="+mn-ea"/>
                  <a:sym typeface="+mn-lt"/>
                </a:rPr>
                <a:t>文字添加</a:t>
              </a:r>
              <a:endParaRPr kumimoji="0" lang="zh-CN" altLang="en-US" sz="1800" b="1" i="0" u="none" strike="noStrike" kern="1200" cap="none" spc="0" normalizeH="0" baseline="0" noProof="0" dirty="0">
                <a:ln>
                  <a:noFill/>
                </a:ln>
                <a:solidFill>
                  <a:srgbClr val="000000">
                    <a:lumMod val="75000"/>
                    <a:lumOff val="25000"/>
                  </a:srgbClr>
                </a:solidFill>
                <a:effectLst/>
                <a:uLnTx/>
                <a:uFillTx/>
                <a:cs typeface="+mn-ea"/>
                <a:sym typeface="+mn-lt"/>
              </a:endParaRPr>
            </a:p>
          </p:txBody>
        </p:sp>
      </p:grpSp>
      <p:grpSp>
        <p:nvGrpSpPr>
          <p:cNvPr id="18" name="组合 17"/>
          <p:cNvGrpSpPr/>
          <p:nvPr/>
        </p:nvGrpSpPr>
        <p:grpSpPr>
          <a:xfrm>
            <a:off x="1909461" y="2650645"/>
            <a:ext cx="2241683" cy="1196949"/>
            <a:chOff x="548738" y="4213143"/>
            <a:chExt cx="2241974" cy="1197104"/>
          </a:xfrm>
        </p:grpSpPr>
        <p:sp>
          <p:nvSpPr>
            <p:cNvPr id="19" name="矩形 18"/>
            <p:cNvSpPr/>
            <p:nvPr/>
          </p:nvSpPr>
          <p:spPr>
            <a:xfrm>
              <a:off x="637772" y="4543995"/>
              <a:ext cx="2063906" cy="866252"/>
            </a:xfrm>
            <a:prstGeom prst="rect">
              <a:avLst/>
            </a:prstGeom>
          </p:spPr>
          <p:txBody>
            <a:bodyPr wrap="square">
              <a:spAutoFit/>
              <a:scene3d>
                <a:camera prst="orthographicFront"/>
                <a:lightRig rig="threePt" dir="t"/>
              </a:scene3d>
              <a:sp3d contourW="6350"/>
            </a:bodyPr>
            <a:lstStyle/>
            <a:p>
              <a:pPr marL="0" marR="0" lvl="0" indent="0" algn="ctr" defTabSz="1218565" rtl="0" eaLnBrk="1" fontAlgn="auto" latinLnBrk="0" hangingPunct="1">
                <a:lnSpc>
                  <a:spcPct val="120000"/>
                </a:lnSpc>
                <a:spcBef>
                  <a:spcPts val="0"/>
                </a:spcBef>
                <a:spcAft>
                  <a:spcPts val="0"/>
                </a:spcAft>
                <a:buClrTx/>
                <a:buSzTx/>
                <a:buFontTx/>
                <a:buNone/>
                <a:defRPr/>
              </a:pPr>
              <a:r>
                <a:rPr lang="zh-CN" altLang="en-US" sz="1400" dirty="0">
                  <a:solidFill>
                    <a:schemeClr val="tx1"/>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kumimoji="0" lang="zh-CN" altLang="en-US" sz="1400" b="0" i="0" u="none" strike="noStrike" kern="1200" cap="none" spc="0" normalizeH="0" baseline="0" noProof="0" dirty="0">
                <a:ln>
                  <a:noFill/>
                </a:ln>
                <a:solidFill>
                  <a:schemeClr val="tx1"/>
                </a:solidFill>
                <a:effectLst/>
                <a:uLnTx/>
                <a:uFillTx/>
                <a:latin typeface="阿里巴巴普惠体 R" panose="00020600040101010101" charset="-122"/>
                <a:ea typeface="阿里巴巴普惠体 R" panose="00020600040101010101" charset="-122"/>
                <a:cs typeface="阿里巴巴普惠体 R" panose="00020600040101010101" charset="-122"/>
                <a:sym typeface="+mn-ea"/>
              </a:endParaRPr>
            </a:p>
          </p:txBody>
        </p:sp>
        <p:sp>
          <p:nvSpPr>
            <p:cNvPr id="20" name="矩形 19"/>
            <p:cNvSpPr/>
            <p:nvPr/>
          </p:nvSpPr>
          <p:spPr>
            <a:xfrm>
              <a:off x="548738" y="4213143"/>
              <a:ext cx="2241974" cy="400803"/>
            </a:xfrm>
            <a:prstGeom prst="rect">
              <a:avLst/>
            </a:prstGeom>
          </p:spPr>
          <p:txBody>
            <a:bodyPr wrap="square">
              <a:spAutoFit/>
              <a:scene3d>
                <a:camera prst="orthographicFront"/>
                <a:lightRig rig="threePt" dir="t"/>
              </a:scene3d>
              <a:sp3d contourW="6350"/>
            </a:bodyPr>
            <a:lstStyle/>
            <a:p>
              <a:pPr marL="0" marR="0" lvl="0" indent="0" algn="ctr" defTabSz="1218565" rtl="0" eaLnBrk="1" fontAlgn="auto" latinLnBrk="0" hangingPunct="1">
                <a:lnSpc>
                  <a:spcPct val="12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rgbClr val="000000">
                      <a:lumMod val="75000"/>
                      <a:lumOff val="25000"/>
                    </a:srgbClr>
                  </a:solidFill>
                  <a:effectLst/>
                  <a:uLnTx/>
                  <a:uFillTx/>
                  <a:cs typeface="+mn-ea"/>
                  <a:sym typeface="+mn-lt"/>
                </a:rPr>
                <a:t>文字添加</a:t>
              </a:r>
              <a:endParaRPr kumimoji="0" lang="zh-CN" altLang="en-US" sz="1800" b="1" i="0" u="none" strike="noStrike" kern="1200" cap="none" spc="0" normalizeH="0" baseline="0" noProof="0" dirty="0">
                <a:ln>
                  <a:noFill/>
                </a:ln>
                <a:solidFill>
                  <a:srgbClr val="000000">
                    <a:lumMod val="75000"/>
                    <a:lumOff val="25000"/>
                  </a:srgbClr>
                </a:solidFill>
                <a:effectLst/>
                <a:uLnTx/>
                <a:uFillTx/>
                <a:cs typeface="+mn-ea"/>
                <a:sym typeface="+mn-lt"/>
              </a:endParaRPr>
            </a:p>
          </p:txBody>
        </p:sp>
      </p:grpSp>
      <p:grpSp>
        <p:nvGrpSpPr>
          <p:cNvPr id="21" name="组合 20"/>
          <p:cNvGrpSpPr/>
          <p:nvPr/>
        </p:nvGrpSpPr>
        <p:grpSpPr>
          <a:xfrm>
            <a:off x="8040857" y="2650645"/>
            <a:ext cx="2241683" cy="1196949"/>
            <a:chOff x="548738" y="4213143"/>
            <a:chExt cx="2241974" cy="1197104"/>
          </a:xfrm>
        </p:grpSpPr>
        <p:sp>
          <p:nvSpPr>
            <p:cNvPr id="22" name="矩形 21"/>
            <p:cNvSpPr/>
            <p:nvPr/>
          </p:nvSpPr>
          <p:spPr>
            <a:xfrm>
              <a:off x="637772" y="4543995"/>
              <a:ext cx="2063906" cy="866252"/>
            </a:xfrm>
            <a:prstGeom prst="rect">
              <a:avLst/>
            </a:prstGeom>
          </p:spPr>
          <p:txBody>
            <a:bodyPr wrap="square">
              <a:spAutoFit/>
              <a:scene3d>
                <a:camera prst="orthographicFront"/>
                <a:lightRig rig="threePt" dir="t"/>
              </a:scene3d>
              <a:sp3d contourW="6350"/>
            </a:bodyPr>
            <a:lstStyle/>
            <a:p>
              <a:pPr marL="0" marR="0" lvl="0" indent="0" algn="ctr" defTabSz="1218565" rtl="0" eaLnBrk="1" fontAlgn="auto" latinLnBrk="0" hangingPunct="1">
                <a:lnSpc>
                  <a:spcPct val="120000"/>
                </a:lnSpc>
                <a:spcBef>
                  <a:spcPts val="0"/>
                </a:spcBef>
                <a:spcAft>
                  <a:spcPts val="0"/>
                </a:spcAft>
                <a:buClrTx/>
                <a:buSzTx/>
                <a:buFontTx/>
                <a:buNone/>
                <a:defRPr/>
              </a:pPr>
              <a:r>
                <a:rPr lang="zh-CN" altLang="en-US" sz="140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endParaRPr>
            </a:p>
          </p:txBody>
        </p:sp>
        <p:sp>
          <p:nvSpPr>
            <p:cNvPr id="23" name="矩形 22"/>
            <p:cNvSpPr/>
            <p:nvPr/>
          </p:nvSpPr>
          <p:spPr>
            <a:xfrm>
              <a:off x="548738" y="4213143"/>
              <a:ext cx="2241974" cy="400803"/>
            </a:xfrm>
            <a:prstGeom prst="rect">
              <a:avLst/>
            </a:prstGeom>
          </p:spPr>
          <p:txBody>
            <a:bodyPr wrap="square">
              <a:spAutoFit/>
              <a:scene3d>
                <a:camera prst="orthographicFront"/>
                <a:lightRig rig="threePt" dir="t"/>
              </a:scene3d>
              <a:sp3d contourW="6350"/>
            </a:bodyPr>
            <a:lstStyle/>
            <a:p>
              <a:pPr marL="0" marR="0" lvl="0" indent="0" algn="ctr" defTabSz="1218565" rtl="0" eaLnBrk="1" fontAlgn="auto" latinLnBrk="0" hangingPunct="1">
                <a:lnSpc>
                  <a:spcPct val="12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rgbClr val="000000">
                      <a:lumMod val="75000"/>
                      <a:lumOff val="25000"/>
                    </a:srgbClr>
                  </a:solidFill>
                  <a:effectLst/>
                  <a:uLnTx/>
                  <a:uFillTx/>
                  <a:cs typeface="+mn-ea"/>
                  <a:sym typeface="+mn-lt"/>
                </a:rPr>
                <a:t>文字添加</a:t>
              </a:r>
              <a:endParaRPr kumimoji="0" lang="zh-CN" altLang="en-US" sz="1800" b="1" i="0" u="none" strike="noStrike" kern="1200" cap="none" spc="0" normalizeH="0" baseline="0" noProof="0" dirty="0">
                <a:ln>
                  <a:noFill/>
                </a:ln>
                <a:solidFill>
                  <a:srgbClr val="000000">
                    <a:lumMod val="75000"/>
                    <a:lumOff val="25000"/>
                  </a:srgbClr>
                </a:solidFill>
                <a:effectLst/>
                <a:uLnTx/>
                <a:uFillTx/>
                <a:cs typeface="+mn-ea"/>
                <a:sym typeface="+mn-lt"/>
              </a:endParaRPr>
            </a:p>
          </p:txBody>
        </p:sp>
      </p:grpSp>
      <p:grpSp>
        <p:nvGrpSpPr>
          <p:cNvPr id="24" name="组合 23"/>
          <p:cNvGrpSpPr/>
          <p:nvPr/>
        </p:nvGrpSpPr>
        <p:grpSpPr>
          <a:xfrm>
            <a:off x="4975159" y="1735913"/>
            <a:ext cx="2241683" cy="1196949"/>
            <a:chOff x="548738" y="4213143"/>
            <a:chExt cx="2241974" cy="1197104"/>
          </a:xfrm>
        </p:grpSpPr>
        <p:sp>
          <p:nvSpPr>
            <p:cNvPr id="25" name="矩形 24"/>
            <p:cNvSpPr/>
            <p:nvPr/>
          </p:nvSpPr>
          <p:spPr>
            <a:xfrm>
              <a:off x="637772" y="4543995"/>
              <a:ext cx="2063906" cy="866252"/>
            </a:xfrm>
            <a:prstGeom prst="rect">
              <a:avLst/>
            </a:prstGeom>
          </p:spPr>
          <p:txBody>
            <a:bodyPr wrap="square">
              <a:spAutoFit/>
              <a:scene3d>
                <a:camera prst="orthographicFront"/>
                <a:lightRig rig="threePt" dir="t"/>
              </a:scene3d>
              <a:sp3d contourW="6350"/>
            </a:bodyPr>
            <a:lstStyle/>
            <a:p>
              <a:pPr marL="0" marR="0" lvl="0" indent="0" algn="ctr" defTabSz="1218565" rtl="0" eaLnBrk="1" fontAlgn="auto" latinLnBrk="0" hangingPunct="1">
                <a:lnSpc>
                  <a:spcPct val="120000"/>
                </a:lnSpc>
                <a:spcBef>
                  <a:spcPts val="0"/>
                </a:spcBef>
                <a:spcAft>
                  <a:spcPts val="0"/>
                </a:spcAft>
                <a:buClrTx/>
                <a:buSzTx/>
                <a:buFontTx/>
                <a:buNone/>
                <a:defRPr/>
              </a:pPr>
              <a:r>
                <a:rPr lang="zh-CN" altLang="en-US" sz="140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endParaRPr>
            </a:p>
          </p:txBody>
        </p:sp>
        <p:sp>
          <p:nvSpPr>
            <p:cNvPr id="26" name="矩形 25"/>
            <p:cNvSpPr/>
            <p:nvPr/>
          </p:nvSpPr>
          <p:spPr>
            <a:xfrm>
              <a:off x="548738" y="4213143"/>
              <a:ext cx="2241974" cy="400803"/>
            </a:xfrm>
            <a:prstGeom prst="rect">
              <a:avLst/>
            </a:prstGeom>
          </p:spPr>
          <p:txBody>
            <a:bodyPr wrap="square">
              <a:spAutoFit/>
              <a:scene3d>
                <a:camera prst="orthographicFront"/>
                <a:lightRig rig="threePt" dir="t"/>
              </a:scene3d>
              <a:sp3d contourW="6350"/>
            </a:bodyPr>
            <a:lstStyle/>
            <a:p>
              <a:pPr marL="0" marR="0" lvl="0" indent="0" algn="ctr" defTabSz="1218565" rtl="0" eaLnBrk="1" fontAlgn="auto" latinLnBrk="0" hangingPunct="1">
                <a:lnSpc>
                  <a:spcPct val="12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rgbClr val="000000">
                      <a:lumMod val="75000"/>
                      <a:lumOff val="25000"/>
                    </a:srgbClr>
                  </a:solidFill>
                  <a:effectLst/>
                  <a:uLnTx/>
                  <a:uFillTx/>
                  <a:cs typeface="+mn-ea"/>
                  <a:sym typeface="+mn-lt"/>
                </a:rPr>
                <a:t>文字添加</a:t>
              </a:r>
              <a:endParaRPr kumimoji="0" lang="zh-CN" altLang="en-US" sz="1800" b="1" i="0" u="none" strike="noStrike" kern="1200" cap="none" spc="0" normalizeH="0" baseline="0" noProof="0" dirty="0">
                <a:ln>
                  <a:noFill/>
                </a:ln>
                <a:solidFill>
                  <a:srgbClr val="000000">
                    <a:lumMod val="75000"/>
                    <a:lumOff val="25000"/>
                  </a:srgbClr>
                </a:solidFill>
                <a:effectLst/>
                <a:uLnTx/>
                <a:uFillTx/>
                <a:cs typeface="+mn-ea"/>
                <a:sym typeface="+mn-lt"/>
              </a:endParaRPr>
            </a:p>
          </p:txBody>
        </p:sp>
      </p:grpSp>
      <p:grpSp>
        <p:nvGrpSpPr>
          <p:cNvPr id="27" name="组合 26"/>
          <p:cNvGrpSpPr/>
          <p:nvPr/>
        </p:nvGrpSpPr>
        <p:grpSpPr>
          <a:xfrm>
            <a:off x="-482600" y="304800"/>
            <a:ext cx="2260600" cy="381000"/>
            <a:chOff x="-482600" y="304800"/>
            <a:chExt cx="2260600" cy="381000"/>
          </a:xfrm>
        </p:grpSpPr>
        <p:sp>
          <p:nvSpPr>
            <p:cNvPr id="28" name="平行四边形 27"/>
            <p:cNvSpPr/>
            <p:nvPr/>
          </p:nvSpPr>
          <p:spPr>
            <a:xfrm>
              <a:off x="-482600" y="304800"/>
              <a:ext cx="2260600" cy="381000"/>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文本框 28"/>
            <p:cNvSpPr txBox="1"/>
            <p:nvPr/>
          </p:nvSpPr>
          <p:spPr>
            <a:xfrm>
              <a:off x="37936" y="304800"/>
              <a:ext cx="1651000" cy="374729"/>
            </a:xfrm>
            <a:prstGeom prst="rect">
              <a:avLst/>
            </a:prstGeom>
            <a:noFill/>
          </p:spPr>
          <p:txBody>
            <a:bodyPr wrap="square" rtlCol="0">
              <a:spAutoFit/>
            </a:bodyPr>
            <a:lstStyle/>
            <a:p>
              <a:r>
                <a:rPr lang="zh-CN" altLang="en-US" dirty="0">
                  <a:solidFill>
                    <a:schemeClr val="bg1"/>
                  </a:solidFill>
                  <a:cs typeface="+mn-ea"/>
                  <a:sym typeface="+mn-lt"/>
                </a:rPr>
                <a:t>年度工作概述</a:t>
              </a:r>
              <a:endParaRPr lang="zh-CN" altLang="en-US" dirty="0">
                <a:solidFill>
                  <a:schemeClr val="bg1"/>
                </a:solidFill>
                <a:cs typeface="+mn-ea"/>
                <a:sym typeface="+mn-lt"/>
              </a:endParaRPr>
            </a:p>
          </p:txBody>
        </p:sp>
      </p:gr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anim calcmode="lin" valueType="num">
                                      <p:cBhvr>
                                        <p:cTn id="10" dur="500" fill="hold"/>
                                        <p:tgtEl>
                                          <p:spTgt spid="12"/>
                                        </p:tgtEl>
                                        <p:attrNameLst>
                                          <p:attrName>ppt_x</p:attrName>
                                        </p:attrNameLst>
                                      </p:cBhvr>
                                      <p:tavLst>
                                        <p:tav tm="0">
                                          <p:val>
                                            <p:fltVal val="0.5"/>
                                          </p:val>
                                        </p:tav>
                                        <p:tav tm="100000">
                                          <p:val>
                                            <p:strVal val="#ppt_x"/>
                                          </p:val>
                                        </p:tav>
                                      </p:tavLst>
                                    </p:anim>
                                    <p:anim calcmode="lin" valueType="num">
                                      <p:cBhvr>
                                        <p:cTn id="11" dur="500" fill="hold"/>
                                        <p:tgtEl>
                                          <p:spTgt spid="12"/>
                                        </p:tgtEl>
                                        <p:attrNameLst>
                                          <p:attrName>ppt_y</p:attrName>
                                        </p:attrNameLst>
                                      </p:cBhvr>
                                      <p:tavLst>
                                        <p:tav tm="0">
                                          <p:val>
                                            <p:fltVal val="0.5"/>
                                          </p:val>
                                        </p:tav>
                                        <p:tav tm="100000">
                                          <p:val>
                                            <p:strVal val="#ppt_y"/>
                                          </p:val>
                                        </p:tav>
                                      </p:tavLst>
                                    </p:anim>
                                  </p:childTnLst>
                                </p:cTn>
                              </p:par>
                              <p:par>
                                <p:cTn id="12" presetID="53" presetClass="entr" presetSubtype="528" fill="hold" nodeType="with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500" fill="hold"/>
                                        <p:tgtEl>
                                          <p:spTgt spid="18"/>
                                        </p:tgtEl>
                                        <p:attrNameLst>
                                          <p:attrName>ppt_w</p:attrName>
                                        </p:attrNameLst>
                                      </p:cBhvr>
                                      <p:tavLst>
                                        <p:tav tm="0">
                                          <p:val>
                                            <p:fltVal val="0"/>
                                          </p:val>
                                        </p:tav>
                                        <p:tav tm="100000">
                                          <p:val>
                                            <p:strVal val="#ppt_w"/>
                                          </p:val>
                                        </p:tav>
                                      </p:tavLst>
                                    </p:anim>
                                    <p:anim calcmode="lin" valueType="num">
                                      <p:cBhvr>
                                        <p:cTn id="15" dur="500" fill="hold"/>
                                        <p:tgtEl>
                                          <p:spTgt spid="18"/>
                                        </p:tgtEl>
                                        <p:attrNameLst>
                                          <p:attrName>ppt_h</p:attrName>
                                        </p:attrNameLst>
                                      </p:cBhvr>
                                      <p:tavLst>
                                        <p:tav tm="0">
                                          <p:val>
                                            <p:fltVal val="0"/>
                                          </p:val>
                                        </p:tav>
                                        <p:tav tm="100000">
                                          <p:val>
                                            <p:strVal val="#ppt_h"/>
                                          </p:val>
                                        </p:tav>
                                      </p:tavLst>
                                    </p:anim>
                                    <p:animEffect transition="in" filter="fade">
                                      <p:cBhvr>
                                        <p:cTn id="16" dur="500"/>
                                        <p:tgtEl>
                                          <p:spTgt spid="18"/>
                                        </p:tgtEl>
                                      </p:cBhvr>
                                    </p:animEffect>
                                    <p:anim calcmode="lin" valueType="num">
                                      <p:cBhvr>
                                        <p:cTn id="17" dur="500" fill="hold"/>
                                        <p:tgtEl>
                                          <p:spTgt spid="18"/>
                                        </p:tgtEl>
                                        <p:attrNameLst>
                                          <p:attrName>ppt_x</p:attrName>
                                        </p:attrNameLst>
                                      </p:cBhvr>
                                      <p:tavLst>
                                        <p:tav tm="0">
                                          <p:val>
                                            <p:fltVal val="0.5"/>
                                          </p:val>
                                        </p:tav>
                                        <p:tav tm="100000">
                                          <p:val>
                                            <p:strVal val="#ppt_x"/>
                                          </p:val>
                                        </p:tav>
                                      </p:tavLst>
                                    </p:anim>
                                    <p:anim calcmode="lin" valueType="num">
                                      <p:cBhvr>
                                        <p:cTn id="18" dur="500" fill="hold"/>
                                        <p:tgtEl>
                                          <p:spTgt spid="18"/>
                                        </p:tgtEl>
                                        <p:attrNameLst>
                                          <p:attrName>ppt_y</p:attrName>
                                        </p:attrNameLst>
                                      </p:cBhvr>
                                      <p:tavLst>
                                        <p:tav tm="0">
                                          <p:val>
                                            <p:fltVal val="0.5"/>
                                          </p:val>
                                        </p:tav>
                                        <p:tav tm="100000">
                                          <p:val>
                                            <p:strVal val="#ppt_y"/>
                                          </p:val>
                                        </p:tav>
                                      </p:tavLst>
                                    </p:anim>
                                  </p:childTnLst>
                                </p:cTn>
                              </p:par>
                              <p:par>
                                <p:cTn id="19" presetID="53" presetClass="entr" presetSubtype="528" fill="hold" nodeType="withEffect">
                                  <p:stCondLst>
                                    <p:cond delay="0"/>
                                  </p:stCondLst>
                                  <p:childTnLst>
                                    <p:set>
                                      <p:cBhvr>
                                        <p:cTn id="20" dur="1" fill="hold">
                                          <p:stCondLst>
                                            <p:cond delay="0"/>
                                          </p:stCondLst>
                                        </p:cTn>
                                        <p:tgtEl>
                                          <p:spTgt spid="24"/>
                                        </p:tgtEl>
                                        <p:attrNameLst>
                                          <p:attrName>style.visibility</p:attrName>
                                        </p:attrNameLst>
                                      </p:cBhvr>
                                      <p:to>
                                        <p:strVal val="visible"/>
                                      </p:to>
                                    </p:set>
                                    <p:anim calcmode="lin" valueType="num">
                                      <p:cBhvr>
                                        <p:cTn id="21" dur="500" fill="hold"/>
                                        <p:tgtEl>
                                          <p:spTgt spid="24"/>
                                        </p:tgtEl>
                                        <p:attrNameLst>
                                          <p:attrName>ppt_w</p:attrName>
                                        </p:attrNameLst>
                                      </p:cBhvr>
                                      <p:tavLst>
                                        <p:tav tm="0">
                                          <p:val>
                                            <p:fltVal val="0"/>
                                          </p:val>
                                        </p:tav>
                                        <p:tav tm="100000">
                                          <p:val>
                                            <p:strVal val="#ppt_w"/>
                                          </p:val>
                                        </p:tav>
                                      </p:tavLst>
                                    </p:anim>
                                    <p:anim calcmode="lin" valueType="num">
                                      <p:cBhvr>
                                        <p:cTn id="22" dur="500" fill="hold"/>
                                        <p:tgtEl>
                                          <p:spTgt spid="24"/>
                                        </p:tgtEl>
                                        <p:attrNameLst>
                                          <p:attrName>ppt_h</p:attrName>
                                        </p:attrNameLst>
                                      </p:cBhvr>
                                      <p:tavLst>
                                        <p:tav tm="0">
                                          <p:val>
                                            <p:fltVal val="0"/>
                                          </p:val>
                                        </p:tav>
                                        <p:tav tm="100000">
                                          <p:val>
                                            <p:strVal val="#ppt_h"/>
                                          </p:val>
                                        </p:tav>
                                      </p:tavLst>
                                    </p:anim>
                                    <p:animEffect transition="in" filter="fade">
                                      <p:cBhvr>
                                        <p:cTn id="23" dur="500"/>
                                        <p:tgtEl>
                                          <p:spTgt spid="24"/>
                                        </p:tgtEl>
                                      </p:cBhvr>
                                    </p:animEffect>
                                    <p:anim calcmode="lin" valueType="num">
                                      <p:cBhvr>
                                        <p:cTn id="24" dur="500" fill="hold"/>
                                        <p:tgtEl>
                                          <p:spTgt spid="24"/>
                                        </p:tgtEl>
                                        <p:attrNameLst>
                                          <p:attrName>ppt_x</p:attrName>
                                        </p:attrNameLst>
                                      </p:cBhvr>
                                      <p:tavLst>
                                        <p:tav tm="0">
                                          <p:val>
                                            <p:fltVal val="0.5"/>
                                          </p:val>
                                        </p:tav>
                                        <p:tav tm="100000">
                                          <p:val>
                                            <p:strVal val="#ppt_x"/>
                                          </p:val>
                                        </p:tav>
                                      </p:tavLst>
                                    </p:anim>
                                    <p:anim calcmode="lin" valueType="num">
                                      <p:cBhvr>
                                        <p:cTn id="25" dur="500" fill="hold"/>
                                        <p:tgtEl>
                                          <p:spTgt spid="24"/>
                                        </p:tgtEl>
                                        <p:attrNameLst>
                                          <p:attrName>ppt_y</p:attrName>
                                        </p:attrNameLst>
                                      </p:cBhvr>
                                      <p:tavLst>
                                        <p:tav tm="0">
                                          <p:val>
                                            <p:fltVal val="0.5"/>
                                          </p:val>
                                        </p:tav>
                                        <p:tav tm="100000">
                                          <p:val>
                                            <p:strVal val="#ppt_y"/>
                                          </p:val>
                                        </p:tav>
                                      </p:tavLst>
                                    </p:anim>
                                  </p:childTnLst>
                                </p:cTn>
                              </p:par>
                              <p:par>
                                <p:cTn id="26" presetID="53" presetClass="entr" presetSubtype="528" fill="hold" nodeType="withEffect">
                                  <p:stCondLst>
                                    <p:cond delay="0"/>
                                  </p:stCondLst>
                                  <p:childTnLst>
                                    <p:set>
                                      <p:cBhvr>
                                        <p:cTn id="27" dur="1" fill="hold">
                                          <p:stCondLst>
                                            <p:cond delay="0"/>
                                          </p:stCondLst>
                                        </p:cTn>
                                        <p:tgtEl>
                                          <p:spTgt spid="21"/>
                                        </p:tgtEl>
                                        <p:attrNameLst>
                                          <p:attrName>style.visibility</p:attrName>
                                        </p:attrNameLst>
                                      </p:cBhvr>
                                      <p:to>
                                        <p:strVal val="visible"/>
                                      </p:to>
                                    </p:set>
                                    <p:anim calcmode="lin" valueType="num">
                                      <p:cBhvr>
                                        <p:cTn id="28" dur="500" fill="hold"/>
                                        <p:tgtEl>
                                          <p:spTgt spid="21"/>
                                        </p:tgtEl>
                                        <p:attrNameLst>
                                          <p:attrName>ppt_w</p:attrName>
                                        </p:attrNameLst>
                                      </p:cBhvr>
                                      <p:tavLst>
                                        <p:tav tm="0">
                                          <p:val>
                                            <p:fltVal val="0"/>
                                          </p:val>
                                        </p:tav>
                                        <p:tav tm="100000">
                                          <p:val>
                                            <p:strVal val="#ppt_w"/>
                                          </p:val>
                                        </p:tav>
                                      </p:tavLst>
                                    </p:anim>
                                    <p:anim calcmode="lin" valueType="num">
                                      <p:cBhvr>
                                        <p:cTn id="29" dur="500" fill="hold"/>
                                        <p:tgtEl>
                                          <p:spTgt spid="21"/>
                                        </p:tgtEl>
                                        <p:attrNameLst>
                                          <p:attrName>ppt_h</p:attrName>
                                        </p:attrNameLst>
                                      </p:cBhvr>
                                      <p:tavLst>
                                        <p:tav tm="0">
                                          <p:val>
                                            <p:fltVal val="0"/>
                                          </p:val>
                                        </p:tav>
                                        <p:tav tm="100000">
                                          <p:val>
                                            <p:strVal val="#ppt_h"/>
                                          </p:val>
                                        </p:tav>
                                      </p:tavLst>
                                    </p:anim>
                                    <p:animEffect transition="in" filter="fade">
                                      <p:cBhvr>
                                        <p:cTn id="30" dur="500"/>
                                        <p:tgtEl>
                                          <p:spTgt spid="21"/>
                                        </p:tgtEl>
                                      </p:cBhvr>
                                    </p:animEffect>
                                    <p:anim calcmode="lin" valueType="num">
                                      <p:cBhvr>
                                        <p:cTn id="31" dur="500" fill="hold"/>
                                        <p:tgtEl>
                                          <p:spTgt spid="21"/>
                                        </p:tgtEl>
                                        <p:attrNameLst>
                                          <p:attrName>ppt_x</p:attrName>
                                        </p:attrNameLst>
                                      </p:cBhvr>
                                      <p:tavLst>
                                        <p:tav tm="0">
                                          <p:val>
                                            <p:fltVal val="0.5"/>
                                          </p:val>
                                        </p:tav>
                                        <p:tav tm="100000">
                                          <p:val>
                                            <p:strVal val="#ppt_x"/>
                                          </p:val>
                                        </p:tav>
                                      </p:tavLst>
                                    </p:anim>
                                    <p:anim calcmode="lin" valueType="num">
                                      <p:cBhvr>
                                        <p:cTn id="32" dur="500" fill="hold"/>
                                        <p:tgtEl>
                                          <p:spTgt spid="21"/>
                                        </p:tgtEl>
                                        <p:attrNameLst>
                                          <p:attrName>ppt_y</p:attrName>
                                        </p:attrNameLst>
                                      </p:cBhvr>
                                      <p:tavLst>
                                        <p:tav tm="0">
                                          <p:val>
                                            <p:fltVal val="0.5"/>
                                          </p:val>
                                        </p:tav>
                                        <p:tav tm="100000">
                                          <p:val>
                                            <p:strVal val="#ppt_y"/>
                                          </p:val>
                                        </p:tav>
                                      </p:tavLst>
                                    </p:anim>
                                  </p:childTnLst>
                                </p:cTn>
                              </p:par>
                              <p:par>
                                <p:cTn id="33" presetID="53" presetClass="entr" presetSubtype="528" fill="hold" nodeType="with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500" fill="hold"/>
                                        <p:tgtEl>
                                          <p:spTgt spid="15"/>
                                        </p:tgtEl>
                                        <p:attrNameLst>
                                          <p:attrName>ppt_w</p:attrName>
                                        </p:attrNameLst>
                                      </p:cBhvr>
                                      <p:tavLst>
                                        <p:tav tm="0">
                                          <p:val>
                                            <p:fltVal val="0"/>
                                          </p:val>
                                        </p:tav>
                                        <p:tav tm="100000">
                                          <p:val>
                                            <p:strVal val="#ppt_w"/>
                                          </p:val>
                                        </p:tav>
                                      </p:tavLst>
                                    </p:anim>
                                    <p:anim calcmode="lin" valueType="num">
                                      <p:cBhvr>
                                        <p:cTn id="36" dur="500" fill="hold"/>
                                        <p:tgtEl>
                                          <p:spTgt spid="15"/>
                                        </p:tgtEl>
                                        <p:attrNameLst>
                                          <p:attrName>ppt_h</p:attrName>
                                        </p:attrNameLst>
                                      </p:cBhvr>
                                      <p:tavLst>
                                        <p:tav tm="0">
                                          <p:val>
                                            <p:fltVal val="0"/>
                                          </p:val>
                                        </p:tav>
                                        <p:tav tm="100000">
                                          <p:val>
                                            <p:strVal val="#ppt_h"/>
                                          </p:val>
                                        </p:tav>
                                      </p:tavLst>
                                    </p:anim>
                                    <p:animEffect transition="in" filter="fade">
                                      <p:cBhvr>
                                        <p:cTn id="37" dur="500"/>
                                        <p:tgtEl>
                                          <p:spTgt spid="15"/>
                                        </p:tgtEl>
                                      </p:cBhvr>
                                    </p:animEffect>
                                    <p:anim calcmode="lin" valueType="num">
                                      <p:cBhvr>
                                        <p:cTn id="38" dur="500" fill="hold"/>
                                        <p:tgtEl>
                                          <p:spTgt spid="15"/>
                                        </p:tgtEl>
                                        <p:attrNameLst>
                                          <p:attrName>ppt_x</p:attrName>
                                        </p:attrNameLst>
                                      </p:cBhvr>
                                      <p:tavLst>
                                        <p:tav tm="0">
                                          <p:val>
                                            <p:fltVal val="0.5"/>
                                          </p:val>
                                        </p:tav>
                                        <p:tav tm="100000">
                                          <p:val>
                                            <p:strVal val="#ppt_x"/>
                                          </p:val>
                                        </p:tav>
                                      </p:tavLst>
                                    </p:anim>
                                    <p:anim calcmode="lin" valueType="num">
                                      <p:cBhvr>
                                        <p:cTn id="39" dur="500" fill="hold"/>
                                        <p:tgtEl>
                                          <p:spTgt spid="1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544893" y="2325121"/>
            <a:ext cx="6900945" cy="3549226"/>
            <a:chOff x="3544893" y="2325121"/>
            <a:chExt cx="6900945" cy="3549226"/>
          </a:xfrm>
          <a:solidFill>
            <a:schemeClr val="accent3"/>
          </a:solidFill>
        </p:grpSpPr>
        <p:grpSp>
          <p:nvGrpSpPr>
            <p:cNvPr id="3" name="组合 2"/>
            <p:cNvGrpSpPr/>
            <p:nvPr/>
          </p:nvGrpSpPr>
          <p:grpSpPr>
            <a:xfrm>
              <a:off x="3544893" y="2325121"/>
              <a:ext cx="6900945" cy="3549226"/>
              <a:chOff x="3544893" y="2325121"/>
              <a:chExt cx="6900945" cy="3549226"/>
            </a:xfrm>
            <a:grpFill/>
          </p:grpSpPr>
          <p:sp>
            <p:nvSpPr>
              <p:cNvPr id="8" name="椭圆 135"/>
              <p:cNvSpPr>
                <a:spLocks noChangeArrowheads="1"/>
              </p:cNvSpPr>
              <p:nvPr/>
            </p:nvSpPr>
            <p:spPr bwMode="auto">
              <a:xfrm>
                <a:off x="3554526" y="2489185"/>
                <a:ext cx="716609" cy="716701"/>
              </a:xfrm>
              <a:prstGeom prst="ellipse">
                <a:avLst/>
              </a:prstGeom>
              <a:grpFill/>
              <a:ln w="12700" cap="flat" cmpd="sng">
                <a:noFill/>
                <a:bevel/>
              </a:ln>
            </p:spPr>
            <p:txBody>
              <a:bodyPr anchor="ctr"/>
              <a:lstStyle/>
              <a:p>
                <a:pPr marL="0" marR="0" lvl="0" indent="0" algn="ctr" defTabSz="1155065" rtl="0" eaLnBrk="1" fontAlgn="auto" latinLnBrk="0" hangingPunct="1">
                  <a:lnSpc>
                    <a:spcPct val="100000"/>
                  </a:lnSpc>
                  <a:spcBef>
                    <a:spcPts val="0"/>
                  </a:spcBef>
                  <a:spcAft>
                    <a:spcPts val="0"/>
                  </a:spcAft>
                  <a:buClrTx/>
                  <a:buSzTx/>
                  <a:buFontTx/>
                  <a:buNone/>
                  <a:defRPr/>
                </a:pPr>
                <a:endParaRPr kumimoji="0" lang="zh-CN" altLang="zh-CN" sz="2275" b="0" i="0" u="none" strike="noStrike" kern="0" cap="none" spc="0" normalizeH="0" baseline="0" noProof="0">
                  <a:ln>
                    <a:noFill/>
                  </a:ln>
                  <a:solidFill>
                    <a:srgbClr val="FFFFFF"/>
                  </a:solidFill>
                  <a:effectLst/>
                  <a:uLnTx/>
                  <a:uFillTx/>
                  <a:cs typeface="+mn-ea"/>
                  <a:sym typeface="+mn-lt"/>
                </a:endParaRPr>
              </a:p>
            </p:txBody>
          </p:sp>
          <p:sp>
            <p:nvSpPr>
              <p:cNvPr id="9" name="椭圆 140"/>
              <p:cNvSpPr>
                <a:spLocks noChangeArrowheads="1"/>
              </p:cNvSpPr>
              <p:nvPr/>
            </p:nvSpPr>
            <p:spPr bwMode="auto">
              <a:xfrm>
                <a:off x="3544893" y="4255070"/>
                <a:ext cx="716739" cy="716467"/>
              </a:xfrm>
              <a:prstGeom prst="ellipse">
                <a:avLst/>
              </a:prstGeom>
              <a:grpFill/>
              <a:ln w="12700" cap="flat" cmpd="sng">
                <a:noFill/>
                <a:bevel/>
              </a:ln>
            </p:spPr>
            <p:txBody>
              <a:bodyPr anchor="ctr"/>
              <a:lstStyle/>
              <a:p>
                <a:pPr marL="0" marR="0" lvl="0" indent="0" algn="ctr" defTabSz="1155065" rtl="0" eaLnBrk="1" fontAlgn="auto" latinLnBrk="0" hangingPunct="1">
                  <a:lnSpc>
                    <a:spcPct val="100000"/>
                  </a:lnSpc>
                  <a:spcBef>
                    <a:spcPts val="0"/>
                  </a:spcBef>
                  <a:spcAft>
                    <a:spcPts val="0"/>
                  </a:spcAft>
                  <a:buClrTx/>
                  <a:buSzTx/>
                  <a:buFontTx/>
                  <a:buNone/>
                  <a:defRPr/>
                </a:pPr>
                <a:endParaRPr kumimoji="0" lang="zh-CN" altLang="zh-CN" sz="2275" b="0" i="0" u="none" strike="noStrike" kern="0" cap="none" spc="0" normalizeH="0" baseline="0" noProof="0">
                  <a:ln>
                    <a:noFill/>
                  </a:ln>
                  <a:solidFill>
                    <a:srgbClr val="FFFFFF"/>
                  </a:solidFill>
                  <a:effectLst/>
                  <a:uLnTx/>
                  <a:uFillTx/>
                  <a:cs typeface="+mn-ea"/>
                  <a:sym typeface="+mn-lt"/>
                </a:endParaRPr>
              </a:p>
            </p:txBody>
          </p:sp>
          <p:sp>
            <p:nvSpPr>
              <p:cNvPr id="10" name="椭圆 139"/>
              <p:cNvSpPr>
                <a:spLocks noChangeArrowheads="1"/>
              </p:cNvSpPr>
              <p:nvPr/>
            </p:nvSpPr>
            <p:spPr bwMode="auto">
              <a:xfrm>
                <a:off x="3554526" y="3378750"/>
                <a:ext cx="716659" cy="717220"/>
              </a:xfrm>
              <a:prstGeom prst="ellipse">
                <a:avLst/>
              </a:prstGeom>
              <a:grpFill/>
              <a:ln w="12700" cap="flat" cmpd="sng">
                <a:noFill/>
                <a:bevel/>
              </a:ln>
            </p:spPr>
            <p:txBody>
              <a:bodyPr anchor="ctr"/>
              <a:lstStyle/>
              <a:p>
                <a:pPr marL="0" marR="0" lvl="0" indent="0" algn="ctr" defTabSz="1155065" rtl="0" eaLnBrk="1" fontAlgn="auto" latinLnBrk="0" hangingPunct="1">
                  <a:lnSpc>
                    <a:spcPct val="100000"/>
                  </a:lnSpc>
                  <a:spcBef>
                    <a:spcPts val="0"/>
                  </a:spcBef>
                  <a:spcAft>
                    <a:spcPts val="0"/>
                  </a:spcAft>
                  <a:buClrTx/>
                  <a:buSzTx/>
                  <a:buFontTx/>
                  <a:buNone/>
                  <a:defRPr/>
                </a:pPr>
                <a:endParaRPr kumimoji="0" lang="zh-CN" altLang="zh-CN" sz="2275" b="0" i="0" u="none" strike="noStrike" kern="0" cap="none" spc="0" normalizeH="0" baseline="0" noProof="0">
                  <a:ln>
                    <a:noFill/>
                  </a:ln>
                  <a:solidFill>
                    <a:srgbClr val="FFFFFF"/>
                  </a:solidFill>
                  <a:effectLst/>
                  <a:uLnTx/>
                  <a:uFillTx/>
                  <a:cs typeface="+mn-ea"/>
                  <a:sym typeface="+mn-lt"/>
                </a:endParaRPr>
              </a:p>
            </p:txBody>
          </p:sp>
          <p:sp>
            <p:nvSpPr>
              <p:cNvPr id="11" name="椭圆 85"/>
              <p:cNvSpPr>
                <a:spLocks noChangeArrowheads="1"/>
              </p:cNvSpPr>
              <p:nvPr/>
            </p:nvSpPr>
            <p:spPr bwMode="auto">
              <a:xfrm>
                <a:off x="3554525" y="5157880"/>
                <a:ext cx="716453" cy="716467"/>
              </a:xfrm>
              <a:prstGeom prst="ellipse">
                <a:avLst/>
              </a:prstGeom>
              <a:grpFill/>
              <a:ln w="12700" cap="flat" cmpd="sng">
                <a:noFill/>
                <a:bevel/>
              </a:ln>
            </p:spPr>
            <p:txBody>
              <a:bodyPr anchor="ctr"/>
              <a:lstStyle/>
              <a:p>
                <a:pPr marL="0" marR="0" lvl="0" indent="0" algn="ctr" defTabSz="1155065" rtl="0" eaLnBrk="1" fontAlgn="auto" latinLnBrk="0" hangingPunct="1">
                  <a:lnSpc>
                    <a:spcPct val="100000"/>
                  </a:lnSpc>
                  <a:spcBef>
                    <a:spcPts val="0"/>
                  </a:spcBef>
                  <a:spcAft>
                    <a:spcPts val="0"/>
                  </a:spcAft>
                  <a:buClrTx/>
                  <a:buSzTx/>
                  <a:buFontTx/>
                  <a:buNone/>
                  <a:defRPr/>
                </a:pPr>
                <a:endParaRPr kumimoji="0" lang="zh-CN" altLang="zh-CN" sz="2275" b="0" i="0" u="none" strike="noStrike" kern="0" cap="none" spc="0" normalizeH="0" baseline="0" noProof="0">
                  <a:ln>
                    <a:noFill/>
                  </a:ln>
                  <a:solidFill>
                    <a:srgbClr val="FFFFFF"/>
                  </a:solidFill>
                  <a:effectLst/>
                  <a:uLnTx/>
                  <a:uFillTx/>
                  <a:cs typeface="+mn-ea"/>
                  <a:sym typeface="+mn-lt"/>
                </a:endParaRPr>
              </a:p>
            </p:txBody>
          </p:sp>
          <p:sp>
            <p:nvSpPr>
              <p:cNvPr id="12" name="任意多边形 56"/>
              <p:cNvSpPr>
                <a:spLocks noChangeArrowheads="1"/>
              </p:cNvSpPr>
              <p:nvPr/>
            </p:nvSpPr>
            <p:spPr bwMode="auto">
              <a:xfrm>
                <a:off x="9326131" y="2325121"/>
                <a:ext cx="1119707" cy="3507082"/>
              </a:xfrm>
              <a:custGeom>
                <a:avLst/>
                <a:gdLst>
                  <a:gd name="T0" fmla="*/ 1176576 w 1181100"/>
                  <a:gd name="T1" fmla="*/ 0 h 3698875"/>
                  <a:gd name="T2" fmla="*/ 1181100 w 1181100"/>
                  <a:gd name="T3" fmla="*/ 0 h 3698875"/>
                  <a:gd name="T4" fmla="*/ 1181100 w 1181100"/>
                  <a:gd name="T5" fmla="*/ 3698875 h 3698875"/>
                  <a:gd name="T6" fmla="*/ 0 w 1181100"/>
                  <a:gd name="T7" fmla="*/ 3698875 h 3698875"/>
                  <a:gd name="T8" fmla="*/ 0 w 1181100"/>
                  <a:gd name="T9" fmla="*/ 1735795 h 3698875"/>
                  <a:gd name="T10" fmla="*/ 48924 w 1181100"/>
                  <a:gd name="T11" fmla="*/ 1697678 h 3698875"/>
                  <a:gd name="T12" fmla="*/ 278759 w 1181100"/>
                  <a:gd name="T13" fmla="*/ 1500788 h 3698875"/>
                  <a:gd name="T14" fmla="*/ 453153 w 1181100"/>
                  <a:gd name="T15" fmla="*/ 1330349 h 3698875"/>
                  <a:gd name="T16" fmla="*/ 510936 w 1181100"/>
                  <a:gd name="T17" fmla="*/ 1369307 h 3698875"/>
                  <a:gd name="T18" fmla="*/ 590551 w 1181100"/>
                  <a:gd name="T19" fmla="*/ 1385380 h 3698875"/>
                  <a:gd name="T20" fmla="*/ 795088 w 1181100"/>
                  <a:gd name="T21" fmla="*/ 1180843 h 3698875"/>
                  <a:gd name="T22" fmla="*/ 735181 w 1181100"/>
                  <a:gd name="T23" fmla="*/ 1036213 h 3698875"/>
                  <a:gd name="T24" fmla="*/ 717723 w 1181100"/>
                  <a:gd name="T25" fmla="*/ 1024442 h 3698875"/>
                  <a:gd name="T26" fmla="*/ 820291 w 1181100"/>
                  <a:gd name="T27" fmla="*/ 886780 h 3698875"/>
                  <a:gd name="T28" fmla="*/ 1174186 w 1181100"/>
                  <a:gd name="T29" fmla="*/ 21448 h 3698875"/>
                  <a:gd name="T30" fmla="*/ 1176576 w 1181100"/>
                  <a:gd name="T31" fmla="*/ 0 h 369887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81100"/>
                  <a:gd name="T49" fmla="*/ 0 h 3698875"/>
                  <a:gd name="T50" fmla="*/ 1181100 w 1181100"/>
                  <a:gd name="T51" fmla="*/ 3698875 h 369887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81100" h="3698875">
                    <a:moveTo>
                      <a:pt x="1176576" y="0"/>
                    </a:moveTo>
                    <a:lnTo>
                      <a:pt x="1181100" y="0"/>
                    </a:lnTo>
                    <a:lnTo>
                      <a:pt x="1181100" y="3698875"/>
                    </a:lnTo>
                    <a:lnTo>
                      <a:pt x="0" y="3698875"/>
                    </a:lnTo>
                    <a:lnTo>
                      <a:pt x="0" y="1735795"/>
                    </a:lnTo>
                    <a:lnTo>
                      <a:pt x="48924" y="1697678"/>
                    </a:lnTo>
                    <a:cubicBezTo>
                      <a:pt x="129510" y="1632743"/>
                      <a:pt x="206155" y="1567101"/>
                      <a:pt x="278759" y="1500788"/>
                    </a:cubicBezTo>
                    <a:lnTo>
                      <a:pt x="453153" y="1330349"/>
                    </a:lnTo>
                    <a:lnTo>
                      <a:pt x="510936" y="1369307"/>
                    </a:lnTo>
                    <a:cubicBezTo>
                      <a:pt x="535406" y="1379657"/>
                      <a:pt x="562310" y="1385380"/>
                      <a:pt x="590551" y="1385380"/>
                    </a:cubicBezTo>
                    <a:cubicBezTo>
                      <a:pt x="703514" y="1385380"/>
                      <a:pt x="795088" y="1293806"/>
                      <a:pt x="795088" y="1180843"/>
                    </a:cubicBezTo>
                    <a:cubicBezTo>
                      <a:pt x="795088" y="1124362"/>
                      <a:pt x="772195" y="1073227"/>
                      <a:pt x="735181" y="1036213"/>
                    </a:cubicBezTo>
                    <a:lnTo>
                      <a:pt x="717723" y="1024442"/>
                    </a:lnTo>
                    <a:lnTo>
                      <a:pt x="820291" y="886780"/>
                    </a:lnTo>
                    <a:cubicBezTo>
                      <a:pt x="1010014" y="606666"/>
                      <a:pt x="1130158" y="317479"/>
                      <a:pt x="1174186" y="21448"/>
                    </a:cubicBezTo>
                    <a:lnTo>
                      <a:pt x="1176576" y="0"/>
                    </a:lnTo>
                    <a:close/>
                  </a:path>
                </a:pathLst>
              </a:custGeom>
              <a:grpFill/>
              <a:ln>
                <a:noFill/>
              </a:ln>
            </p:spPr>
            <p:txBody>
              <a:bodyPr lIns="86683" tIns="43343" rIns="86683" bIns="43343"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zh-CN" sz="2275" b="0" i="0" u="none" strike="noStrike" kern="1200" cap="none" spc="0" normalizeH="0" baseline="0" noProof="0">
                  <a:ln>
                    <a:noFill/>
                  </a:ln>
                  <a:solidFill>
                    <a:srgbClr val="FFFFFF"/>
                  </a:solidFill>
                  <a:effectLst/>
                  <a:uLnTx/>
                  <a:uFillTx/>
                  <a:cs typeface="+mn-ea"/>
                  <a:sym typeface="+mn-lt"/>
                </a:endParaRPr>
              </a:p>
            </p:txBody>
          </p:sp>
          <p:sp>
            <p:nvSpPr>
              <p:cNvPr id="13" name="任意多边形 59"/>
              <p:cNvSpPr>
                <a:spLocks noChangeArrowheads="1"/>
              </p:cNvSpPr>
              <p:nvPr/>
            </p:nvSpPr>
            <p:spPr bwMode="auto">
              <a:xfrm>
                <a:off x="8156761" y="4010928"/>
                <a:ext cx="1119707" cy="1822780"/>
              </a:xfrm>
              <a:custGeom>
                <a:avLst/>
                <a:gdLst>
                  <a:gd name="T0" fmla="*/ 1181100 w 1181100"/>
                  <a:gd name="T1" fmla="*/ 0 h 1921854"/>
                  <a:gd name="T2" fmla="*/ 1181100 w 1181100"/>
                  <a:gd name="T3" fmla="*/ 1921854 h 1921854"/>
                  <a:gd name="T4" fmla="*/ 0 w 1181100"/>
                  <a:gd name="T5" fmla="*/ 1921854 h 1921854"/>
                  <a:gd name="T6" fmla="*/ 0 w 1181100"/>
                  <a:gd name="T7" fmla="*/ 731966 h 1921854"/>
                  <a:gd name="T8" fmla="*/ 319230 w 1181100"/>
                  <a:gd name="T9" fmla="*/ 562253 h 1921854"/>
                  <a:gd name="T10" fmla="*/ 425975 w 1181100"/>
                  <a:gd name="T11" fmla="*/ 500289 h 1921854"/>
                  <a:gd name="T12" fmla="*/ 445921 w 1181100"/>
                  <a:gd name="T13" fmla="*/ 529872 h 1921854"/>
                  <a:gd name="T14" fmla="*/ 590551 w 1181100"/>
                  <a:gd name="T15" fmla="*/ 589779 h 1921854"/>
                  <a:gd name="T16" fmla="*/ 795088 w 1181100"/>
                  <a:gd name="T17" fmla="*/ 385242 h 1921854"/>
                  <a:gd name="T18" fmla="*/ 779015 w 1181100"/>
                  <a:gd name="T19" fmla="*/ 305627 h 1921854"/>
                  <a:gd name="T20" fmla="*/ 768996 w 1181100"/>
                  <a:gd name="T21" fmla="*/ 290767 h 1921854"/>
                  <a:gd name="T22" fmla="*/ 952789 w 1181100"/>
                  <a:gd name="T23" fmla="*/ 167545 h 1921854"/>
                  <a:gd name="T24" fmla="*/ 1140954 w 1181100"/>
                  <a:gd name="T25" fmla="*/ 31276 h 1921854"/>
                  <a:gd name="T26" fmla="*/ 1181100 w 1181100"/>
                  <a:gd name="T27" fmla="*/ 0 h 19218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181100"/>
                  <a:gd name="T43" fmla="*/ 0 h 1921854"/>
                  <a:gd name="T44" fmla="*/ 1181100 w 1181100"/>
                  <a:gd name="T45" fmla="*/ 1921854 h 192185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181100" h="1921854">
                    <a:moveTo>
                      <a:pt x="1181100" y="0"/>
                    </a:moveTo>
                    <a:lnTo>
                      <a:pt x="1181100" y="1921854"/>
                    </a:lnTo>
                    <a:lnTo>
                      <a:pt x="0" y="1921854"/>
                    </a:lnTo>
                    <a:lnTo>
                      <a:pt x="0" y="731966"/>
                    </a:lnTo>
                    <a:lnTo>
                      <a:pt x="319230" y="562253"/>
                    </a:lnTo>
                    <a:lnTo>
                      <a:pt x="425975" y="500289"/>
                    </a:lnTo>
                    <a:lnTo>
                      <a:pt x="445921" y="529872"/>
                    </a:lnTo>
                    <a:cubicBezTo>
                      <a:pt x="482935" y="566886"/>
                      <a:pt x="534069" y="589779"/>
                      <a:pt x="590551" y="589779"/>
                    </a:cubicBezTo>
                    <a:cubicBezTo>
                      <a:pt x="703514" y="589779"/>
                      <a:pt x="795088" y="498205"/>
                      <a:pt x="795088" y="385242"/>
                    </a:cubicBezTo>
                    <a:cubicBezTo>
                      <a:pt x="795088" y="357001"/>
                      <a:pt x="789365" y="330097"/>
                      <a:pt x="779015" y="305627"/>
                    </a:cubicBezTo>
                    <a:lnTo>
                      <a:pt x="768996" y="290767"/>
                    </a:lnTo>
                    <a:lnTo>
                      <a:pt x="952789" y="167545"/>
                    </a:lnTo>
                    <a:cubicBezTo>
                      <a:pt x="1017466" y="122501"/>
                      <a:pt x="1080201" y="77074"/>
                      <a:pt x="1140954" y="31276"/>
                    </a:cubicBezTo>
                    <a:lnTo>
                      <a:pt x="1181100" y="0"/>
                    </a:lnTo>
                    <a:close/>
                  </a:path>
                </a:pathLst>
              </a:custGeom>
              <a:grpFill/>
              <a:ln>
                <a:noFill/>
              </a:ln>
            </p:spPr>
            <p:txBody>
              <a:bodyPr lIns="86683" tIns="43343" rIns="86683" bIns="43343" anchor="ctr"/>
              <a:lstStyle/>
              <a:p>
                <a:pPr marL="0" marR="0" lvl="0" indent="0" algn="ctr" defTabSz="1155065" rtl="0" eaLnBrk="1" fontAlgn="auto" latinLnBrk="0" hangingPunct="1">
                  <a:lnSpc>
                    <a:spcPct val="100000"/>
                  </a:lnSpc>
                  <a:spcBef>
                    <a:spcPts val="0"/>
                  </a:spcBef>
                  <a:spcAft>
                    <a:spcPts val="0"/>
                  </a:spcAft>
                  <a:buClrTx/>
                  <a:buSzTx/>
                  <a:buFontTx/>
                  <a:buNone/>
                  <a:defRPr/>
                </a:pPr>
                <a:endParaRPr kumimoji="0" lang="zh-CN" altLang="zh-CN" sz="2275" b="0" i="0" u="none" strike="noStrike" kern="0" cap="none" spc="0" normalizeH="0" baseline="0" noProof="0">
                  <a:ln>
                    <a:noFill/>
                  </a:ln>
                  <a:solidFill>
                    <a:srgbClr val="FFFFFF"/>
                  </a:solidFill>
                  <a:effectLst/>
                  <a:uLnTx/>
                  <a:uFillTx/>
                  <a:cs typeface="+mn-ea"/>
                  <a:sym typeface="+mn-lt"/>
                </a:endParaRPr>
              </a:p>
            </p:txBody>
          </p:sp>
          <p:sp>
            <p:nvSpPr>
              <p:cNvPr id="14" name="任意多边形 63"/>
              <p:cNvSpPr>
                <a:spLocks noChangeArrowheads="1"/>
              </p:cNvSpPr>
              <p:nvPr/>
            </p:nvSpPr>
            <p:spPr bwMode="auto">
              <a:xfrm>
                <a:off x="6985885" y="4731911"/>
                <a:ext cx="1119707" cy="1101797"/>
              </a:xfrm>
              <a:custGeom>
                <a:avLst/>
                <a:gdLst>
                  <a:gd name="T0" fmla="*/ 1181100 w 1181100"/>
                  <a:gd name="T1" fmla="*/ 0 h 1161755"/>
                  <a:gd name="T2" fmla="*/ 1181100 w 1181100"/>
                  <a:gd name="T3" fmla="*/ 1161755 h 1161755"/>
                  <a:gd name="T4" fmla="*/ 0 w 1181100"/>
                  <a:gd name="T5" fmla="*/ 1161755 h 1161755"/>
                  <a:gd name="T6" fmla="*/ 0 w 1181100"/>
                  <a:gd name="T7" fmla="*/ 517854 h 1161755"/>
                  <a:gd name="T8" fmla="*/ 336342 w 1181100"/>
                  <a:gd name="T9" fmla="*/ 385518 h 1161755"/>
                  <a:gd name="T10" fmla="*/ 408490 w 1181100"/>
                  <a:gd name="T11" fmla="*/ 354228 h 1161755"/>
                  <a:gd name="T12" fmla="*/ 445921 w 1181100"/>
                  <a:gd name="T13" fmla="*/ 409746 h 1161755"/>
                  <a:gd name="T14" fmla="*/ 590551 w 1181100"/>
                  <a:gd name="T15" fmla="*/ 469653 h 1161755"/>
                  <a:gd name="T16" fmla="*/ 795088 w 1181100"/>
                  <a:gd name="T17" fmla="*/ 265116 h 1161755"/>
                  <a:gd name="T18" fmla="*/ 790933 w 1181100"/>
                  <a:gd name="T19" fmla="*/ 223895 h 1161755"/>
                  <a:gd name="T20" fmla="*/ 781056 w 1181100"/>
                  <a:gd name="T21" fmla="*/ 192076 h 1161755"/>
                  <a:gd name="T22" fmla="*/ 1174526 w 1181100"/>
                  <a:gd name="T23" fmla="*/ 3495 h 1161755"/>
                  <a:gd name="T24" fmla="*/ 1181100 w 1181100"/>
                  <a:gd name="T25" fmla="*/ 0 h 116175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81100"/>
                  <a:gd name="T40" fmla="*/ 0 h 1161755"/>
                  <a:gd name="T41" fmla="*/ 1181100 w 1181100"/>
                  <a:gd name="T42" fmla="*/ 1161755 h 116175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81100" h="1161755">
                    <a:moveTo>
                      <a:pt x="1181100" y="0"/>
                    </a:moveTo>
                    <a:lnTo>
                      <a:pt x="1181100" y="1161755"/>
                    </a:lnTo>
                    <a:lnTo>
                      <a:pt x="0" y="1161755"/>
                    </a:lnTo>
                    <a:lnTo>
                      <a:pt x="0" y="517854"/>
                    </a:lnTo>
                    <a:lnTo>
                      <a:pt x="336342" y="385518"/>
                    </a:lnTo>
                    <a:lnTo>
                      <a:pt x="408490" y="354228"/>
                    </a:lnTo>
                    <a:lnTo>
                      <a:pt x="445921" y="409746"/>
                    </a:lnTo>
                    <a:cubicBezTo>
                      <a:pt x="482935" y="446760"/>
                      <a:pt x="534070" y="469653"/>
                      <a:pt x="590551" y="469653"/>
                    </a:cubicBezTo>
                    <a:cubicBezTo>
                      <a:pt x="703514" y="469653"/>
                      <a:pt x="795088" y="378079"/>
                      <a:pt x="795088" y="265116"/>
                    </a:cubicBezTo>
                    <a:cubicBezTo>
                      <a:pt x="795088" y="250996"/>
                      <a:pt x="793657" y="237210"/>
                      <a:pt x="790933" y="223895"/>
                    </a:cubicBezTo>
                    <a:lnTo>
                      <a:pt x="781056" y="192076"/>
                    </a:lnTo>
                    <a:lnTo>
                      <a:pt x="1174526" y="3495"/>
                    </a:lnTo>
                    <a:lnTo>
                      <a:pt x="1181100" y="0"/>
                    </a:lnTo>
                    <a:close/>
                  </a:path>
                </a:pathLst>
              </a:custGeom>
              <a:grpFill/>
              <a:ln>
                <a:noFill/>
              </a:ln>
            </p:spPr>
            <p:txBody>
              <a:bodyPr lIns="86683" tIns="43343" rIns="86683" bIns="43343"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zh-CN" sz="2275" b="0" i="0" u="none" strike="noStrike" kern="1200" cap="none" spc="0" normalizeH="0" baseline="0" noProof="0">
                  <a:ln>
                    <a:noFill/>
                  </a:ln>
                  <a:solidFill>
                    <a:srgbClr val="FFFFFF"/>
                  </a:solidFill>
                  <a:effectLst/>
                  <a:uLnTx/>
                  <a:uFillTx/>
                  <a:cs typeface="+mn-ea"/>
                  <a:sym typeface="+mn-lt"/>
                </a:endParaRPr>
              </a:p>
            </p:txBody>
          </p:sp>
          <p:sp>
            <p:nvSpPr>
              <p:cNvPr id="15" name="任意多边形 66"/>
              <p:cNvSpPr>
                <a:spLocks noChangeArrowheads="1"/>
              </p:cNvSpPr>
              <p:nvPr/>
            </p:nvSpPr>
            <p:spPr bwMode="auto">
              <a:xfrm>
                <a:off x="5100142" y="5242168"/>
                <a:ext cx="1836078" cy="590033"/>
              </a:xfrm>
              <a:custGeom>
                <a:avLst/>
                <a:gdLst>
                  <a:gd name="T0" fmla="*/ 1936748 w 1936748"/>
                  <a:gd name="T1" fmla="*/ 0 h 623080"/>
                  <a:gd name="T2" fmla="*/ 1936748 w 1936748"/>
                  <a:gd name="T3" fmla="*/ 623080 h 623080"/>
                  <a:gd name="T4" fmla="*/ 0 w 1936748"/>
                  <a:gd name="T5" fmla="*/ 623080 h 623080"/>
                  <a:gd name="T6" fmla="*/ 0 w 1936748"/>
                  <a:gd name="T7" fmla="*/ 613884 h 623080"/>
                  <a:gd name="T8" fmla="*/ 352298 w 1936748"/>
                  <a:gd name="T9" fmla="*/ 519526 h 623080"/>
                  <a:gd name="T10" fmla="*/ 750617 w 1936748"/>
                  <a:gd name="T11" fmla="*/ 403342 h 623080"/>
                  <a:gd name="T12" fmla="*/ 791646 w 1936748"/>
                  <a:gd name="T13" fmla="*/ 390480 h 623080"/>
                  <a:gd name="T14" fmla="*/ 823745 w 1936748"/>
                  <a:gd name="T15" fmla="*/ 438090 h 623080"/>
                  <a:gd name="T16" fmla="*/ 968375 w 1936748"/>
                  <a:gd name="T17" fmla="*/ 497997 h 623080"/>
                  <a:gd name="T18" fmla="*/ 1172912 w 1936748"/>
                  <a:gd name="T19" fmla="*/ 293460 h 623080"/>
                  <a:gd name="T20" fmla="*/ 1170635 w 1936748"/>
                  <a:gd name="T21" fmla="*/ 270869 h 623080"/>
                  <a:gd name="T22" fmla="*/ 1509041 w 1936748"/>
                  <a:gd name="T23" fmla="*/ 156899 h 623080"/>
                  <a:gd name="T24" fmla="*/ 1868376 w 1936748"/>
                  <a:gd name="T25" fmla="*/ 26902 h 623080"/>
                  <a:gd name="T26" fmla="*/ 1936748 w 1936748"/>
                  <a:gd name="T27" fmla="*/ 0 h 62308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36748"/>
                  <a:gd name="T43" fmla="*/ 0 h 623080"/>
                  <a:gd name="T44" fmla="*/ 1936748 w 1936748"/>
                  <a:gd name="T45" fmla="*/ 623080 h 62308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36748" h="623080">
                    <a:moveTo>
                      <a:pt x="1936748" y="0"/>
                    </a:moveTo>
                    <a:lnTo>
                      <a:pt x="1936748" y="623080"/>
                    </a:lnTo>
                    <a:lnTo>
                      <a:pt x="0" y="623080"/>
                    </a:lnTo>
                    <a:lnTo>
                      <a:pt x="0" y="613884"/>
                    </a:lnTo>
                    <a:lnTo>
                      <a:pt x="352298" y="519526"/>
                    </a:lnTo>
                    <a:cubicBezTo>
                      <a:pt x="487129" y="481602"/>
                      <a:pt x="619924" y="442867"/>
                      <a:pt x="750617" y="403342"/>
                    </a:cubicBezTo>
                    <a:lnTo>
                      <a:pt x="791646" y="390480"/>
                    </a:lnTo>
                    <a:lnTo>
                      <a:pt x="823745" y="438090"/>
                    </a:lnTo>
                    <a:cubicBezTo>
                      <a:pt x="860759" y="475104"/>
                      <a:pt x="911894" y="497997"/>
                      <a:pt x="968375" y="497997"/>
                    </a:cubicBezTo>
                    <a:cubicBezTo>
                      <a:pt x="1081338" y="497997"/>
                      <a:pt x="1172912" y="406423"/>
                      <a:pt x="1172912" y="293460"/>
                    </a:cubicBezTo>
                    <a:lnTo>
                      <a:pt x="1170635" y="270869"/>
                    </a:lnTo>
                    <a:lnTo>
                      <a:pt x="1509041" y="156899"/>
                    </a:lnTo>
                    <a:cubicBezTo>
                      <a:pt x="1631071" y="114305"/>
                      <a:pt x="1750871" y="70965"/>
                      <a:pt x="1868376" y="26902"/>
                    </a:cubicBezTo>
                    <a:lnTo>
                      <a:pt x="1936748" y="0"/>
                    </a:lnTo>
                    <a:close/>
                  </a:path>
                </a:pathLst>
              </a:custGeom>
              <a:grpFill/>
              <a:ln>
                <a:noFill/>
              </a:ln>
            </p:spPr>
            <p:txBody>
              <a:bodyPr lIns="86683" tIns="43343" rIns="86683" bIns="43343" anchor="ctr"/>
              <a:lstStyle/>
              <a:p>
                <a:pPr marL="0" marR="0" lvl="0" indent="0" algn="ctr" defTabSz="1155065" rtl="0" eaLnBrk="1" fontAlgn="auto" latinLnBrk="0" hangingPunct="1">
                  <a:lnSpc>
                    <a:spcPct val="100000"/>
                  </a:lnSpc>
                  <a:spcBef>
                    <a:spcPts val="0"/>
                  </a:spcBef>
                  <a:spcAft>
                    <a:spcPts val="0"/>
                  </a:spcAft>
                  <a:buClrTx/>
                  <a:buSzTx/>
                  <a:buFontTx/>
                  <a:buNone/>
                  <a:defRPr/>
                </a:pPr>
                <a:endParaRPr kumimoji="0" lang="zh-CN" altLang="zh-CN" sz="2275" b="0" i="0" u="none" strike="noStrike" kern="0" cap="none" spc="0" normalizeH="0" baseline="0" noProof="0">
                  <a:ln>
                    <a:noFill/>
                  </a:ln>
                  <a:solidFill>
                    <a:srgbClr val="FFFFFF"/>
                  </a:solidFill>
                  <a:effectLst/>
                  <a:uLnTx/>
                  <a:uFillTx/>
                  <a:cs typeface="+mn-ea"/>
                  <a:sym typeface="+mn-lt"/>
                </a:endParaRPr>
              </a:p>
            </p:txBody>
          </p:sp>
        </p:grpSp>
        <p:sp>
          <p:nvSpPr>
            <p:cNvPr id="4" name="椭圆 51"/>
            <p:cNvSpPr>
              <a:spLocks noChangeArrowheads="1"/>
            </p:cNvSpPr>
            <p:nvPr/>
          </p:nvSpPr>
          <p:spPr bwMode="auto">
            <a:xfrm>
              <a:off x="9749032" y="3309511"/>
              <a:ext cx="273907" cy="272439"/>
            </a:xfrm>
            <a:prstGeom prst="ellipse">
              <a:avLst/>
            </a:prstGeom>
            <a:grpFill/>
            <a:ln>
              <a:noFill/>
            </a:ln>
          </p:spPr>
          <p:txBody>
            <a:bodyPr lIns="86683" tIns="43343" rIns="86683" bIns="43343" anchor="ctr"/>
            <a:lstStyle/>
            <a:p>
              <a:pPr marL="0" marR="0" lvl="0" indent="0" algn="ctr" defTabSz="1155065" rtl="0" eaLnBrk="1" fontAlgn="auto" latinLnBrk="0" hangingPunct="1">
                <a:lnSpc>
                  <a:spcPct val="100000"/>
                </a:lnSpc>
                <a:spcBef>
                  <a:spcPts val="0"/>
                </a:spcBef>
                <a:spcAft>
                  <a:spcPts val="0"/>
                </a:spcAft>
                <a:buClrTx/>
                <a:buSzTx/>
                <a:buFontTx/>
                <a:buNone/>
                <a:defRPr/>
              </a:pPr>
              <a:endParaRPr kumimoji="0" lang="zh-CN" altLang="zh-CN" sz="2275" b="0" i="0" u="none" strike="noStrike" kern="0" cap="none" spc="0" normalizeH="0" baseline="0" noProof="0">
                <a:ln>
                  <a:noFill/>
                </a:ln>
                <a:solidFill>
                  <a:srgbClr val="FFFFFF"/>
                </a:solidFill>
                <a:effectLst/>
                <a:uLnTx/>
                <a:uFillTx/>
                <a:cs typeface="+mn-ea"/>
                <a:sym typeface="+mn-lt"/>
              </a:endParaRPr>
            </a:p>
          </p:txBody>
        </p:sp>
        <p:sp>
          <p:nvSpPr>
            <p:cNvPr id="5" name="椭圆 52"/>
            <p:cNvSpPr>
              <a:spLocks noChangeArrowheads="1"/>
            </p:cNvSpPr>
            <p:nvPr/>
          </p:nvSpPr>
          <p:spPr bwMode="auto">
            <a:xfrm>
              <a:off x="8579660" y="4239716"/>
              <a:ext cx="273907" cy="273944"/>
            </a:xfrm>
            <a:prstGeom prst="ellipse">
              <a:avLst/>
            </a:prstGeom>
            <a:grpFill/>
            <a:ln>
              <a:noFill/>
            </a:ln>
          </p:spPr>
          <p:txBody>
            <a:bodyPr lIns="86683" tIns="43343" rIns="86683" bIns="43343" anchor="ctr"/>
            <a:lstStyle/>
            <a:p>
              <a:pPr marL="0" marR="0" lvl="0" indent="0" algn="ctr" defTabSz="1155065" rtl="0" eaLnBrk="1" fontAlgn="auto" latinLnBrk="0" hangingPunct="1">
                <a:lnSpc>
                  <a:spcPct val="100000"/>
                </a:lnSpc>
                <a:spcBef>
                  <a:spcPts val="0"/>
                </a:spcBef>
                <a:spcAft>
                  <a:spcPts val="0"/>
                </a:spcAft>
                <a:buClrTx/>
                <a:buSzTx/>
                <a:buFontTx/>
                <a:buNone/>
                <a:defRPr/>
              </a:pPr>
              <a:endParaRPr kumimoji="0" lang="zh-CN" altLang="zh-CN" sz="2275" b="0" i="0" u="none" strike="noStrike" kern="0" cap="none" spc="0" normalizeH="0" baseline="0" noProof="0">
                <a:ln>
                  <a:noFill/>
                </a:ln>
                <a:solidFill>
                  <a:srgbClr val="FFFFFF"/>
                </a:solidFill>
                <a:effectLst/>
                <a:uLnTx/>
                <a:uFillTx/>
                <a:cs typeface="+mn-ea"/>
                <a:sym typeface="+mn-lt"/>
              </a:endParaRPr>
            </a:p>
          </p:txBody>
        </p:sp>
        <p:sp>
          <p:nvSpPr>
            <p:cNvPr id="6" name="椭圆 53"/>
            <p:cNvSpPr>
              <a:spLocks noChangeArrowheads="1"/>
            </p:cNvSpPr>
            <p:nvPr/>
          </p:nvSpPr>
          <p:spPr bwMode="auto">
            <a:xfrm>
              <a:off x="7410289" y="4846307"/>
              <a:ext cx="272401" cy="273944"/>
            </a:xfrm>
            <a:prstGeom prst="ellipse">
              <a:avLst/>
            </a:prstGeom>
            <a:grpFill/>
            <a:ln>
              <a:noFill/>
            </a:ln>
          </p:spPr>
          <p:txBody>
            <a:bodyPr lIns="86683" tIns="43343" rIns="86683" bIns="43343" anchor="ctr"/>
            <a:lstStyle/>
            <a:p>
              <a:pPr marL="0" marR="0" lvl="0" indent="0" algn="ctr" defTabSz="1155065" rtl="0" eaLnBrk="1" fontAlgn="auto" latinLnBrk="0" hangingPunct="1">
                <a:lnSpc>
                  <a:spcPct val="100000"/>
                </a:lnSpc>
                <a:spcBef>
                  <a:spcPts val="0"/>
                </a:spcBef>
                <a:spcAft>
                  <a:spcPts val="0"/>
                </a:spcAft>
                <a:buClrTx/>
                <a:buSzTx/>
                <a:buFontTx/>
                <a:buNone/>
                <a:defRPr/>
              </a:pPr>
              <a:endParaRPr kumimoji="0" lang="zh-CN" altLang="zh-CN" sz="2275" b="0" i="0" u="none" strike="noStrike" kern="0" cap="none" spc="0" normalizeH="0" baseline="0" noProof="0">
                <a:ln>
                  <a:noFill/>
                </a:ln>
                <a:solidFill>
                  <a:srgbClr val="FFFFFF"/>
                </a:solidFill>
                <a:effectLst/>
                <a:uLnTx/>
                <a:uFillTx/>
                <a:cs typeface="+mn-ea"/>
                <a:sym typeface="+mn-lt"/>
              </a:endParaRPr>
            </a:p>
          </p:txBody>
        </p:sp>
        <p:sp>
          <p:nvSpPr>
            <p:cNvPr id="7" name="椭圆 54"/>
            <p:cNvSpPr>
              <a:spLocks noChangeArrowheads="1"/>
            </p:cNvSpPr>
            <p:nvPr/>
          </p:nvSpPr>
          <p:spPr bwMode="auto">
            <a:xfrm>
              <a:off x="5881227" y="5383658"/>
              <a:ext cx="273907" cy="273944"/>
            </a:xfrm>
            <a:prstGeom prst="ellipse">
              <a:avLst/>
            </a:prstGeom>
            <a:grpFill/>
            <a:ln>
              <a:noFill/>
            </a:ln>
          </p:spPr>
          <p:txBody>
            <a:bodyPr lIns="86683" tIns="43343" rIns="86683" bIns="43343" anchor="ctr"/>
            <a:lstStyle/>
            <a:p>
              <a:pPr marL="0" marR="0" lvl="0" indent="0" algn="ctr" defTabSz="1155065" rtl="0" eaLnBrk="1" fontAlgn="auto" latinLnBrk="0" hangingPunct="1">
                <a:lnSpc>
                  <a:spcPct val="100000"/>
                </a:lnSpc>
                <a:spcBef>
                  <a:spcPts val="0"/>
                </a:spcBef>
                <a:spcAft>
                  <a:spcPts val="0"/>
                </a:spcAft>
                <a:buClrTx/>
                <a:buSzTx/>
                <a:buFontTx/>
                <a:buNone/>
                <a:defRPr/>
              </a:pPr>
              <a:endParaRPr kumimoji="0" lang="zh-CN" altLang="zh-CN" sz="2275" b="0" i="0" u="none" strike="noStrike" kern="0" cap="none" spc="0" normalizeH="0" baseline="0" noProof="0">
                <a:ln>
                  <a:noFill/>
                </a:ln>
                <a:solidFill>
                  <a:srgbClr val="FFFFFF"/>
                </a:solidFill>
                <a:effectLst/>
                <a:uLnTx/>
                <a:uFillTx/>
                <a:cs typeface="+mn-ea"/>
                <a:sym typeface="+mn-lt"/>
              </a:endParaRPr>
            </a:p>
          </p:txBody>
        </p:sp>
      </p:grpSp>
      <p:cxnSp>
        <p:nvCxnSpPr>
          <p:cNvPr id="16" name="肘形连接符 151"/>
          <p:cNvCxnSpPr>
            <a:cxnSpLocks noChangeShapeType="1"/>
            <a:stCxn id="8" idx="6"/>
            <a:endCxn id="4" idx="2"/>
          </p:cNvCxnSpPr>
          <p:nvPr/>
        </p:nvCxnSpPr>
        <p:spPr bwMode="auto">
          <a:xfrm>
            <a:off x="4271114" y="2847397"/>
            <a:ext cx="5477670" cy="599064"/>
          </a:xfrm>
          <a:prstGeom prst="bentConnector3">
            <a:avLst>
              <a:gd name="adj1" fmla="val 50002"/>
            </a:avLst>
          </a:prstGeom>
          <a:noFill/>
          <a:ln w="12700" cap="flat" cmpd="sng">
            <a:solidFill>
              <a:schemeClr val="tx1">
                <a:lumMod val="85000"/>
                <a:lumOff val="15000"/>
              </a:schemeClr>
            </a:solidFill>
            <a:bevel/>
          </a:ln>
          <a:extLst>
            <a:ext uri="{909E8E84-426E-40DD-AFC4-6F175D3DCCD1}">
              <a14:hiddenFill xmlns:a14="http://schemas.microsoft.com/office/drawing/2010/main">
                <a:noFill/>
              </a14:hiddenFill>
            </a:ext>
          </a:extLst>
        </p:spPr>
      </p:cxnSp>
      <p:grpSp>
        <p:nvGrpSpPr>
          <p:cNvPr id="17" name="组合 125"/>
          <p:cNvGrpSpPr/>
          <p:nvPr/>
        </p:nvGrpSpPr>
        <p:grpSpPr bwMode="auto">
          <a:xfrm>
            <a:off x="3699554" y="2618839"/>
            <a:ext cx="426553" cy="412004"/>
            <a:chOff x="0" y="0"/>
            <a:chExt cx="583915" cy="496874"/>
          </a:xfrm>
        </p:grpSpPr>
        <p:sp>
          <p:nvSpPr>
            <p:cNvPr id="18" name="Freeform 159"/>
            <p:cNvSpPr>
              <a:spLocks noChangeArrowheads="1"/>
            </p:cNvSpPr>
            <p:nvPr/>
          </p:nvSpPr>
          <p:spPr bwMode="auto">
            <a:xfrm>
              <a:off x="61656" y="94297"/>
              <a:ext cx="460603" cy="402577"/>
            </a:xfrm>
            <a:custGeom>
              <a:avLst/>
              <a:gdLst>
                <a:gd name="T0" fmla="*/ 29 w 54"/>
                <a:gd name="T1" fmla="*/ 1 h 47"/>
                <a:gd name="T2" fmla="*/ 24 w 54"/>
                <a:gd name="T3" fmla="*/ 1 h 47"/>
                <a:gd name="T4" fmla="*/ 2 w 54"/>
                <a:gd name="T5" fmla="*/ 15 h 47"/>
                <a:gd name="T6" fmla="*/ 0 w 54"/>
                <a:gd name="T7" fmla="*/ 20 h 47"/>
                <a:gd name="T8" fmla="*/ 0 w 54"/>
                <a:gd name="T9" fmla="*/ 44 h 47"/>
                <a:gd name="T10" fmla="*/ 3 w 54"/>
                <a:gd name="T11" fmla="*/ 47 h 47"/>
                <a:gd name="T12" fmla="*/ 13 w 54"/>
                <a:gd name="T13" fmla="*/ 47 h 47"/>
                <a:gd name="T14" fmla="*/ 16 w 54"/>
                <a:gd name="T15" fmla="*/ 44 h 47"/>
                <a:gd name="T16" fmla="*/ 16 w 54"/>
                <a:gd name="T17" fmla="*/ 27 h 47"/>
                <a:gd name="T18" fmla="*/ 19 w 54"/>
                <a:gd name="T19" fmla="*/ 24 h 47"/>
                <a:gd name="T20" fmla="*/ 35 w 54"/>
                <a:gd name="T21" fmla="*/ 24 h 47"/>
                <a:gd name="T22" fmla="*/ 38 w 54"/>
                <a:gd name="T23" fmla="*/ 27 h 47"/>
                <a:gd name="T24" fmla="*/ 38 w 54"/>
                <a:gd name="T25" fmla="*/ 44 h 47"/>
                <a:gd name="T26" fmla="*/ 41 w 54"/>
                <a:gd name="T27" fmla="*/ 47 h 47"/>
                <a:gd name="T28" fmla="*/ 51 w 54"/>
                <a:gd name="T29" fmla="*/ 47 h 47"/>
                <a:gd name="T30" fmla="*/ 54 w 54"/>
                <a:gd name="T31" fmla="*/ 44 h 47"/>
                <a:gd name="T32" fmla="*/ 54 w 54"/>
                <a:gd name="T33" fmla="*/ 20 h 47"/>
                <a:gd name="T34" fmla="*/ 52 w 54"/>
                <a:gd name="T35" fmla="*/ 16 h 47"/>
                <a:gd name="T36" fmla="*/ 29 w 54"/>
                <a:gd name="T37" fmla="*/ 1 h 4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4"/>
                <a:gd name="T58" fmla="*/ 0 h 47"/>
                <a:gd name="T59" fmla="*/ 54 w 54"/>
                <a:gd name="T60" fmla="*/ 47 h 4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4" h="47">
                  <a:moveTo>
                    <a:pt x="29" y="1"/>
                  </a:moveTo>
                  <a:cubicBezTo>
                    <a:pt x="28" y="0"/>
                    <a:pt x="25" y="0"/>
                    <a:pt x="24" y="1"/>
                  </a:cubicBezTo>
                  <a:cubicBezTo>
                    <a:pt x="2" y="15"/>
                    <a:pt x="2" y="15"/>
                    <a:pt x="2" y="15"/>
                  </a:cubicBezTo>
                  <a:cubicBezTo>
                    <a:pt x="1" y="16"/>
                    <a:pt x="0" y="18"/>
                    <a:pt x="0" y="20"/>
                  </a:cubicBezTo>
                  <a:cubicBezTo>
                    <a:pt x="0" y="44"/>
                    <a:pt x="0" y="44"/>
                    <a:pt x="0" y="44"/>
                  </a:cubicBezTo>
                  <a:cubicBezTo>
                    <a:pt x="0" y="46"/>
                    <a:pt x="1" y="47"/>
                    <a:pt x="3" y="47"/>
                  </a:cubicBezTo>
                  <a:cubicBezTo>
                    <a:pt x="13" y="47"/>
                    <a:pt x="13" y="47"/>
                    <a:pt x="13" y="47"/>
                  </a:cubicBezTo>
                  <a:cubicBezTo>
                    <a:pt x="14" y="47"/>
                    <a:pt x="16" y="46"/>
                    <a:pt x="16" y="44"/>
                  </a:cubicBezTo>
                  <a:cubicBezTo>
                    <a:pt x="16" y="27"/>
                    <a:pt x="16" y="27"/>
                    <a:pt x="16" y="27"/>
                  </a:cubicBezTo>
                  <a:cubicBezTo>
                    <a:pt x="16" y="26"/>
                    <a:pt x="17" y="24"/>
                    <a:pt x="19" y="24"/>
                  </a:cubicBezTo>
                  <a:cubicBezTo>
                    <a:pt x="35" y="24"/>
                    <a:pt x="35" y="24"/>
                    <a:pt x="35" y="24"/>
                  </a:cubicBezTo>
                  <a:cubicBezTo>
                    <a:pt x="37" y="24"/>
                    <a:pt x="38" y="26"/>
                    <a:pt x="38" y="27"/>
                  </a:cubicBezTo>
                  <a:cubicBezTo>
                    <a:pt x="38" y="44"/>
                    <a:pt x="38" y="44"/>
                    <a:pt x="38" y="44"/>
                  </a:cubicBezTo>
                  <a:cubicBezTo>
                    <a:pt x="38" y="46"/>
                    <a:pt x="39" y="47"/>
                    <a:pt x="41" y="47"/>
                  </a:cubicBezTo>
                  <a:cubicBezTo>
                    <a:pt x="51" y="47"/>
                    <a:pt x="51" y="47"/>
                    <a:pt x="51" y="47"/>
                  </a:cubicBezTo>
                  <a:cubicBezTo>
                    <a:pt x="53" y="47"/>
                    <a:pt x="54" y="46"/>
                    <a:pt x="54" y="44"/>
                  </a:cubicBezTo>
                  <a:cubicBezTo>
                    <a:pt x="54" y="20"/>
                    <a:pt x="54" y="20"/>
                    <a:pt x="54" y="20"/>
                  </a:cubicBezTo>
                  <a:cubicBezTo>
                    <a:pt x="54" y="19"/>
                    <a:pt x="53" y="17"/>
                    <a:pt x="52" y="16"/>
                  </a:cubicBezTo>
                  <a:lnTo>
                    <a:pt x="29" y="1"/>
                  </a:lnTo>
                  <a:close/>
                </a:path>
              </a:pathLst>
            </a:custGeom>
            <a:solidFill>
              <a:srgbClr val="FFFFFF"/>
            </a:solidFill>
            <a:ln w="9525" cmpd="sng">
              <a:noFill/>
              <a:bevel/>
            </a:ln>
          </p:spPr>
          <p:txBody>
            <a:bodyPr lIns="154084" tIns="77042" rIns="154084" bIns="77042"/>
            <a:lstStyle/>
            <a:p>
              <a:pPr marL="0" marR="0" lvl="0" indent="0" algn="l" defTabSz="1155065" rtl="0" eaLnBrk="1" fontAlgn="auto" latinLnBrk="0" hangingPunct="1">
                <a:lnSpc>
                  <a:spcPct val="100000"/>
                </a:lnSpc>
                <a:spcBef>
                  <a:spcPts val="0"/>
                </a:spcBef>
                <a:spcAft>
                  <a:spcPts val="0"/>
                </a:spcAft>
                <a:buClrTx/>
                <a:buSzTx/>
                <a:buFontTx/>
                <a:buNone/>
                <a:defRPr/>
              </a:pPr>
              <a:endParaRPr kumimoji="0" lang="zh-CN" altLang="zh-CN" sz="2275" b="0" i="0" u="none" strike="noStrike" kern="0" cap="none" spc="0" normalizeH="0" baseline="0" noProof="0">
                <a:ln>
                  <a:noFill/>
                </a:ln>
                <a:solidFill>
                  <a:srgbClr val="000000"/>
                </a:solidFill>
                <a:effectLst/>
                <a:uLnTx/>
                <a:uFillTx/>
                <a:cs typeface="+mn-ea"/>
                <a:sym typeface="+mn-lt"/>
              </a:endParaRPr>
            </a:p>
          </p:txBody>
        </p:sp>
        <p:sp>
          <p:nvSpPr>
            <p:cNvPr id="19" name="Freeform 160"/>
            <p:cNvSpPr>
              <a:spLocks noChangeArrowheads="1"/>
            </p:cNvSpPr>
            <p:nvPr/>
          </p:nvSpPr>
          <p:spPr bwMode="auto">
            <a:xfrm>
              <a:off x="0" y="0"/>
              <a:ext cx="583915" cy="224863"/>
            </a:xfrm>
            <a:custGeom>
              <a:avLst/>
              <a:gdLst>
                <a:gd name="T0" fmla="*/ 64 w 68"/>
                <a:gd name="T1" fmla="*/ 20 h 26"/>
                <a:gd name="T2" fmla="*/ 61 w 68"/>
                <a:gd name="T3" fmla="*/ 15 h 26"/>
                <a:gd name="T4" fmla="*/ 61 w 68"/>
                <a:gd name="T5" fmla="*/ 10 h 26"/>
                <a:gd name="T6" fmla="*/ 58 w 68"/>
                <a:gd name="T7" fmla="*/ 7 h 26"/>
                <a:gd name="T8" fmla="*/ 57 w 68"/>
                <a:gd name="T9" fmla="*/ 7 h 26"/>
                <a:gd name="T10" fmla="*/ 54 w 68"/>
                <a:gd name="T11" fmla="*/ 10 h 26"/>
                <a:gd name="T12" fmla="*/ 54 w 68"/>
                <a:gd name="T13" fmla="*/ 10 h 26"/>
                <a:gd name="T14" fmla="*/ 52 w 68"/>
                <a:gd name="T15" fmla="*/ 12 h 26"/>
                <a:gd name="T16" fmla="*/ 36 w 68"/>
                <a:gd name="T17" fmla="*/ 1 h 26"/>
                <a:gd name="T18" fmla="*/ 33 w 68"/>
                <a:gd name="T19" fmla="*/ 0 h 26"/>
                <a:gd name="T20" fmla="*/ 30 w 68"/>
                <a:gd name="T21" fmla="*/ 1 h 26"/>
                <a:gd name="T22" fmla="*/ 2 w 68"/>
                <a:gd name="T23" fmla="*/ 20 h 26"/>
                <a:gd name="T24" fmla="*/ 1 w 68"/>
                <a:gd name="T25" fmla="*/ 24 h 26"/>
                <a:gd name="T26" fmla="*/ 5 w 68"/>
                <a:gd name="T27" fmla="*/ 24 h 26"/>
                <a:gd name="T28" fmla="*/ 31 w 68"/>
                <a:gd name="T29" fmla="*/ 7 h 26"/>
                <a:gd name="T30" fmla="*/ 36 w 68"/>
                <a:gd name="T31" fmla="*/ 7 h 26"/>
                <a:gd name="T32" fmla="*/ 63 w 68"/>
                <a:gd name="T33" fmla="*/ 25 h 26"/>
                <a:gd name="T34" fmla="*/ 67 w 68"/>
                <a:gd name="T35" fmla="*/ 25 h 26"/>
                <a:gd name="T36" fmla="*/ 66 w 68"/>
                <a:gd name="T37" fmla="*/ 21 h 26"/>
                <a:gd name="T38" fmla="*/ 64 w 68"/>
                <a:gd name="T39" fmla="*/ 20 h 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8"/>
                <a:gd name="T61" fmla="*/ 0 h 26"/>
                <a:gd name="T62" fmla="*/ 68 w 68"/>
                <a:gd name="T63" fmla="*/ 26 h 2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8" h="26">
                  <a:moveTo>
                    <a:pt x="64" y="20"/>
                  </a:moveTo>
                  <a:cubicBezTo>
                    <a:pt x="62" y="19"/>
                    <a:pt x="61" y="17"/>
                    <a:pt x="61" y="15"/>
                  </a:cubicBezTo>
                  <a:cubicBezTo>
                    <a:pt x="61" y="10"/>
                    <a:pt x="61" y="10"/>
                    <a:pt x="61" y="10"/>
                  </a:cubicBezTo>
                  <a:cubicBezTo>
                    <a:pt x="61" y="8"/>
                    <a:pt x="60" y="7"/>
                    <a:pt x="58" y="7"/>
                  </a:cubicBezTo>
                  <a:cubicBezTo>
                    <a:pt x="57" y="7"/>
                    <a:pt x="57" y="7"/>
                    <a:pt x="57" y="7"/>
                  </a:cubicBezTo>
                  <a:cubicBezTo>
                    <a:pt x="56" y="7"/>
                    <a:pt x="54" y="8"/>
                    <a:pt x="54" y="10"/>
                  </a:cubicBezTo>
                  <a:cubicBezTo>
                    <a:pt x="54" y="10"/>
                    <a:pt x="54" y="10"/>
                    <a:pt x="54" y="10"/>
                  </a:cubicBezTo>
                  <a:cubicBezTo>
                    <a:pt x="54" y="12"/>
                    <a:pt x="53" y="13"/>
                    <a:pt x="52" y="12"/>
                  </a:cubicBezTo>
                  <a:cubicBezTo>
                    <a:pt x="36" y="1"/>
                    <a:pt x="36" y="1"/>
                    <a:pt x="36" y="1"/>
                  </a:cubicBezTo>
                  <a:cubicBezTo>
                    <a:pt x="35" y="1"/>
                    <a:pt x="33" y="0"/>
                    <a:pt x="33" y="0"/>
                  </a:cubicBezTo>
                  <a:cubicBezTo>
                    <a:pt x="33" y="0"/>
                    <a:pt x="32" y="1"/>
                    <a:pt x="30" y="1"/>
                  </a:cubicBezTo>
                  <a:cubicBezTo>
                    <a:pt x="2" y="20"/>
                    <a:pt x="2" y="20"/>
                    <a:pt x="2" y="20"/>
                  </a:cubicBezTo>
                  <a:cubicBezTo>
                    <a:pt x="1" y="21"/>
                    <a:pt x="0" y="23"/>
                    <a:pt x="1" y="24"/>
                  </a:cubicBezTo>
                  <a:cubicBezTo>
                    <a:pt x="2" y="25"/>
                    <a:pt x="3" y="25"/>
                    <a:pt x="5" y="24"/>
                  </a:cubicBezTo>
                  <a:cubicBezTo>
                    <a:pt x="31" y="7"/>
                    <a:pt x="31" y="7"/>
                    <a:pt x="31" y="7"/>
                  </a:cubicBezTo>
                  <a:cubicBezTo>
                    <a:pt x="32" y="6"/>
                    <a:pt x="34" y="6"/>
                    <a:pt x="36" y="7"/>
                  </a:cubicBezTo>
                  <a:cubicBezTo>
                    <a:pt x="63" y="25"/>
                    <a:pt x="63" y="25"/>
                    <a:pt x="63" y="25"/>
                  </a:cubicBezTo>
                  <a:cubicBezTo>
                    <a:pt x="64" y="26"/>
                    <a:pt x="66" y="26"/>
                    <a:pt x="67" y="25"/>
                  </a:cubicBezTo>
                  <a:cubicBezTo>
                    <a:pt x="68" y="24"/>
                    <a:pt x="67" y="22"/>
                    <a:pt x="66" y="21"/>
                  </a:cubicBezTo>
                  <a:lnTo>
                    <a:pt x="64" y="20"/>
                  </a:lnTo>
                  <a:close/>
                </a:path>
              </a:pathLst>
            </a:custGeom>
            <a:solidFill>
              <a:srgbClr val="FFFFFF"/>
            </a:solidFill>
            <a:ln w="9525" cmpd="sng">
              <a:noFill/>
              <a:bevel/>
            </a:ln>
          </p:spPr>
          <p:txBody>
            <a:bodyPr lIns="154084" tIns="77042" rIns="154084" bIns="77042"/>
            <a:lstStyle/>
            <a:p>
              <a:pPr marL="0" marR="0" lvl="0" indent="0" algn="l" defTabSz="1155065" rtl="0" eaLnBrk="1" fontAlgn="auto" latinLnBrk="0" hangingPunct="1">
                <a:lnSpc>
                  <a:spcPct val="100000"/>
                </a:lnSpc>
                <a:spcBef>
                  <a:spcPts val="0"/>
                </a:spcBef>
                <a:spcAft>
                  <a:spcPts val="0"/>
                </a:spcAft>
                <a:buClrTx/>
                <a:buSzTx/>
                <a:buFontTx/>
                <a:buNone/>
                <a:defRPr/>
              </a:pPr>
              <a:endParaRPr kumimoji="0" lang="zh-CN" altLang="zh-CN" sz="2275" b="0" i="0" u="none" strike="noStrike" kern="0" cap="none" spc="0" normalizeH="0" baseline="0" noProof="0">
                <a:ln>
                  <a:noFill/>
                </a:ln>
                <a:solidFill>
                  <a:srgbClr val="000000"/>
                </a:solidFill>
                <a:effectLst/>
                <a:uLnTx/>
                <a:uFillTx/>
                <a:cs typeface="+mn-ea"/>
                <a:sym typeface="+mn-lt"/>
              </a:endParaRPr>
            </a:p>
          </p:txBody>
        </p:sp>
      </p:grpSp>
      <p:cxnSp>
        <p:nvCxnSpPr>
          <p:cNvPr id="20" name="肘形连接符 160"/>
          <p:cNvCxnSpPr>
            <a:cxnSpLocks noChangeShapeType="1"/>
            <a:stCxn id="9" idx="6"/>
            <a:endCxn id="6" idx="2"/>
          </p:cNvCxnSpPr>
          <p:nvPr/>
        </p:nvCxnSpPr>
        <p:spPr bwMode="auto">
          <a:xfrm>
            <a:off x="4261480" y="4613280"/>
            <a:ext cx="3139215" cy="357030"/>
          </a:xfrm>
          <a:prstGeom prst="bentConnector3">
            <a:avLst>
              <a:gd name="adj1" fmla="val 50004"/>
            </a:avLst>
          </a:prstGeom>
          <a:noFill/>
          <a:ln w="12700" cap="flat" cmpd="sng">
            <a:solidFill>
              <a:schemeClr val="tx1">
                <a:lumMod val="85000"/>
                <a:lumOff val="15000"/>
              </a:schemeClr>
            </a:solidFill>
            <a:bevel/>
          </a:ln>
          <a:extLst>
            <a:ext uri="{909E8E84-426E-40DD-AFC4-6F175D3DCCD1}">
              <a14:hiddenFill xmlns:a14="http://schemas.microsoft.com/office/drawing/2010/main">
                <a:noFill/>
              </a14:hiddenFill>
            </a:ext>
          </a:extLst>
        </p:spPr>
      </p:cxnSp>
      <p:sp>
        <p:nvSpPr>
          <p:cNvPr id="21" name="Freeform 277"/>
          <p:cNvSpPr>
            <a:spLocks noEditPoints="1" noChangeArrowheads="1"/>
          </p:cNvSpPr>
          <p:nvPr/>
        </p:nvSpPr>
        <p:spPr bwMode="auto">
          <a:xfrm>
            <a:off x="3725447" y="4370507"/>
            <a:ext cx="364031" cy="431990"/>
          </a:xfrm>
          <a:custGeom>
            <a:avLst/>
            <a:gdLst>
              <a:gd name="T0" fmla="*/ 62 w 72"/>
              <a:gd name="T1" fmla="*/ 33 h 86"/>
              <a:gd name="T2" fmla="*/ 57 w 72"/>
              <a:gd name="T3" fmla="*/ 33 h 86"/>
              <a:gd name="T4" fmla="*/ 57 w 72"/>
              <a:gd name="T5" fmla="*/ 19 h 86"/>
              <a:gd name="T6" fmla="*/ 38 w 72"/>
              <a:gd name="T7" fmla="*/ 0 h 86"/>
              <a:gd name="T8" fmla="*/ 34 w 72"/>
              <a:gd name="T9" fmla="*/ 0 h 86"/>
              <a:gd name="T10" fmla="*/ 15 w 72"/>
              <a:gd name="T11" fmla="*/ 19 h 86"/>
              <a:gd name="T12" fmla="*/ 15 w 72"/>
              <a:gd name="T13" fmla="*/ 33 h 86"/>
              <a:gd name="T14" fmla="*/ 10 w 72"/>
              <a:gd name="T15" fmla="*/ 33 h 86"/>
              <a:gd name="T16" fmla="*/ 0 w 72"/>
              <a:gd name="T17" fmla="*/ 43 h 86"/>
              <a:gd name="T18" fmla="*/ 0 w 72"/>
              <a:gd name="T19" fmla="*/ 76 h 86"/>
              <a:gd name="T20" fmla="*/ 10 w 72"/>
              <a:gd name="T21" fmla="*/ 86 h 86"/>
              <a:gd name="T22" fmla="*/ 62 w 72"/>
              <a:gd name="T23" fmla="*/ 86 h 86"/>
              <a:gd name="T24" fmla="*/ 72 w 72"/>
              <a:gd name="T25" fmla="*/ 76 h 86"/>
              <a:gd name="T26" fmla="*/ 72 w 72"/>
              <a:gd name="T27" fmla="*/ 43 h 86"/>
              <a:gd name="T28" fmla="*/ 62 w 72"/>
              <a:gd name="T29" fmla="*/ 33 h 86"/>
              <a:gd name="T30" fmla="*/ 42 w 72"/>
              <a:gd name="T31" fmla="*/ 78 h 86"/>
              <a:gd name="T32" fmla="*/ 31 w 72"/>
              <a:gd name="T33" fmla="*/ 78 h 86"/>
              <a:gd name="T34" fmla="*/ 32 w 72"/>
              <a:gd name="T35" fmla="*/ 64 h 86"/>
              <a:gd name="T36" fmla="*/ 29 w 72"/>
              <a:gd name="T37" fmla="*/ 58 h 86"/>
              <a:gd name="T38" fmla="*/ 36 w 72"/>
              <a:gd name="T39" fmla="*/ 51 h 86"/>
              <a:gd name="T40" fmla="*/ 43 w 72"/>
              <a:gd name="T41" fmla="*/ 58 h 86"/>
              <a:gd name="T42" fmla="*/ 40 w 72"/>
              <a:gd name="T43" fmla="*/ 64 h 86"/>
              <a:gd name="T44" fmla="*/ 42 w 72"/>
              <a:gd name="T45" fmla="*/ 78 h 86"/>
              <a:gd name="T46" fmla="*/ 50 w 72"/>
              <a:gd name="T47" fmla="*/ 33 h 86"/>
              <a:gd name="T48" fmla="*/ 22 w 72"/>
              <a:gd name="T49" fmla="*/ 33 h 86"/>
              <a:gd name="T50" fmla="*/ 22 w 72"/>
              <a:gd name="T51" fmla="*/ 19 h 86"/>
              <a:gd name="T52" fmla="*/ 34 w 72"/>
              <a:gd name="T53" fmla="*/ 7 h 86"/>
              <a:gd name="T54" fmla="*/ 38 w 72"/>
              <a:gd name="T55" fmla="*/ 7 h 86"/>
              <a:gd name="T56" fmla="*/ 50 w 72"/>
              <a:gd name="T57" fmla="*/ 19 h 86"/>
              <a:gd name="T58" fmla="*/ 50 w 72"/>
              <a:gd name="T59" fmla="*/ 33 h 8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72"/>
              <a:gd name="T91" fmla="*/ 0 h 86"/>
              <a:gd name="T92" fmla="*/ 72 w 72"/>
              <a:gd name="T93" fmla="*/ 86 h 8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72" h="86">
                <a:moveTo>
                  <a:pt x="62" y="33"/>
                </a:moveTo>
                <a:cubicBezTo>
                  <a:pt x="57" y="33"/>
                  <a:pt x="57" y="33"/>
                  <a:pt x="57" y="33"/>
                </a:cubicBezTo>
                <a:cubicBezTo>
                  <a:pt x="57" y="19"/>
                  <a:pt x="57" y="19"/>
                  <a:pt x="57" y="19"/>
                </a:cubicBezTo>
                <a:cubicBezTo>
                  <a:pt x="57" y="9"/>
                  <a:pt x="49" y="0"/>
                  <a:pt x="38" y="0"/>
                </a:cubicBezTo>
                <a:cubicBezTo>
                  <a:pt x="34" y="0"/>
                  <a:pt x="34" y="0"/>
                  <a:pt x="34" y="0"/>
                </a:cubicBezTo>
                <a:cubicBezTo>
                  <a:pt x="24" y="0"/>
                  <a:pt x="15" y="9"/>
                  <a:pt x="15" y="19"/>
                </a:cubicBezTo>
                <a:cubicBezTo>
                  <a:pt x="15" y="33"/>
                  <a:pt x="15" y="33"/>
                  <a:pt x="15" y="33"/>
                </a:cubicBezTo>
                <a:cubicBezTo>
                  <a:pt x="10" y="33"/>
                  <a:pt x="10" y="33"/>
                  <a:pt x="10" y="33"/>
                </a:cubicBezTo>
                <a:cubicBezTo>
                  <a:pt x="5" y="33"/>
                  <a:pt x="0" y="37"/>
                  <a:pt x="0" y="43"/>
                </a:cubicBezTo>
                <a:cubicBezTo>
                  <a:pt x="0" y="76"/>
                  <a:pt x="0" y="76"/>
                  <a:pt x="0" y="76"/>
                </a:cubicBezTo>
                <a:cubicBezTo>
                  <a:pt x="0" y="81"/>
                  <a:pt x="5" y="86"/>
                  <a:pt x="10" y="86"/>
                </a:cubicBezTo>
                <a:cubicBezTo>
                  <a:pt x="62" y="86"/>
                  <a:pt x="62" y="86"/>
                  <a:pt x="62" y="86"/>
                </a:cubicBezTo>
                <a:cubicBezTo>
                  <a:pt x="68" y="86"/>
                  <a:pt x="72" y="81"/>
                  <a:pt x="72" y="76"/>
                </a:cubicBezTo>
                <a:cubicBezTo>
                  <a:pt x="72" y="43"/>
                  <a:pt x="72" y="43"/>
                  <a:pt x="72" y="43"/>
                </a:cubicBezTo>
                <a:cubicBezTo>
                  <a:pt x="72" y="37"/>
                  <a:pt x="68" y="33"/>
                  <a:pt x="62" y="33"/>
                </a:cubicBezTo>
                <a:close/>
                <a:moveTo>
                  <a:pt x="42" y="78"/>
                </a:moveTo>
                <a:cubicBezTo>
                  <a:pt x="31" y="78"/>
                  <a:pt x="31" y="78"/>
                  <a:pt x="31" y="78"/>
                </a:cubicBezTo>
                <a:cubicBezTo>
                  <a:pt x="32" y="64"/>
                  <a:pt x="32" y="64"/>
                  <a:pt x="32" y="64"/>
                </a:cubicBezTo>
                <a:cubicBezTo>
                  <a:pt x="30" y="63"/>
                  <a:pt x="29" y="60"/>
                  <a:pt x="29" y="58"/>
                </a:cubicBezTo>
                <a:cubicBezTo>
                  <a:pt x="29" y="54"/>
                  <a:pt x="32" y="51"/>
                  <a:pt x="36" y="51"/>
                </a:cubicBezTo>
                <a:cubicBezTo>
                  <a:pt x="40" y="51"/>
                  <a:pt x="43" y="54"/>
                  <a:pt x="43" y="58"/>
                </a:cubicBezTo>
                <a:cubicBezTo>
                  <a:pt x="43" y="60"/>
                  <a:pt x="42" y="63"/>
                  <a:pt x="40" y="64"/>
                </a:cubicBezTo>
                <a:lnTo>
                  <a:pt x="42" y="78"/>
                </a:lnTo>
                <a:close/>
                <a:moveTo>
                  <a:pt x="50" y="33"/>
                </a:moveTo>
                <a:cubicBezTo>
                  <a:pt x="22" y="33"/>
                  <a:pt x="22" y="33"/>
                  <a:pt x="22" y="33"/>
                </a:cubicBezTo>
                <a:cubicBezTo>
                  <a:pt x="22" y="19"/>
                  <a:pt x="22" y="19"/>
                  <a:pt x="22" y="19"/>
                </a:cubicBezTo>
                <a:cubicBezTo>
                  <a:pt x="22" y="13"/>
                  <a:pt x="28" y="7"/>
                  <a:pt x="34" y="7"/>
                </a:cubicBezTo>
                <a:cubicBezTo>
                  <a:pt x="38" y="7"/>
                  <a:pt x="38" y="7"/>
                  <a:pt x="38" y="7"/>
                </a:cubicBezTo>
                <a:cubicBezTo>
                  <a:pt x="45" y="7"/>
                  <a:pt x="50" y="13"/>
                  <a:pt x="50" y="19"/>
                </a:cubicBezTo>
                <a:lnTo>
                  <a:pt x="50" y="33"/>
                </a:lnTo>
                <a:close/>
              </a:path>
            </a:pathLst>
          </a:custGeom>
          <a:solidFill>
            <a:srgbClr val="FFFFFF"/>
          </a:solidFill>
          <a:ln w="9525" cmpd="sng">
            <a:noFill/>
            <a:bevel/>
          </a:ln>
        </p:spPr>
        <p:txBody>
          <a:bodyPr lIns="154084" tIns="77042" rIns="154084" bIns="77042"/>
          <a:lstStyle/>
          <a:p>
            <a:pPr marL="0" marR="0" lvl="0" indent="0" algn="l" defTabSz="1155065" rtl="0" eaLnBrk="1" fontAlgn="auto" latinLnBrk="0" hangingPunct="1">
              <a:lnSpc>
                <a:spcPct val="100000"/>
              </a:lnSpc>
              <a:spcBef>
                <a:spcPts val="0"/>
              </a:spcBef>
              <a:spcAft>
                <a:spcPts val="0"/>
              </a:spcAft>
              <a:buClrTx/>
              <a:buSzTx/>
              <a:buFontTx/>
              <a:buNone/>
              <a:defRPr/>
            </a:pPr>
            <a:endParaRPr kumimoji="0" lang="zh-CN" altLang="zh-CN" sz="2275" b="0" i="0" u="none" strike="noStrike" kern="0" cap="none" spc="0" normalizeH="0" baseline="0" noProof="0">
              <a:ln>
                <a:noFill/>
              </a:ln>
              <a:solidFill>
                <a:srgbClr val="000000"/>
              </a:solidFill>
              <a:effectLst/>
              <a:uLnTx/>
              <a:uFillTx/>
              <a:cs typeface="+mn-ea"/>
              <a:sym typeface="+mn-lt"/>
            </a:endParaRPr>
          </a:p>
        </p:txBody>
      </p:sp>
      <p:cxnSp>
        <p:nvCxnSpPr>
          <p:cNvPr id="22" name="肘形连接符 154"/>
          <p:cNvCxnSpPr>
            <a:cxnSpLocks noChangeShapeType="1"/>
            <a:stCxn id="10" idx="6"/>
            <a:endCxn id="5" idx="2"/>
          </p:cNvCxnSpPr>
          <p:nvPr/>
        </p:nvCxnSpPr>
        <p:spPr bwMode="auto">
          <a:xfrm>
            <a:off x="4271114" y="3737864"/>
            <a:ext cx="4308442" cy="639403"/>
          </a:xfrm>
          <a:prstGeom prst="bentConnector3">
            <a:avLst>
              <a:gd name="adj1" fmla="val 50003"/>
            </a:avLst>
          </a:prstGeom>
          <a:noFill/>
          <a:ln w="12700" cap="flat" cmpd="sng">
            <a:solidFill>
              <a:schemeClr val="tx1">
                <a:lumMod val="85000"/>
                <a:lumOff val="15000"/>
              </a:schemeClr>
            </a:solidFill>
            <a:bevel/>
          </a:ln>
          <a:extLst>
            <a:ext uri="{909E8E84-426E-40DD-AFC4-6F175D3DCCD1}">
              <a14:hiddenFill xmlns:a14="http://schemas.microsoft.com/office/drawing/2010/main">
                <a:noFill/>
              </a14:hiddenFill>
            </a:ext>
          </a:extLst>
        </p:spPr>
      </p:cxnSp>
      <p:grpSp>
        <p:nvGrpSpPr>
          <p:cNvPr id="23" name="Group 92"/>
          <p:cNvGrpSpPr/>
          <p:nvPr/>
        </p:nvGrpSpPr>
        <p:grpSpPr bwMode="auto">
          <a:xfrm>
            <a:off x="3699977" y="3602253"/>
            <a:ext cx="449834" cy="280420"/>
            <a:chOff x="0" y="0"/>
            <a:chExt cx="471488" cy="293688"/>
          </a:xfrm>
        </p:grpSpPr>
        <p:sp>
          <p:nvSpPr>
            <p:cNvPr id="24" name="Freeform 8"/>
            <p:cNvSpPr>
              <a:spLocks noEditPoints="1" noChangeArrowheads="1"/>
            </p:cNvSpPr>
            <p:nvPr/>
          </p:nvSpPr>
          <p:spPr bwMode="auto">
            <a:xfrm>
              <a:off x="0" y="0"/>
              <a:ext cx="471488" cy="293688"/>
            </a:xfrm>
            <a:custGeom>
              <a:avLst/>
              <a:gdLst>
                <a:gd name="T0" fmla="*/ 113 w 125"/>
                <a:gd name="T1" fmla="*/ 18 h 78"/>
                <a:gd name="T2" fmla="*/ 113 w 125"/>
                <a:gd name="T3" fmla="*/ 0 h 78"/>
                <a:gd name="T4" fmla="*/ 0 w 125"/>
                <a:gd name="T5" fmla="*/ 0 h 78"/>
                <a:gd name="T6" fmla="*/ 0 w 125"/>
                <a:gd name="T7" fmla="*/ 78 h 78"/>
                <a:gd name="T8" fmla="*/ 113 w 125"/>
                <a:gd name="T9" fmla="*/ 78 h 78"/>
                <a:gd name="T10" fmla="*/ 113 w 125"/>
                <a:gd name="T11" fmla="*/ 60 h 78"/>
                <a:gd name="T12" fmla="*/ 125 w 125"/>
                <a:gd name="T13" fmla="*/ 54 h 78"/>
                <a:gd name="T14" fmla="*/ 125 w 125"/>
                <a:gd name="T15" fmla="*/ 26 h 78"/>
                <a:gd name="T16" fmla="*/ 113 w 125"/>
                <a:gd name="T17" fmla="*/ 18 h 78"/>
                <a:gd name="T18" fmla="*/ 104 w 125"/>
                <a:gd name="T19" fmla="*/ 69 h 78"/>
                <a:gd name="T20" fmla="*/ 10 w 125"/>
                <a:gd name="T21" fmla="*/ 69 h 78"/>
                <a:gd name="T22" fmla="*/ 10 w 125"/>
                <a:gd name="T23" fmla="*/ 10 h 78"/>
                <a:gd name="T24" fmla="*/ 104 w 125"/>
                <a:gd name="T25" fmla="*/ 10 h 78"/>
                <a:gd name="T26" fmla="*/ 104 w 125"/>
                <a:gd name="T27" fmla="*/ 69 h 7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5"/>
                <a:gd name="T43" fmla="*/ 0 h 78"/>
                <a:gd name="T44" fmla="*/ 125 w 125"/>
                <a:gd name="T45" fmla="*/ 78 h 7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5" h="78">
                  <a:moveTo>
                    <a:pt x="113" y="18"/>
                  </a:moveTo>
                  <a:cubicBezTo>
                    <a:pt x="113" y="0"/>
                    <a:pt x="113" y="0"/>
                    <a:pt x="113" y="0"/>
                  </a:cubicBezTo>
                  <a:cubicBezTo>
                    <a:pt x="0" y="0"/>
                    <a:pt x="0" y="0"/>
                    <a:pt x="0" y="0"/>
                  </a:cubicBezTo>
                  <a:cubicBezTo>
                    <a:pt x="0" y="78"/>
                    <a:pt x="0" y="78"/>
                    <a:pt x="0" y="78"/>
                  </a:cubicBezTo>
                  <a:cubicBezTo>
                    <a:pt x="113" y="78"/>
                    <a:pt x="113" y="78"/>
                    <a:pt x="113" y="78"/>
                  </a:cubicBezTo>
                  <a:cubicBezTo>
                    <a:pt x="113" y="60"/>
                    <a:pt x="113" y="60"/>
                    <a:pt x="113" y="60"/>
                  </a:cubicBezTo>
                  <a:cubicBezTo>
                    <a:pt x="117" y="60"/>
                    <a:pt x="125" y="61"/>
                    <a:pt x="125" y="54"/>
                  </a:cubicBezTo>
                  <a:cubicBezTo>
                    <a:pt x="125" y="26"/>
                    <a:pt x="125" y="26"/>
                    <a:pt x="125" y="26"/>
                  </a:cubicBezTo>
                  <a:cubicBezTo>
                    <a:pt x="125" y="17"/>
                    <a:pt x="116" y="18"/>
                    <a:pt x="113" y="18"/>
                  </a:cubicBezTo>
                  <a:close/>
                  <a:moveTo>
                    <a:pt x="104" y="69"/>
                  </a:moveTo>
                  <a:cubicBezTo>
                    <a:pt x="10" y="69"/>
                    <a:pt x="10" y="69"/>
                    <a:pt x="10" y="69"/>
                  </a:cubicBezTo>
                  <a:cubicBezTo>
                    <a:pt x="10" y="10"/>
                    <a:pt x="10" y="10"/>
                    <a:pt x="10" y="10"/>
                  </a:cubicBezTo>
                  <a:cubicBezTo>
                    <a:pt x="104" y="10"/>
                    <a:pt x="104" y="10"/>
                    <a:pt x="104" y="10"/>
                  </a:cubicBezTo>
                  <a:lnTo>
                    <a:pt x="104" y="69"/>
                  </a:lnTo>
                  <a:close/>
                </a:path>
              </a:pathLst>
            </a:custGeom>
            <a:solidFill>
              <a:srgbClr val="FFFFFF"/>
            </a:solidFill>
            <a:ln w="9525" cmpd="sng">
              <a:noFill/>
              <a:bevel/>
            </a:ln>
          </p:spPr>
          <p:txBody>
            <a:bodyPr lIns="154084" tIns="77042" rIns="154084" bIns="77042"/>
            <a:lstStyle/>
            <a:p>
              <a:pPr marL="0" marR="0" lvl="0" indent="0" algn="l" defTabSz="1155065" rtl="0" eaLnBrk="1" fontAlgn="auto" latinLnBrk="0" hangingPunct="1">
                <a:lnSpc>
                  <a:spcPct val="100000"/>
                </a:lnSpc>
                <a:spcBef>
                  <a:spcPts val="0"/>
                </a:spcBef>
                <a:spcAft>
                  <a:spcPts val="0"/>
                </a:spcAft>
                <a:buClrTx/>
                <a:buSzTx/>
                <a:buFontTx/>
                <a:buNone/>
                <a:defRPr/>
              </a:pPr>
              <a:endParaRPr kumimoji="0" lang="zh-CN" altLang="zh-CN" sz="2405" b="0" i="0" u="none" strike="noStrike" kern="0" cap="none" spc="0" normalizeH="0" baseline="0" noProof="0">
                <a:ln>
                  <a:noFill/>
                </a:ln>
                <a:solidFill>
                  <a:srgbClr val="000000"/>
                </a:solidFill>
                <a:effectLst/>
                <a:uLnTx/>
                <a:uFillTx/>
                <a:cs typeface="+mn-ea"/>
                <a:sym typeface="+mn-lt"/>
              </a:endParaRPr>
            </a:p>
          </p:txBody>
        </p:sp>
        <p:sp>
          <p:nvSpPr>
            <p:cNvPr id="25" name="Rectangle 9"/>
            <p:cNvSpPr>
              <a:spLocks noChangeArrowheads="1"/>
            </p:cNvSpPr>
            <p:nvPr/>
          </p:nvSpPr>
          <p:spPr bwMode="auto">
            <a:xfrm>
              <a:off x="63500" y="63499"/>
              <a:ext cx="90488" cy="166688"/>
            </a:xfrm>
            <a:prstGeom prst="rect">
              <a:avLst/>
            </a:prstGeom>
            <a:solidFill>
              <a:srgbClr val="FFFFFF"/>
            </a:solidFill>
            <a:ln w="9525" cmpd="sng">
              <a:noFill/>
              <a:bevel/>
            </a:ln>
          </p:spPr>
          <p:txBody>
            <a:bodyPr lIns="154084" tIns="77042" rIns="154084" bIns="77042"/>
            <a:lstStyle/>
            <a:p>
              <a:pPr marL="0" marR="0" lvl="0" indent="0" algn="l" defTabSz="1155065" rtl="0" eaLnBrk="1" fontAlgn="auto" latinLnBrk="0" hangingPunct="1">
                <a:lnSpc>
                  <a:spcPct val="100000"/>
                </a:lnSpc>
                <a:spcBef>
                  <a:spcPts val="0"/>
                </a:spcBef>
                <a:spcAft>
                  <a:spcPts val="0"/>
                </a:spcAft>
                <a:buClrTx/>
                <a:buSzTx/>
                <a:buFontTx/>
                <a:buNone/>
                <a:defRPr/>
              </a:pPr>
              <a:endParaRPr kumimoji="0" lang="zh-CN" altLang="zh-CN" sz="2405" b="0" i="0" u="none" strike="noStrike" kern="0" cap="none" spc="0" normalizeH="0" baseline="0" noProof="0">
                <a:ln>
                  <a:noFill/>
                </a:ln>
                <a:solidFill>
                  <a:srgbClr val="000000"/>
                </a:solidFill>
                <a:effectLst/>
                <a:uLnTx/>
                <a:uFillTx/>
                <a:cs typeface="+mn-ea"/>
                <a:sym typeface="+mn-lt"/>
              </a:endParaRPr>
            </a:p>
          </p:txBody>
        </p:sp>
        <p:sp>
          <p:nvSpPr>
            <p:cNvPr id="26" name="Rectangle 10"/>
            <p:cNvSpPr>
              <a:spLocks noChangeArrowheads="1"/>
            </p:cNvSpPr>
            <p:nvPr/>
          </p:nvSpPr>
          <p:spPr bwMode="auto">
            <a:xfrm>
              <a:off x="169862" y="63499"/>
              <a:ext cx="85725" cy="166688"/>
            </a:xfrm>
            <a:prstGeom prst="rect">
              <a:avLst/>
            </a:prstGeom>
            <a:solidFill>
              <a:srgbClr val="FFFFFF"/>
            </a:solidFill>
            <a:ln w="9525" cmpd="sng">
              <a:noFill/>
              <a:bevel/>
            </a:ln>
          </p:spPr>
          <p:txBody>
            <a:bodyPr lIns="154084" tIns="77042" rIns="154084" bIns="77042"/>
            <a:lstStyle/>
            <a:p>
              <a:pPr marL="0" marR="0" lvl="0" indent="0" algn="l" defTabSz="1155065" rtl="0" eaLnBrk="1" fontAlgn="auto" latinLnBrk="0" hangingPunct="1">
                <a:lnSpc>
                  <a:spcPct val="100000"/>
                </a:lnSpc>
                <a:spcBef>
                  <a:spcPts val="0"/>
                </a:spcBef>
                <a:spcAft>
                  <a:spcPts val="0"/>
                </a:spcAft>
                <a:buClrTx/>
                <a:buSzTx/>
                <a:buFontTx/>
                <a:buNone/>
                <a:defRPr/>
              </a:pPr>
              <a:endParaRPr kumimoji="0" lang="zh-CN" altLang="zh-CN" sz="2405" b="0" i="0" u="none" strike="noStrike" kern="0" cap="none" spc="0" normalizeH="0" baseline="0" noProof="0">
                <a:ln>
                  <a:noFill/>
                </a:ln>
                <a:solidFill>
                  <a:srgbClr val="000000"/>
                </a:solidFill>
                <a:effectLst/>
                <a:uLnTx/>
                <a:uFillTx/>
                <a:cs typeface="+mn-ea"/>
                <a:sym typeface="+mn-lt"/>
              </a:endParaRPr>
            </a:p>
          </p:txBody>
        </p:sp>
      </p:grpSp>
      <p:sp>
        <p:nvSpPr>
          <p:cNvPr id="27" name="直接连接符 68"/>
          <p:cNvSpPr>
            <a:spLocks noChangeShapeType="1"/>
          </p:cNvSpPr>
          <p:nvPr/>
        </p:nvSpPr>
        <p:spPr bwMode="auto">
          <a:xfrm flipH="1">
            <a:off x="3945899" y="5516114"/>
            <a:ext cx="1935328" cy="1"/>
          </a:xfrm>
          <a:prstGeom prst="line">
            <a:avLst/>
          </a:prstGeom>
          <a:noFill/>
          <a:ln w="12700" cap="flat" cmpd="sng">
            <a:solidFill>
              <a:schemeClr val="tx1">
                <a:lumMod val="85000"/>
                <a:lumOff val="15000"/>
              </a:schemeClr>
            </a:solidFill>
            <a:bevel/>
          </a:ln>
          <a:extLst>
            <a:ext uri="{909E8E84-426E-40DD-AFC4-6F175D3DCCD1}">
              <a14:hiddenFill xmlns:a14="http://schemas.microsoft.com/office/drawing/2010/main">
                <a:noFill/>
              </a14:hiddenFill>
            </a:ext>
          </a:extLst>
        </p:spPr>
        <p:txBody>
          <a:bodyPr/>
          <a:lstStyle/>
          <a:p>
            <a:pPr marL="0" marR="0" lvl="0" indent="0" algn="l" defTabSz="1155065" rtl="0" eaLnBrk="1" fontAlgn="auto" latinLnBrk="0" hangingPunct="1">
              <a:lnSpc>
                <a:spcPct val="100000"/>
              </a:lnSpc>
              <a:spcBef>
                <a:spcPts val="0"/>
              </a:spcBef>
              <a:spcAft>
                <a:spcPts val="0"/>
              </a:spcAft>
              <a:buClrTx/>
              <a:buSzTx/>
              <a:buFontTx/>
              <a:buNone/>
              <a:defRPr/>
            </a:pPr>
            <a:endParaRPr kumimoji="0" lang="zh-CN" altLang="en-US" sz="2275" b="0" i="0" u="none" strike="noStrike" kern="0" cap="none" spc="0" normalizeH="0" baseline="0" noProof="0">
              <a:ln>
                <a:noFill/>
              </a:ln>
              <a:solidFill>
                <a:sysClr val="windowText" lastClr="000000"/>
              </a:solidFill>
              <a:effectLst/>
              <a:uLnTx/>
              <a:uFillTx/>
              <a:cs typeface="+mn-ea"/>
              <a:sym typeface="+mn-lt"/>
            </a:endParaRPr>
          </a:p>
        </p:txBody>
      </p:sp>
      <p:grpSp>
        <p:nvGrpSpPr>
          <p:cNvPr id="28" name="Group 9"/>
          <p:cNvGrpSpPr/>
          <p:nvPr/>
        </p:nvGrpSpPr>
        <p:grpSpPr bwMode="auto">
          <a:xfrm>
            <a:off x="3672963" y="5345856"/>
            <a:ext cx="489050" cy="362650"/>
            <a:chOff x="0" y="0"/>
            <a:chExt cx="374651" cy="277813"/>
          </a:xfrm>
        </p:grpSpPr>
        <p:sp>
          <p:nvSpPr>
            <p:cNvPr id="29" name="Freeform 17"/>
            <p:cNvSpPr>
              <a:spLocks noChangeArrowheads="1"/>
            </p:cNvSpPr>
            <p:nvPr/>
          </p:nvSpPr>
          <p:spPr bwMode="auto">
            <a:xfrm>
              <a:off x="141288" y="66675"/>
              <a:ext cx="233363" cy="211138"/>
            </a:xfrm>
            <a:custGeom>
              <a:avLst/>
              <a:gdLst>
                <a:gd name="T0" fmla="*/ 89 w 89"/>
                <a:gd name="T1" fmla="*/ 33 h 81"/>
                <a:gd name="T2" fmla="*/ 43 w 89"/>
                <a:gd name="T3" fmla="*/ 0 h 81"/>
                <a:gd name="T4" fmla="*/ 40 w 89"/>
                <a:gd name="T5" fmla="*/ 1 h 81"/>
                <a:gd name="T6" fmla="*/ 43 w 89"/>
                <a:gd name="T7" fmla="*/ 11 h 81"/>
                <a:gd name="T8" fmla="*/ 0 w 89"/>
                <a:gd name="T9" fmla="*/ 44 h 81"/>
                <a:gd name="T10" fmla="*/ 0 w 89"/>
                <a:gd name="T11" fmla="*/ 44 h 81"/>
                <a:gd name="T12" fmla="*/ 40 w 89"/>
                <a:gd name="T13" fmla="*/ 65 h 81"/>
                <a:gd name="T14" fmla="*/ 74 w 89"/>
                <a:gd name="T15" fmla="*/ 81 h 81"/>
                <a:gd name="T16" fmla="*/ 64 w 89"/>
                <a:gd name="T17" fmla="*/ 62 h 81"/>
                <a:gd name="T18" fmla="*/ 89 w 89"/>
                <a:gd name="T19" fmla="*/ 33 h 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9"/>
                <a:gd name="T31" fmla="*/ 0 h 81"/>
                <a:gd name="T32" fmla="*/ 89 w 89"/>
                <a:gd name="T33" fmla="*/ 81 h 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9" h="81">
                  <a:moveTo>
                    <a:pt x="89" y="33"/>
                  </a:moveTo>
                  <a:cubicBezTo>
                    <a:pt x="89" y="15"/>
                    <a:pt x="68" y="0"/>
                    <a:pt x="43" y="0"/>
                  </a:cubicBezTo>
                  <a:cubicBezTo>
                    <a:pt x="42" y="0"/>
                    <a:pt x="41" y="1"/>
                    <a:pt x="40" y="1"/>
                  </a:cubicBezTo>
                  <a:cubicBezTo>
                    <a:pt x="42" y="4"/>
                    <a:pt x="43" y="8"/>
                    <a:pt x="43" y="11"/>
                  </a:cubicBezTo>
                  <a:cubicBezTo>
                    <a:pt x="43" y="29"/>
                    <a:pt x="24" y="43"/>
                    <a:pt x="0" y="44"/>
                  </a:cubicBezTo>
                  <a:cubicBezTo>
                    <a:pt x="0" y="44"/>
                    <a:pt x="0" y="44"/>
                    <a:pt x="0" y="44"/>
                  </a:cubicBezTo>
                  <a:cubicBezTo>
                    <a:pt x="6" y="56"/>
                    <a:pt x="21" y="64"/>
                    <a:pt x="40" y="65"/>
                  </a:cubicBezTo>
                  <a:cubicBezTo>
                    <a:pt x="53" y="75"/>
                    <a:pt x="74" y="81"/>
                    <a:pt x="74" y="81"/>
                  </a:cubicBezTo>
                  <a:cubicBezTo>
                    <a:pt x="64" y="72"/>
                    <a:pt x="63" y="65"/>
                    <a:pt x="64" y="62"/>
                  </a:cubicBezTo>
                  <a:cubicBezTo>
                    <a:pt x="79" y="56"/>
                    <a:pt x="89" y="46"/>
                    <a:pt x="89" y="33"/>
                  </a:cubicBezTo>
                  <a:close/>
                </a:path>
              </a:pathLst>
            </a:custGeom>
            <a:solidFill>
              <a:srgbClr val="FFFFFF"/>
            </a:solidFill>
            <a:ln w="9525" cmpd="sng">
              <a:noFill/>
              <a:bevel/>
            </a:ln>
          </p:spPr>
          <p:txBody>
            <a:bodyPr/>
            <a:lstStyle/>
            <a:p>
              <a:pPr marL="0" marR="0" lvl="0" indent="0" algn="l" defTabSz="1155065" rtl="0" eaLnBrk="1" fontAlgn="auto" latinLnBrk="0" hangingPunct="1">
                <a:lnSpc>
                  <a:spcPct val="100000"/>
                </a:lnSpc>
                <a:spcBef>
                  <a:spcPts val="0"/>
                </a:spcBef>
                <a:spcAft>
                  <a:spcPts val="0"/>
                </a:spcAft>
                <a:buClrTx/>
                <a:buSzTx/>
                <a:buFontTx/>
                <a:buNone/>
                <a:defRPr/>
              </a:pPr>
              <a:endParaRPr kumimoji="0" lang="zh-CN" altLang="zh-CN" sz="2275" b="0" i="0" u="none" strike="noStrike" kern="0" cap="none" spc="0" normalizeH="0" baseline="0" noProof="0">
                <a:ln>
                  <a:noFill/>
                </a:ln>
                <a:solidFill>
                  <a:srgbClr val="000000"/>
                </a:solidFill>
                <a:effectLst/>
                <a:uLnTx/>
                <a:uFillTx/>
                <a:cs typeface="+mn-ea"/>
                <a:sym typeface="+mn-lt"/>
              </a:endParaRPr>
            </a:p>
          </p:txBody>
        </p:sp>
        <p:sp>
          <p:nvSpPr>
            <p:cNvPr id="30" name="Freeform 18"/>
            <p:cNvSpPr>
              <a:spLocks noChangeArrowheads="1"/>
            </p:cNvSpPr>
            <p:nvPr/>
          </p:nvSpPr>
          <p:spPr bwMode="auto">
            <a:xfrm>
              <a:off x="0" y="0"/>
              <a:ext cx="241300" cy="209550"/>
            </a:xfrm>
            <a:custGeom>
              <a:avLst/>
              <a:gdLst>
                <a:gd name="T0" fmla="*/ 89 w 92"/>
                <a:gd name="T1" fmla="*/ 21 h 80"/>
                <a:gd name="T2" fmla="*/ 46 w 92"/>
                <a:gd name="T3" fmla="*/ 0 h 80"/>
                <a:gd name="T4" fmla="*/ 0 w 92"/>
                <a:gd name="T5" fmla="*/ 32 h 80"/>
                <a:gd name="T6" fmla="*/ 25 w 92"/>
                <a:gd name="T7" fmla="*/ 61 h 80"/>
                <a:gd name="T8" fmla="*/ 14 w 92"/>
                <a:gd name="T9" fmla="*/ 80 h 80"/>
                <a:gd name="T10" fmla="*/ 48 w 92"/>
                <a:gd name="T11" fmla="*/ 65 h 80"/>
                <a:gd name="T12" fmla="*/ 49 w 92"/>
                <a:gd name="T13" fmla="*/ 64 h 80"/>
                <a:gd name="T14" fmla="*/ 92 w 92"/>
                <a:gd name="T15" fmla="*/ 32 h 80"/>
                <a:gd name="T16" fmla="*/ 89 w 92"/>
                <a:gd name="T17" fmla="*/ 21 h 8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2"/>
                <a:gd name="T28" fmla="*/ 0 h 80"/>
                <a:gd name="T29" fmla="*/ 92 w 92"/>
                <a:gd name="T30" fmla="*/ 80 h 8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2" h="80">
                  <a:moveTo>
                    <a:pt x="89" y="21"/>
                  </a:moveTo>
                  <a:cubicBezTo>
                    <a:pt x="83" y="9"/>
                    <a:pt x="66" y="0"/>
                    <a:pt x="46" y="0"/>
                  </a:cubicBezTo>
                  <a:cubicBezTo>
                    <a:pt x="20" y="0"/>
                    <a:pt x="0" y="14"/>
                    <a:pt x="0" y="32"/>
                  </a:cubicBezTo>
                  <a:cubicBezTo>
                    <a:pt x="0" y="45"/>
                    <a:pt x="10" y="56"/>
                    <a:pt x="25" y="61"/>
                  </a:cubicBezTo>
                  <a:cubicBezTo>
                    <a:pt x="26" y="65"/>
                    <a:pt x="25" y="71"/>
                    <a:pt x="14" y="80"/>
                  </a:cubicBezTo>
                  <a:cubicBezTo>
                    <a:pt x="14" y="80"/>
                    <a:pt x="36" y="75"/>
                    <a:pt x="48" y="65"/>
                  </a:cubicBezTo>
                  <a:cubicBezTo>
                    <a:pt x="49" y="64"/>
                    <a:pt x="49" y="64"/>
                    <a:pt x="49" y="64"/>
                  </a:cubicBezTo>
                  <a:cubicBezTo>
                    <a:pt x="73" y="63"/>
                    <a:pt x="92" y="49"/>
                    <a:pt x="92" y="32"/>
                  </a:cubicBezTo>
                  <a:cubicBezTo>
                    <a:pt x="92" y="28"/>
                    <a:pt x="91" y="25"/>
                    <a:pt x="89" y="21"/>
                  </a:cubicBezTo>
                  <a:close/>
                </a:path>
              </a:pathLst>
            </a:custGeom>
            <a:solidFill>
              <a:srgbClr val="FFFFFF"/>
            </a:solidFill>
            <a:ln w="9525" cmpd="sng">
              <a:noFill/>
              <a:bevel/>
            </a:ln>
          </p:spPr>
          <p:txBody>
            <a:bodyPr/>
            <a:lstStyle/>
            <a:p>
              <a:pPr marL="0" marR="0" lvl="0" indent="0" algn="l" defTabSz="1155065" rtl="0" eaLnBrk="1" fontAlgn="auto" latinLnBrk="0" hangingPunct="1">
                <a:lnSpc>
                  <a:spcPct val="100000"/>
                </a:lnSpc>
                <a:spcBef>
                  <a:spcPts val="0"/>
                </a:spcBef>
                <a:spcAft>
                  <a:spcPts val="0"/>
                </a:spcAft>
                <a:buClrTx/>
                <a:buSzTx/>
                <a:buFontTx/>
                <a:buNone/>
                <a:defRPr/>
              </a:pPr>
              <a:endParaRPr kumimoji="0" lang="zh-CN" altLang="zh-CN" sz="2275" b="0" i="0" u="none" strike="noStrike" kern="0" cap="none" spc="0" normalizeH="0" baseline="0" noProof="0">
                <a:ln>
                  <a:noFill/>
                </a:ln>
                <a:solidFill>
                  <a:srgbClr val="000000"/>
                </a:solidFill>
                <a:effectLst/>
                <a:uLnTx/>
                <a:uFillTx/>
                <a:cs typeface="+mn-ea"/>
                <a:sym typeface="+mn-lt"/>
              </a:endParaRPr>
            </a:p>
          </p:txBody>
        </p:sp>
      </p:grpSp>
      <p:sp>
        <p:nvSpPr>
          <p:cNvPr id="31" name="矩形 47"/>
          <p:cNvSpPr>
            <a:spLocks noChangeArrowheads="1"/>
          </p:cNvSpPr>
          <p:nvPr/>
        </p:nvSpPr>
        <p:spPr bwMode="auto">
          <a:xfrm>
            <a:off x="1465610" y="1580054"/>
            <a:ext cx="9106646" cy="598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lIns="86674" tIns="43339" rIns="86674" bIns="43339">
            <a:spAutoFit/>
          </a:bodyPr>
          <a:lstStyle/>
          <a:p>
            <a:pPr marL="0" marR="0" lvl="0" indent="0" algn="ctr" defTabSz="1218565" rtl="0" eaLnBrk="1" fontAlgn="auto" latinLnBrk="0" hangingPunct="1">
              <a:lnSpc>
                <a:spcPct val="120000"/>
              </a:lnSpc>
              <a:spcBef>
                <a:spcPts val="0"/>
              </a:spcBef>
              <a:spcAft>
                <a:spcPts val="0"/>
              </a:spcAft>
              <a:buClrTx/>
              <a:buSzTx/>
              <a:buFontTx/>
              <a:buNone/>
              <a:defRPr/>
            </a:pPr>
            <a:r>
              <a:rPr lang="zh-CN" altLang="en-US" sz="1385"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kumimoji="0" lang="zh-CN" altLang="en-US" sz="1385" b="0" i="0" u="none" strike="noStrike" kern="1200" cap="none" spc="0" normalizeH="0" baseline="0" noProof="0" dirty="0">
              <a:ln>
                <a:noFill/>
              </a:ln>
              <a:solidFill>
                <a:schemeClr val="tx1"/>
              </a:solidFill>
              <a:effectLst/>
              <a:uLnTx/>
              <a:uFillTx/>
              <a:latin typeface="阿里巴巴普惠体 R" panose="00020600040101010101" charset="-122"/>
              <a:ea typeface="阿里巴巴普惠体 R" panose="00020600040101010101" charset="-122"/>
              <a:cs typeface="阿里巴巴普惠体 R" panose="00020600040101010101" charset="-122"/>
              <a:sym typeface="+mn-ea"/>
            </a:endParaRPr>
          </a:p>
          <a:p>
            <a:pPr marL="0" marR="0" lvl="0" indent="0" algn="ctr" defTabSz="1218565" rtl="0" eaLnBrk="1" fontAlgn="auto" latinLnBrk="0" hangingPunct="1">
              <a:lnSpc>
                <a:spcPct val="120000"/>
              </a:lnSpc>
              <a:spcBef>
                <a:spcPts val="0"/>
              </a:spcBef>
              <a:spcAft>
                <a:spcPts val="0"/>
              </a:spcAft>
              <a:buClrTx/>
              <a:buSzTx/>
              <a:buFontTx/>
              <a:buNone/>
              <a:defRPr/>
            </a:pPr>
            <a:r>
              <a:rPr lang="zh-CN" altLang="en-US" sz="1385"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kumimoji="0" lang="zh-CN" altLang="en-US" sz="1390" b="0" i="0" u="none" strike="noStrike" kern="0" cap="none" spc="0" normalizeH="0" baseline="0" noProof="0" dirty="0">
              <a:ln>
                <a:noFill/>
              </a:ln>
              <a:solidFill>
                <a:srgbClr val="000000">
                  <a:lumMod val="75000"/>
                  <a:lumOff val="25000"/>
                </a:srgbClr>
              </a:solidFill>
              <a:effectLst/>
              <a:uLnTx/>
              <a:uFillTx/>
              <a:cs typeface="+mn-ea"/>
              <a:sym typeface="+mn-lt"/>
            </a:endParaRPr>
          </a:p>
        </p:txBody>
      </p:sp>
      <p:sp>
        <p:nvSpPr>
          <p:cNvPr id="32" name="矩形 93"/>
          <p:cNvSpPr>
            <a:spLocks noChangeArrowheads="1"/>
          </p:cNvSpPr>
          <p:nvPr/>
        </p:nvSpPr>
        <p:spPr bwMode="auto">
          <a:xfrm>
            <a:off x="2285963" y="2541866"/>
            <a:ext cx="1149668" cy="379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674" tIns="43339" rIns="86674" bIns="43339">
            <a:spAutoFit/>
          </a:bodyPr>
          <a:lstStyle/>
          <a:p>
            <a:pPr marL="0" marR="0" lvl="0" indent="0" algn="r" defTabSz="1155065" rtl="0" eaLnBrk="1" fontAlgn="auto" latinLnBrk="0" hangingPunct="1">
              <a:lnSpc>
                <a:spcPct val="100000"/>
              </a:lnSpc>
              <a:spcBef>
                <a:spcPts val="0"/>
              </a:spcBef>
              <a:spcAft>
                <a:spcPts val="0"/>
              </a:spcAft>
              <a:buClrTx/>
              <a:buSzTx/>
              <a:buFontTx/>
              <a:buNone/>
              <a:defRPr/>
            </a:pPr>
            <a:r>
              <a:rPr kumimoji="0" lang="zh-CN" altLang="en-US" sz="1895" b="0" i="0" u="none" strike="noStrike" kern="0" cap="none" spc="0" normalizeH="0" baseline="0" noProof="0" dirty="0">
                <a:ln>
                  <a:noFill/>
                </a:ln>
                <a:solidFill>
                  <a:srgbClr val="000000">
                    <a:lumMod val="85000"/>
                    <a:lumOff val="15000"/>
                  </a:srgbClr>
                </a:solidFill>
                <a:effectLst/>
                <a:uLnTx/>
                <a:uFillTx/>
                <a:cs typeface="+mn-ea"/>
                <a:sym typeface="+mn-lt"/>
              </a:rPr>
              <a:t>重点项目</a:t>
            </a:r>
            <a:endParaRPr kumimoji="0" lang="en-US" sz="1895" b="0" i="0" u="none" strike="noStrike" kern="0" cap="none" spc="0" normalizeH="0" baseline="0" noProof="0" dirty="0">
              <a:ln>
                <a:noFill/>
              </a:ln>
              <a:solidFill>
                <a:srgbClr val="000000">
                  <a:lumMod val="85000"/>
                  <a:lumOff val="15000"/>
                </a:srgbClr>
              </a:solidFill>
              <a:effectLst/>
              <a:uLnTx/>
              <a:uFillTx/>
              <a:cs typeface="+mn-ea"/>
              <a:sym typeface="+mn-lt"/>
            </a:endParaRPr>
          </a:p>
        </p:txBody>
      </p:sp>
      <p:sp>
        <p:nvSpPr>
          <p:cNvPr id="33" name="矩形 165"/>
          <p:cNvSpPr>
            <a:spLocks noChangeArrowheads="1"/>
          </p:cNvSpPr>
          <p:nvPr/>
        </p:nvSpPr>
        <p:spPr bwMode="auto">
          <a:xfrm>
            <a:off x="1500152" y="2912141"/>
            <a:ext cx="1932940" cy="318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683" tIns="43343" rIns="86683" bIns="43343">
            <a:spAutoFit/>
          </a:bodyPr>
          <a:lstStyle/>
          <a:p>
            <a:pPr marL="0" marR="0" lvl="0" indent="0" algn="ctr" defTabSz="1218565" rtl="0" eaLnBrk="1" fontAlgn="auto" latinLnBrk="0" hangingPunct="1">
              <a:lnSpc>
                <a:spcPct val="120000"/>
              </a:lnSpc>
              <a:spcBef>
                <a:spcPts val="0"/>
              </a:spcBef>
              <a:spcAft>
                <a:spcPts val="0"/>
              </a:spcAft>
              <a:buClrTx/>
              <a:buSzTx/>
              <a:buFontTx/>
              <a:buNone/>
              <a:defRPr/>
            </a:pPr>
            <a:r>
              <a:rPr lang="zh-CN" altLang="en-US" sz="126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a:t>
            </a:r>
            <a:endParaRPr kumimoji="0" lang="zh-CN" altLang="en-US" sz="1265" b="0" i="0" u="none" strike="noStrike" kern="0" cap="none" spc="0" normalizeH="0" baseline="0" noProof="0">
              <a:ln>
                <a:noFill/>
              </a:ln>
              <a:solidFill>
                <a:srgbClr val="FFFFFF">
                  <a:lumMod val="50000"/>
                </a:srgbClr>
              </a:solidFill>
              <a:effectLst/>
              <a:uLnTx/>
              <a:uFillTx/>
              <a:cs typeface="+mn-ea"/>
              <a:sym typeface="+mn-lt"/>
            </a:endParaRPr>
          </a:p>
        </p:txBody>
      </p:sp>
      <p:sp>
        <p:nvSpPr>
          <p:cNvPr id="34" name="矩形 41"/>
          <p:cNvSpPr>
            <a:spLocks noChangeArrowheads="1"/>
          </p:cNvSpPr>
          <p:nvPr/>
        </p:nvSpPr>
        <p:spPr bwMode="auto">
          <a:xfrm>
            <a:off x="2285963" y="3422399"/>
            <a:ext cx="1149668" cy="379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674" tIns="43339" rIns="86674" bIns="43339">
            <a:spAutoFit/>
          </a:bodyPr>
          <a:lstStyle/>
          <a:p>
            <a:pPr marL="0" marR="0" lvl="0" indent="0" algn="r" defTabSz="1155065" rtl="0" eaLnBrk="1" fontAlgn="auto" latinLnBrk="0" hangingPunct="1">
              <a:lnSpc>
                <a:spcPct val="100000"/>
              </a:lnSpc>
              <a:spcBef>
                <a:spcPts val="0"/>
              </a:spcBef>
              <a:spcAft>
                <a:spcPts val="0"/>
              </a:spcAft>
              <a:buClrTx/>
              <a:buSzTx/>
              <a:buFontTx/>
              <a:buNone/>
              <a:defRPr/>
            </a:pPr>
            <a:r>
              <a:rPr kumimoji="0" lang="zh-CN" altLang="en-US" sz="1895" b="0" i="0" u="none" strike="noStrike" kern="0" cap="none" spc="0" normalizeH="0" baseline="0" noProof="0" dirty="0">
                <a:ln>
                  <a:noFill/>
                </a:ln>
                <a:solidFill>
                  <a:srgbClr val="000000">
                    <a:lumMod val="85000"/>
                    <a:lumOff val="15000"/>
                  </a:srgbClr>
                </a:solidFill>
                <a:effectLst/>
                <a:uLnTx/>
                <a:uFillTx/>
                <a:cs typeface="+mn-ea"/>
                <a:sym typeface="+mn-lt"/>
              </a:rPr>
              <a:t>重点项目</a:t>
            </a:r>
            <a:endParaRPr kumimoji="0" lang="en-US" altLang="zh-CN" sz="1895" b="0" i="0" u="none" strike="noStrike" kern="0" cap="none" spc="0" normalizeH="0" baseline="0" noProof="0" dirty="0">
              <a:ln>
                <a:noFill/>
              </a:ln>
              <a:solidFill>
                <a:srgbClr val="000000">
                  <a:lumMod val="85000"/>
                  <a:lumOff val="15000"/>
                </a:srgbClr>
              </a:solidFill>
              <a:effectLst/>
              <a:uLnTx/>
              <a:uFillTx/>
              <a:cs typeface="+mn-ea"/>
              <a:sym typeface="+mn-lt"/>
            </a:endParaRPr>
          </a:p>
        </p:txBody>
      </p:sp>
      <p:sp>
        <p:nvSpPr>
          <p:cNvPr id="36" name="矩形 44"/>
          <p:cNvSpPr>
            <a:spLocks noChangeArrowheads="1"/>
          </p:cNvSpPr>
          <p:nvPr/>
        </p:nvSpPr>
        <p:spPr bwMode="auto">
          <a:xfrm>
            <a:off x="2285963" y="4310158"/>
            <a:ext cx="1149668" cy="379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674" tIns="43339" rIns="86674" bIns="43339">
            <a:spAutoFit/>
          </a:bodyPr>
          <a:lstStyle/>
          <a:p>
            <a:pPr marL="0" marR="0" lvl="0" indent="0" algn="r" defTabSz="1155065" rtl="0" eaLnBrk="1" fontAlgn="auto" latinLnBrk="0" hangingPunct="1">
              <a:lnSpc>
                <a:spcPct val="100000"/>
              </a:lnSpc>
              <a:spcBef>
                <a:spcPts val="0"/>
              </a:spcBef>
              <a:spcAft>
                <a:spcPts val="0"/>
              </a:spcAft>
              <a:buClrTx/>
              <a:buSzTx/>
              <a:buFontTx/>
              <a:buNone/>
              <a:defRPr/>
            </a:pPr>
            <a:r>
              <a:rPr kumimoji="0" lang="zh-CN" altLang="en-US" sz="1895" b="0" i="0" u="none" strike="noStrike" kern="0" cap="none" spc="0" normalizeH="0" baseline="0" noProof="0" dirty="0">
                <a:ln>
                  <a:noFill/>
                </a:ln>
                <a:solidFill>
                  <a:srgbClr val="000000">
                    <a:lumMod val="85000"/>
                    <a:lumOff val="15000"/>
                  </a:srgbClr>
                </a:solidFill>
                <a:effectLst/>
                <a:uLnTx/>
                <a:uFillTx/>
                <a:cs typeface="+mn-ea"/>
                <a:sym typeface="+mn-lt"/>
              </a:rPr>
              <a:t>重点项目</a:t>
            </a:r>
            <a:endParaRPr kumimoji="0" lang="en-US" altLang="zh-CN" sz="1895" b="0" i="0" u="none" strike="noStrike" kern="0" cap="none" spc="0" normalizeH="0" baseline="0" noProof="0" dirty="0">
              <a:ln>
                <a:noFill/>
              </a:ln>
              <a:solidFill>
                <a:srgbClr val="000000">
                  <a:lumMod val="85000"/>
                  <a:lumOff val="15000"/>
                </a:srgbClr>
              </a:solidFill>
              <a:effectLst/>
              <a:uLnTx/>
              <a:uFillTx/>
              <a:cs typeface="+mn-ea"/>
              <a:sym typeface="+mn-lt"/>
            </a:endParaRPr>
          </a:p>
        </p:txBody>
      </p:sp>
      <p:sp>
        <p:nvSpPr>
          <p:cNvPr id="38" name="矩形 47"/>
          <p:cNvSpPr>
            <a:spLocks noChangeArrowheads="1"/>
          </p:cNvSpPr>
          <p:nvPr/>
        </p:nvSpPr>
        <p:spPr bwMode="auto">
          <a:xfrm>
            <a:off x="2285963" y="5195509"/>
            <a:ext cx="1149668" cy="379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674" tIns="43339" rIns="86674" bIns="43339">
            <a:spAutoFit/>
          </a:bodyPr>
          <a:lstStyle/>
          <a:p>
            <a:pPr marL="0" marR="0" lvl="0" indent="0" algn="r" defTabSz="1155065" rtl="0" eaLnBrk="1" fontAlgn="auto" latinLnBrk="0" hangingPunct="1">
              <a:lnSpc>
                <a:spcPct val="100000"/>
              </a:lnSpc>
              <a:spcBef>
                <a:spcPts val="0"/>
              </a:spcBef>
              <a:spcAft>
                <a:spcPts val="0"/>
              </a:spcAft>
              <a:buClrTx/>
              <a:buSzTx/>
              <a:buFontTx/>
              <a:buNone/>
              <a:defRPr/>
            </a:pPr>
            <a:r>
              <a:rPr kumimoji="0" lang="zh-CN" altLang="en-US" sz="1895" b="0" i="0" u="none" strike="noStrike" kern="0" cap="none" spc="0" normalizeH="0" baseline="0" noProof="0" dirty="0">
                <a:ln>
                  <a:noFill/>
                </a:ln>
                <a:solidFill>
                  <a:srgbClr val="000000">
                    <a:lumMod val="85000"/>
                    <a:lumOff val="15000"/>
                  </a:srgbClr>
                </a:solidFill>
                <a:effectLst/>
                <a:uLnTx/>
                <a:uFillTx/>
                <a:cs typeface="+mn-ea"/>
                <a:sym typeface="+mn-lt"/>
              </a:rPr>
              <a:t>重点项目</a:t>
            </a:r>
            <a:endParaRPr kumimoji="0" lang="en-US" altLang="zh-CN" sz="1895" b="0" i="0" u="none" strike="noStrike" kern="0" cap="none" spc="0" normalizeH="0" baseline="0" noProof="0" dirty="0">
              <a:ln>
                <a:noFill/>
              </a:ln>
              <a:solidFill>
                <a:srgbClr val="000000">
                  <a:lumMod val="85000"/>
                  <a:lumOff val="15000"/>
                </a:srgbClr>
              </a:solidFill>
              <a:effectLst/>
              <a:uLnTx/>
              <a:uFillTx/>
              <a:cs typeface="+mn-ea"/>
              <a:sym typeface="+mn-lt"/>
            </a:endParaRPr>
          </a:p>
        </p:txBody>
      </p:sp>
      <p:grpSp>
        <p:nvGrpSpPr>
          <p:cNvPr id="40" name="组合 39"/>
          <p:cNvGrpSpPr/>
          <p:nvPr/>
        </p:nvGrpSpPr>
        <p:grpSpPr>
          <a:xfrm>
            <a:off x="-482600" y="304800"/>
            <a:ext cx="2260600" cy="381000"/>
            <a:chOff x="-482600" y="304800"/>
            <a:chExt cx="2260600" cy="381000"/>
          </a:xfrm>
        </p:grpSpPr>
        <p:sp>
          <p:nvSpPr>
            <p:cNvPr id="41" name="平行四边形 40"/>
            <p:cNvSpPr/>
            <p:nvPr/>
          </p:nvSpPr>
          <p:spPr>
            <a:xfrm>
              <a:off x="-482600" y="304800"/>
              <a:ext cx="2260600" cy="381000"/>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2" name="文本框 41"/>
            <p:cNvSpPr txBox="1"/>
            <p:nvPr/>
          </p:nvSpPr>
          <p:spPr>
            <a:xfrm>
              <a:off x="37936" y="304800"/>
              <a:ext cx="1651000" cy="374729"/>
            </a:xfrm>
            <a:prstGeom prst="rect">
              <a:avLst/>
            </a:prstGeom>
            <a:noFill/>
          </p:spPr>
          <p:txBody>
            <a:bodyPr wrap="square" rtlCol="0">
              <a:spAutoFit/>
            </a:bodyPr>
            <a:lstStyle/>
            <a:p>
              <a:r>
                <a:rPr lang="zh-CN" altLang="en-US" dirty="0">
                  <a:solidFill>
                    <a:schemeClr val="bg1"/>
                  </a:solidFill>
                  <a:cs typeface="+mn-ea"/>
                  <a:sym typeface="+mn-lt"/>
                </a:rPr>
                <a:t>年度工作概述</a:t>
              </a:r>
              <a:endParaRPr lang="zh-CN" altLang="en-US" dirty="0">
                <a:solidFill>
                  <a:schemeClr val="bg1"/>
                </a:solidFill>
                <a:cs typeface="+mn-ea"/>
                <a:sym typeface="+mn-lt"/>
              </a:endParaRPr>
            </a:p>
          </p:txBody>
        </p:sp>
      </p:grpSp>
      <p:sp>
        <p:nvSpPr>
          <p:cNvPr id="43" name="矩形 165"/>
          <p:cNvSpPr>
            <a:spLocks noChangeArrowheads="1"/>
          </p:cNvSpPr>
          <p:nvPr/>
        </p:nvSpPr>
        <p:spPr bwMode="auto">
          <a:xfrm>
            <a:off x="1493802" y="3763676"/>
            <a:ext cx="1932940" cy="318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683" tIns="43343" rIns="86683" bIns="43343">
            <a:spAutoFit/>
          </a:bodyPr>
          <a:lstStyle/>
          <a:p>
            <a:pPr marL="0" marR="0" lvl="0" indent="0" algn="ctr" defTabSz="1218565" rtl="0" eaLnBrk="1" fontAlgn="auto" latinLnBrk="0" hangingPunct="1">
              <a:lnSpc>
                <a:spcPct val="120000"/>
              </a:lnSpc>
              <a:spcBef>
                <a:spcPts val="0"/>
              </a:spcBef>
              <a:spcAft>
                <a:spcPts val="0"/>
              </a:spcAft>
              <a:buClrTx/>
              <a:buSzTx/>
              <a:buFontTx/>
              <a:buNone/>
              <a:defRPr/>
            </a:pPr>
            <a:r>
              <a:rPr lang="zh-CN" altLang="en-US" sz="126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a:t>
            </a:r>
            <a:endParaRPr kumimoji="0" lang="zh-CN" altLang="en-US" sz="1265" b="0" i="0" u="none" strike="noStrike" kern="0" cap="none" spc="0" normalizeH="0" baseline="0" noProof="0">
              <a:ln>
                <a:noFill/>
              </a:ln>
              <a:solidFill>
                <a:srgbClr val="FFFFFF">
                  <a:lumMod val="50000"/>
                </a:srgbClr>
              </a:solidFill>
              <a:effectLst/>
              <a:uLnTx/>
              <a:uFillTx/>
              <a:cs typeface="+mn-ea"/>
              <a:sym typeface="+mn-lt"/>
            </a:endParaRPr>
          </a:p>
        </p:txBody>
      </p:sp>
      <p:sp>
        <p:nvSpPr>
          <p:cNvPr id="44" name="矩形 165"/>
          <p:cNvSpPr>
            <a:spLocks noChangeArrowheads="1"/>
          </p:cNvSpPr>
          <p:nvPr/>
        </p:nvSpPr>
        <p:spPr bwMode="auto">
          <a:xfrm>
            <a:off x="1472212" y="4664741"/>
            <a:ext cx="1932940" cy="318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683" tIns="43343" rIns="86683" bIns="43343">
            <a:spAutoFit/>
          </a:bodyPr>
          <a:lstStyle/>
          <a:p>
            <a:pPr marL="0" marR="0" lvl="0" indent="0" algn="ctr" defTabSz="1218565" rtl="0" eaLnBrk="1" fontAlgn="auto" latinLnBrk="0" hangingPunct="1">
              <a:lnSpc>
                <a:spcPct val="120000"/>
              </a:lnSpc>
              <a:spcBef>
                <a:spcPts val="0"/>
              </a:spcBef>
              <a:spcAft>
                <a:spcPts val="0"/>
              </a:spcAft>
              <a:buClrTx/>
              <a:buSzTx/>
              <a:buFontTx/>
              <a:buNone/>
              <a:defRPr/>
            </a:pPr>
            <a:r>
              <a:rPr lang="zh-CN" altLang="en-US" sz="126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a:t>
            </a:r>
            <a:endParaRPr kumimoji="0" lang="zh-CN" altLang="en-US" sz="1265" b="0" i="0" u="none" strike="noStrike" kern="0" cap="none" spc="0" normalizeH="0" baseline="0" noProof="0">
              <a:ln>
                <a:noFill/>
              </a:ln>
              <a:solidFill>
                <a:srgbClr val="FFFFFF">
                  <a:lumMod val="50000"/>
                </a:srgbClr>
              </a:solidFill>
              <a:effectLst/>
              <a:uLnTx/>
              <a:uFillTx/>
              <a:cs typeface="+mn-ea"/>
              <a:sym typeface="+mn-lt"/>
            </a:endParaRPr>
          </a:p>
        </p:txBody>
      </p:sp>
      <p:sp>
        <p:nvSpPr>
          <p:cNvPr id="45" name="矩形 165"/>
          <p:cNvSpPr>
            <a:spLocks noChangeArrowheads="1"/>
          </p:cNvSpPr>
          <p:nvPr/>
        </p:nvSpPr>
        <p:spPr bwMode="auto">
          <a:xfrm>
            <a:off x="1465862" y="5516276"/>
            <a:ext cx="1932940" cy="318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683" tIns="43343" rIns="86683" bIns="43343">
            <a:spAutoFit/>
          </a:bodyPr>
          <a:lstStyle/>
          <a:p>
            <a:pPr marL="0" marR="0" lvl="0" indent="0" algn="ctr" defTabSz="1218565" rtl="0" eaLnBrk="1" fontAlgn="auto" latinLnBrk="0" hangingPunct="1">
              <a:lnSpc>
                <a:spcPct val="120000"/>
              </a:lnSpc>
              <a:spcBef>
                <a:spcPts val="0"/>
              </a:spcBef>
              <a:spcAft>
                <a:spcPts val="0"/>
              </a:spcAft>
              <a:buClrTx/>
              <a:buSzTx/>
              <a:buFontTx/>
              <a:buNone/>
              <a:defRPr/>
            </a:pPr>
            <a:r>
              <a:rPr lang="zh-CN" altLang="en-US" sz="126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a:t>
            </a:r>
            <a:endParaRPr kumimoji="0" lang="zh-CN" altLang="en-US" sz="1265" b="0" i="0" u="none" strike="noStrike" kern="0" cap="none" spc="0" normalizeH="0" baseline="0" noProof="0">
              <a:ln>
                <a:noFill/>
              </a:ln>
              <a:solidFill>
                <a:srgbClr val="FFFFFF">
                  <a:lumMod val="50000"/>
                </a:srgbClr>
              </a:solidFill>
              <a:effectLst/>
              <a:uLnTx/>
              <a:uFillTx/>
              <a:cs typeface="+mn-ea"/>
              <a:sym typeface="+mn-lt"/>
            </a:endParaRPr>
          </a:p>
        </p:txBody>
      </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arn(inVertical)">
                                      <p:cBhvr>
                                        <p:cTn id="7" dur="500"/>
                                        <p:tgtEl>
                                          <p:spTgt spid="31"/>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Effect>
                                      <p:cBhvr>
                                        <p:cTn id="11" dur="500"/>
                                        <p:tgtEl>
                                          <p:spTgt spid="38"/>
                                        </p:tgtEl>
                                      </p:cBhvr>
                                    </p:animEffect>
                                  </p:childTnLst>
                                </p:cTn>
                              </p:par>
                              <p:par>
                                <p:cTn id="12" presetID="14" presetClass="entr" presetSubtype="10" fill="hold" grpId="0" nodeType="withEffect">
                                  <p:stCondLst>
                                    <p:cond delay="0"/>
                                  </p:stCondLst>
                                  <p:childTnLst>
                                    <p:set>
                                      <p:cBhvr>
                                        <p:cTn id="13" dur="1" fill="hold">
                                          <p:stCondLst>
                                            <p:cond delay="0"/>
                                          </p:stCondLst>
                                        </p:cTn>
                                        <p:tgtEl>
                                          <p:spTgt spid="36"/>
                                        </p:tgtEl>
                                        <p:attrNameLst>
                                          <p:attrName>style.visibility</p:attrName>
                                        </p:attrNameLst>
                                      </p:cBhvr>
                                      <p:to>
                                        <p:strVal val="visible"/>
                                      </p:to>
                                    </p:set>
                                    <p:animEffect>
                                      <p:cBhvr>
                                        <p:cTn id="14" dur="500"/>
                                        <p:tgtEl>
                                          <p:spTgt spid="36"/>
                                        </p:tgtEl>
                                      </p:cBhvr>
                                    </p:animEffect>
                                  </p:childTnLst>
                                </p:cTn>
                              </p:par>
                            </p:childTnLst>
                          </p:cTn>
                        </p:par>
                        <p:par>
                          <p:cTn id="15" fill="hold">
                            <p:stCondLst>
                              <p:cond delay="1000"/>
                            </p:stCondLst>
                            <p:childTnLst>
                              <p:par>
                                <p:cTn id="16" presetID="14" presetClass="entr" presetSubtype="10" fill="hold" grpId="0" nodeType="afterEffect">
                                  <p:stCondLst>
                                    <p:cond delay="0"/>
                                  </p:stCondLst>
                                  <p:childTnLst>
                                    <p:set>
                                      <p:cBhvr>
                                        <p:cTn id="17" dur="1" fill="hold">
                                          <p:stCondLst>
                                            <p:cond delay="0"/>
                                          </p:stCondLst>
                                        </p:cTn>
                                        <p:tgtEl>
                                          <p:spTgt spid="34"/>
                                        </p:tgtEl>
                                        <p:attrNameLst>
                                          <p:attrName>style.visibility</p:attrName>
                                        </p:attrNameLst>
                                      </p:cBhvr>
                                      <p:to>
                                        <p:strVal val="visible"/>
                                      </p:to>
                                    </p:set>
                                    <p:animEffect>
                                      <p:cBhvr>
                                        <p:cTn id="18" dur="500"/>
                                        <p:tgtEl>
                                          <p:spTgt spid="34"/>
                                        </p:tgtEl>
                                      </p:cBhvr>
                                    </p:animEffect>
                                  </p:childTnLst>
                                </p:cTn>
                              </p:par>
                            </p:childTnLst>
                          </p:cTn>
                        </p:par>
                        <p:par>
                          <p:cTn id="19" fill="hold">
                            <p:stCondLst>
                              <p:cond delay="1500"/>
                            </p:stCondLst>
                            <p:childTnLst>
                              <p:par>
                                <p:cTn id="20" presetID="14" presetClass="entr" presetSubtype="10" fill="hold" grpId="0" nodeType="afterEffect">
                                  <p:stCondLst>
                                    <p:cond delay="0"/>
                                  </p:stCondLst>
                                  <p:childTnLst>
                                    <p:set>
                                      <p:cBhvr>
                                        <p:cTn id="21" dur="1" fill="hold">
                                          <p:stCondLst>
                                            <p:cond delay="0"/>
                                          </p:stCondLst>
                                        </p:cTn>
                                        <p:tgtEl>
                                          <p:spTgt spid="32"/>
                                        </p:tgtEl>
                                        <p:attrNameLst>
                                          <p:attrName>style.visibility</p:attrName>
                                        </p:attrNameLst>
                                      </p:cBhvr>
                                      <p:to>
                                        <p:strVal val="visible"/>
                                      </p:to>
                                    </p:set>
                                    <p:animEffect>
                                      <p:cBhvr>
                                        <p:cTn id="22" dur="500"/>
                                        <p:tgtEl>
                                          <p:spTgt spid="32"/>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33"/>
                                        </p:tgtEl>
                                        <p:attrNameLst>
                                          <p:attrName>style.visibility</p:attrName>
                                        </p:attrNameLst>
                                      </p:cBhvr>
                                      <p:to>
                                        <p:strVal val="visible"/>
                                      </p:to>
                                    </p:set>
                                    <p:animEffect>
                                      <p:cBhvr>
                                        <p:cTn id="25" dur="500"/>
                                        <p:tgtEl>
                                          <p:spTgt spid="33"/>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43"/>
                                        </p:tgtEl>
                                        <p:attrNameLst>
                                          <p:attrName>style.visibility</p:attrName>
                                        </p:attrNameLst>
                                      </p:cBhvr>
                                      <p:to>
                                        <p:strVal val="visible"/>
                                      </p:to>
                                    </p:set>
                                    <p:animEffect>
                                      <p:cBhvr>
                                        <p:cTn id="28" dur="500"/>
                                        <p:tgtEl>
                                          <p:spTgt spid="43"/>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44"/>
                                        </p:tgtEl>
                                        <p:attrNameLst>
                                          <p:attrName>style.visibility</p:attrName>
                                        </p:attrNameLst>
                                      </p:cBhvr>
                                      <p:to>
                                        <p:strVal val="visible"/>
                                      </p:to>
                                    </p:set>
                                    <p:animEffect>
                                      <p:cBhvr>
                                        <p:cTn id="31" dur="500"/>
                                        <p:tgtEl>
                                          <p:spTgt spid="44"/>
                                        </p:tgtEl>
                                      </p:cBhvr>
                                    </p:animEffect>
                                  </p:childTnLst>
                                </p:cTn>
                              </p:par>
                              <p:par>
                                <p:cTn id="32" presetID="14" presetClass="entr" presetSubtype="10" fill="hold" grpId="0" nodeType="withEffect">
                                  <p:stCondLst>
                                    <p:cond delay="0"/>
                                  </p:stCondLst>
                                  <p:childTnLst>
                                    <p:set>
                                      <p:cBhvr>
                                        <p:cTn id="33" dur="1" fill="hold">
                                          <p:stCondLst>
                                            <p:cond delay="0"/>
                                          </p:stCondLst>
                                        </p:cTn>
                                        <p:tgtEl>
                                          <p:spTgt spid="45"/>
                                        </p:tgtEl>
                                        <p:attrNameLst>
                                          <p:attrName>style.visibility</p:attrName>
                                        </p:attrNameLst>
                                      </p:cBhvr>
                                      <p:to>
                                        <p:strVal val="visible"/>
                                      </p:to>
                                    </p:set>
                                    <p:animEffect>
                                      <p:cBhvr>
                                        <p:cTn id="34"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bldLvl="0" autoUpdateAnimBg="0"/>
      <p:bldP spid="33" grpId="0" bldLvl="0" autoUpdateAnimBg="0"/>
      <p:bldP spid="34" grpId="0" bldLvl="0" autoUpdateAnimBg="0"/>
      <p:bldP spid="36" grpId="0" bldLvl="0" autoUpdateAnimBg="0"/>
      <p:bldP spid="38" grpId="0" bldLvl="0" autoUpdateAnimBg="0"/>
      <p:bldP spid="43" grpId="0" bldLvl="0" autoUpdateAnimBg="0"/>
      <p:bldP spid="44" grpId="0" bldLvl="0" autoUpdateAnimBg="0"/>
      <p:bldP spid="45" grpId="0" bldLvl="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962761" y="161673"/>
            <a:ext cx="5896610" cy="6007803"/>
            <a:chOff x="6056947" y="939075"/>
            <a:chExt cx="4677712" cy="4765920"/>
          </a:xfrm>
        </p:grpSpPr>
        <p:pic>
          <p:nvPicPr>
            <p:cNvPr id="3" name="图片 2"/>
            <p:cNvPicPr>
              <a:picLocks noChangeAspect="1"/>
            </p:cNvPicPr>
            <p:nvPr/>
          </p:nvPicPr>
          <p:blipFill>
            <a:blip r:embed="rId1"/>
            <a:stretch>
              <a:fillRect/>
            </a:stretch>
          </p:blipFill>
          <p:spPr>
            <a:xfrm>
              <a:off x="6056947" y="939075"/>
              <a:ext cx="4457929" cy="4765920"/>
            </a:xfrm>
            <a:prstGeom prst="rect">
              <a:avLst/>
            </a:prstGeom>
          </p:spPr>
        </p:pic>
        <p:pic>
          <p:nvPicPr>
            <p:cNvPr id="4" name="图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07793" y="1109338"/>
              <a:ext cx="4226866" cy="4349778"/>
            </a:xfrm>
            <a:prstGeom prst="rect">
              <a:avLst/>
            </a:prstGeom>
          </p:spPr>
        </p:pic>
      </p:grpSp>
      <p:sp>
        <p:nvSpPr>
          <p:cNvPr id="7" name="矩形 6"/>
          <p:cNvSpPr/>
          <p:nvPr/>
        </p:nvSpPr>
        <p:spPr>
          <a:xfrm>
            <a:off x="1378403" y="2904024"/>
            <a:ext cx="2938064" cy="523099"/>
          </a:xfrm>
          <a:prstGeom prst="rect">
            <a:avLst/>
          </a:prstGeom>
        </p:spPr>
        <p:txBody>
          <a:bodyPr wrap="square">
            <a:spAutoFit/>
          </a:bodyPr>
          <a:lstStyle/>
          <a:p>
            <a:pPr algn="dist"/>
            <a:r>
              <a:rPr lang="en-US" altLang="zh-CN" sz="2800" b="1" dirty="0">
                <a:solidFill>
                  <a:schemeClr val="accent2"/>
                </a:solidFill>
                <a:cs typeface="+mn-ea"/>
                <a:sym typeface="+mn-lt"/>
              </a:rPr>
              <a:t>PART</a:t>
            </a:r>
            <a:r>
              <a:rPr lang="zh-CN" altLang="en-US" sz="2800" b="1" dirty="0">
                <a:solidFill>
                  <a:schemeClr val="accent2"/>
                </a:solidFill>
                <a:cs typeface="+mn-ea"/>
                <a:sym typeface="+mn-lt"/>
              </a:rPr>
              <a:t> </a:t>
            </a:r>
            <a:r>
              <a:rPr lang="en-US" altLang="zh-CN" sz="2800" b="1" dirty="0">
                <a:solidFill>
                  <a:schemeClr val="accent2"/>
                </a:solidFill>
                <a:cs typeface="+mn-ea"/>
                <a:sym typeface="+mn-lt"/>
              </a:rPr>
              <a:t>02</a:t>
            </a:r>
            <a:endParaRPr lang="zh-CN" altLang="en-US" sz="2800" dirty="0">
              <a:solidFill>
                <a:schemeClr val="accent2"/>
              </a:solidFill>
              <a:cs typeface="+mn-ea"/>
              <a:sym typeface="+mn-lt"/>
            </a:endParaRPr>
          </a:p>
        </p:txBody>
      </p:sp>
      <p:sp>
        <p:nvSpPr>
          <p:cNvPr id="8" name="矩形 7"/>
          <p:cNvSpPr/>
          <p:nvPr/>
        </p:nvSpPr>
        <p:spPr>
          <a:xfrm>
            <a:off x="965819" y="3933836"/>
            <a:ext cx="3763231" cy="707886"/>
          </a:xfrm>
          <a:prstGeom prst="rect">
            <a:avLst/>
          </a:prstGeom>
        </p:spPr>
        <p:txBody>
          <a:bodyPr wrap="square">
            <a:spAutoFit/>
          </a:bodyPr>
          <a:lstStyle/>
          <a:p>
            <a:r>
              <a:rPr lang="zh-CN" altLang="en-US" sz="4000" spc="600" dirty="0">
                <a:solidFill>
                  <a:schemeClr val="accent1"/>
                </a:solidFill>
                <a:cs typeface="+mn-ea"/>
                <a:sym typeface="+mn-lt"/>
              </a:rPr>
              <a:t>工作完成情况</a:t>
            </a:r>
            <a:endParaRPr lang="zh-CN" altLang="en-US" sz="4000" spc="600" dirty="0">
              <a:solidFill>
                <a:schemeClr val="accent1"/>
              </a:solidFill>
              <a:cs typeface="+mn-ea"/>
              <a:sym typeface="+mn-lt"/>
            </a:endParaRPr>
          </a:p>
        </p:txBody>
      </p:sp>
      <p:grpSp>
        <p:nvGrpSpPr>
          <p:cNvPr id="15" name="组合 14"/>
          <p:cNvGrpSpPr/>
          <p:nvPr/>
        </p:nvGrpSpPr>
        <p:grpSpPr>
          <a:xfrm>
            <a:off x="1203076" y="3596443"/>
            <a:ext cx="3072496" cy="83984"/>
            <a:chOff x="1123950" y="849465"/>
            <a:chExt cx="3072496" cy="83984"/>
          </a:xfrm>
        </p:grpSpPr>
        <p:cxnSp>
          <p:nvCxnSpPr>
            <p:cNvPr id="13" name="直接连接符 12"/>
            <p:cNvCxnSpPr/>
            <p:nvPr/>
          </p:nvCxnSpPr>
          <p:spPr>
            <a:xfrm>
              <a:off x="1123950" y="849465"/>
              <a:ext cx="3072496" cy="0"/>
            </a:xfrm>
            <a:prstGeom prst="line">
              <a:avLst/>
            </a:prstGeom>
            <a:ln w="254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2226452" y="857250"/>
              <a:ext cx="867492" cy="761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anim calcmode="lin" valueType="num">
                                      <p:cBhvr>
                                        <p:cTn id="8" dur="500" fill="hold"/>
                                        <p:tgtEl>
                                          <p:spTgt spid="7"/>
                                        </p:tgtEl>
                                        <p:attrNameLst>
                                          <p:attrName>ppt_x</p:attrName>
                                        </p:attrNameLst>
                                      </p:cBhvr>
                                      <p:tavLst>
                                        <p:tav tm="0">
                                          <p:val>
                                            <p:strVal val="#ppt_x"/>
                                          </p:val>
                                        </p:tav>
                                        <p:tav tm="100000">
                                          <p:val>
                                            <p:strVal val="#ppt_x"/>
                                          </p:val>
                                        </p:tav>
                                      </p:tavLst>
                                    </p:anim>
                                    <p:anim calcmode="lin" valueType="num">
                                      <p:cBhvr>
                                        <p:cTn id="9" dur="500" fill="hold"/>
                                        <p:tgtEl>
                                          <p:spTgt spid="7"/>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par>
                                <p:cTn id="13" presetID="42"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anim calcmode="lin" valueType="num">
                                      <p:cBhvr>
                                        <p:cTn id="16" dur="500" fill="hold"/>
                                        <p:tgtEl>
                                          <p:spTgt spid="8"/>
                                        </p:tgtEl>
                                        <p:attrNameLst>
                                          <p:attrName>ppt_x</p:attrName>
                                        </p:attrNameLst>
                                      </p:cBhvr>
                                      <p:tavLst>
                                        <p:tav tm="0">
                                          <p:val>
                                            <p:strVal val="#ppt_x"/>
                                          </p:val>
                                        </p:tav>
                                        <p:tav tm="100000">
                                          <p:val>
                                            <p:strVal val="#ppt_x"/>
                                          </p:val>
                                        </p:tav>
                                      </p:tavLst>
                                    </p:anim>
                                    <p:anim calcmode="lin" valueType="num">
                                      <p:cBhvr>
                                        <p:cTn id="17" dur="5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组合 28"/>
          <p:cNvGrpSpPr/>
          <p:nvPr/>
        </p:nvGrpSpPr>
        <p:grpSpPr>
          <a:xfrm>
            <a:off x="2226556" y="1337436"/>
            <a:ext cx="7992888" cy="4558905"/>
            <a:chOff x="2226556" y="1337436"/>
            <a:chExt cx="7992888" cy="4558905"/>
          </a:xfrm>
        </p:grpSpPr>
        <p:sp>
          <p:nvSpPr>
            <p:cNvPr id="2" name="Freeform: Shape 32"/>
            <p:cNvSpPr/>
            <p:nvPr/>
          </p:nvSpPr>
          <p:spPr bwMode="gray">
            <a:xfrm>
              <a:off x="2345162" y="4325650"/>
              <a:ext cx="1772111" cy="238544"/>
            </a:xfrm>
            <a:custGeom>
              <a:avLst/>
              <a:gdLst>
                <a:gd name="T0" fmla="*/ 1120 w 1120"/>
                <a:gd name="T1" fmla="*/ 252 h 252"/>
                <a:gd name="T2" fmla="*/ 1116 w 1120"/>
                <a:gd name="T3" fmla="*/ 250 h 252"/>
                <a:gd name="T4" fmla="*/ 1100 w 1120"/>
                <a:gd name="T5" fmla="*/ 246 h 252"/>
                <a:gd name="T6" fmla="*/ 1074 w 1120"/>
                <a:gd name="T7" fmla="*/ 240 h 252"/>
                <a:gd name="T8" fmla="*/ 1038 w 1120"/>
                <a:gd name="T9" fmla="*/ 232 h 252"/>
                <a:gd name="T10" fmla="*/ 992 w 1120"/>
                <a:gd name="T11" fmla="*/ 222 h 252"/>
                <a:gd name="T12" fmla="*/ 938 w 1120"/>
                <a:gd name="T13" fmla="*/ 212 h 252"/>
                <a:gd name="T14" fmla="*/ 876 w 1120"/>
                <a:gd name="T15" fmla="*/ 204 h 252"/>
                <a:gd name="T16" fmla="*/ 806 w 1120"/>
                <a:gd name="T17" fmla="*/ 196 h 252"/>
                <a:gd name="T18" fmla="*/ 730 w 1120"/>
                <a:gd name="T19" fmla="*/ 190 h 252"/>
                <a:gd name="T20" fmla="*/ 646 w 1120"/>
                <a:gd name="T21" fmla="*/ 184 h 252"/>
                <a:gd name="T22" fmla="*/ 556 w 1120"/>
                <a:gd name="T23" fmla="*/ 184 h 252"/>
                <a:gd name="T24" fmla="*/ 466 w 1120"/>
                <a:gd name="T25" fmla="*/ 184 h 252"/>
                <a:gd name="T26" fmla="*/ 384 w 1120"/>
                <a:gd name="T27" fmla="*/ 190 h 252"/>
                <a:gd name="T28" fmla="*/ 308 w 1120"/>
                <a:gd name="T29" fmla="*/ 196 h 252"/>
                <a:gd name="T30" fmla="*/ 238 w 1120"/>
                <a:gd name="T31" fmla="*/ 204 h 252"/>
                <a:gd name="T32" fmla="*/ 178 w 1120"/>
                <a:gd name="T33" fmla="*/ 212 h 252"/>
                <a:gd name="T34" fmla="*/ 126 w 1120"/>
                <a:gd name="T35" fmla="*/ 222 h 252"/>
                <a:gd name="T36" fmla="*/ 82 w 1120"/>
                <a:gd name="T37" fmla="*/ 232 h 252"/>
                <a:gd name="T38" fmla="*/ 46 w 1120"/>
                <a:gd name="T39" fmla="*/ 240 h 252"/>
                <a:gd name="T40" fmla="*/ 20 w 1120"/>
                <a:gd name="T41" fmla="*/ 246 h 252"/>
                <a:gd name="T42" fmla="*/ 6 w 1120"/>
                <a:gd name="T43" fmla="*/ 250 h 252"/>
                <a:gd name="T44" fmla="*/ 0 w 1120"/>
                <a:gd name="T45" fmla="*/ 252 h 252"/>
                <a:gd name="T46" fmla="*/ 0 w 1120"/>
                <a:gd name="T47" fmla="*/ 62 h 252"/>
                <a:gd name="T48" fmla="*/ 560 w 1120"/>
                <a:gd name="T49" fmla="*/ 0 h 252"/>
                <a:gd name="T50" fmla="*/ 1120 w 1120"/>
                <a:gd name="T51" fmla="*/ 62 h 252"/>
                <a:gd name="T52" fmla="*/ 1120 w 1120"/>
                <a:gd name="T53" fmla="*/ 252 h 252"/>
                <a:gd name="T54" fmla="*/ 1120 w 1120"/>
                <a:gd name="T55"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lnTo>
                    <a:pt x="1120" y="252"/>
                  </a:lnTo>
                  <a:close/>
                </a:path>
              </a:pathLst>
            </a:custGeom>
            <a:solidFill>
              <a:srgbClr val="C0C0C0"/>
            </a:solidFill>
            <a:ln>
              <a:noFill/>
            </a:ln>
            <a:extLst>
              <a:ext uri="{91240B29-F687-4F45-9708-019B960494DF}">
                <a14:hiddenLine xmlns:a14="http://schemas.microsoft.com/office/drawing/2010/main" w="0">
                  <a:solidFill>
                    <a:srgbClr val="DF5908"/>
                  </a:solidFill>
                  <a:prstDash val="solid"/>
                  <a:round/>
                </a14:hiddenLine>
              </a:ext>
            </a:extLst>
          </p:spPr>
          <p:txBody>
            <a:bodyPr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sz="1800" i="0" u="none" strike="noStrike" kern="1200" cap="none" spc="0" normalizeH="0" baseline="0" noProof="0">
                <a:ln>
                  <a:noFill/>
                </a:ln>
                <a:solidFill>
                  <a:srgbClr val="000000"/>
                </a:solidFill>
                <a:effectLst/>
                <a:uLnTx/>
                <a:uFillTx/>
                <a:cs typeface="+mn-ea"/>
                <a:sym typeface="+mn-lt"/>
              </a:endParaRPr>
            </a:p>
          </p:txBody>
        </p:sp>
        <p:sp>
          <p:nvSpPr>
            <p:cNvPr id="3" name="Straight Connector 42"/>
            <p:cNvSpPr/>
            <p:nvPr/>
          </p:nvSpPr>
          <p:spPr bwMode="auto">
            <a:xfrm>
              <a:off x="3292278" y="4924982"/>
              <a:ext cx="6927166" cy="0"/>
            </a:xfrm>
            <a:prstGeom prst="line">
              <a:avLst/>
            </a:prstGeom>
            <a:noFill/>
            <a:ln w="38100" cap="rnd">
              <a:solidFill>
                <a:schemeClr val="bg1">
                  <a:lumMod val="50000"/>
                </a:schemeClr>
              </a:solidFill>
              <a:prstDash val="sysDot"/>
              <a:rou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sz="1800" i="0" u="none" strike="noStrike" kern="1200" cap="none" spc="0" normalizeH="0" baseline="0" noProof="0">
                <a:ln>
                  <a:noFill/>
                </a:ln>
                <a:solidFill>
                  <a:srgbClr val="000000"/>
                </a:solidFill>
                <a:effectLst/>
                <a:uLnTx/>
                <a:uFillTx/>
                <a:cs typeface="+mn-ea"/>
                <a:sym typeface="+mn-lt"/>
              </a:endParaRPr>
            </a:p>
          </p:txBody>
        </p:sp>
        <p:sp>
          <p:nvSpPr>
            <p:cNvPr id="4" name="TextBox 44"/>
            <p:cNvSpPr txBox="1"/>
            <p:nvPr/>
          </p:nvSpPr>
          <p:spPr bwMode="auto">
            <a:xfrm>
              <a:off x="4235879" y="4022320"/>
              <a:ext cx="3902515" cy="211309"/>
            </a:xfrm>
            <a:prstGeom prst="rect">
              <a:avLst/>
            </a:prstGeom>
            <a:noFill/>
          </p:spPr>
          <p:txBody>
            <a:bodyPr wrap="none" lIns="216000" tIns="0" rIns="0" bIns="0" anchor="b" anchorCtr="0">
              <a:normAutofit lnSpcReduction="10000"/>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400" i="0" u="none" strike="noStrike" kern="1200" cap="none" spc="0" normalizeH="0" baseline="0" noProof="0" dirty="0">
                  <a:ln>
                    <a:noFill/>
                  </a:ln>
                  <a:solidFill>
                    <a:srgbClr val="000000">
                      <a:lumMod val="85000"/>
                      <a:lumOff val="15000"/>
                    </a:srgbClr>
                  </a:solidFill>
                  <a:effectLst/>
                  <a:uLnTx/>
                  <a:uFillTx/>
                  <a:cs typeface="+mn-ea"/>
                  <a:sym typeface="+mn-lt"/>
                </a:rPr>
                <a:t>输入标题文本</a:t>
              </a:r>
              <a:endParaRPr kumimoji="0" lang="zh-CN" altLang="en-US" sz="1400" i="0" u="none" strike="noStrike" kern="1200" cap="none" spc="0" normalizeH="0" baseline="0" noProof="0" dirty="0">
                <a:ln>
                  <a:noFill/>
                </a:ln>
                <a:solidFill>
                  <a:srgbClr val="000000">
                    <a:lumMod val="85000"/>
                    <a:lumOff val="15000"/>
                  </a:srgbClr>
                </a:solidFill>
                <a:effectLst/>
                <a:uLnTx/>
                <a:uFillTx/>
                <a:cs typeface="+mn-ea"/>
                <a:sym typeface="+mn-lt"/>
              </a:endParaRPr>
            </a:p>
          </p:txBody>
        </p:sp>
        <p:cxnSp>
          <p:nvCxnSpPr>
            <p:cNvPr id="6" name="Straight Arrow Connector 39"/>
            <p:cNvCxnSpPr>
              <a:cxnSpLocks noChangeShapeType="1"/>
              <a:stCxn id="2" idx="11"/>
              <a:endCxn id="21" idx="0"/>
            </p:cNvCxnSpPr>
            <p:nvPr/>
          </p:nvCxnSpPr>
          <p:spPr bwMode="gray">
            <a:xfrm>
              <a:off x="3225032" y="4708983"/>
              <a:ext cx="5715" cy="624840"/>
            </a:xfrm>
            <a:prstGeom prst="straightConnector1">
              <a:avLst/>
            </a:prstGeom>
            <a:noFill/>
            <a:ln w="9525">
              <a:solidFill>
                <a:schemeClr val="bg1">
                  <a:lumMod val="50000"/>
                </a:schemeClr>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Box 59"/>
            <p:cNvSpPr txBox="1"/>
            <p:nvPr/>
          </p:nvSpPr>
          <p:spPr bwMode="auto">
            <a:xfrm>
              <a:off x="4235879" y="5350705"/>
              <a:ext cx="1295327" cy="215444"/>
            </a:xfrm>
            <a:prstGeom prst="rect">
              <a:avLst/>
            </a:prstGeom>
            <a:noFill/>
          </p:spPr>
          <p:txBody>
            <a:bodyPr wrap="none" lIns="216000" tIns="0" rIns="0" bIns="0" anchor="b" anchorCtr="0">
              <a:norm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400" i="0" u="none" strike="noStrike" kern="1200" cap="none" spc="0" normalizeH="0" baseline="0" noProof="0" dirty="0">
                  <a:ln>
                    <a:noFill/>
                  </a:ln>
                  <a:solidFill>
                    <a:srgbClr val="595959">
                      <a:lumMod val="100000"/>
                    </a:srgbClr>
                  </a:solidFill>
                  <a:effectLst/>
                  <a:uLnTx/>
                  <a:uFillTx/>
                  <a:cs typeface="+mn-ea"/>
                  <a:sym typeface="+mn-lt"/>
                </a:rPr>
                <a:t>输入标题文本</a:t>
              </a:r>
              <a:endParaRPr kumimoji="0" lang="zh-CN" altLang="en-US" sz="1400" i="0" u="none" strike="noStrike" kern="1200" cap="none" spc="0" normalizeH="0" baseline="0" noProof="0" dirty="0">
                <a:ln>
                  <a:noFill/>
                </a:ln>
                <a:solidFill>
                  <a:srgbClr val="595959">
                    <a:lumMod val="100000"/>
                  </a:srgbClr>
                </a:solidFill>
                <a:effectLst/>
                <a:uLnTx/>
                <a:uFillTx/>
                <a:cs typeface="+mn-ea"/>
                <a:sym typeface="+mn-lt"/>
              </a:endParaRPr>
            </a:p>
          </p:txBody>
        </p:sp>
        <p:sp>
          <p:nvSpPr>
            <p:cNvPr id="9" name="Freeform: Shape 29"/>
            <p:cNvSpPr/>
            <p:nvPr/>
          </p:nvSpPr>
          <p:spPr bwMode="gray">
            <a:xfrm>
              <a:off x="2345162" y="2993501"/>
              <a:ext cx="1772111" cy="238544"/>
            </a:xfrm>
            <a:custGeom>
              <a:avLst/>
              <a:gdLst>
                <a:gd name="T0" fmla="*/ 1120 w 1120"/>
                <a:gd name="T1" fmla="*/ 252 h 252"/>
                <a:gd name="T2" fmla="*/ 1116 w 1120"/>
                <a:gd name="T3" fmla="*/ 250 h 252"/>
                <a:gd name="T4" fmla="*/ 1100 w 1120"/>
                <a:gd name="T5" fmla="*/ 246 h 252"/>
                <a:gd name="T6" fmla="*/ 1074 w 1120"/>
                <a:gd name="T7" fmla="*/ 240 h 252"/>
                <a:gd name="T8" fmla="*/ 1038 w 1120"/>
                <a:gd name="T9" fmla="*/ 232 h 252"/>
                <a:gd name="T10" fmla="*/ 992 w 1120"/>
                <a:gd name="T11" fmla="*/ 222 h 252"/>
                <a:gd name="T12" fmla="*/ 938 w 1120"/>
                <a:gd name="T13" fmla="*/ 212 h 252"/>
                <a:gd name="T14" fmla="*/ 876 w 1120"/>
                <a:gd name="T15" fmla="*/ 204 h 252"/>
                <a:gd name="T16" fmla="*/ 806 w 1120"/>
                <a:gd name="T17" fmla="*/ 196 h 252"/>
                <a:gd name="T18" fmla="*/ 730 w 1120"/>
                <a:gd name="T19" fmla="*/ 190 h 252"/>
                <a:gd name="T20" fmla="*/ 646 w 1120"/>
                <a:gd name="T21" fmla="*/ 184 h 252"/>
                <a:gd name="T22" fmla="*/ 556 w 1120"/>
                <a:gd name="T23" fmla="*/ 184 h 252"/>
                <a:gd name="T24" fmla="*/ 466 w 1120"/>
                <a:gd name="T25" fmla="*/ 184 h 252"/>
                <a:gd name="T26" fmla="*/ 384 w 1120"/>
                <a:gd name="T27" fmla="*/ 190 h 252"/>
                <a:gd name="T28" fmla="*/ 308 w 1120"/>
                <a:gd name="T29" fmla="*/ 196 h 252"/>
                <a:gd name="T30" fmla="*/ 238 w 1120"/>
                <a:gd name="T31" fmla="*/ 204 h 252"/>
                <a:gd name="T32" fmla="*/ 178 w 1120"/>
                <a:gd name="T33" fmla="*/ 212 h 252"/>
                <a:gd name="T34" fmla="*/ 126 w 1120"/>
                <a:gd name="T35" fmla="*/ 222 h 252"/>
                <a:gd name="T36" fmla="*/ 82 w 1120"/>
                <a:gd name="T37" fmla="*/ 232 h 252"/>
                <a:gd name="T38" fmla="*/ 46 w 1120"/>
                <a:gd name="T39" fmla="*/ 240 h 252"/>
                <a:gd name="T40" fmla="*/ 20 w 1120"/>
                <a:gd name="T41" fmla="*/ 246 h 252"/>
                <a:gd name="T42" fmla="*/ 6 w 1120"/>
                <a:gd name="T43" fmla="*/ 250 h 252"/>
                <a:gd name="T44" fmla="*/ 0 w 1120"/>
                <a:gd name="T45" fmla="*/ 252 h 252"/>
                <a:gd name="T46" fmla="*/ 0 w 1120"/>
                <a:gd name="T47" fmla="*/ 62 h 252"/>
                <a:gd name="T48" fmla="*/ 560 w 1120"/>
                <a:gd name="T49" fmla="*/ 0 h 252"/>
                <a:gd name="T50" fmla="*/ 1120 w 1120"/>
                <a:gd name="T51" fmla="*/ 62 h 252"/>
                <a:gd name="T52" fmla="*/ 1120 w 1120"/>
                <a:gd name="T53" fmla="*/ 252 h 252"/>
                <a:gd name="T54" fmla="*/ 1120 w 1120"/>
                <a:gd name="T55"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lnTo>
                    <a:pt x="1120" y="252"/>
                  </a:lnTo>
                  <a:close/>
                </a:path>
              </a:pathLst>
            </a:custGeom>
            <a:solidFill>
              <a:srgbClr val="C0C0C0"/>
            </a:solidFill>
            <a:ln>
              <a:noFill/>
            </a:ln>
            <a:extLst>
              <a:ext uri="{91240B29-F687-4F45-9708-019B960494DF}">
                <a14:hiddenLine xmlns:a14="http://schemas.microsoft.com/office/drawing/2010/main" w="0">
                  <a:solidFill>
                    <a:srgbClr val="DF5908"/>
                  </a:solidFill>
                  <a:prstDash val="solid"/>
                  <a:round/>
                </a14:hiddenLine>
              </a:ext>
            </a:extLst>
          </p:spPr>
          <p:txBody>
            <a:bodyPr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sz="1800" i="0" u="none" strike="noStrike" kern="1200" cap="none" spc="0" normalizeH="0" baseline="0" noProof="0">
                <a:ln>
                  <a:noFill/>
                </a:ln>
                <a:solidFill>
                  <a:srgbClr val="000000"/>
                </a:solidFill>
                <a:effectLst/>
                <a:uLnTx/>
                <a:uFillTx/>
                <a:cs typeface="+mn-ea"/>
                <a:sym typeface="+mn-lt"/>
              </a:endParaRPr>
            </a:p>
          </p:txBody>
        </p:sp>
        <p:cxnSp>
          <p:nvCxnSpPr>
            <p:cNvPr id="10" name="Straight Arrow Connector 38"/>
            <p:cNvCxnSpPr>
              <a:cxnSpLocks noChangeShapeType="1"/>
              <a:stCxn id="9" idx="11"/>
              <a:endCxn id="16" idx="0"/>
            </p:cNvCxnSpPr>
            <p:nvPr/>
          </p:nvCxnSpPr>
          <p:spPr bwMode="gray">
            <a:xfrm>
              <a:off x="3225032" y="3167921"/>
              <a:ext cx="5715" cy="1042670"/>
            </a:xfrm>
            <a:prstGeom prst="straightConnector1">
              <a:avLst/>
            </a:prstGeom>
            <a:noFill/>
            <a:ln w="9525">
              <a:solidFill>
                <a:schemeClr val="bg1">
                  <a:lumMod val="50000"/>
                </a:schemeClr>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Straight Connector 41"/>
            <p:cNvSpPr/>
            <p:nvPr/>
          </p:nvSpPr>
          <p:spPr bwMode="auto">
            <a:xfrm>
              <a:off x="3292278" y="3618737"/>
              <a:ext cx="6927166" cy="0"/>
            </a:xfrm>
            <a:prstGeom prst="line">
              <a:avLst/>
            </a:prstGeom>
            <a:noFill/>
            <a:ln w="38100" cap="rnd">
              <a:solidFill>
                <a:schemeClr val="bg1">
                  <a:lumMod val="50000"/>
                </a:schemeClr>
              </a:solidFill>
              <a:prstDash val="sysDot"/>
              <a:rou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sz="1800" i="0" u="none" strike="noStrike" kern="1200" cap="none" spc="0" normalizeH="0" baseline="0" noProof="0">
                <a:ln>
                  <a:noFill/>
                </a:ln>
                <a:solidFill>
                  <a:srgbClr val="000000"/>
                </a:solidFill>
                <a:effectLst/>
                <a:uLnTx/>
                <a:uFillTx/>
                <a:cs typeface="+mn-ea"/>
                <a:sym typeface="+mn-lt"/>
              </a:endParaRPr>
            </a:p>
          </p:txBody>
        </p:sp>
        <p:sp>
          <p:nvSpPr>
            <p:cNvPr id="12" name="TextBox 62"/>
            <p:cNvSpPr txBox="1"/>
            <p:nvPr/>
          </p:nvSpPr>
          <p:spPr bwMode="auto">
            <a:xfrm>
              <a:off x="4235879" y="2708883"/>
              <a:ext cx="1295327" cy="215444"/>
            </a:xfrm>
            <a:prstGeom prst="rect">
              <a:avLst/>
            </a:prstGeom>
            <a:noFill/>
          </p:spPr>
          <p:txBody>
            <a:bodyPr wrap="none" lIns="216000" tIns="0" rIns="0" bIns="0" anchor="b" anchorCtr="0">
              <a:norm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400" i="0" u="none" strike="noStrike" kern="1200" cap="none" spc="0" normalizeH="0" baseline="0" noProof="0" dirty="0">
                  <a:ln>
                    <a:noFill/>
                  </a:ln>
                  <a:solidFill>
                    <a:srgbClr val="595959"/>
                  </a:solidFill>
                  <a:effectLst/>
                  <a:uLnTx/>
                  <a:uFillTx/>
                  <a:cs typeface="+mn-ea"/>
                  <a:sym typeface="+mn-lt"/>
                </a:rPr>
                <a:t>输入标题文本</a:t>
              </a:r>
              <a:endParaRPr kumimoji="0" lang="zh-CN" altLang="en-US" sz="1400" i="0" u="none" strike="noStrike" kern="1200" cap="none" spc="0" normalizeH="0" baseline="0" noProof="0" dirty="0">
                <a:ln>
                  <a:noFill/>
                </a:ln>
                <a:solidFill>
                  <a:srgbClr val="595959"/>
                </a:solidFill>
                <a:effectLst/>
                <a:uLnTx/>
                <a:uFillTx/>
                <a:cs typeface="+mn-ea"/>
                <a:sym typeface="+mn-lt"/>
              </a:endParaRPr>
            </a:p>
          </p:txBody>
        </p:sp>
        <p:sp>
          <p:nvSpPr>
            <p:cNvPr id="14" name="Freeform: Shape 26"/>
            <p:cNvSpPr/>
            <p:nvPr/>
          </p:nvSpPr>
          <p:spPr bwMode="gray">
            <a:xfrm>
              <a:off x="2345162" y="1661354"/>
              <a:ext cx="1772111" cy="238544"/>
            </a:xfrm>
            <a:custGeom>
              <a:avLst/>
              <a:gdLst>
                <a:gd name="T0" fmla="*/ 1120 w 1120"/>
                <a:gd name="T1" fmla="*/ 252 h 252"/>
                <a:gd name="T2" fmla="*/ 1116 w 1120"/>
                <a:gd name="T3" fmla="*/ 250 h 252"/>
                <a:gd name="T4" fmla="*/ 1100 w 1120"/>
                <a:gd name="T5" fmla="*/ 246 h 252"/>
                <a:gd name="T6" fmla="*/ 1074 w 1120"/>
                <a:gd name="T7" fmla="*/ 240 h 252"/>
                <a:gd name="T8" fmla="*/ 1038 w 1120"/>
                <a:gd name="T9" fmla="*/ 232 h 252"/>
                <a:gd name="T10" fmla="*/ 992 w 1120"/>
                <a:gd name="T11" fmla="*/ 222 h 252"/>
                <a:gd name="T12" fmla="*/ 938 w 1120"/>
                <a:gd name="T13" fmla="*/ 212 h 252"/>
                <a:gd name="T14" fmla="*/ 876 w 1120"/>
                <a:gd name="T15" fmla="*/ 204 h 252"/>
                <a:gd name="T16" fmla="*/ 806 w 1120"/>
                <a:gd name="T17" fmla="*/ 196 h 252"/>
                <a:gd name="T18" fmla="*/ 730 w 1120"/>
                <a:gd name="T19" fmla="*/ 190 h 252"/>
                <a:gd name="T20" fmla="*/ 646 w 1120"/>
                <a:gd name="T21" fmla="*/ 184 h 252"/>
                <a:gd name="T22" fmla="*/ 556 w 1120"/>
                <a:gd name="T23" fmla="*/ 184 h 252"/>
                <a:gd name="T24" fmla="*/ 466 w 1120"/>
                <a:gd name="T25" fmla="*/ 184 h 252"/>
                <a:gd name="T26" fmla="*/ 384 w 1120"/>
                <a:gd name="T27" fmla="*/ 190 h 252"/>
                <a:gd name="T28" fmla="*/ 308 w 1120"/>
                <a:gd name="T29" fmla="*/ 196 h 252"/>
                <a:gd name="T30" fmla="*/ 238 w 1120"/>
                <a:gd name="T31" fmla="*/ 204 h 252"/>
                <a:gd name="T32" fmla="*/ 178 w 1120"/>
                <a:gd name="T33" fmla="*/ 212 h 252"/>
                <a:gd name="T34" fmla="*/ 126 w 1120"/>
                <a:gd name="T35" fmla="*/ 222 h 252"/>
                <a:gd name="T36" fmla="*/ 82 w 1120"/>
                <a:gd name="T37" fmla="*/ 232 h 252"/>
                <a:gd name="T38" fmla="*/ 46 w 1120"/>
                <a:gd name="T39" fmla="*/ 240 h 252"/>
                <a:gd name="T40" fmla="*/ 20 w 1120"/>
                <a:gd name="T41" fmla="*/ 246 h 252"/>
                <a:gd name="T42" fmla="*/ 6 w 1120"/>
                <a:gd name="T43" fmla="*/ 250 h 252"/>
                <a:gd name="T44" fmla="*/ 0 w 1120"/>
                <a:gd name="T45" fmla="*/ 252 h 252"/>
                <a:gd name="T46" fmla="*/ 0 w 1120"/>
                <a:gd name="T47" fmla="*/ 62 h 252"/>
                <a:gd name="T48" fmla="*/ 560 w 1120"/>
                <a:gd name="T49" fmla="*/ 0 h 252"/>
                <a:gd name="T50" fmla="*/ 1120 w 1120"/>
                <a:gd name="T51" fmla="*/ 62 h 252"/>
                <a:gd name="T52" fmla="*/ 1120 w 1120"/>
                <a:gd name="T53" fmla="*/ 252 h 252"/>
                <a:gd name="T54" fmla="*/ 1120 w 1120"/>
                <a:gd name="T55"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lnTo>
                    <a:pt x="1120" y="252"/>
                  </a:lnTo>
                  <a:close/>
                </a:path>
              </a:pathLst>
            </a:custGeom>
            <a:solidFill>
              <a:srgbClr val="C0C0C0"/>
            </a:solidFill>
            <a:ln>
              <a:noFill/>
            </a:ln>
            <a:extLst>
              <a:ext uri="{91240B29-F687-4F45-9708-019B960494DF}">
                <a14:hiddenLine xmlns:a14="http://schemas.microsoft.com/office/drawing/2010/main" w="0">
                  <a:solidFill>
                    <a:srgbClr val="DF5908"/>
                  </a:solidFill>
                  <a:prstDash val="solid"/>
                  <a:round/>
                </a14:hiddenLine>
              </a:ext>
            </a:extLst>
          </p:spPr>
          <p:txBody>
            <a:bodyPr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sz="1800" i="0" u="none" strike="noStrike" kern="1200" cap="none" spc="0" normalizeH="0" baseline="0" noProof="0">
                <a:ln>
                  <a:noFill/>
                </a:ln>
                <a:solidFill>
                  <a:srgbClr val="000000"/>
                </a:solidFill>
                <a:effectLst/>
                <a:uLnTx/>
                <a:uFillTx/>
                <a:cs typeface="+mn-ea"/>
                <a:sym typeface="+mn-lt"/>
              </a:endParaRPr>
            </a:p>
          </p:txBody>
        </p:sp>
        <p:grpSp>
          <p:nvGrpSpPr>
            <p:cNvPr id="15" name="组合 14"/>
            <p:cNvGrpSpPr/>
            <p:nvPr/>
          </p:nvGrpSpPr>
          <p:grpSpPr>
            <a:xfrm>
              <a:off x="2226556" y="1337436"/>
              <a:ext cx="2009323" cy="4558905"/>
              <a:chOff x="2099556" y="1604136"/>
              <a:chExt cx="2009323" cy="4558905"/>
            </a:xfrm>
            <a:solidFill>
              <a:schemeClr val="accent3"/>
            </a:solidFill>
          </p:grpSpPr>
          <p:sp>
            <p:nvSpPr>
              <p:cNvPr id="16" name="Rectangle 33"/>
              <p:cNvSpPr/>
              <p:nvPr/>
            </p:nvSpPr>
            <p:spPr bwMode="gray">
              <a:xfrm>
                <a:off x="2099556" y="4268432"/>
                <a:ext cx="2009323" cy="493410"/>
              </a:xfrm>
              <a:prstGeom prst="rect">
                <a:avLst/>
              </a:prstGeom>
              <a:grpFill/>
              <a:ln>
                <a:noFill/>
              </a:ln>
              <a:effectLst/>
            </p:spPr>
            <p:txBody>
              <a:bodyPr wrap="none" anchor="ctr">
                <a:normAutofit/>
              </a:bodyPr>
              <a:lstStyle/>
              <a:p>
                <a:pPr lvl="0" algn="ctr" defTabSz="457200">
                  <a:defRPr/>
                </a:pPr>
                <a:r>
                  <a:rPr lang="zh-CN" altLang="en-US" sz="1600" dirty="0">
                    <a:solidFill>
                      <a:srgbClr val="FFFFFF"/>
                    </a:solidFill>
                    <a:cs typeface="+mn-ea"/>
                    <a:sym typeface="+mn-lt"/>
                  </a:rPr>
                  <a:t>输入标题</a:t>
                </a:r>
                <a:endParaRPr lang="en-US" altLang="zh-CN" sz="1600" dirty="0">
                  <a:solidFill>
                    <a:srgbClr val="FFFFFF"/>
                  </a:solidFill>
                  <a:cs typeface="+mn-ea"/>
                  <a:sym typeface="+mn-lt"/>
                </a:endParaRPr>
              </a:p>
            </p:txBody>
          </p:sp>
          <p:grpSp>
            <p:nvGrpSpPr>
              <p:cNvPr id="17" name="Group 34"/>
              <p:cNvGrpSpPr/>
              <p:nvPr/>
            </p:nvGrpSpPr>
            <p:grpSpPr bwMode="auto">
              <a:xfrm>
                <a:off x="2099556" y="5600579"/>
                <a:ext cx="2009323" cy="562462"/>
                <a:chOff x="816" y="2304"/>
                <a:chExt cx="1440" cy="448"/>
              </a:xfrm>
              <a:grpFill/>
            </p:grpSpPr>
            <p:sp>
              <p:nvSpPr>
                <p:cNvPr id="20" name="Freeform: Shape 35"/>
                <p:cNvSpPr/>
                <p:nvPr/>
              </p:nvSpPr>
              <p:spPr bwMode="gray">
                <a:xfrm>
                  <a:off x="901" y="2562"/>
                  <a:ext cx="1270" cy="190"/>
                </a:xfrm>
                <a:custGeom>
                  <a:avLst/>
                  <a:gdLst>
                    <a:gd name="T0" fmla="*/ 1120 w 1120"/>
                    <a:gd name="T1" fmla="*/ 252 h 252"/>
                    <a:gd name="T2" fmla="*/ 1116 w 1120"/>
                    <a:gd name="T3" fmla="*/ 250 h 252"/>
                    <a:gd name="T4" fmla="*/ 1100 w 1120"/>
                    <a:gd name="T5" fmla="*/ 246 h 252"/>
                    <a:gd name="T6" fmla="*/ 1074 w 1120"/>
                    <a:gd name="T7" fmla="*/ 240 h 252"/>
                    <a:gd name="T8" fmla="*/ 1038 w 1120"/>
                    <a:gd name="T9" fmla="*/ 232 h 252"/>
                    <a:gd name="T10" fmla="*/ 992 w 1120"/>
                    <a:gd name="T11" fmla="*/ 222 h 252"/>
                    <a:gd name="T12" fmla="*/ 938 w 1120"/>
                    <a:gd name="T13" fmla="*/ 212 h 252"/>
                    <a:gd name="T14" fmla="*/ 876 w 1120"/>
                    <a:gd name="T15" fmla="*/ 204 h 252"/>
                    <a:gd name="T16" fmla="*/ 806 w 1120"/>
                    <a:gd name="T17" fmla="*/ 196 h 252"/>
                    <a:gd name="T18" fmla="*/ 730 w 1120"/>
                    <a:gd name="T19" fmla="*/ 190 h 252"/>
                    <a:gd name="T20" fmla="*/ 646 w 1120"/>
                    <a:gd name="T21" fmla="*/ 184 h 252"/>
                    <a:gd name="T22" fmla="*/ 556 w 1120"/>
                    <a:gd name="T23" fmla="*/ 184 h 252"/>
                    <a:gd name="T24" fmla="*/ 466 w 1120"/>
                    <a:gd name="T25" fmla="*/ 184 h 252"/>
                    <a:gd name="T26" fmla="*/ 384 w 1120"/>
                    <a:gd name="T27" fmla="*/ 190 h 252"/>
                    <a:gd name="T28" fmla="*/ 308 w 1120"/>
                    <a:gd name="T29" fmla="*/ 196 h 252"/>
                    <a:gd name="T30" fmla="*/ 238 w 1120"/>
                    <a:gd name="T31" fmla="*/ 204 h 252"/>
                    <a:gd name="T32" fmla="*/ 178 w 1120"/>
                    <a:gd name="T33" fmla="*/ 212 h 252"/>
                    <a:gd name="T34" fmla="*/ 126 w 1120"/>
                    <a:gd name="T35" fmla="*/ 222 h 252"/>
                    <a:gd name="T36" fmla="*/ 82 w 1120"/>
                    <a:gd name="T37" fmla="*/ 232 h 252"/>
                    <a:gd name="T38" fmla="*/ 46 w 1120"/>
                    <a:gd name="T39" fmla="*/ 240 h 252"/>
                    <a:gd name="T40" fmla="*/ 20 w 1120"/>
                    <a:gd name="T41" fmla="*/ 246 h 252"/>
                    <a:gd name="T42" fmla="*/ 6 w 1120"/>
                    <a:gd name="T43" fmla="*/ 250 h 252"/>
                    <a:gd name="T44" fmla="*/ 0 w 1120"/>
                    <a:gd name="T45" fmla="*/ 252 h 252"/>
                    <a:gd name="T46" fmla="*/ 0 w 1120"/>
                    <a:gd name="T47" fmla="*/ 62 h 252"/>
                    <a:gd name="T48" fmla="*/ 560 w 1120"/>
                    <a:gd name="T49" fmla="*/ 0 h 252"/>
                    <a:gd name="T50" fmla="*/ 1120 w 1120"/>
                    <a:gd name="T51" fmla="*/ 62 h 252"/>
                    <a:gd name="T52" fmla="*/ 1120 w 1120"/>
                    <a:gd name="T53" fmla="*/ 252 h 252"/>
                    <a:gd name="T54" fmla="*/ 1120 w 1120"/>
                    <a:gd name="T55"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lnTo>
                        <a:pt x="1120" y="252"/>
                      </a:lnTo>
                      <a:close/>
                    </a:path>
                  </a:pathLst>
                </a:custGeom>
                <a:grpFill/>
                <a:ln>
                  <a:noFill/>
                </a:ln>
                <a:extLst>
                  <a:ext uri="{91240B29-F687-4F45-9708-019B960494DF}">
                    <a14:hiddenLine xmlns:a14="http://schemas.microsoft.com/office/drawing/2010/main" w="0">
                      <a:solidFill>
                        <a:srgbClr val="DF5908"/>
                      </a:solidFill>
                      <a:prstDash val="solid"/>
                      <a:round/>
                    </a14:hiddenLine>
                  </a:ext>
                </a:extLst>
              </p:spPr>
              <p:txBody>
                <a:bodyPr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sz="1800" i="0" u="none" strike="noStrike" kern="1200" cap="none" spc="0" normalizeH="0" baseline="0" noProof="0">
                    <a:ln>
                      <a:noFill/>
                    </a:ln>
                    <a:solidFill>
                      <a:srgbClr val="000000"/>
                    </a:solidFill>
                    <a:effectLst/>
                    <a:uLnTx/>
                    <a:uFillTx/>
                    <a:cs typeface="+mn-ea"/>
                    <a:sym typeface="+mn-lt"/>
                  </a:endParaRPr>
                </a:p>
              </p:txBody>
            </p:sp>
            <p:sp>
              <p:nvSpPr>
                <p:cNvPr id="21" name="Rectangle 36"/>
                <p:cNvSpPr/>
                <p:nvPr/>
              </p:nvSpPr>
              <p:spPr bwMode="gray">
                <a:xfrm>
                  <a:off x="816" y="2304"/>
                  <a:ext cx="1440" cy="393"/>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normAutofit/>
                </a:bodyPr>
                <a:lstStyle/>
                <a:p>
                  <a:pPr lvl="0" algn="ctr" defTabSz="457200">
                    <a:defRPr/>
                  </a:pPr>
                  <a:r>
                    <a:rPr lang="zh-CN" altLang="en-US" sz="1600" dirty="0">
                      <a:solidFill>
                        <a:srgbClr val="FFFFFF"/>
                      </a:solidFill>
                      <a:cs typeface="+mn-ea"/>
                      <a:sym typeface="+mn-lt"/>
                    </a:rPr>
                    <a:t>输入标题</a:t>
                  </a:r>
                  <a:endParaRPr lang="en-US" altLang="zh-CN" sz="1600" dirty="0">
                    <a:solidFill>
                      <a:srgbClr val="FFFFFF"/>
                    </a:solidFill>
                    <a:cs typeface="+mn-ea"/>
                    <a:sym typeface="+mn-lt"/>
                  </a:endParaRPr>
                </a:p>
              </p:txBody>
            </p:sp>
          </p:grpSp>
          <p:sp>
            <p:nvSpPr>
              <p:cNvPr id="18" name="Rectangle 30"/>
              <p:cNvSpPr/>
              <p:nvPr/>
            </p:nvSpPr>
            <p:spPr bwMode="gray">
              <a:xfrm>
                <a:off x="2099556" y="2936283"/>
                <a:ext cx="2009323" cy="493410"/>
              </a:xfrm>
              <a:prstGeom prst="rect">
                <a:avLst/>
              </a:prstGeom>
              <a:grpFill/>
              <a:ln>
                <a:noFill/>
              </a:ln>
              <a:effectLst/>
            </p:spPr>
            <p:txBody>
              <a:bodyPr wrap="none" anchor="ctr">
                <a:normAutofit/>
              </a:bodyPr>
              <a:lstStyle/>
              <a:p>
                <a:pPr lvl="0" algn="ctr" defTabSz="457200">
                  <a:defRPr/>
                </a:pPr>
                <a:r>
                  <a:rPr lang="zh-CN" altLang="en-US" sz="1600" dirty="0">
                    <a:solidFill>
                      <a:srgbClr val="FFFFFF"/>
                    </a:solidFill>
                    <a:cs typeface="+mn-ea"/>
                    <a:sym typeface="+mn-lt"/>
                  </a:rPr>
                  <a:t>输入标题</a:t>
                </a:r>
                <a:endParaRPr lang="en-US" altLang="zh-CN" sz="1600" dirty="0">
                  <a:solidFill>
                    <a:srgbClr val="FFFFFF"/>
                  </a:solidFill>
                  <a:cs typeface="+mn-ea"/>
                  <a:sym typeface="+mn-lt"/>
                </a:endParaRPr>
              </a:p>
            </p:txBody>
          </p:sp>
          <p:sp>
            <p:nvSpPr>
              <p:cNvPr id="19" name="Rectangle 27"/>
              <p:cNvSpPr/>
              <p:nvPr/>
            </p:nvSpPr>
            <p:spPr bwMode="gray">
              <a:xfrm>
                <a:off x="2099556" y="1604136"/>
                <a:ext cx="2009323" cy="493410"/>
              </a:xfrm>
              <a:prstGeom prst="rect">
                <a:avLst/>
              </a:prstGeom>
              <a:grpFill/>
              <a:ln>
                <a:noFill/>
              </a:ln>
              <a:effectLst/>
            </p:spPr>
            <p:txBody>
              <a:bodyPr wrap="none" anchor="ctr">
                <a:norm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lang="zh-CN" altLang="en-US" sz="1600" dirty="0">
                    <a:solidFill>
                      <a:srgbClr val="FFFFFF"/>
                    </a:solidFill>
                    <a:cs typeface="+mn-ea"/>
                    <a:sym typeface="+mn-lt"/>
                  </a:rPr>
                  <a:t>输入标题</a:t>
                </a:r>
                <a:endParaRPr kumimoji="0" lang="en-US" sz="1600" i="0" u="none" strike="noStrike" kern="1200" cap="none" spc="0" normalizeH="0" baseline="0" noProof="0" dirty="0">
                  <a:ln>
                    <a:noFill/>
                  </a:ln>
                  <a:solidFill>
                    <a:srgbClr val="FFFFFF"/>
                  </a:solidFill>
                  <a:effectLst/>
                  <a:uLnTx/>
                  <a:uFillTx/>
                  <a:cs typeface="+mn-ea"/>
                  <a:sym typeface="+mn-lt"/>
                </a:endParaRPr>
              </a:p>
            </p:txBody>
          </p:sp>
        </p:grpSp>
        <p:cxnSp>
          <p:nvCxnSpPr>
            <p:cNvPr id="22" name="Straight Arrow Connector 37"/>
            <p:cNvCxnSpPr>
              <a:cxnSpLocks noChangeShapeType="1"/>
              <a:stCxn id="14" idx="11"/>
              <a:endCxn id="18" idx="0"/>
            </p:cNvCxnSpPr>
            <p:nvPr/>
          </p:nvCxnSpPr>
          <p:spPr bwMode="gray">
            <a:xfrm>
              <a:off x="3225032" y="1835772"/>
              <a:ext cx="5715" cy="1042670"/>
            </a:xfrm>
            <a:prstGeom prst="straightConnector1">
              <a:avLst/>
            </a:prstGeom>
            <a:noFill/>
            <a:ln w="9525">
              <a:solidFill>
                <a:schemeClr val="bg1">
                  <a:lumMod val="50000"/>
                </a:schemeClr>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Straight Connector 40"/>
            <p:cNvSpPr/>
            <p:nvPr/>
          </p:nvSpPr>
          <p:spPr bwMode="auto">
            <a:xfrm>
              <a:off x="3292278" y="2168175"/>
              <a:ext cx="6927166" cy="0"/>
            </a:xfrm>
            <a:prstGeom prst="line">
              <a:avLst/>
            </a:prstGeom>
            <a:noFill/>
            <a:ln w="38100" cap="rnd">
              <a:solidFill>
                <a:schemeClr val="bg1">
                  <a:lumMod val="50000"/>
                </a:schemeClr>
              </a:solidFill>
              <a:prstDash val="sysDot"/>
              <a:rou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sz="1800" i="0" u="none" strike="noStrike" kern="1200" cap="none" spc="0" normalizeH="0" baseline="0" noProof="0">
                <a:ln>
                  <a:noFill/>
                </a:ln>
                <a:solidFill>
                  <a:srgbClr val="000000"/>
                </a:solidFill>
                <a:effectLst/>
                <a:uLnTx/>
                <a:uFillTx/>
                <a:cs typeface="+mn-ea"/>
                <a:sym typeface="+mn-lt"/>
              </a:endParaRPr>
            </a:p>
          </p:txBody>
        </p:sp>
        <p:sp>
          <p:nvSpPr>
            <p:cNvPr id="24" name="TextBox 65"/>
            <p:cNvSpPr txBox="1"/>
            <p:nvPr/>
          </p:nvSpPr>
          <p:spPr bwMode="auto">
            <a:xfrm>
              <a:off x="4235879" y="1351870"/>
              <a:ext cx="1295327" cy="215444"/>
            </a:xfrm>
            <a:prstGeom prst="rect">
              <a:avLst/>
            </a:prstGeom>
            <a:noFill/>
          </p:spPr>
          <p:txBody>
            <a:bodyPr wrap="none" lIns="216000" tIns="0" rIns="0" bIns="0" anchor="b" anchorCtr="0">
              <a:norm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400" i="0" u="none" strike="noStrike" kern="1200" cap="none" spc="0" normalizeH="0" baseline="0" noProof="0" dirty="0">
                  <a:ln>
                    <a:noFill/>
                  </a:ln>
                  <a:solidFill>
                    <a:srgbClr val="000000">
                      <a:lumMod val="85000"/>
                      <a:lumOff val="15000"/>
                    </a:srgbClr>
                  </a:solidFill>
                  <a:effectLst/>
                  <a:uLnTx/>
                  <a:uFillTx/>
                  <a:cs typeface="+mn-ea"/>
                  <a:sym typeface="+mn-lt"/>
                </a:rPr>
                <a:t>输入标题文本</a:t>
              </a:r>
              <a:endParaRPr kumimoji="0" lang="zh-CN" altLang="en-US" sz="1400" i="0" u="none" strike="noStrike" kern="1200" cap="none" spc="0" normalizeH="0" baseline="0" noProof="0" dirty="0">
                <a:ln>
                  <a:noFill/>
                </a:ln>
                <a:solidFill>
                  <a:srgbClr val="000000">
                    <a:lumMod val="85000"/>
                    <a:lumOff val="15000"/>
                  </a:srgbClr>
                </a:solidFill>
                <a:effectLst/>
                <a:uLnTx/>
                <a:uFillTx/>
                <a:cs typeface="+mn-ea"/>
                <a:sym typeface="+mn-lt"/>
              </a:endParaRPr>
            </a:p>
          </p:txBody>
        </p:sp>
        <p:sp>
          <p:nvSpPr>
            <p:cNvPr id="25" name="TextBox 66"/>
            <p:cNvSpPr txBox="1"/>
            <p:nvPr/>
          </p:nvSpPr>
          <p:spPr bwMode="auto">
            <a:xfrm>
              <a:off x="4235879" y="1503822"/>
              <a:ext cx="5860621" cy="325346"/>
            </a:xfrm>
            <a:prstGeom prst="rect">
              <a:avLst/>
            </a:prstGeom>
            <a:noFill/>
          </p:spPr>
          <p:txBody>
            <a:bodyPr wrap="square" lIns="216000" tIns="46800" rIns="90000" bIns="46800">
              <a:noAutofit/>
            </a:bodyPr>
            <a:lstStyle/>
            <a:p>
              <a:pPr marL="0" marR="0" lvl="0" indent="0" algn="l" defTabSz="1218565" rtl="0" eaLnBrk="1" fontAlgn="auto" latinLnBrk="0" hangingPunct="1">
                <a:lnSpc>
                  <a:spcPct val="120000"/>
                </a:lnSpc>
                <a:spcBef>
                  <a:spcPts val="0"/>
                </a:spcBef>
                <a:spcAft>
                  <a:spcPts val="0"/>
                </a:spcAft>
                <a:buClrTx/>
                <a:buSzTx/>
                <a:buFontTx/>
                <a:buNone/>
                <a:defRPr/>
              </a:pPr>
              <a:r>
                <a:rPr lang="zh-CN" altLang="en-US" sz="120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单击此处可编辑文本内容单击此处可编辑文本内容单击此处可编辑文本内容单击此处可编辑文本内容单击此处可编辑文本内容单击此处可编辑文本内容</a:t>
              </a:r>
              <a:endParaRPr kumimoji="0" lang="zh-CN" altLang="en-US" sz="1200" i="0" u="none" strike="noStrike" kern="1200" cap="none" spc="0" normalizeH="0" baseline="0" noProof="0" dirty="0">
                <a:ln>
                  <a:noFill/>
                </a:ln>
                <a:solidFill>
                  <a:srgbClr val="000000">
                    <a:lumMod val="85000"/>
                    <a:lumOff val="15000"/>
                  </a:srgbClr>
                </a:solidFill>
                <a:effectLst/>
                <a:uLnTx/>
                <a:uFillTx/>
                <a:cs typeface="+mn-ea"/>
                <a:sym typeface="+mn-lt"/>
              </a:endParaRPr>
            </a:p>
          </p:txBody>
        </p:sp>
      </p:grpSp>
      <p:grpSp>
        <p:nvGrpSpPr>
          <p:cNvPr id="26" name="组合 25"/>
          <p:cNvGrpSpPr/>
          <p:nvPr/>
        </p:nvGrpSpPr>
        <p:grpSpPr>
          <a:xfrm>
            <a:off x="-482600" y="304800"/>
            <a:ext cx="2260600" cy="381000"/>
            <a:chOff x="-482600" y="304800"/>
            <a:chExt cx="2260600" cy="381000"/>
          </a:xfrm>
        </p:grpSpPr>
        <p:sp>
          <p:nvSpPr>
            <p:cNvPr id="27" name="平行四边形 26"/>
            <p:cNvSpPr/>
            <p:nvPr/>
          </p:nvSpPr>
          <p:spPr>
            <a:xfrm>
              <a:off x="-482600" y="304800"/>
              <a:ext cx="2260600" cy="381000"/>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文本框 27"/>
            <p:cNvSpPr txBox="1"/>
            <p:nvPr/>
          </p:nvSpPr>
          <p:spPr>
            <a:xfrm>
              <a:off x="37936" y="304800"/>
              <a:ext cx="1651000" cy="374729"/>
            </a:xfrm>
            <a:prstGeom prst="rect">
              <a:avLst/>
            </a:prstGeom>
            <a:noFill/>
          </p:spPr>
          <p:txBody>
            <a:bodyPr wrap="square" rtlCol="0">
              <a:spAutoFit/>
            </a:bodyPr>
            <a:lstStyle/>
            <a:p>
              <a:r>
                <a:rPr lang="zh-CN" altLang="en-US" dirty="0">
                  <a:solidFill>
                    <a:schemeClr val="bg1"/>
                  </a:solidFill>
                  <a:cs typeface="+mn-ea"/>
                  <a:sym typeface="+mn-lt"/>
                </a:rPr>
                <a:t>工作完成情况</a:t>
              </a:r>
              <a:endParaRPr lang="zh-CN" altLang="en-US" dirty="0">
                <a:solidFill>
                  <a:schemeClr val="bg1"/>
                </a:solidFill>
                <a:cs typeface="+mn-ea"/>
                <a:sym typeface="+mn-lt"/>
              </a:endParaRPr>
            </a:p>
          </p:txBody>
        </p:sp>
      </p:grpSp>
      <p:sp>
        <p:nvSpPr>
          <p:cNvPr id="30" name="TextBox 66"/>
          <p:cNvSpPr txBox="1"/>
          <p:nvPr/>
        </p:nvSpPr>
        <p:spPr bwMode="auto">
          <a:xfrm>
            <a:off x="4232069" y="2858277"/>
            <a:ext cx="5860621" cy="325346"/>
          </a:xfrm>
          <a:prstGeom prst="rect">
            <a:avLst/>
          </a:prstGeom>
          <a:noFill/>
        </p:spPr>
        <p:txBody>
          <a:bodyPr wrap="square" lIns="216000" tIns="46800" rIns="90000" bIns="46800">
            <a:noAutofit/>
          </a:bodyPr>
          <a:lstStyle/>
          <a:p>
            <a:pPr marL="0" marR="0" lvl="0" indent="0" algn="l" defTabSz="1218565" rtl="0" eaLnBrk="1" fontAlgn="auto" latinLnBrk="0" hangingPunct="1">
              <a:lnSpc>
                <a:spcPct val="120000"/>
              </a:lnSpc>
              <a:spcBef>
                <a:spcPts val="0"/>
              </a:spcBef>
              <a:spcAft>
                <a:spcPts val="0"/>
              </a:spcAft>
              <a:buClrTx/>
              <a:buSzTx/>
              <a:buFontTx/>
              <a:buNone/>
              <a:defRPr/>
            </a:pPr>
            <a:r>
              <a:rPr lang="zh-CN" altLang="en-US" sz="120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单击此处可编辑文本内容单击此处可编辑文本内容单击此处可编辑文本内容单击此处可编辑文本内容单击此处可编辑文本内容单击此处可编辑文本内容</a:t>
            </a:r>
            <a:endParaRPr kumimoji="0" lang="zh-CN" altLang="en-US" sz="1200" i="0" u="none" strike="noStrike" kern="1200" cap="none" spc="0" normalizeH="0" baseline="0" noProof="0" dirty="0">
              <a:ln>
                <a:noFill/>
              </a:ln>
              <a:solidFill>
                <a:srgbClr val="000000">
                  <a:lumMod val="85000"/>
                  <a:lumOff val="15000"/>
                </a:srgbClr>
              </a:solidFill>
              <a:effectLst/>
              <a:uLnTx/>
              <a:uFillTx/>
              <a:cs typeface="+mn-ea"/>
              <a:sym typeface="+mn-lt"/>
            </a:endParaRPr>
          </a:p>
        </p:txBody>
      </p:sp>
      <p:sp>
        <p:nvSpPr>
          <p:cNvPr id="31" name="TextBox 66"/>
          <p:cNvSpPr txBox="1"/>
          <p:nvPr/>
        </p:nvSpPr>
        <p:spPr bwMode="auto">
          <a:xfrm>
            <a:off x="4213019" y="4155582"/>
            <a:ext cx="5860621" cy="325346"/>
          </a:xfrm>
          <a:prstGeom prst="rect">
            <a:avLst/>
          </a:prstGeom>
          <a:noFill/>
        </p:spPr>
        <p:txBody>
          <a:bodyPr wrap="square" lIns="216000" tIns="46800" rIns="90000" bIns="46800">
            <a:noAutofit/>
          </a:bodyPr>
          <a:lstStyle/>
          <a:p>
            <a:pPr marL="0" marR="0" lvl="0" indent="0" algn="l" defTabSz="1218565" rtl="0" eaLnBrk="1" fontAlgn="auto" latinLnBrk="0" hangingPunct="1">
              <a:lnSpc>
                <a:spcPct val="120000"/>
              </a:lnSpc>
              <a:spcBef>
                <a:spcPts val="0"/>
              </a:spcBef>
              <a:spcAft>
                <a:spcPts val="0"/>
              </a:spcAft>
              <a:buClrTx/>
              <a:buSzTx/>
              <a:buFontTx/>
              <a:buNone/>
              <a:defRPr/>
            </a:pPr>
            <a:r>
              <a:rPr lang="zh-CN" altLang="en-US" sz="120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单击此处可编辑文本内容单击此处可编辑文本内容单击此处可编辑文本内容单击此处可编辑文本内容单击此处可编辑文本内容单击此处可编辑文本内容</a:t>
            </a:r>
            <a:endParaRPr kumimoji="0" lang="zh-CN" altLang="en-US" sz="1200" i="0" u="none" strike="noStrike" kern="1200" cap="none" spc="0" normalizeH="0" baseline="0" noProof="0" dirty="0">
              <a:ln>
                <a:noFill/>
              </a:ln>
              <a:solidFill>
                <a:srgbClr val="000000">
                  <a:lumMod val="85000"/>
                  <a:lumOff val="15000"/>
                </a:srgbClr>
              </a:solidFill>
              <a:effectLst/>
              <a:uLnTx/>
              <a:uFillTx/>
              <a:cs typeface="+mn-ea"/>
              <a:sym typeface="+mn-lt"/>
            </a:endParaRPr>
          </a:p>
        </p:txBody>
      </p:sp>
      <p:sp>
        <p:nvSpPr>
          <p:cNvPr id="32" name="TextBox 66"/>
          <p:cNvSpPr txBox="1"/>
          <p:nvPr/>
        </p:nvSpPr>
        <p:spPr bwMode="auto">
          <a:xfrm>
            <a:off x="4216194" y="5480192"/>
            <a:ext cx="5860621" cy="325346"/>
          </a:xfrm>
          <a:prstGeom prst="rect">
            <a:avLst/>
          </a:prstGeom>
          <a:noFill/>
        </p:spPr>
        <p:txBody>
          <a:bodyPr wrap="square" lIns="216000" tIns="46800" rIns="90000" bIns="46800">
            <a:noAutofit/>
          </a:bodyPr>
          <a:lstStyle/>
          <a:p>
            <a:pPr marL="0" marR="0" lvl="0" indent="0" algn="l" defTabSz="1218565" rtl="0" eaLnBrk="1" fontAlgn="auto" latinLnBrk="0" hangingPunct="1">
              <a:lnSpc>
                <a:spcPct val="120000"/>
              </a:lnSpc>
              <a:spcBef>
                <a:spcPts val="0"/>
              </a:spcBef>
              <a:spcAft>
                <a:spcPts val="0"/>
              </a:spcAft>
              <a:buClrTx/>
              <a:buSzTx/>
              <a:buFontTx/>
              <a:buNone/>
              <a:defRPr/>
            </a:pPr>
            <a:r>
              <a:rPr lang="zh-CN" altLang="en-US" sz="1200" dirty="0">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单击此处可编辑文本内容单击此处可编辑文本内容单击此处可编辑文本内容单击此处可编辑文本内容单击此处可编辑文本内容单击此处可编辑文本内容</a:t>
            </a:r>
            <a:endParaRPr kumimoji="0" lang="zh-CN" altLang="en-US" sz="1200" i="0" u="none" strike="noStrike" kern="1200" cap="none" spc="0" normalizeH="0" baseline="0" noProof="0" dirty="0">
              <a:ln>
                <a:noFill/>
              </a:ln>
              <a:solidFill>
                <a:srgbClr val="000000">
                  <a:lumMod val="85000"/>
                  <a:lumOff val="15000"/>
                </a:srgbClr>
              </a:solidFill>
              <a:effectLst/>
              <a:uLnTx/>
              <a:uFillTx/>
              <a:cs typeface="+mn-ea"/>
              <a:sym typeface="+mn-lt"/>
            </a:endParaRPr>
          </a:p>
        </p:txBody>
      </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randombar(horizontal)">
                                      <p:cBhvr>
                                        <p:cTn id="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
  <p:tag name="KSO_WM_TEMPLATE_SUBCATEGORY" val="0"/>
  <p:tag name="KSO_WM_TAG_VERSION" val="1.0"/>
  <p:tag name="KSO_WM_BEAUTIFY_FLAG" val="#wm#"/>
  <p:tag name="KSO_WM_TEMPLATE_CATEGORY" val="custom"/>
  <p:tag name="KSO_WM_TEMPLATE_INDEX" val="20187308"/>
</p:tagLst>
</file>

<file path=ppt/tags/tag62.xml><?xml version="1.0" encoding="utf-8"?>
<p:tagLst xmlns:p="http://schemas.openxmlformats.org/presentationml/2006/main">
  <p:tag name="PA" val="v5.1.2"/>
</p:tagLst>
</file>

<file path=ppt/tags/tag63.xml><?xml version="1.0" encoding="utf-8"?>
<p:tagLst xmlns:p="http://schemas.openxmlformats.org/presentationml/2006/main">
  <p:tag name="PA" val="v5.1.2"/>
</p:tagLst>
</file>

<file path=ppt/tags/tag64.xml><?xml version="1.0" encoding="utf-8"?>
<p:tagLst xmlns:p="http://schemas.openxmlformats.org/presentationml/2006/main">
  <p:tag name="PA" val="v5.1.2"/>
</p:tagLst>
</file>

<file path=ppt/tags/tag65.xml><?xml version="1.0" encoding="utf-8"?>
<p:tagLst xmlns:p="http://schemas.openxmlformats.org/presentationml/2006/main">
  <p:tag name="PA" val="v5.1.2"/>
</p:tagLst>
</file>

<file path=ppt/tags/tag66.xml><?xml version="1.0" encoding="utf-8"?>
<p:tagLst xmlns:p="http://schemas.openxmlformats.org/presentationml/2006/main">
  <p:tag name="PA" val="v4.0.0"/>
</p:tagLst>
</file>

<file path=ppt/tags/tag67.xml><?xml version="1.0" encoding="utf-8"?>
<p:tagLst xmlns:p="http://schemas.openxmlformats.org/presentationml/2006/main">
  <p:tag name="PA" val="v4.0.0"/>
</p:tagLst>
</file>

<file path=ppt/tags/tag68.xml><?xml version="1.0" encoding="utf-8"?>
<p:tagLst xmlns:p="http://schemas.openxmlformats.org/presentationml/2006/main">
  <p:tag name="PA" val="v4.0.0"/>
</p:tagLst>
</file>

<file path=ppt/tags/tag69.xml><?xml version="1.0" encoding="utf-8"?>
<p:tagLst xmlns:p="http://schemas.openxmlformats.org/presentationml/2006/main">
  <p:tag name="PA" val="v4.0.0"/>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PA" val="v4.0.0"/>
</p:tagLst>
</file>

<file path=ppt/tags/tag71.xml><?xml version="1.0" encoding="utf-8"?>
<p:tagLst xmlns:p="http://schemas.openxmlformats.org/presentationml/2006/main">
  <p:tag name="PA" val="v4.0.0"/>
</p:tagLst>
</file>

<file path=ppt/tags/tag72.xml><?xml version="1.0" encoding="utf-8"?>
<p:tagLst xmlns:p="http://schemas.openxmlformats.org/presentationml/2006/main">
  <p:tag name="PA" val="v4.0.0"/>
</p:tagLst>
</file>

<file path=ppt/tags/tag73.xml><?xml version="1.0" encoding="utf-8"?>
<p:tagLst xmlns:p="http://schemas.openxmlformats.org/presentationml/2006/main">
  <p:tag name="commondata" val="eyJoZGlkIjoiYTQ3YTc2YjBlNWRhYjQ0NTA0MDBkN2E0YWM4YTZjZGMifQ=="/>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www.pptying.com">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自定义 9">
      <a:majorFont>
        <a:latin typeface="Arial"/>
        <a:ea typeface="阿里巴巴普惠体 R"/>
        <a:cs typeface=""/>
      </a:majorFont>
      <a:minorFont>
        <a:latin typeface="Arial"/>
        <a:ea typeface="阿里巴巴普惠体 R"/>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阿里巴巴普惠体 R"/>
        <a:font script="Hebr" typeface="阿里巴巴普惠体 R"/>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阿里巴巴普惠体 R"/>
        <a:font script="Uigh" typeface="Microsoft Uighur"/>
        <a:font script="Geor" typeface="Sylfaen"/>
      </a:majorFont>
      <a:minorFont>
        <a:latin typeface="阿里巴巴普惠体 R"/>
        <a:ea typeface=""/>
        <a:cs typeface=""/>
        <a:font script="Jpan" typeface="游ゴシック"/>
        <a:font script="Hang" typeface="맑은 고딕"/>
        <a:font script="Hans" typeface="阿里巴巴普惠体 R"/>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阿里巴巴普惠体 R"/>
        <a:font script="Hant" typeface="新細明體"/>
        <a:font script="Arab" typeface="阿里巴巴普惠体 R"/>
        <a:font script="Hebr" typeface="阿里巴巴普惠体 R"/>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阿里巴巴普惠体 R"/>
        <a:font script="Uigh" typeface="Microsoft Uighur"/>
        <a:font script="Geor" typeface="Sylfaen"/>
      </a:majorFont>
      <a:minorFont>
        <a:latin typeface="阿里巴巴普惠体 R"/>
        <a:ea typeface=""/>
        <a:cs typeface=""/>
        <a:font script="Jpan" typeface="ＭＳ Ｐゴシック"/>
        <a:font script="Hang" typeface="맑은 고딕"/>
        <a:font script="Hans" typeface="阿里巴巴普惠体 R"/>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2614</Words>
  <Application>WPS 演示</Application>
  <PresentationFormat>宽屏</PresentationFormat>
  <Paragraphs>311</Paragraphs>
  <Slides>21</Slides>
  <Notes>21</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21</vt:i4>
      </vt:variant>
    </vt:vector>
  </HeadingPairs>
  <TitlesOfParts>
    <vt:vector size="35" baseType="lpstr">
      <vt:lpstr>Arial</vt:lpstr>
      <vt:lpstr>宋体</vt:lpstr>
      <vt:lpstr>Wingdings</vt:lpstr>
      <vt:lpstr>阿里巴巴普惠体 R</vt:lpstr>
      <vt:lpstr>微软雅黑</vt:lpstr>
      <vt:lpstr>Arial Unicode MS</vt:lpstr>
      <vt:lpstr>Lato Light</vt:lpstr>
      <vt:lpstr>Segoe Print</vt:lpstr>
      <vt:lpstr>Source Han Sans CN Normal</vt:lpstr>
      <vt:lpstr>Yu Gothic UI Semilight</vt:lpstr>
      <vt:lpstr>Gill Sans</vt:lpstr>
      <vt:lpstr>阿里巴巴普惠体 R</vt:lpstr>
      <vt:lpstr>Calibri</vt:lpstr>
      <vt:lpstr>www.pptying.com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办公资源网:www.bangongziyuan.com</Company>
  <LinksUpToDate>false</LinksUpToDate>
  <SharedDoc>false</SharedDoc>
  <HyperlinksChanged>false</HyperlinksChanged>
  <AppVersion>14.0000</AppVersion>
  <Manager>办公资源</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办公资源网</dc:creator>
  <cp:keywords>www.bangongziyuan.com</cp:keywords>
  <cp:lastModifiedBy>Years later</cp:lastModifiedBy>
  <cp:revision>111</cp:revision>
  <dcterms:created xsi:type="dcterms:W3CDTF">2019-06-19T02:08:00Z</dcterms:created>
  <dcterms:modified xsi:type="dcterms:W3CDTF">2024-05-31T16:59:38Z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2052-12.1.0.16417</vt:lpwstr>
  </property>
  <property fmtid="{D5CDD505-2E9C-101B-9397-08002B2CF9AE}" pid="3" name="ICV">
    <vt:lpwstr>AEF3F11D892E4EB18E65943877BE5643_13</vt:lpwstr>
  </property>
</Properties>
</file>