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media/image11.svg" ContentType="image/svg+xml"/>
  <Override PartName="/ppt/media/image13.svg" ContentType="image/svg+xml"/>
  <Override PartName="/ppt/media/image15.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3"/>
    <p:sldId id="257" r:id="rId4"/>
    <p:sldId id="258" r:id="rId5"/>
    <p:sldId id="278" r:id="rId6"/>
    <p:sldId id="279" r:id="rId7"/>
    <p:sldId id="262" r:id="rId8"/>
    <p:sldId id="259" r:id="rId9"/>
    <p:sldId id="275" r:id="rId10"/>
    <p:sldId id="276" r:id="rId11"/>
    <p:sldId id="277" r:id="rId12"/>
    <p:sldId id="260" r:id="rId13"/>
    <p:sldId id="266" r:id="rId14"/>
    <p:sldId id="268" r:id="rId15"/>
    <p:sldId id="280" r:id="rId16"/>
    <p:sldId id="261" r:id="rId17"/>
    <p:sldId id="267" r:id="rId18"/>
    <p:sldId id="269" r:id="rId19"/>
    <p:sldId id="270" r:id="rId20"/>
    <p:sldId id="274" r:id="rId21"/>
    <p:sldId id="295"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77EE"/>
    <a:srgbClr val="404040"/>
    <a:srgbClr val="6259F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5" autoAdjust="0"/>
    <p:restoredTop sz="94660"/>
  </p:normalViewPr>
  <p:slideViewPr>
    <p:cSldViewPr snapToGrid="0" showGuides="1">
      <p:cViewPr varScale="1">
        <p:scale>
          <a:sx n="114" d="100"/>
          <a:sy n="114" d="100"/>
        </p:scale>
        <p:origin x="414" y="138"/>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455.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1.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6259F0"/>
            </a:solidFill>
            <a:ln>
              <a:noFill/>
            </a:ln>
            <a:effectLst/>
          </c:spPr>
          <c:invertIfNegative val="0"/>
          <c:dLbls>
            <c:delete val="1"/>
          </c:dLbls>
          <c:cat>
            <c:strRef>
              <c:f>Sheet1!$A$2:$A$5</c:f>
              <c:strCache>
                <c:ptCount val="4"/>
                <c:pt idx="0">
                  <c:v>一季度</c:v>
                </c:pt>
                <c:pt idx="1">
                  <c:v>二季度</c:v>
                </c:pt>
                <c:pt idx="2">
                  <c:v>三季度</c:v>
                </c:pt>
                <c:pt idx="3">
                  <c:v>四季度</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accent2"/>
            </a:solidFill>
            <a:ln>
              <a:noFill/>
            </a:ln>
            <a:effectLst/>
          </c:spPr>
          <c:invertIfNegative val="0"/>
          <c:dLbls>
            <c:delete val="1"/>
          </c:dLbls>
          <c:cat>
            <c:strRef>
              <c:f>Sheet1!$A$2:$A$5</c:f>
              <c:strCache>
                <c:ptCount val="4"/>
                <c:pt idx="0">
                  <c:v>一季度</c:v>
                </c:pt>
                <c:pt idx="1">
                  <c:v>二季度</c:v>
                </c:pt>
                <c:pt idx="2">
                  <c:v>三季度</c:v>
                </c:pt>
                <c:pt idx="3">
                  <c:v>四季度</c:v>
                </c:pt>
              </c:strCache>
            </c:strRef>
          </c:cat>
          <c:val>
            <c:numRef>
              <c:f>Sheet1!$C$2:$C$5</c:f>
              <c:numCache>
                <c:formatCode>General</c:formatCode>
                <c:ptCount val="4"/>
                <c:pt idx="0">
                  <c:v>0</c:v>
                </c:pt>
                <c:pt idx="1">
                  <c:v>0</c:v>
                </c:pt>
                <c:pt idx="2">
                  <c:v>0</c:v>
                </c:pt>
                <c:pt idx="3">
                  <c:v>0</c:v>
                </c:pt>
              </c:numCache>
            </c:numRef>
          </c:val>
        </c:ser>
        <c:ser>
          <c:idx val="2"/>
          <c:order val="2"/>
          <c:tx>
            <c:strRef>
              <c:f>Sheet1!$D$1</c:f>
              <c:strCache>
                <c:ptCount val="1"/>
                <c:pt idx="0">
                  <c:v>系列 3</c:v>
                </c:pt>
              </c:strCache>
            </c:strRef>
          </c:tx>
          <c:spPr>
            <a:solidFill>
              <a:schemeClr val="accent3"/>
            </a:solidFill>
            <a:ln>
              <a:noFill/>
            </a:ln>
            <a:effectLst/>
          </c:spPr>
          <c:invertIfNegative val="0"/>
          <c:dLbls>
            <c:delete val="1"/>
          </c:dLbls>
          <c:cat>
            <c:strRef>
              <c:f>Sheet1!$A$2:$A$5</c:f>
              <c:strCache>
                <c:ptCount val="4"/>
                <c:pt idx="0">
                  <c:v>一季度</c:v>
                </c:pt>
                <c:pt idx="1">
                  <c:v>二季度</c:v>
                </c:pt>
                <c:pt idx="2">
                  <c:v>三季度</c:v>
                </c:pt>
                <c:pt idx="3">
                  <c:v>四季度</c:v>
                </c:pt>
              </c:strCache>
            </c:strRef>
          </c:cat>
          <c:val>
            <c:numRef>
              <c:f>Sheet1!$D$2:$D$5</c:f>
              <c:numCache>
                <c:formatCode>General</c:formatCode>
                <c:ptCount val="4"/>
                <c:pt idx="0">
                  <c:v>0</c:v>
                </c:pt>
                <c:pt idx="1">
                  <c:v>0</c:v>
                </c:pt>
                <c:pt idx="2">
                  <c:v>0</c:v>
                </c:pt>
                <c:pt idx="3">
                  <c:v>0</c:v>
                </c:pt>
              </c:numCache>
            </c:numRef>
          </c:val>
        </c:ser>
        <c:dLbls>
          <c:showLegendKey val="0"/>
          <c:showVal val="0"/>
          <c:showCatName val="0"/>
          <c:showSerName val="0"/>
          <c:showPercent val="0"/>
          <c:showBubbleSize val="0"/>
        </c:dLbls>
        <c:gapWidth val="184"/>
        <c:overlap val="100"/>
        <c:axId val="1218765096"/>
        <c:axId val="1218768704"/>
      </c:barChart>
      <c:catAx>
        <c:axId val="1218765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218768704"/>
        <c:crosses val="autoZero"/>
        <c:auto val="1"/>
        <c:lblAlgn val="ctr"/>
        <c:lblOffset val="100"/>
        <c:noMultiLvlLbl val="0"/>
      </c:catAx>
      <c:valAx>
        <c:axId val="121876870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21876509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3837650227932"/>
          <c:y val="0.0685933719863673"/>
          <c:w val="0.882686489846664"/>
          <c:h val="0.838207180324691"/>
        </c:manualLayout>
      </c:layout>
      <c:lineChart>
        <c:grouping val="standard"/>
        <c:varyColors val="0"/>
        <c:ser>
          <c:idx val="0"/>
          <c:order val="0"/>
          <c:tx>
            <c:strRef>
              <c:f>Sheet1!$B$1</c:f>
              <c:strCache>
                <c:ptCount val="1"/>
                <c:pt idx="0">
                  <c:v>系列 2</c:v>
                </c:pt>
              </c:strCache>
            </c:strRef>
          </c:tx>
          <c:spPr>
            <a:ln w="28575" cap="rnd">
              <a:gradFill flip="none" rotWithShape="1">
                <a:gsLst>
                  <a:gs pos="0">
                    <a:srgbClr val="7E77EE"/>
                  </a:gs>
                  <a:gs pos="100000">
                    <a:srgbClr val="6259F0"/>
                  </a:gs>
                </a:gsLst>
                <a:lin ang="2700000" scaled="1"/>
                <a:tileRect/>
              </a:gradFill>
              <a:round/>
            </a:ln>
            <a:effectLst/>
          </c:spPr>
          <c:marker>
            <c:symbol val="circle"/>
            <c:size val="9"/>
            <c:spPr>
              <a:solidFill>
                <a:srgbClr val="7F7F7F"/>
              </a:solidFill>
              <a:ln w="28575">
                <a:solidFill>
                  <a:schemeClr val="bg1"/>
                </a:solidFill>
              </a:ln>
              <a:effectLst/>
              <a:scene3d>
                <a:camera prst="orthographicFront"/>
                <a:lightRig rig="threePt" dir="t"/>
              </a:scene3d>
              <a:sp3d>
                <a:bevelT w="25400" h="6350" prst="angle"/>
              </a:sp3d>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0.161347891106635"/>
                  <c:y val="-0.0272371919737793"/>
                </c:manualLayout>
              </c:layout>
              <c:tx>
                <c:rich>
                  <a:bodyPr rot="0" spcFirstLastPara="1" vertOverflow="clip" horzOverflow="clip" vert="horz" wrap="square" lIns="36576" tIns="18288" rIns="36576" bIns="18288" anchor="ctr" anchorCtr="1">
                    <a:spAutoFit/>
                  </a:bodyPr>
                  <a:lstStyle/>
                  <a:p>
                    <a:fld id="{bebb8391-cbc7-473c-aa03-4c196a9482d6}" type="VALUE">
                      <a:t>[VALUE]</a:t>
                    </a:fld>
                    <a:endParaRPr lang="zh-CN" altLang="en-US" b="0" i="0" u="none" strike="noStrike" baseline="0">
                      <a:latin typeface="Arial" panose="020B0604020202020204" pitchFamily="34" charset="0"/>
                      <a:ea typeface="Arial" panose="020B0604020202020204" pitchFamily="34" charset="0"/>
                      <a:cs typeface="+mn-ea"/>
                    </a:endParaRPr>
                  </a:p>
                </c:rich>
              </c:tx>
              <c:numFmt formatCode="General" sourceLinked="1"/>
              <c:spPr>
                <a:solidFill>
                  <a:srgbClr val="7E77EE"/>
                </a:solidFill>
                <a:ln>
                  <a:noFill/>
                </a:ln>
                <a:effectLst/>
              </c:spPr>
              <c:txPr>
                <a:bodyPr rot="0" spcFirstLastPara="1" vertOverflow="clip" horzOverflow="clip" vert="horz" wrap="square" lIns="36576" tIns="18288" rIns="36576" bIns="18288" anchor="ctr" anchorCtr="1">
                  <a:spAutoFit/>
                </a:bodyPr>
                <a:lstStyle/>
                <a:p>
                  <a:pPr>
                    <a:defRPr lang="zh-CN" sz="1195" b="0" i="0" u="none" strike="noStrike" kern="12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cs"/>
                    </a:defRPr>
                  </a:pPr>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03703534151254"/>
                      <c:h val="0.123488710633567"/>
                    </c:manualLayout>
                  </c15:layout>
                </c:ext>
              </c:extLst>
            </c:dLbl>
            <c:dLbl>
              <c:idx val="11"/>
              <c:delete val="1"/>
            </c:dLbl>
            <c:spPr>
              <a:solidFill>
                <a:srgbClr val="7E77EE"/>
              </a:solid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cs"/>
                  </a:defRPr>
                </a:pPr>
              </a:p>
            </c:txPr>
            <c:dLblPos val="r"/>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0.2</c:v>
                </c:pt>
                <c:pt idx="1">
                  <c:v>0.08</c:v>
                </c:pt>
                <c:pt idx="2">
                  <c:v>0.1</c:v>
                </c:pt>
                <c:pt idx="3">
                  <c:v>0.08</c:v>
                </c:pt>
                <c:pt idx="4">
                  <c:v>0.6</c:v>
                </c:pt>
                <c:pt idx="5">
                  <c:v>0.07</c:v>
                </c:pt>
                <c:pt idx="6">
                  <c:v>0.5</c:v>
                </c:pt>
                <c:pt idx="7">
                  <c:v>0.2</c:v>
                </c:pt>
                <c:pt idx="8">
                  <c:v>0.73</c:v>
                </c:pt>
                <c:pt idx="9">
                  <c:v>0.22</c:v>
                </c:pt>
                <c:pt idx="10">
                  <c:v>0.97</c:v>
                </c:pt>
                <c:pt idx="11">
                  <c:v>0.07</c:v>
                </c:pt>
              </c:numCache>
            </c:numRef>
          </c:val>
          <c:smooth val="1"/>
        </c:ser>
        <c:dLbls>
          <c:showLegendKey val="0"/>
          <c:showVal val="0"/>
          <c:showCatName val="0"/>
          <c:showSerName val="0"/>
          <c:showPercent val="0"/>
          <c:showBubbleSize val="0"/>
        </c:dLbls>
        <c:marker val="1"/>
        <c:smooth val="1"/>
        <c:axId val="964901760"/>
        <c:axId val="964902320"/>
      </c:lineChart>
      <c:catAx>
        <c:axId val="9649017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cs"/>
              </a:defRPr>
            </a:pPr>
          </a:p>
        </c:txPr>
        <c:crossAx val="964902320"/>
        <c:crosses val="autoZero"/>
        <c:auto val="1"/>
        <c:lblAlgn val="ctr"/>
        <c:lblOffset val="100"/>
        <c:noMultiLvlLbl val="0"/>
      </c:catAx>
      <c:valAx>
        <c:axId val="964902320"/>
        <c:scaling>
          <c:orientation val="minMax"/>
          <c:max val="1"/>
        </c:scaling>
        <c:delete val="0"/>
        <c:axPos val="l"/>
        <c:majorGridlines>
          <c:spPr>
            <a:ln w="9525" cap="flat" cmpd="sng" algn="ctr">
              <a:solidFill>
                <a:schemeClr val="bg1">
                  <a:alpha val="2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cs"/>
              </a:defRPr>
            </a:pPr>
          </a:p>
        </c:txPr>
        <c:crossAx val="9649017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solidFill>
            <a:schemeClr val="tx1">
              <a:lumMod val="75000"/>
              <a:lumOff val="25000"/>
            </a:schemeClr>
          </a:solidFill>
          <a:latin typeface="思源黑体 CN Light" panose="020B0300000000000000" pitchFamily="34" charset="-122"/>
          <a:ea typeface="思源黑体 CN Light" panose="020B0300000000000000"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CE4F094C-CD55-432E-A6D1-DA65B8F9C953}"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66AE680C-CF1B-4DE1-AC16-564586237A6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65CE74E-AB26-4998-AD42-012C4C1AD076}"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1.jpeg"/><Relationship Id="rId13" Type="http://schemas.openxmlformats.org/officeDocument/2006/relationships/slideLayout" Target="../slideLayouts/slideLayout1.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6" Type="http://schemas.openxmlformats.org/officeDocument/2006/relationships/slideLayout" Target="../slideLayouts/slideLayout2.xml"/><Relationship Id="rId35" Type="http://schemas.openxmlformats.org/officeDocument/2006/relationships/tags" Target="../tags/tag259.xml"/><Relationship Id="rId34" Type="http://schemas.openxmlformats.org/officeDocument/2006/relationships/tags" Target="../tags/tag258.xml"/><Relationship Id="rId33" Type="http://schemas.openxmlformats.org/officeDocument/2006/relationships/tags" Target="../tags/tag257.xml"/><Relationship Id="rId32" Type="http://schemas.openxmlformats.org/officeDocument/2006/relationships/tags" Target="../tags/tag256.xml"/><Relationship Id="rId31" Type="http://schemas.openxmlformats.org/officeDocument/2006/relationships/tags" Target="../tags/tag255.xml"/><Relationship Id="rId30" Type="http://schemas.openxmlformats.org/officeDocument/2006/relationships/tags" Target="../tags/tag254.xml"/><Relationship Id="rId3" Type="http://schemas.openxmlformats.org/officeDocument/2006/relationships/tags" Target="../tags/tag227.xml"/><Relationship Id="rId29" Type="http://schemas.openxmlformats.org/officeDocument/2006/relationships/tags" Target="../tags/tag253.xml"/><Relationship Id="rId28" Type="http://schemas.openxmlformats.org/officeDocument/2006/relationships/tags" Target="../tags/tag252.xml"/><Relationship Id="rId27" Type="http://schemas.openxmlformats.org/officeDocument/2006/relationships/tags" Target="../tags/tag251.xml"/><Relationship Id="rId26" Type="http://schemas.openxmlformats.org/officeDocument/2006/relationships/tags" Target="../tags/tag250.xml"/><Relationship Id="rId25" Type="http://schemas.openxmlformats.org/officeDocument/2006/relationships/tags" Target="../tags/tag249.xml"/><Relationship Id="rId24" Type="http://schemas.openxmlformats.org/officeDocument/2006/relationships/tags" Target="../tags/tag248.xml"/><Relationship Id="rId23" Type="http://schemas.openxmlformats.org/officeDocument/2006/relationships/tags" Target="../tags/tag247.xml"/><Relationship Id="rId22" Type="http://schemas.openxmlformats.org/officeDocument/2006/relationships/tags" Target="../tags/tag246.xml"/><Relationship Id="rId21" Type="http://schemas.openxmlformats.org/officeDocument/2006/relationships/tags" Target="../tags/tag245.xml"/><Relationship Id="rId20" Type="http://schemas.openxmlformats.org/officeDocument/2006/relationships/tags" Target="../tags/tag244.xml"/><Relationship Id="rId2" Type="http://schemas.openxmlformats.org/officeDocument/2006/relationships/tags" Target="../tags/tag226.xml"/><Relationship Id="rId19" Type="http://schemas.openxmlformats.org/officeDocument/2006/relationships/tags" Target="../tags/tag243.xml"/><Relationship Id="rId18" Type="http://schemas.openxmlformats.org/officeDocument/2006/relationships/tags" Target="../tags/tag242.xml"/><Relationship Id="rId17" Type="http://schemas.openxmlformats.org/officeDocument/2006/relationships/tags" Target="../tags/tag241.xml"/><Relationship Id="rId16" Type="http://schemas.openxmlformats.org/officeDocument/2006/relationships/tags" Target="../tags/tag240.xml"/><Relationship Id="rId15" Type="http://schemas.openxmlformats.org/officeDocument/2006/relationships/tags" Target="../tags/tag239.xml"/><Relationship Id="rId14" Type="http://schemas.openxmlformats.org/officeDocument/2006/relationships/tags" Target="../tags/tag238.xml"/><Relationship Id="rId13" Type="http://schemas.openxmlformats.org/officeDocument/2006/relationships/tags" Target="../tags/tag237.xml"/><Relationship Id="rId12" Type="http://schemas.openxmlformats.org/officeDocument/2006/relationships/tags" Target="../tags/tag236.xml"/><Relationship Id="rId11" Type="http://schemas.openxmlformats.org/officeDocument/2006/relationships/tags" Target="../tags/tag235.xml"/><Relationship Id="rId10" Type="http://schemas.openxmlformats.org/officeDocument/2006/relationships/tags" Target="../tags/tag234.xml"/><Relationship Id="rId1" Type="http://schemas.openxmlformats.org/officeDocument/2006/relationships/tags" Target="../tags/tag225.xml"/></Relationships>
</file>

<file path=ppt/slides/_rels/slide11.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tags" Target="../tags/tag266.xml"/><Relationship Id="rId7" Type="http://schemas.openxmlformats.org/officeDocument/2006/relationships/tags" Target="../tags/tag265.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image" Target="../media/image2.jpeg"/><Relationship Id="rId10" Type="http://schemas.openxmlformats.org/officeDocument/2006/relationships/slideLayout" Target="../slideLayouts/slideLayout2.xml"/><Relationship Id="rId1" Type="http://schemas.openxmlformats.org/officeDocument/2006/relationships/tags" Target="../tags/tag260.xml"/></Relationships>
</file>

<file path=ppt/slides/_rels/slide12.xml.rels><?xml version="1.0" encoding="UTF-8" standalone="yes"?>
<Relationships xmlns="http://schemas.openxmlformats.org/package/2006/relationships"><Relationship Id="rId9" Type="http://schemas.openxmlformats.org/officeDocument/2006/relationships/tags" Target="../tags/tag275.xml"/><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5" Type="http://schemas.openxmlformats.org/officeDocument/2006/relationships/slideLayout" Target="../slideLayouts/slideLayout2.xml"/><Relationship Id="rId14" Type="http://schemas.openxmlformats.org/officeDocument/2006/relationships/tags" Target="../tags/tag280.xml"/><Relationship Id="rId13" Type="http://schemas.openxmlformats.org/officeDocument/2006/relationships/tags" Target="../tags/tag279.xml"/><Relationship Id="rId12" Type="http://schemas.openxmlformats.org/officeDocument/2006/relationships/tags" Target="../tags/tag278.xml"/><Relationship Id="rId11" Type="http://schemas.openxmlformats.org/officeDocument/2006/relationships/tags" Target="../tags/tag277.xml"/><Relationship Id="rId10" Type="http://schemas.openxmlformats.org/officeDocument/2006/relationships/tags" Target="../tags/tag276.xml"/><Relationship Id="rId1" Type="http://schemas.openxmlformats.org/officeDocument/2006/relationships/chart" Target="../charts/chart2.xml"/></Relationships>
</file>

<file path=ppt/slides/_rels/slide13.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tags" Target="../tags/tag287.xml"/><Relationship Id="rId6" Type="http://schemas.openxmlformats.org/officeDocument/2006/relationships/tags" Target="../tags/tag286.xml"/><Relationship Id="rId55" Type="http://schemas.openxmlformats.org/officeDocument/2006/relationships/slideLayout" Target="../slideLayouts/slideLayout2.xml"/><Relationship Id="rId54" Type="http://schemas.openxmlformats.org/officeDocument/2006/relationships/tags" Target="../tags/tag334.xml"/><Relationship Id="rId53" Type="http://schemas.openxmlformats.org/officeDocument/2006/relationships/tags" Target="../tags/tag333.xml"/><Relationship Id="rId52" Type="http://schemas.openxmlformats.org/officeDocument/2006/relationships/tags" Target="../tags/tag332.xml"/><Relationship Id="rId51" Type="http://schemas.openxmlformats.org/officeDocument/2006/relationships/tags" Target="../tags/tag331.xml"/><Relationship Id="rId50" Type="http://schemas.openxmlformats.org/officeDocument/2006/relationships/tags" Target="../tags/tag330.xml"/><Relationship Id="rId5" Type="http://schemas.openxmlformats.org/officeDocument/2006/relationships/tags" Target="../tags/tag285.xml"/><Relationship Id="rId49" Type="http://schemas.openxmlformats.org/officeDocument/2006/relationships/tags" Target="../tags/tag329.xml"/><Relationship Id="rId48" Type="http://schemas.openxmlformats.org/officeDocument/2006/relationships/tags" Target="../tags/tag328.xml"/><Relationship Id="rId47" Type="http://schemas.openxmlformats.org/officeDocument/2006/relationships/tags" Target="../tags/tag327.xml"/><Relationship Id="rId46" Type="http://schemas.openxmlformats.org/officeDocument/2006/relationships/tags" Target="../tags/tag326.xml"/><Relationship Id="rId45" Type="http://schemas.openxmlformats.org/officeDocument/2006/relationships/tags" Target="../tags/tag325.xml"/><Relationship Id="rId44" Type="http://schemas.openxmlformats.org/officeDocument/2006/relationships/tags" Target="../tags/tag324.xml"/><Relationship Id="rId43" Type="http://schemas.openxmlformats.org/officeDocument/2006/relationships/tags" Target="../tags/tag323.xml"/><Relationship Id="rId42" Type="http://schemas.openxmlformats.org/officeDocument/2006/relationships/tags" Target="../tags/tag322.xml"/><Relationship Id="rId41" Type="http://schemas.openxmlformats.org/officeDocument/2006/relationships/tags" Target="../tags/tag321.xml"/><Relationship Id="rId40" Type="http://schemas.openxmlformats.org/officeDocument/2006/relationships/tags" Target="../tags/tag320.xml"/><Relationship Id="rId4" Type="http://schemas.openxmlformats.org/officeDocument/2006/relationships/tags" Target="../tags/tag284.xml"/><Relationship Id="rId39" Type="http://schemas.openxmlformats.org/officeDocument/2006/relationships/tags" Target="../tags/tag319.xml"/><Relationship Id="rId38" Type="http://schemas.openxmlformats.org/officeDocument/2006/relationships/tags" Target="../tags/tag318.xml"/><Relationship Id="rId37" Type="http://schemas.openxmlformats.org/officeDocument/2006/relationships/tags" Target="../tags/tag317.xml"/><Relationship Id="rId36" Type="http://schemas.openxmlformats.org/officeDocument/2006/relationships/tags" Target="../tags/tag316.xml"/><Relationship Id="rId35" Type="http://schemas.openxmlformats.org/officeDocument/2006/relationships/tags" Target="../tags/tag315.xml"/><Relationship Id="rId34" Type="http://schemas.openxmlformats.org/officeDocument/2006/relationships/tags" Target="../tags/tag314.xml"/><Relationship Id="rId33" Type="http://schemas.openxmlformats.org/officeDocument/2006/relationships/tags" Target="../tags/tag313.xml"/><Relationship Id="rId32" Type="http://schemas.openxmlformats.org/officeDocument/2006/relationships/tags" Target="../tags/tag312.xml"/><Relationship Id="rId31" Type="http://schemas.openxmlformats.org/officeDocument/2006/relationships/tags" Target="../tags/tag311.xml"/><Relationship Id="rId30" Type="http://schemas.openxmlformats.org/officeDocument/2006/relationships/tags" Target="../tags/tag310.xml"/><Relationship Id="rId3" Type="http://schemas.openxmlformats.org/officeDocument/2006/relationships/tags" Target="../tags/tag283.xml"/><Relationship Id="rId29" Type="http://schemas.openxmlformats.org/officeDocument/2006/relationships/tags" Target="../tags/tag309.xml"/><Relationship Id="rId28" Type="http://schemas.openxmlformats.org/officeDocument/2006/relationships/tags" Target="../tags/tag308.xml"/><Relationship Id="rId27" Type="http://schemas.openxmlformats.org/officeDocument/2006/relationships/tags" Target="../tags/tag307.xml"/><Relationship Id="rId26" Type="http://schemas.openxmlformats.org/officeDocument/2006/relationships/tags" Target="../tags/tag306.xml"/><Relationship Id="rId25" Type="http://schemas.openxmlformats.org/officeDocument/2006/relationships/tags" Target="../tags/tag305.xml"/><Relationship Id="rId24" Type="http://schemas.openxmlformats.org/officeDocument/2006/relationships/tags" Target="../tags/tag304.xml"/><Relationship Id="rId23" Type="http://schemas.openxmlformats.org/officeDocument/2006/relationships/tags" Target="../tags/tag303.xml"/><Relationship Id="rId22" Type="http://schemas.openxmlformats.org/officeDocument/2006/relationships/tags" Target="../tags/tag302.xml"/><Relationship Id="rId21" Type="http://schemas.openxmlformats.org/officeDocument/2006/relationships/tags" Target="../tags/tag301.xml"/><Relationship Id="rId20" Type="http://schemas.openxmlformats.org/officeDocument/2006/relationships/tags" Target="../tags/tag300.xml"/><Relationship Id="rId2" Type="http://schemas.openxmlformats.org/officeDocument/2006/relationships/tags" Target="../tags/tag282.xml"/><Relationship Id="rId19" Type="http://schemas.openxmlformats.org/officeDocument/2006/relationships/tags" Target="../tags/tag299.xml"/><Relationship Id="rId18" Type="http://schemas.openxmlformats.org/officeDocument/2006/relationships/tags" Target="../tags/tag298.xml"/><Relationship Id="rId17" Type="http://schemas.openxmlformats.org/officeDocument/2006/relationships/tags" Target="../tags/tag297.xml"/><Relationship Id="rId16" Type="http://schemas.openxmlformats.org/officeDocument/2006/relationships/tags" Target="../tags/tag296.xml"/><Relationship Id="rId15" Type="http://schemas.openxmlformats.org/officeDocument/2006/relationships/tags" Target="../tags/tag295.xml"/><Relationship Id="rId14" Type="http://schemas.openxmlformats.org/officeDocument/2006/relationships/tags" Target="../tags/tag294.xml"/><Relationship Id="rId13" Type="http://schemas.openxmlformats.org/officeDocument/2006/relationships/tags" Target="../tags/tag293.xml"/><Relationship Id="rId12" Type="http://schemas.openxmlformats.org/officeDocument/2006/relationships/tags" Target="../tags/tag292.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tags" Target="../tags/tag281.xml"/></Relationships>
</file>

<file path=ppt/slides/_rels/slide14.xml.rels><?xml version="1.0" encoding="UTF-8" standalone="yes"?>
<Relationships xmlns="http://schemas.openxmlformats.org/package/2006/relationships"><Relationship Id="rId9" Type="http://schemas.openxmlformats.org/officeDocument/2006/relationships/tags" Target="../tags/tag343.xml"/><Relationship Id="rId8" Type="http://schemas.openxmlformats.org/officeDocument/2006/relationships/tags" Target="../tags/tag342.xml"/><Relationship Id="rId7" Type="http://schemas.openxmlformats.org/officeDocument/2006/relationships/tags" Target="../tags/tag341.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 Id="rId38" Type="http://schemas.openxmlformats.org/officeDocument/2006/relationships/slideLayout" Target="../slideLayouts/slideLayout2.xml"/><Relationship Id="rId37" Type="http://schemas.openxmlformats.org/officeDocument/2006/relationships/tags" Target="../tags/tag371.xml"/><Relationship Id="rId36" Type="http://schemas.openxmlformats.org/officeDocument/2006/relationships/tags" Target="../tags/tag370.xml"/><Relationship Id="rId35" Type="http://schemas.openxmlformats.org/officeDocument/2006/relationships/tags" Target="../tags/tag369.xml"/><Relationship Id="rId34" Type="http://schemas.openxmlformats.org/officeDocument/2006/relationships/tags" Target="../tags/tag368.xml"/><Relationship Id="rId33" Type="http://schemas.openxmlformats.org/officeDocument/2006/relationships/tags" Target="../tags/tag367.xml"/><Relationship Id="rId32" Type="http://schemas.openxmlformats.org/officeDocument/2006/relationships/tags" Target="../tags/tag366.xml"/><Relationship Id="rId31" Type="http://schemas.openxmlformats.org/officeDocument/2006/relationships/tags" Target="../tags/tag365.xml"/><Relationship Id="rId30" Type="http://schemas.openxmlformats.org/officeDocument/2006/relationships/tags" Target="../tags/tag364.xml"/><Relationship Id="rId3" Type="http://schemas.openxmlformats.org/officeDocument/2006/relationships/tags" Target="../tags/tag337.xml"/><Relationship Id="rId29" Type="http://schemas.openxmlformats.org/officeDocument/2006/relationships/tags" Target="../tags/tag363.xml"/><Relationship Id="rId28" Type="http://schemas.openxmlformats.org/officeDocument/2006/relationships/tags" Target="../tags/tag362.xml"/><Relationship Id="rId27" Type="http://schemas.openxmlformats.org/officeDocument/2006/relationships/tags" Target="../tags/tag361.xml"/><Relationship Id="rId26" Type="http://schemas.openxmlformats.org/officeDocument/2006/relationships/tags" Target="../tags/tag360.xml"/><Relationship Id="rId25" Type="http://schemas.openxmlformats.org/officeDocument/2006/relationships/tags" Target="../tags/tag359.xml"/><Relationship Id="rId24" Type="http://schemas.openxmlformats.org/officeDocument/2006/relationships/tags" Target="../tags/tag358.xml"/><Relationship Id="rId23" Type="http://schemas.openxmlformats.org/officeDocument/2006/relationships/tags" Target="../tags/tag357.xml"/><Relationship Id="rId22" Type="http://schemas.openxmlformats.org/officeDocument/2006/relationships/tags" Target="../tags/tag356.xml"/><Relationship Id="rId21" Type="http://schemas.openxmlformats.org/officeDocument/2006/relationships/tags" Target="../tags/tag355.xml"/><Relationship Id="rId20" Type="http://schemas.openxmlformats.org/officeDocument/2006/relationships/tags" Target="../tags/tag354.xml"/><Relationship Id="rId2" Type="http://schemas.openxmlformats.org/officeDocument/2006/relationships/tags" Target="../tags/tag336.xml"/><Relationship Id="rId19" Type="http://schemas.openxmlformats.org/officeDocument/2006/relationships/tags" Target="../tags/tag353.xml"/><Relationship Id="rId18" Type="http://schemas.openxmlformats.org/officeDocument/2006/relationships/tags" Target="../tags/tag352.xml"/><Relationship Id="rId17" Type="http://schemas.openxmlformats.org/officeDocument/2006/relationships/tags" Target="../tags/tag351.xml"/><Relationship Id="rId16" Type="http://schemas.openxmlformats.org/officeDocument/2006/relationships/tags" Target="../tags/tag350.xml"/><Relationship Id="rId15" Type="http://schemas.openxmlformats.org/officeDocument/2006/relationships/tags" Target="../tags/tag349.xml"/><Relationship Id="rId14" Type="http://schemas.openxmlformats.org/officeDocument/2006/relationships/tags" Target="../tags/tag348.xml"/><Relationship Id="rId13" Type="http://schemas.openxmlformats.org/officeDocument/2006/relationships/tags" Target="../tags/tag347.xml"/><Relationship Id="rId12" Type="http://schemas.openxmlformats.org/officeDocument/2006/relationships/tags" Target="../tags/tag346.xml"/><Relationship Id="rId11" Type="http://schemas.openxmlformats.org/officeDocument/2006/relationships/tags" Target="../tags/tag345.xml"/><Relationship Id="rId10" Type="http://schemas.openxmlformats.org/officeDocument/2006/relationships/tags" Target="../tags/tag344.xml"/><Relationship Id="rId1" Type="http://schemas.openxmlformats.org/officeDocument/2006/relationships/tags" Target="../tags/tag335.xml"/></Relationships>
</file>

<file path=ppt/slides/_rels/slide15.xml.rels><?xml version="1.0" encoding="UTF-8" standalone="yes"?>
<Relationships xmlns="http://schemas.openxmlformats.org/package/2006/relationships"><Relationship Id="rId9" Type="http://schemas.openxmlformats.org/officeDocument/2006/relationships/tags" Target="../tags/tag379.xml"/><Relationship Id="rId8" Type="http://schemas.openxmlformats.org/officeDocument/2006/relationships/tags" Target="../tags/tag378.xml"/><Relationship Id="rId7" Type="http://schemas.openxmlformats.org/officeDocument/2006/relationships/tags" Target="../tags/tag377.xml"/><Relationship Id="rId6" Type="http://schemas.openxmlformats.org/officeDocument/2006/relationships/tags" Target="../tags/tag376.xml"/><Relationship Id="rId5" Type="http://schemas.openxmlformats.org/officeDocument/2006/relationships/tags" Target="../tags/tag375.xml"/><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image" Target="../media/image2.jpeg"/><Relationship Id="rId10" Type="http://schemas.openxmlformats.org/officeDocument/2006/relationships/slideLayout" Target="../slideLayouts/slideLayout2.xml"/><Relationship Id="rId1" Type="http://schemas.openxmlformats.org/officeDocument/2006/relationships/tags" Target="../tags/tag372.xml"/></Relationships>
</file>

<file path=ppt/slides/_rels/slide16.xml.rels><?xml version="1.0" encoding="UTF-8" standalone="yes"?>
<Relationships xmlns="http://schemas.openxmlformats.org/package/2006/relationships"><Relationship Id="rId9" Type="http://schemas.openxmlformats.org/officeDocument/2006/relationships/tags" Target="../tags/tag388.xml"/><Relationship Id="rId8" Type="http://schemas.openxmlformats.org/officeDocument/2006/relationships/tags" Target="../tags/tag387.xml"/><Relationship Id="rId7" Type="http://schemas.openxmlformats.org/officeDocument/2006/relationships/tags" Target="../tags/tag386.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35" Type="http://schemas.openxmlformats.org/officeDocument/2006/relationships/slideLayout" Target="../slideLayouts/slideLayout2.xml"/><Relationship Id="rId34" Type="http://schemas.openxmlformats.org/officeDocument/2006/relationships/tags" Target="../tags/tag413.xml"/><Relationship Id="rId33" Type="http://schemas.openxmlformats.org/officeDocument/2006/relationships/tags" Target="../tags/tag412.xml"/><Relationship Id="rId32" Type="http://schemas.openxmlformats.org/officeDocument/2006/relationships/tags" Target="../tags/tag411.xml"/><Relationship Id="rId31" Type="http://schemas.openxmlformats.org/officeDocument/2006/relationships/tags" Target="../tags/tag410.xml"/><Relationship Id="rId30" Type="http://schemas.openxmlformats.org/officeDocument/2006/relationships/tags" Target="../tags/tag409.xml"/><Relationship Id="rId3" Type="http://schemas.openxmlformats.org/officeDocument/2006/relationships/tags" Target="../tags/tag382.xml"/><Relationship Id="rId29" Type="http://schemas.openxmlformats.org/officeDocument/2006/relationships/tags" Target="../tags/tag408.xml"/><Relationship Id="rId28" Type="http://schemas.openxmlformats.org/officeDocument/2006/relationships/tags" Target="../tags/tag407.xml"/><Relationship Id="rId27" Type="http://schemas.openxmlformats.org/officeDocument/2006/relationships/tags" Target="../tags/tag406.xml"/><Relationship Id="rId26" Type="http://schemas.openxmlformats.org/officeDocument/2006/relationships/tags" Target="../tags/tag405.xml"/><Relationship Id="rId25" Type="http://schemas.openxmlformats.org/officeDocument/2006/relationships/tags" Target="../tags/tag404.xml"/><Relationship Id="rId24" Type="http://schemas.openxmlformats.org/officeDocument/2006/relationships/tags" Target="../tags/tag403.xml"/><Relationship Id="rId23" Type="http://schemas.openxmlformats.org/officeDocument/2006/relationships/tags" Target="../tags/tag402.xml"/><Relationship Id="rId22" Type="http://schemas.openxmlformats.org/officeDocument/2006/relationships/tags" Target="../tags/tag401.xml"/><Relationship Id="rId21" Type="http://schemas.openxmlformats.org/officeDocument/2006/relationships/tags" Target="../tags/tag400.xml"/><Relationship Id="rId20" Type="http://schemas.openxmlformats.org/officeDocument/2006/relationships/tags" Target="../tags/tag399.xml"/><Relationship Id="rId2" Type="http://schemas.openxmlformats.org/officeDocument/2006/relationships/tags" Target="../tags/tag381.xml"/><Relationship Id="rId19" Type="http://schemas.openxmlformats.org/officeDocument/2006/relationships/tags" Target="../tags/tag398.xml"/><Relationship Id="rId18" Type="http://schemas.openxmlformats.org/officeDocument/2006/relationships/tags" Target="../tags/tag397.xml"/><Relationship Id="rId17" Type="http://schemas.openxmlformats.org/officeDocument/2006/relationships/tags" Target="../tags/tag396.xml"/><Relationship Id="rId16" Type="http://schemas.openxmlformats.org/officeDocument/2006/relationships/tags" Target="../tags/tag395.xml"/><Relationship Id="rId15" Type="http://schemas.openxmlformats.org/officeDocument/2006/relationships/tags" Target="../tags/tag394.xml"/><Relationship Id="rId14" Type="http://schemas.openxmlformats.org/officeDocument/2006/relationships/tags" Target="../tags/tag393.xml"/><Relationship Id="rId13" Type="http://schemas.openxmlformats.org/officeDocument/2006/relationships/tags" Target="../tags/tag392.xml"/><Relationship Id="rId12" Type="http://schemas.openxmlformats.org/officeDocument/2006/relationships/tags" Target="../tags/tag391.xml"/><Relationship Id="rId11" Type="http://schemas.openxmlformats.org/officeDocument/2006/relationships/tags" Target="../tags/tag390.xml"/><Relationship Id="rId10" Type="http://schemas.openxmlformats.org/officeDocument/2006/relationships/tags" Target="../tags/tag389.xml"/><Relationship Id="rId1" Type="http://schemas.openxmlformats.org/officeDocument/2006/relationships/tags" Target="../tags/tag380.xml"/></Relationships>
</file>

<file path=ppt/slides/_rels/slide17.xml.rels><?xml version="1.0" encoding="UTF-8" standalone="yes"?>
<Relationships xmlns="http://schemas.openxmlformats.org/package/2006/relationships"><Relationship Id="rId9" Type="http://schemas.openxmlformats.org/officeDocument/2006/relationships/tags" Target="../tags/tag422.xml"/><Relationship Id="rId8" Type="http://schemas.openxmlformats.org/officeDocument/2006/relationships/tags" Target="../tags/tag421.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3" Type="http://schemas.openxmlformats.org/officeDocument/2006/relationships/slideLayout" Target="../slideLayouts/slideLayout2.xml"/><Relationship Id="rId32" Type="http://schemas.openxmlformats.org/officeDocument/2006/relationships/tags" Target="../tags/tag445.xml"/><Relationship Id="rId31" Type="http://schemas.openxmlformats.org/officeDocument/2006/relationships/tags" Target="../tags/tag444.xml"/><Relationship Id="rId30" Type="http://schemas.openxmlformats.org/officeDocument/2006/relationships/tags" Target="../tags/tag443.xml"/><Relationship Id="rId3" Type="http://schemas.openxmlformats.org/officeDocument/2006/relationships/tags" Target="../tags/tag416.xml"/><Relationship Id="rId29" Type="http://schemas.openxmlformats.org/officeDocument/2006/relationships/tags" Target="../tags/tag442.xml"/><Relationship Id="rId28" Type="http://schemas.openxmlformats.org/officeDocument/2006/relationships/tags" Target="../tags/tag441.xml"/><Relationship Id="rId27" Type="http://schemas.openxmlformats.org/officeDocument/2006/relationships/tags" Target="../tags/tag440.xml"/><Relationship Id="rId26" Type="http://schemas.openxmlformats.org/officeDocument/2006/relationships/tags" Target="../tags/tag439.xml"/><Relationship Id="rId25" Type="http://schemas.openxmlformats.org/officeDocument/2006/relationships/tags" Target="../tags/tag438.xml"/><Relationship Id="rId24" Type="http://schemas.openxmlformats.org/officeDocument/2006/relationships/tags" Target="../tags/tag437.xml"/><Relationship Id="rId23" Type="http://schemas.openxmlformats.org/officeDocument/2006/relationships/tags" Target="../tags/tag436.xml"/><Relationship Id="rId22" Type="http://schemas.openxmlformats.org/officeDocument/2006/relationships/tags" Target="../tags/tag435.xml"/><Relationship Id="rId21" Type="http://schemas.openxmlformats.org/officeDocument/2006/relationships/tags" Target="../tags/tag434.xml"/><Relationship Id="rId20" Type="http://schemas.openxmlformats.org/officeDocument/2006/relationships/tags" Target="../tags/tag433.xml"/><Relationship Id="rId2" Type="http://schemas.openxmlformats.org/officeDocument/2006/relationships/tags" Target="../tags/tag415.xml"/><Relationship Id="rId19" Type="http://schemas.openxmlformats.org/officeDocument/2006/relationships/tags" Target="../tags/tag432.xml"/><Relationship Id="rId18" Type="http://schemas.openxmlformats.org/officeDocument/2006/relationships/tags" Target="../tags/tag431.xml"/><Relationship Id="rId17" Type="http://schemas.openxmlformats.org/officeDocument/2006/relationships/tags" Target="../tags/tag430.xml"/><Relationship Id="rId16" Type="http://schemas.openxmlformats.org/officeDocument/2006/relationships/tags" Target="../tags/tag429.xml"/><Relationship Id="rId15" Type="http://schemas.openxmlformats.org/officeDocument/2006/relationships/tags" Target="../tags/tag428.xml"/><Relationship Id="rId14" Type="http://schemas.openxmlformats.org/officeDocument/2006/relationships/tags" Target="../tags/tag427.xml"/><Relationship Id="rId13" Type="http://schemas.openxmlformats.org/officeDocument/2006/relationships/tags" Target="../tags/tag426.xml"/><Relationship Id="rId12" Type="http://schemas.openxmlformats.org/officeDocument/2006/relationships/tags" Target="../tags/tag425.xml"/><Relationship Id="rId11" Type="http://schemas.openxmlformats.org/officeDocument/2006/relationships/tags" Target="../tags/tag424.xml"/><Relationship Id="rId10" Type="http://schemas.openxmlformats.org/officeDocument/2006/relationships/tags" Target="../tags/tag423.xml"/><Relationship Id="rId1" Type="http://schemas.openxmlformats.org/officeDocument/2006/relationships/tags" Target="../tags/tag4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7.wdp"/><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9" Type="http://schemas.openxmlformats.org/officeDocument/2006/relationships/tags" Target="../tags/tag453.xml"/><Relationship Id="rId8" Type="http://schemas.openxmlformats.org/officeDocument/2006/relationships/tags" Target="../tags/tag452.xml"/><Relationship Id="rId7" Type="http://schemas.openxmlformats.org/officeDocument/2006/relationships/tags" Target="../tags/tag451.xml"/><Relationship Id="rId6" Type="http://schemas.openxmlformats.org/officeDocument/2006/relationships/tags" Target="../tags/tag450.xml"/><Relationship Id="rId5" Type="http://schemas.openxmlformats.org/officeDocument/2006/relationships/tags" Target="../tags/tag449.xml"/><Relationship Id="rId4" Type="http://schemas.openxmlformats.org/officeDocument/2006/relationships/tags" Target="../tags/tag448.xml"/><Relationship Id="rId3" Type="http://schemas.openxmlformats.org/officeDocument/2006/relationships/tags" Target="../tags/tag447.xml"/><Relationship Id="rId2" Type="http://schemas.openxmlformats.org/officeDocument/2006/relationships/image" Target="../media/image1.jpeg"/><Relationship Id="rId11" Type="http://schemas.openxmlformats.org/officeDocument/2006/relationships/slideLayout" Target="../slideLayouts/slideLayout1.xml"/><Relationship Id="rId10" Type="http://schemas.openxmlformats.org/officeDocument/2006/relationships/tags" Target="../tags/tag454.xml"/><Relationship Id="rId1" Type="http://schemas.openxmlformats.org/officeDocument/2006/relationships/tags" Target="../tags/tag446.xml"/></Relationships>
</file>

<file path=ppt/slides/_rels/slide2.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6" Type="http://schemas.openxmlformats.org/officeDocument/2006/relationships/slideLayout" Target="../slideLayouts/slideLayout2.xml"/><Relationship Id="rId25" Type="http://schemas.openxmlformats.org/officeDocument/2006/relationships/tags" Target="../tags/tag35.xml"/><Relationship Id="rId24" Type="http://schemas.openxmlformats.org/officeDocument/2006/relationships/tags" Target="../tags/tag34.xml"/><Relationship Id="rId23" Type="http://schemas.openxmlformats.org/officeDocument/2006/relationships/tags" Target="../tags/tag33.xml"/><Relationship Id="rId22" Type="http://schemas.openxmlformats.org/officeDocument/2006/relationships/tags" Target="../tags/tag32.xml"/><Relationship Id="rId21" Type="http://schemas.openxmlformats.org/officeDocument/2006/relationships/tags" Target="../tags/tag31.xml"/><Relationship Id="rId20" Type="http://schemas.openxmlformats.org/officeDocument/2006/relationships/tags" Target="../tags/tag30.xml"/><Relationship Id="rId2" Type="http://schemas.openxmlformats.org/officeDocument/2006/relationships/image" Target="../media/image2.jpeg"/><Relationship Id="rId19" Type="http://schemas.openxmlformats.org/officeDocument/2006/relationships/tags" Target="../tags/tag29.xml"/><Relationship Id="rId18" Type="http://schemas.openxmlformats.org/officeDocument/2006/relationships/tags" Target="../tags/tag28.xml"/><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2.jpeg"/><Relationship Id="rId10"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image" Target="../media/image3.jpeg"/><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7" Type="http://schemas.openxmlformats.org/officeDocument/2006/relationships/slideLayout" Target="../slideLayouts/slideLayout2.xml"/><Relationship Id="rId16" Type="http://schemas.openxmlformats.org/officeDocument/2006/relationships/tags" Target="../tags/tag57.xml"/><Relationship Id="rId15" Type="http://schemas.openxmlformats.org/officeDocument/2006/relationships/tags" Target="../tags/tag56.xml"/><Relationship Id="rId14" Type="http://schemas.openxmlformats.org/officeDocument/2006/relationships/tags" Target="../tags/tag55.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8" Type="http://schemas.openxmlformats.org/officeDocument/2006/relationships/slideLayout" Target="../slideLayouts/slideLayout2.xml"/><Relationship Id="rId57" Type="http://schemas.openxmlformats.org/officeDocument/2006/relationships/tags" Target="../tags/tag114.xml"/><Relationship Id="rId56" Type="http://schemas.openxmlformats.org/officeDocument/2006/relationships/tags" Target="../tags/tag113.xml"/><Relationship Id="rId55" Type="http://schemas.openxmlformats.org/officeDocument/2006/relationships/tags" Target="../tags/tag112.xml"/><Relationship Id="rId54" Type="http://schemas.openxmlformats.org/officeDocument/2006/relationships/tags" Target="../tags/tag111.xml"/><Relationship Id="rId53" Type="http://schemas.openxmlformats.org/officeDocument/2006/relationships/tags" Target="../tags/tag110.xml"/><Relationship Id="rId52" Type="http://schemas.openxmlformats.org/officeDocument/2006/relationships/tags" Target="../tags/tag109.xml"/><Relationship Id="rId51" Type="http://schemas.openxmlformats.org/officeDocument/2006/relationships/tags" Target="../tags/tag108.xml"/><Relationship Id="rId50" Type="http://schemas.openxmlformats.org/officeDocument/2006/relationships/tags" Target="../tags/tag107.xml"/><Relationship Id="rId5" Type="http://schemas.openxmlformats.org/officeDocument/2006/relationships/tags" Target="../tags/tag62.xml"/><Relationship Id="rId49" Type="http://schemas.openxmlformats.org/officeDocument/2006/relationships/tags" Target="../tags/tag106.xml"/><Relationship Id="rId48" Type="http://schemas.openxmlformats.org/officeDocument/2006/relationships/tags" Target="../tags/tag105.xml"/><Relationship Id="rId47" Type="http://schemas.openxmlformats.org/officeDocument/2006/relationships/tags" Target="../tags/tag104.xml"/><Relationship Id="rId46" Type="http://schemas.openxmlformats.org/officeDocument/2006/relationships/tags" Target="../tags/tag103.xml"/><Relationship Id="rId45" Type="http://schemas.openxmlformats.org/officeDocument/2006/relationships/tags" Target="../tags/tag102.xml"/><Relationship Id="rId44" Type="http://schemas.openxmlformats.org/officeDocument/2006/relationships/tags" Target="../tags/tag101.xml"/><Relationship Id="rId43" Type="http://schemas.openxmlformats.org/officeDocument/2006/relationships/tags" Target="../tags/tag100.xml"/><Relationship Id="rId42" Type="http://schemas.openxmlformats.org/officeDocument/2006/relationships/tags" Target="../tags/tag99.xml"/><Relationship Id="rId41" Type="http://schemas.openxmlformats.org/officeDocument/2006/relationships/tags" Target="../tags/tag98.xml"/><Relationship Id="rId40" Type="http://schemas.openxmlformats.org/officeDocument/2006/relationships/tags" Target="../tags/tag97.xml"/><Relationship Id="rId4" Type="http://schemas.openxmlformats.org/officeDocument/2006/relationships/tags" Target="../tags/tag61.xml"/><Relationship Id="rId39" Type="http://schemas.openxmlformats.org/officeDocument/2006/relationships/tags" Target="../tags/tag96.xml"/><Relationship Id="rId38" Type="http://schemas.openxmlformats.org/officeDocument/2006/relationships/tags" Target="../tags/tag95.xml"/><Relationship Id="rId37" Type="http://schemas.openxmlformats.org/officeDocument/2006/relationships/tags" Target="../tags/tag94.xml"/><Relationship Id="rId36" Type="http://schemas.openxmlformats.org/officeDocument/2006/relationships/tags" Target="../tags/tag93.xml"/><Relationship Id="rId35" Type="http://schemas.openxmlformats.org/officeDocument/2006/relationships/tags" Target="../tags/tag92.xml"/><Relationship Id="rId34" Type="http://schemas.openxmlformats.org/officeDocument/2006/relationships/tags" Target="../tags/tag91.xml"/><Relationship Id="rId33" Type="http://schemas.openxmlformats.org/officeDocument/2006/relationships/tags" Target="../tags/tag90.xml"/><Relationship Id="rId32" Type="http://schemas.openxmlformats.org/officeDocument/2006/relationships/tags" Target="../tags/tag89.xml"/><Relationship Id="rId31" Type="http://schemas.openxmlformats.org/officeDocument/2006/relationships/tags" Target="../tags/tag88.xml"/><Relationship Id="rId30" Type="http://schemas.openxmlformats.org/officeDocument/2006/relationships/tags" Target="../tags/tag87.xml"/><Relationship Id="rId3" Type="http://schemas.openxmlformats.org/officeDocument/2006/relationships/tags" Target="../tags/tag60.xml"/><Relationship Id="rId29" Type="http://schemas.openxmlformats.org/officeDocument/2006/relationships/tags" Target="../tags/tag86.xml"/><Relationship Id="rId28" Type="http://schemas.openxmlformats.org/officeDocument/2006/relationships/tags" Target="../tags/tag85.xml"/><Relationship Id="rId27" Type="http://schemas.openxmlformats.org/officeDocument/2006/relationships/tags" Target="../tags/tag84.xml"/><Relationship Id="rId26" Type="http://schemas.openxmlformats.org/officeDocument/2006/relationships/tags" Target="../tags/tag83.xml"/><Relationship Id="rId25" Type="http://schemas.openxmlformats.org/officeDocument/2006/relationships/tags" Target="../tags/tag82.xml"/><Relationship Id="rId24" Type="http://schemas.openxmlformats.org/officeDocument/2006/relationships/tags" Target="../tags/tag81.xml"/><Relationship Id="rId23" Type="http://schemas.openxmlformats.org/officeDocument/2006/relationships/tags" Target="../tags/tag80.xml"/><Relationship Id="rId22" Type="http://schemas.openxmlformats.org/officeDocument/2006/relationships/tags" Target="../tags/tag79.xml"/><Relationship Id="rId21" Type="http://schemas.openxmlformats.org/officeDocument/2006/relationships/tags" Target="../tags/tag78.xml"/><Relationship Id="rId20" Type="http://schemas.openxmlformats.org/officeDocument/2006/relationships/tags" Target="../tags/tag77.xml"/><Relationship Id="rId2" Type="http://schemas.openxmlformats.org/officeDocument/2006/relationships/tags" Target="../tags/tag59.xml"/><Relationship Id="rId19" Type="http://schemas.openxmlformats.org/officeDocument/2006/relationships/tags" Target="../tags/tag76.xml"/><Relationship Id="rId18" Type="http://schemas.openxmlformats.org/officeDocument/2006/relationships/tags" Target="../tags/tag75.xml"/><Relationship Id="rId17" Type="http://schemas.openxmlformats.org/officeDocument/2006/relationships/tags" Target="../tags/tag74.xml"/><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2" Type="http://schemas.openxmlformats.org/officeDocument/2006/relationships/slideLayout" Target="../slideLayouts/slideLayout2.xml"/><Relationship Id="rId41" Type="http://schemas.openxmlformats.org/officeDocument/2006/relationships/tags" Target="../tags/tag151.xml"/><Relationship Id="rId40" Type="http://schemas.openxmlformats.org/officeDocument/2006/relationships/tags" Target="../tags/tag150.xml"/><Relationship Id="rId4" Type="http://schemas.openxmlformats.org/officeDocument/2006/relationships/tags" Target="../tags/tag117.xml"/><Relationship Id="rId39" Type="http://schemas.openxmlformats.org/officeDocument/2006/relationships/tags" Target="../tags/tag149.xml"/><Relationship Id="rId38" Type="http://schemas.openxmlformats.org/officeDocument/2006/relationships/tags" Target="../tags/tag148.xml"/><Relationship Id="rId37" Type="http://schemas.openxmlformats.org/officeDocument/2006/relationships/tags" Target="../tags/tag147.xml"/><Relationship Id="rId36" Type="http://schemas.openxmlformats.org/officeDocument/2006/relationships/tags" Target="../tags/tag146.xml"/><Relationship Id="rId35" Type="http://schemas.openxmlformats.org/officeDocument/2006/relationships/tags" Target="../tags/tag145.xml"/><Relationship Id="rId34" Type="http://schemas.openxmlformats.org/officeDocument/2006/relationships/tags" Target="../tags/tag144.xml"/><Relationship Id="rId33" Type="http://schemas.openxmlformats.org/officeDocument/2006/relationships/tags" Target="../tags/tag143.xml"/><Relationship Id="rId32" Type="http://schemas.openxmlformats.org/officeDocument/2006/relationships/tags" Target="../tags/tag142.xml"/><Relationship Id="rId31" Type="http://schemas.openxmlformats.org/officeDocument/2006/relationships/tags" Target="../tags/tag141.xml"/><Relationship Id="rId30" Type="http://schemas.openxmlformats.org/officeDocument/2006/relationships/tags" Target="../tags/tag140.xml"/><Relationship Id="rId3" Type="http://schemas.openxmlformats.org/officeDocument/2006/relationships/image" Target="../media/image4.jpeg"/><Relationship Id="rId29" Type="http://schemas.openxmlformats.org/officeDocument/2006/relationships/tags" Target="../tags/tag139.xml"/><Relationship Id="rId28" Type="http://schemas.openxmlformats.org/officeDocument/2006/relationships/image" Target="../media/image7.jpeg"/><Relationship Id="rId27" Type="http://schemas.openxmlformats.org/officeDocument/2006/relationships/tags" Target="../tags/tag138.xml"/><Relationship Id="rId26" Type="http://schemas.openxmlformats.org/officeDocument/2006/relationships/tags" Target="../tags/tag137.xml"/><Relationship Id="rId25" Type="http://schemas.openxmlformats.org/officeDocument/2006/relationships/tags" Target="../tags/tag136.xml"/><Relationship Id="rId24" Type="http://schemas.openxmlformats.org/officeDocument/2006/relationships/tags" Target="../tags/tag135.xml"/><Relationship Id="rId23" Type="http://schemas.openxmlformats.org/officeDocument/2006/relationships/tags" Target="../tags/tag134.xml"/><Relationship Id="rId22" Type="http://schemas.openxmlformats.org/officeDocument/2006/relationships/tags" Target="../tags/tag133.xml"/><Relationship Id="rId21" Type="http://schemas.openxmlformats.org/officeDocument/2006/relationships/image" Target="../media/image6.png"/><Relationship Id="rId20" Type="http://schemas.openxmlformats.org/officeDocument/2006/relationships/tags" Target="../tags/tag132.xml"/><Relationship Id="rId2" Type="http://schemas.openxmlformats.org/officeDocument/2006/relationships/tags" Target="../tags/tag116.xml"/><Relationship Id="rId19" Type="http://schemas.openxmlformats.org/officeDocument/2006/relationships/tags" Target="../tags/tag131.xml"/><Relationship Id="rId18" Type="http://schemas.openxmlformats.org/officeDocument/2006/relationships/tags" Target="../tags/tag130.xml"/><Relationship Id="rId17" Type="http://schemas.openxmlformats.org/officeDocument/2006/relationships/tags" Target="../tags/tag129.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image" Target="../media/image5.jpeg"/><Relationship Id="rId10" Type="http://schemas.openxmlformats.org/officeDocument/2006/relationships/tags" Target="../tags/tag123.xml"/><Relationship Id="rId1" Type="http://schemas.openxmlformats.org/officeDocument/2006/relationships/tags" Target="../tags/tag115.xml"/></Relationships>
</file>

<file path=ppt/slides/_rels/slide7.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image" Target="../media/image2.jpeg"/><Relationship Id="rId10" Type="http://schemas.openxmlformats.org/officeDocument/2006/relationships/slideLayout" Target="../slideLayouts/slideLayout2.xml"/><Relationship Id="rId1" Type="http://schemas.openxmlformats.org/officeDocument/2006/relationships/tags" Target="../tags/tag152.xml"/></Relationships>
</file>

<file path=ppt/slides/_rels/slide8.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2" Type="http://schemas.openxmlformats.org/officeDocument/2006/relationships/slideLayout" Target="../slideLayouts/slideLayout2.xml"/><Relationship Id="rId31" Type="http://schemas.openxmlformats.org/officeDocument/2006/relationships/tags" Target="../tags/tag190.xml"/><Relationship Id="rId30" Type="http://schemas.openxmlformats.org/officeDocument/2006/relationships/tags" Target="../tags/tag189.xml"/><Relationship Id="rId3" Type="http://schemas.openxmlformats.org/officeDocument/2006/relationships/tags" Target="../tags/tag162.xml"/><Relationship Id="rId29" Type="http://schemas.openxmlformats.org/officeDocument/2006/relationships/tags" Target="../tags/tag188.xml"/><Relationship Id="rId28" Type="http://schemas.openxmlformats.org/officeDocument/2006/relationships/tags" Target="../tags/tag187.xml"/><Relationship Id="rId27" Type="http://schemas.openxmlformats.org/officeDocument/2006/relationships/tags" Target="../tags/tag186.xml"/><Relationship Id="rId26" Type="http://schemas.openxmlformats.org/officeDocument/2006/relationships/tags" Target="../tags/tag185.xml"/><Relationship Id="rId25" Type="http://schemas.openxmlformats.org/officeDocument/2006/relationships/tags" Target="../tags/tag184.xml"/><Relationship Id="rId24" Type="http://schemas.openxmlformats.org/officeDocument/2006/relationships/tags" Target="../tags/tag183.xml"/><Relationship Id="rId23" Type="http://schemas.openxmlformats.org/officeDocument/2006/relationships/tags" Target="../tags/tag182.xml"/><Relationship Id="rId22" Type="http://schemas.openxmlformats.org/officeDocument/2006/relationships/tags" Target="../tags/tag181.xml"/><Relationship Id="rId21" Type="http://schemas.openxmlformats.org/officeDocument/2006/relationships/tags" Target="../tags/tag180.xml"/><Relationship Id="rId20" Type="http://schemas.openxmlformats.org/officeDocument/2006/relationships/tags" Target="../tags/tag179.xml"/><Relationship Id="rId2" Type="http://schemas.openxmlformats.org/officeDocument/2006/relationships/tags" Target="../tags/tag161.xml"/><Relationship Id="rId19" Type="http://schemas.openxmlformats.org/officeDocument/2006/relationships/tags" Target="../tags/tag178.xml"/><Relationship Id="rId18" Type="http://schemas.openxmlformats.org/officeDocument/2006/relationships/tags" Target="../tags/tag177.xml"/><Relationship Id="rId17" Type="http://schemas.openxmlformats.org/officeDocument/2006/relationships/tags" Target="../tags/tag176.xml"/><Relationship Id="rId16" Type="http://schemas.openxmlformats.org/officeDocument/2006/relationships/tags" Target="../tags/tag175.xml"/><Relationship Id="rId15" Type="http://schemas.openxmlformats.org/officeDocument/2006/relationships/tags" Target="../tags/tag174.xml"/><Relationship Id="rId14" Type="http://schemas.openxmlformats.org/officeDocument/2006/relationships/tags" Target="../tags/tag173.xml"/><Relationship Id="rId13" Type="http://schemas.openxmlformats.org/officeDocument/2006/relationships/tags" Target="../tags/tag172.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tags" Target="../tags/tag160.xml"/></Relationships>
</file>

<file path=ppt/slides/_rels/slide9.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image" Target="../media/image9.svg"/><Relationship Id="rId6" Type="http://schemas.openxmlformats.org/officeDocument/2006/relationships/image" Target="../media/image8.png"/><Relationship Id="rId5" Type="http://schemas.openxmlformats.org/officeDocument/2006/relationships/tags" Target="../tags/tag195.xml"/><Relationship Id="rId43" Type="http://schemas.openxmlformats.org/officeDocument/2006/relationships/slideLayout" Target="../slideLayouts/slideLayout2.xml"/><Relationship Id="rId42" Type="http://schemas.openxmlformats.org/officeDocument/2006/relationships/tags" Target="../tags/tag224.xml"/><Relationship Id="rId41" Type="http://schemas.openxmlformats.org/officeDocument/2006/relationships/tags" Target="../tags/tag223.xml"/><Relationship Id="rId40" Type="http://schemas.openxmlformats.org/officeDocument/2006/relationships/tags" Target="../tags/tag222.xml"/><Relationship Id="rId4" Type="http://schemas.openxmlformats.org/officeDocument/2006/relationships/tags" Target="../tags/tag194.xml"/><Relationship Id="rId39" Type="http://schemas.openxmlformats.org/officeDocument/2006/relationships/tags" Target="../tags/tag221.xml"/><Relationship Id="rId38" Type="http://schemas.openxmlformats.org/officeDocument/2006/relationships/tags" Target="../tags/tag220.xml"/><Relationship Id="rId37" Type="http://schemas.openxmlformats.org/officeDocument/2006/relationships/tags" Target="../tags/tag219.xml"/><Relationship Id="rId36" Type="http://schemas.openxmlformats.org/officeDocument/2006/relationships/tags" Target="../tags/tag218.xml"/><Relationship Id="rId35" Type="http://schemas.openxmlformats.org/officeDocument/2006/relationships/tags" Target="../tags/tag217.xml"/><Relationship Id="rId34" Type="http://schemas.openxmlformats.org/officeDocument/2006/relationships/image" Target="../media/image15.svg"/><Relationship Id="rId33" Type="http://schemas.openxmlformats.org/officeDocument/2006/relationships/image" Target="../media/image14.png"/><Relationship Id="rId32" Type="http://schemas.openxmlformats.org/officeDocument/2006/relationships/tags" Target="../tags/tag216.xml"/><Relationship Id="rId31" Type="http://schemas.openxmlformats.org/officeDocument/2006/relationships/tags" Target="../tags/tag215.xml"/><Relationship Id="rId30" Type="http://schemas.openxmlformats.org/officeDocument/2006/relationships/tags" Target="../tags/tag214.xml"/><Relationship Id="rId3" Type="http://schemas.openxmlformats.org/officeDocument/2006/relationships/tags" Target="../tags/tag193.xml"/><Relationship Id="rId29" Type="http://schemas.openxmlformats.org/officeDocument/2006/relationships/tags" Target="../tags/tag213.xml"/><Relationship Id="rId28" Type="http://schemas.openxmlformats.org/officeDocument/2006/relationships/tags" Target="../tags/tag212.xml"/><Relationship Id="rId27" Type="http://schemas.openxmlformats.org/officeDocument/2006/relationships/tags" Target="../tags/tag211.xml"/><Relationship Id="rId26" Type="http://schemas.openxmlformats.org/officeDocument/2006/relationships/tags" Target="../tags/tag210.xml"/><Relationship Id="rId25" Type="http://schemas.openxmlformats.org/officeDocument/2006/relationships/image" Target="../media/image13.svg"/><Relationship Id="rId24" Type="http://schemas.openxmlformats.org/officeDocument/2006/relationships/image" Target="../media/image12.png"/><Relationship Id="rId23" Type="http://schemas.openxmlformats.org/officeDocument/2006/relationships/tags" Target="../tags/tag209.xml"/><Relationship Id="rId22" Type="http://schemas.openxmlformats.org/officeDocument/2006/relationships/tags" Target="../tags/tag208.xml"/><Relationship Id="rId21" Type="http://schemas.openxmlformats.org/officeDocument/2006/relationships/tags" Target="../tags/tag207.xml"/><Relationship Id="rId20" Type="http://schemas.openxmlformats.org/officeDocument/2006/relationships/tags" Target="../tags/tag206.xml"/><Relationship Id="rId2" Type="http://schemas.openxmlformats.org/officeDocument/2006/relationships/tags" Target="../tags/tag192.xml"/><Relationship Id="rId19" Type="http://schemas.openxmlformats.org/officeDocument/2006/relationships/tags" Target="../tags/tag205.xml"/><Relationship Id="rId18" Type="http://schemas.openxmlformats.org/officeDocument/2006/relationships/tags" Target="../tags/tag204.xml"/><Relationship Id="rId17" Type="http://schemas.openxmlformats.org/officeDocument/2006/relationships/tags" Target="../tags/tag203.xml"/><Relationship Id="rId16" Type="http://schemas.openxmlformats.org/officeDocument/2006/relationships/image" Target="../media/image11.svg"/><Relationship Id="rId15" Type="http://schemas.openxmlformats.org/officeDocument/2006/relationships/image" Target="../media/image10.png"/><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tags" Target="../tags/tag1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图片 7"/>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t="1813" r="7331"/>
          <a:stretch>
            <a:fillRect/>
          </a:stretch>
        </p:blipFill>
        <p:spPr>
          <a:xfrm>
            <a:off x="0" y="0"/>
            <a:ext cx="12192000" cy="6858000"/>
          </a:xfrm>
          <a:prstGeom prst="rect">
            <a:avLst/>
          </a:prstGeom>
        </p:spPr>
      </p:pic>
      <p:sp>
        <p:nvSpPr>
          <p:cNvPr id="9" name="PA-矩形 8"/>
          <p:cNvSpPr/>
          <p:nvPr>
            <p:custDataLst>
              <p:tags r:id="rId3"/>
            </p:custDataLst>
          </p:nvPr>
        </p:nvSpPr>
        <p:spPr>
          <a:xfrm>
            <a:off x="0" y="0"/>
            <a:ext cx="12192000" cy="6858000"/>
          </a:xfrm>
          <a:prstGeom prst="rect">
            <a:avLst/>
          </a:prstGeom>
          <a:solidFill>
            <a:schemeClr val="tx1">
              <a:lumMod val="95000"/>
              <a:lumOff val="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4" name="PA-矩形 3"/>
          <p:cNvSpPr/>
          <p:nvPr>
            <p:custDataLst>
              <p:tags r:id="rId4"/>
            </p:custDataLst>
          </p:nvPr>
        </p:nvSpPr>
        <p:spPr>
          <a:xfrm>
            <a:off x="0" y="0"/>
            <a:ext cx="3628571" cy="6858000"/>
          </a:xfrm>
          <a:prstGeom prst="rect">
            <a:avLst/>
          </a:prstGeom>
          <a:gradFill flip="none" rotWithShape="1">
            <a:gsLst>
              <a:gs pos="0">
                <a:srgbClr val="7E77EE"/>
              </a:gs>
              <a:gs pos="100000">
                <a:srgbClr val="6259F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cxnSp>
        <p:nvCxnSpPr>
          <p:cNvPr id="11" name="PA-直接连接符 10"/>
          <p:cNvCxnSpPr/>
          <p:nvPr>
            <p:custDataLst>
              <p:tags r:id="rId5"/>
            </p:custDataLst>
          </p:nvPr>
        </p:nvCxnSpPr>
        <p:spPr>
          <a:xfrm>
            <a:off x="1577684" y="1277259"/>
            <a:ext cx="2631459" cy="0"/>
          </a:xfrm>
          <a:prstGeom prst="line">
            <a:avLst/>
          </a:prstGeom>
          <a:ln>
            <a:solidFill>
              <a:schemeClr val="bg1">
                <a:alpha val="21000"/>
              </a:schemeClr>
            </a:solidFill>
          </a:ln>
        </p:spPr>
        <p:style>
          <a:lnRef idx="1">
            <a:schemeClr val="accent1"/>
          </a:lnRef>
          <a:fillRef idx="0">
            <a:schemeClr val="accent1"/>
          </a:fillRef>
          <a:effectRef idx="0">
            <a:schemeClr val="accent1"/>
          </a:effectRef>
          <a:fontRef idx="minor">
            <a:schemeClr val="tx1"/>
          </a:fontRef>
        </p:style>
      </p:cxnSp>
      <p:cxnSp>
        <p:nvCxnSpPr>
          <p:cNvPr id="13" name="PA-直接连接符 12"/>
          <p:cNvCxnSpPr/>
          <p:nvPr>
            <p:custDataLst>
              <p:tags r:id="rId6"/>
            </p:custDataLst>
          </p:nvPr>
        </p:nvCxnSpPr>
        <p:spPr>
          <a:xfrm flipV="1">
            <a:off x="3490687" y="-72570"/>
            <a:ext cx="0" cy="1611085"/>
          </a:xfrm>
          <a:prstGeom prst="line">
            <a:avLst/>
          </a:prstGeom>
          <a:ln>
            <a:solidFill>
              <a:schemeClr val="bg1">
                <a:alpha val="21000"/>
              </a:schemeClr>
            </a:solidFill>
          </a:ln>
        </p:spPr>
        <p:style>
          <a:lnRef idx="1">
            <a:schemeClr val="accent1"/>
          </a:lnRef>
          <a:fillRef idx="0">
            <a:schemeClr val="accent1"/>
          </a:fillRef>
          <a:effectRef idx="0">
            <a:schemeClr val="accent1"/>
          </a:effectRef>
          <a:fontRef idx="minor">
            <a:schemeClr val="tx1"/>
          </a:fontRef>
        </p:style>
      </p:cxnSp>
      <p:sp>
        <p:nvSpPr>
          <p:cNvPr id="18" name="PA-文本框 17"/>
          <p:cNvSpPr txBox="1"/>
          <p:nvPr>
            <p:custDataLst>
              <p:tags r:id="rId7"/>
            </p:custDataLst>
          </p:nvPr>
        </p:nvSpPr>
        <p:spPr>
          <a:xfrm>
            <a:off x="1867459" y="2034801"/>
            <a:ext cx="7651706" cy="1323439"/>
          </a:xfrm>
          <a:prstGeom prst="rect">
            <a:avLst/>
          </a:prstGeom>
          <a:noFill/>
        </p:spPr>
        <p:txBody>
          <a:bodyPr wrap="square" rtlCol="0">
            <a:spAutoFit/>
          </a:bodyPr>
          <a:lstStyle/>
          <a:p>
            <a:pPr algn="dist"/>
            <a:r>
              <a:rPr lang="zh-CN" altLang="en-US" sz="8000" dirty="0">
                <a:solidFill>
                  <a:schemeClr val="bg1"/>
                </a:solidFill>
                <a:latin typeface="胡晓波真帅体" panose="02010600030101010101" pitchFamily="2" charset="-122"/>
                <a:ea typeface="胡晓波真帅体" panose="02010600030101010101" pitchFamily="2" charset="-122"/>
                <a:cs typeface="胡晓波男神体" panose="02010600030101010101" pitchFamily="2" charset="-122"/>
              </a:rPr>
              <a:t>商务工作汇报</a:t>
            </a:r>
            <a:r>
              <a:rPr lang="en-US" altLang="zh-CN" sz="8000" dirty="0">
                <a:solidFill>
                  <a:schemeClr val="bg1"/>
                </a:solidFill>
                <a:latin typeface="胡晓波真帅体" panose="02010600030101010101" pitchFamily="2" charset="-122"/>
                <a:ea typeface="胡晓波真帅体" panose="02010600030101010101" pitchFamily="2" charset="-122"/>
                <a:cs typeface="胡晓波男神体" panose="02010600030101010101" pitchFamily="2" charset="-122"/>
              </a:rPr>
              <a:t>PPT</a:t>
            </a:r>
            <a:endParaRPr lang="zh-CN" altLang="en-US" sz="8000" dirty="0">
              <a:solidFill>
                <a:schemeClr val="bg1"/>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17" name="PA-文本框 16"/>
          <p:cNvSpPr txBox="1"/>
          <p:nvPr>
            <p:custDataLst>
              <p:tags r:id="rId8"/>
            </p:custDataLst>
          </p:nvPr>
        </p:nvSpPr>
        <p:spPr>
          <a:xfrm>
            <a:off x="3703866" y="3472021"/>
            <a:ext cx="5668191" cy="769441"/>
          </a:xfrm>
          <a:prstGeom prst="rect">
            <a:avLst/>
          </a:prstGeom>
          <a:noFill/>
        </p:spPr>
        <p:txBody>
          <a:bodyPr wrap="square" rtlCol="0">
            <a:spAutoFit/>
          </a:bodyPr>
          <a:lstStyle/>
          <a:p>
            <a:pPr algn="dist"/>
            <a:r>
              <a:rPr lang="en-US" altLang="zh-CN" sz="4400" b="1" spc="-150" dirty="0">
                <a:solidFill>
                  <a:schemeClr val="bg1"/>
                </a:solidFill>
                <a:latin typeface="Arial" panose="020B0604020202020204" pitchFamily="34" charset="0"/>
                <a:ea typeface="站酷庆科黄油体" panose="02000803000000020004" pitchFamily="2" charset="-122"/>
              </a:rPr>
              <a:t>BUSINESS</a:t>
            </a:r>
            <a:endParaRPr lang="en-US" altLang="zh-CN" sz="4400" b="1" spc="-150" dirty="0">
              <a:solidFill>
                <a:schemeClr val="bg1"/>
              </a:solidFill>
              <a:latin typeface="Arial" panose="020B0604020202020204" pitchFamily="34" charset="0"/>
              <a:ea typeface="站酷庆科黄油体" panose="02000803000000020004" pitchFamily="2" charset="-122"/>
            </a:endParaRPr>
          </a:p>
        </p:txBody>
      </p:sp>
      <p:sp>
        <p:nvSpPr>
          <p:cNvPr id="19" name="PA-文本框 18"/>
          <p:cNvSpPr txBox="1"/>
          <p:nvPr>
            <p:custDataLst>
              <p:tags r:id="rId9"/>
            </p:custDataLst>
          </p:nvPr>
        </p:nvSpPr>
        <p:spPr>
          <a:xfrm>
            <a:off x="3703867" y="4354269"/>
            <a:ext cx="5668191" cy="319896"/>
          </a:xfrm>
          <a:prstGeom prst="rect">
            <a:avLst/>
          </a:prstGeom>
          <a:noFill/>
        </p:spPr>
        <p:txBody>
          <a:bodyPr wrap="square" rtlCol="0">
            <a:spAutoFit/>
          </a:bodyPr>
          <a:lstStyle/>
          <a:p>
            <a:pPr algn="dist">
              <a:lnSpc>
                <a:spcPct val="150000"/>
              </a:lnSpc>
            </a:pPr>
            <a:r>
              <a:rPr lang="en-US" altLang="zh-CN" sz="1100" b="1" dirty="0">
                <a:solidFill>
                  <a:schemeClr val="bg1"/>
                </a:solidFill>
                <a:latin typeface="Arial" panose="020B0604020202020204" pitchFamily="34" charset="0"/>
                <a:ea typeface="思源黑体 CN Light" panose="020B0300000000000000" pitchFamily="34" charset="-122"/>
              </a:rPr>
              <a:t>BUSINESS FRESH WORK REPORT PPT</a:t>
            </a:r>
            <a:endParaRPr lang="en-US" altLang="zh-CN" sz="1100" b="1" dirty="0">
              <a:solidFill>
                <a:schemeClr val="bg1"/>
              </a:solidFill>
              <a:latin typeface="Arial" panose="020B0604020202020204" pitchFamily="34" charset="0"/>
              <a:ea typeface="思源黑体 CN Light" panose="020B0300000000000000" pitchFamily="34" charset="-122"/>
            </a:endParaRPr>
          </a:p>
        </p:txBody>
      </p:sp>
      <p:cxnSp>
        <p:nvCxnSpPr>
          <p:cNvPr id="20" name="PA-直接连接符 19"/>
          <p:cNvCxnSpPr/>
          <p:nvPr>
            <p:custDataLst>
              <p:tags r:id="rId10"/>
            </p:custDataLst>
          </p:nvPr>
        </p:nvCxnSpPr>
        <p:spPr>
          <a:xfrm>
            <a:off x="3656877" y="4241462"/>
            <a:ext cx="5668191" cy="0"/>
          </a:xfrm>
          <a:prstGeom prst="line">
            <a:avLst/>
          </a:prstGeom>
          <a:ln>
            <a:solidFill>
              <a:schemeClr val="bg1">
                <a:alpha val="21000"/>
              </a:schemeClr>
            </a:solidFill>
          </a:ln>
        </p:spPr>
        <p:style>
          <a:lnRef idx="1">
            <a:schemeClr val="accent1"/>
          </a:lnRef>
          <a:fillRef idx="0">
            <a:schemeClr val="accent1"/>
          </a:fillRef>
          <a:effectRef idx="0">
            <a:schemeClr val="accent1"/>
          </a:effectRef>
          <a:fontRef idx="minor">
            <a:schemeClr val="tx1"/>
          </a:fontRef>
        </p:style>
      </p:cxnSp>
      <p:cxnSp>
        <p:nvCxnSpPr>
          <p:cNvPr id="24" name="PA-直接连接符 23"/>
          <p:cNvCxnSpPr/>
          <p:nvPr>
            <p:custDataLst>
              <p:tags r:id="rId11"/>
            </p:custDataLst>
          </p:nvPr>
        </p:nvCxnSpPr>
        <p:spPr>
          <a:xfrm>
            <a:off x="10109203" y="5798459"/>
            <a:ext cx="1284512" cy="0"/>
          </a:xfrm>
          <a:prstGeom prst="line">
            <a:avLst/>
          </a:prstGeom>
          <a:ln>
            <a:solidFill>
              <a:schemeClr val="bg1">
                <a:alpha val="21000"/>
              </a:schemeClr>
            </a:solidFill>
          </a:ln>
        </p:spPr>
        <p:style>
          <a:lnRef idx="1">
            <a:schemeClr val="accent1"/>
          </a:lnRef>
          <a:fillRef idx="0">
            <a:schemeClr val="accent1"/>
          </a:fillRef>
          <a:effectRef idx="0">
            <a:schemeClr val="accent1"/>
          </a:effectRef>
          <a:fontRef idx="minor">
            <a:schemeClr val="tx1"/>
          </a:fontRef>
        </p:style>
      </p:cxnSp>
      <p:sp>
        <p:nvSpPr>
          <p:cNvPr id="28" name="PA-矩形 27"/>
          <p:cNvSpPr/>
          <p:nvPr>
            <p:custDataLst>
              <p:tags r:id="rId12"/>
            </p:custDataLst>
          </p:nvPr>
        </p:nvSpPr>
        <p:spPr>
          <a:xfrm>
            <a:off x="1882599" y="267355"/>
            <a:ext cx="1303173" cy="830997"/>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lumMod val="75000"/>
                  </a:schemeClr>
                </a:solidFill>
                <a:uLnTx/>
                <a:uFillTx/>
                <a:latin typeface="Arial" panose="020B0604020202020204" pitchFamily="34" charset="0"/>
                <a:ea typeface="阿里巴巴普惠体 R" panose="00020600040101010101" pitchFamily="18" charset="-122"/>
              </a:rPr>
              <a:t>YOUR LOGO</a:t>
            </a:r>
            <a:endParaRPr kumimoji="0" lang="zh-CN" altLang="en-US" sz="2400" b="1" i="0" u="none" strike="noStrike" kern="1200" cap="none" spc="0" normalizeH="0" baseline="0" noProof="0" dirty="0">
              <a:ln>
                <a:noFill/>
              </a:ln>
              <a:solidFill>
                <a:schemeClr val="bg1">
                  <a:lumMod val="75000"/>
                </a:schemeClr>
              </a:solidFill>
              <a:uLnTx/>
              <a:uFillTx/>
              <a:latin typeface="Arial" panose="020B0604020202020204" pitchFamily="34" charset="0"/>
              <a:ea typeface="阿里巴巴普惠体 R"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14:bounceEnd="38000">
                                          <p:cBhvr>
                                            <p:cTn id="7" dur="2000" fill="hold">
                                              <p:stCondLst>
                                                <p:cond delay="0"/>
                                              </p:stCondLst>
                                            </p:cTn>
                                            <p:tgtEl>
                                              <p:spTgt spid="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9"/>
                                            </p:tgtEl>
                                            <p:attrNameLst>
                                              <p:attrName>style.visibility</p:attrName>
                                            </p:attrNameLst>
                                          </p:cBhvr>
                                          <p:to>
                                            <p:strVal val="visible"/>
                                          </p:to>
                                        </p:set>
                                        <p:anim to="" calcmode="lin" valueType="num" p14:bounceEnd="38000">
                                          <p:cBhvr>
                                            <p:cTn id="11"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14:bounceEnd="38000">
                                          <p:cBhvr>
                                            <p:cTn id="15"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14:bounceEnd="38000">
                                          <p:cBhvr>
                                            <p:cTn id="19"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13"/>
                                            </p:tgtEl>
                                            <p:attrNameLst>
                                              <p:attrName>style.visibility</p:attrName>
                                            </p:attrNameLst>
                                          </p:cBhvr>
                                          <p:to>
                                            <p:strVal val="visible"/>
                                          </p:to>
                                        </p:set>
                                        <p:anim to="" calcmode="lin" valueType="num" p14:bounceEnd="38000">
                                          <p:cBhvr>
                                            <p:cTn id="23"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18"/>
                                            </p:tgtEl>
                                            <p:attrNameLst>
                                              <p:attrName>style.visibility</p:attrName>
                                            </p:attrNameLst>
                                          </p:cBhvr>
                                          <p:to>
                                            <p:strVal val="visible"/>
                                          </p:to>
                                        </p:set>
                                        <p:anim to="" calcmode="lin" valueType="num" p14:bounceEnd="38000">
                                          <p:cBhvr>
                                            <p:cTn id="27" dur="2000" fill="hold">
                                              <p:stCondLst>
                                                <p:cond delay="0"/>
                                              </p:stCondLst>
                                            </p:cTn>
                                            <p:tgtEl>
                                              <p:spTgt spid="1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1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17"/>
                                            </p:tgtEl>
                                            <p:attrNameLst>
                                              <p:attrName>style.visibility</p:attrName>
                                            </p:attrNameLst>
                                          </p:cBhvr>
                                          <p:to>
                                            <p:strVal val="visible"/>
                                          </p:to>
                                        </p:set>
                                        <p:anim to="" calcmode="lin" valueType="num" p14:bounceEnd="38000">
                                          <p:cBhvr>
                                            <p:cTn id="31" dur="2000" fill="hold">
                                              <p:stCondLst>
                                                <p:cond delay="0"/>
                                              </p:stCondLst>
                                            </p:cTn>
                                            <p:tgtEl>
                                              <p:spTgt spid="1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1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19"/>
                                            </p:tgtEl>
                                            <p:attrNameLst>
                                              <p:attrName>style.visibility</p:attrName>
                                            </p:attrNameLst>
                                          </p:cBhvr>
                                          <p:to>
                                            <p:strVal val="visible"/>
                                          </p:to>
                                        </p:set>
                                        <p:anim to="" calcmode="lin" valueType="num" p14:bounceEnd="38000">
                                          <p:cBhvr>
                                            <p:cTn id="35" dur="2000" fill="hold">
                                              <p:stCondLst>
                                                <p:cond delay="0"/>
                                              </p:stCondLst>
                                            </p:cTn>
                                            <p:tgtEl>
                                              <p:spTgt spid="1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1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14:presetBounceEnd="38000">
                                      <p:stCondLst>
                                        <p:cond delay="0"/>
                                      </p:stCondLst>
                                      <p:childTnLst>
                                        <p:set>
                                          <p:cBhvr>
                                            <p:cTn id="38" dur="1" fill="hold">
                                              <p:stCondLst>
                                                <p:cond delay="0"/>
                                              </p:stCondLst>
                                            </p:cTn>
                                            <p:tgtEl>
                                              <p:spTgt spid="20"/>
                                            </p:tgtEl>
                                            <p:attrNameLst>
                                              <p:attrName>style.visibility</p:attrName>
                                            </p:attrNameLst>
                                          </p:cBhvr>
                                          <p:to>
                                            <p:strVal val="visible"/>
                                          </p:to>
                                        </p:set>
                                        <p:anim to="" calcmode="lin" valueType="num" p14:bounceEnd="38000">
                                          <p:cBhvr>
                                            <p:cTn id="39" dur="2000" fill="hold">
                                              <p:stCondLst>
                                                <p:cond delay="0"/>
                                              </p:stCondLst>
                                            </p:cTn>
                                            <p:tgtEl>
                                              <p:spTgt spid="2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2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nodeType="withEffect" p14:presetBounceEnd="38000">
                                      <p:stCondLst>
                                        <p:cond delay="0"/>
                                      </p:stCondLst>
                                      <p:childTnLst>
                                        <p:set>
                                          <p:cBhvr>
                                            <p:cTn id="42" dur="1" fill="hold">
                                              <p:stCondLst>
                                                <p:cond delay="0"/>
                                              </p:stCondLst>
                                            </p:cTn>
                                            <p:tgtEl>
                                              <p:spTgt spid="24"/>
                                            </p:tgtEl>
                                            <p:attrNameLst>
                                              <p:attrName>style.visibility</p:attrName>
                                            </p:attrNameLst>
                                          </p:cBhvr>
                                          <p:to>
                                            <p:strVal val="visible"/>
                                          </p:to>
                                        </p:set>
                                        <p:anim to="" calcmode="lin" valueType="num" p14:bounceEnd="38000">
                                          <p:cBhvr>
                                            <p:cTn id="43" dur="2000" fill="hold">
                                              <p:stCondLst>
                                                <p:cond delay="0"/>
                                              </p:stCondLst>
                                            </p:cTn>
                                            <p:tgtEl>
                                              <p:spTgt spid="2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2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14:presetBounceEnd="38000">
                                      <p:stCondLst>
                                        <p:cond delay="0"/>
                                      </p:stCondLst>
                                      <p:childTnLst>
                                        <p:set>
                                          <p:cBhvr>
                                            <p:cTn id="46" dur="1" fill="hold">
                                              <p:stCondLst>
                                                <p:cond delay="0"/>
                                              </p:stCondLst>
                                            </p:cTn>
                                            <p:tgtEl>
                                              <p:spTgt spid="28"/>
                                            </p:tgtEl>
                                            <p:attrNameLst>
                                              <p:attrName>style.visibility</p:attrName>
                                            </p:attrNameLst>
                                          </p:cBhvr>
                                          <p:to>
                                            <p:strVal val="visible"/>
                                          </p:to>
                                        </p:set>
                                        <p:anim to="" calcmode="lin" valueType="num" p14:bounceEnd="38000">
                                          <p:cBhvr>
                                            <p:cTn id="47" dur="2000" fill="hold">
                                              <p:stCondLst>
                                                <p:cond delay="0"/>
                                              </p:stCondLst>
                                            </p:cTn>
                                            <p:tgtEl>
                                              <p:spTgt spid="2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2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8" grpId="0"/>
          <p:bldP spid="17" grpId="0"/>
          <p:bldP spid="19"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2000" fill="hold">
                                              <p:stCondLst>
                                                <p:cond delay="0"/>
                                              </p:stCondLst>
                                            </p:cTn>
                                            <p:tgtEl>
                                              <p:spTgt spid="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to="" calcmode="lin" valueType="num">
                                          <p:cBhvr>
                                            <p:cTn id="11"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to="" calcmode="lin" valueType="num">
                                          <p:cBhvr>
                                            <p:cTn id="23"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to="" calcmode="lin" valueType="num">
                                          <p:cBhvr>
                                            <p:cTn id="27" dur="2000" fill="hold">
                                              <p:stCondLst>
                                                <p:cond delay="0"/>
                                              </p:stCondLst>
                                            </p:cTn>
                                            <p:tgtEl>
                                              <p:spTgt spid="1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1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to="" calcmode="lin" valueType="num">
                                          <p:cBhvr>
                                            <p:cTn id="31" dur="2000" fill="hold">
                                              <p:stCondLst>
                                                <p:cond delay="0"/>
                                              </p:stCondLst>
                                            </p:cTn>
                                            <p:tgtEl>
                                              <p:spTgt spid="1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1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to="" calcmode="lin" valueType="num">
                                          <p:cBhvr>
                                            <p:cTn id="35" dur="2000" fill="hold">
                                              <p:stCondLst>
                                                <p:cond delay="0"/>
                                              </p:stCondLst>
                                            </p:cTn>
                                            <p:tgtEl>
                                              <p:spTgt spid="1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1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to="" calcmode="lin" valueType="num">
                                          <p:cBhvr>
                                            <p:cTn id="39" dur="2000" fill="hold">
                                              <p:stCondLst>
                                                <p:cond delay="0"/>
                                              </p:stCondLst>
                                            </p:cTn>
                                            <p:tgtEl>
                                              <p:spTgt spid="2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2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to="" calcmode="lin" valueType="num">
                                          <p:cBhvr>
                                            <p:cTn id="43" dur="2000" fill="hold">
                                              <p:stCondLst>
                                                <p:cond delay="0"/>
                                              </p:stCondLst>
                                            </p:cTn>
                                            <p:tgtEl>
                                              <p:spTgt spid="2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2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to="" calcmode="lin" valueType="num">
                                          <p:cBhvr>
                                            <p:cTn id="47" dur="2000" fill="hold">
                                              <p:stCondLst>
                                                <p:cond delay="0"/>
                                              </p:stCondLst>
                                            </p:cTn>
                                            <p:tgtEl>
                                              <p:spTgt spid="2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2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8" grpId="0"/>
          <p:bldP spid="17" grpId="0"/>
          <p:bldP spid="19" grpId="0"/>
          <p:bldP spid="2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Freeform: Shape 1"/>
          <p:cNvSpPr/>
          <p:nvPr>
            <p:custDataLst>
              <p:tags r:id="rId1"/>
            </p:custDataLst>
          </p:nvPr>
        </p:nvSpPr>
        <p:spPr>
          <a:xfrm>
            <a:off x="3218380" y="2697851"/>
            <a:ext cx="383390" cy="38421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chemeClr val="tx1">
              <a:lumMod val="50000"/>
              <a:lumOff val="50000"/>
            </a:schemeClr>
          </a:solidFill>
          <a:ln w="12700" cap="flat">
            <a:noFill/>
            <a:miter lim="400000"/>
          </a:ln>
          <a:effectLst/>
        </p:spPr>
        <p:txBody>
          <a:bodyPr wrap="none" lIns="0" tIns="0" rIns="0" bIns="0" anchor="ctr">
            <a:normAutofit/>
          </a:bodyPr>
          <a:lstStyle/>
          <a:p>
            <a:pPr algn="ctr"/>
            <a:endParaRPr sz="1600" dirty="0">
              <a:solidFill>
                <a:schemeClr val="bg1"/>
              </a:solidFill>
              <a:latin typeface="思源黑体 CN Light" panose="020B0300000000000000" pitchFamily="34" charset="-122"/>
            </a:endParaRPr>
          </a:p>
        </p:txBody>
      </p:sp>
      <p:grpSp>
        <p:nvGrpSpPr>
          <p:cNvPr id="59" name="PA-组合 58"/>
          <p:cNvGrpSpPr/>
          <p:nvPr>
            <p:custDataLst>
              <p:tags r:id="rId2"/>
            </p:custDataLst>
          </p:nvPr>
        </p:nvGrpSpPr>
        <p:grpSpPr>
          <a:xfrm>
            <a:off x="833099" y="2091496"/>
            <a:ext cx="2429670" cy="3246825"/>
            <a:chOff x="833099" y="2091496"/>
            <a:chExt cx="2429670" cy="3246825"/>
          </a:xfrm>
        </p:grpSpPr>
        <p:grpSp>
          <p:nvGrpSpPr>
            <p:cNvPr id="12" name="组合 11"/>
            <p:cNvGrpSpPr/>
            <p:nvPr/>
          </p:nvGrpSpPr>
          <p:grpSpPr>
            <a:xfrm>
              <a:off x="1235353" y="2091496"/>
              <a:ext cx="1631687" cy="1626732"/>
              <a:chOff x="1235353" y="2091496"/>
              <a:chExt cx="1631687" cy="1626732"/>
            </a:xfrm>
          </p:grpSpPr>
          <p:sp>
            <p:nvSpPr>
              <p:cNvPr id="3" name="PA-矩形 2"/>
              <p:cNvSpPr/>
              <p:nvPr>
                <p:custDataLst>
                  <p:tags r:id="rId3"/>
                </p:custDataLst>
              </p:nvPr>
            </p:nvSpPr>
            <p:spPr>
              <a:xfrm>
                <a:off x="1235353" y="2091496"/>
                <a:ext cx="1631687" cy="1626732"/>
              </a:xfrm>
              <a:prstGeom prst="rect">
                <a:avLst/>
              </a:prstGeom>
              <a:solidFill>
                <a:srgbClr val="7E7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4" name="PA-矩形 3"/>
              <p:cNvSpPr/>
              <p:nvPr>
                <p:custDataLst>
                  <p:tags r:id="rId4"/>
                </p:custDataLst>
              </p:nvPr>
            </p:nvSpPr>
            <p:spPr>
              <a:xfrm>
                <a:off x="1456590" y="2309959"/>
                <a:ext cx="1186775" cy="118677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sp>
          <p:nvSpPr>
            <p:cNvPr id="15" name="PA-椭圆 1"/>
            <p:cNvSpPr/>
            <p:nvPr>
              <p:custDataLst>
                <p:tags r:id="rId5"/>
              </p:custDataLst>
            </p:nvPr>
          </p:nvSpPr>
          <p:spPr>
            <a:xfrm>
              <a:off x="1705650" y="2544027"/>
              <a:ext cx="684570" cy="683453"/>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16" name="PA-矩形 15"/>
            <p:cNvSpPr/>
            <p:nvPr>
              <p:custDataLst>
                <p:tags r:id="rId6"/>
              </p:custDataLst>
            </p:nvPr>
          </p:nvSpPr>
          <p:spPr>
            <a:xfrm>
              <a:off x="1104407" y="3972547"/>
              <a:ext cx="1887055" cy="461665"/>
            </a:xfrm>
            <a:prstGeom prst="rect">
              <a:avLst/>
            </a:prstGeom>
          </p:spPr>
          <p:txBody>
            <a:bodyPr wrap="none">
              <a:spAutoFit/>
            </a:bodyPr>
            <a:lstStyle/>
            <a:p>
              <a:pPr algn="ctr"/>
              <a:r>
                <a:rPr lang="zh-CN" altLang="en-US" sz="2400" dirty="0">
                  <a:solidFill>
                    <a:schemeClr val="tx1">
                      <a:lumMod val="75000"/>
                      <a:lumOff val="25000"/>
                    </a:schemeClr>
                  </a:solidFill>
                  <a:latin typeface="优设标题黑" panose="00000500000000000000" pitchFamily="2" charset="-122"/>
                  <a:ea typeface="优设标题黑" panose="00000500000000000000" pitchFamily="2" charset="-122"/>
                </a:rPr>
                <a:t>标题文字添加</a:t>
              </a:r>
              <a:endParaRPr lang="zh-CN" altLang="en-US" sz="24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17" name="PA-文本框 16"/>
            <p:cNvSpPr txBox="1"/>
            <p:nvPr>
              <p:custDataLst>
                <p:tags r:id="rId7"/>
              </p:custDataLst>
            </p:nvPr>
          </p:nvSpPr>
          <p:spPr>
            <a:xfrm>
              <a:off x="833099" y="4443717"/>
              <a:ext cx="2429670" cy="894604"/>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击此处键入文本单击单击</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sp>
        <p:nvSpPr>
          <p:cNvPr id="10" name="PA-Freeform: Shape 2"/>
          <p:cNvSpPr/>
          <p:nvPr>
            <p:custDataLst>
              <p:tags r:id="rId8"/>
            </p:custDataLst>
          </p:nvPr>
        </p:nvSpPr>
        <p:spPr>
          <a:xfrm>
            <a:off x="5942655" y="2697851"/>
            <a:ext cx="383390" cy="38421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chemeClr val="tx1">
              <a:lumMod val="50000"/>
              <a:lumOff val="50000"/>
            </a:schemeClr>
          </a:solidFill>
          <a:ln w="12700" cap="flat">
            <a:noFill/>
            <a:miter lim="400000"/>
          </a:ln>
          <a:effectLst/>
        </p:spPr>
        <p:txBody>
          <a:bodyPr wrap="none" lIns="0" tIns="0" rIns="0" bIns="0" anchor="ctr">
            <a:normAutofit/>
          </a:bodyPr>
          <a:lstStyle/>
          <a:p>
            <a:pPr algn="ctr"/>
            <a:endParaRPr sz="1600" dirty="0">
              <a:solidFill>
                <a:schemeClr val="bg1"/>
              </a:solidFill>
              <a:latin typeface="思源黑体 CN Light" panose="020B0300000000000000" pitchFamily="34" charset="-122"/>
            </a:endParaRPr>
          </a:p>
        </p:txBody>
      </p:sp>
      <p:grpSp>
        <p:nvGrpSpPr>
          <p:cNvPr id="30" name="PA-组合 29"/>
          <p:cNvGrpSpPr/>
          <p:nvPr>
            <p:custDataLst>
              <p:tags r:id="rId9"/>
            </p:custDataLst>
          </p:nvPr>
        </p:nvGrpSpPr>
        <p:grpSpPr>
          <a:xfrm>
            <a:off x="3557374" y="2089980"/>
            <a:ext cx="2429670" cy="3248341"/>
            <a:chOff x="3557374" y="2089980"/>
            <a:chExt cx="2429670" cy="3248341"/>
          </a:xfrm>
        </p:grpSpPr>
        <p:grpSp>
          <p:nvGrpSpPr>
            <p:cNvPr id="52" name="组合 51"/>
            <p:cNvGrpSpPr/>
            <p:nvPr/>
          </p:nvGrpSpPr>
          <p:grpSpPr>
            <a:xfrm>
              <a:off x="3943781" y="2089980"/>
              <a:ext cx="1631687" cy="1626732"/>
              <a:chOff x="1235353" y="2091496"/>
              <a:chExt cx="1631687" cy="1626732"/>
            </a:xfrm>
          </p:grpSpPr>
          <p:sp>
            <p:nvSpPr>
              <p:cNvPr id="53" name="PA-矩形 52"/>
              <p:cNvSpPr/>
              <p:nvPr>
                <p:custDataLst>
                  <p:tags r:id="rId10"/>
                </p:custDataLst>
              </p:nvPr>
            </p:nvSpPr>
            <p:spPr>
              <a:xfrm>
                <a:off x="1235353" y="2091496"/>
                <a:ext cx="1631687" cy="1626732"/>
              </a:xfrm>
              <a:prstGeom prst="rect">
                <a:avLst/>
              </a:prstGeom>
              <a:solidFill>
                <a:srgbClr val="7E7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54" name="PA-矩形 53"/>
              <p:cNvSpPr/>
              <p:nvPr>
                <p:custDataLst>
                  <p:tags r:id="rId11"/>
                </p:custDataLst>
              </p:nvPr>
            </p:nvSpPr>
            <p:spPr>
              <a:xfrm>
                <a:off x="1456590" y="2309959"/>
                <a:ext cx="1186775" cy="118677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sp>
          <p:nvSpPr>
            <p:cNvPr id="21" name="PA-椭圆 34"/>
            <p:cNvSpPr/>
            <p:nvPr>
              <p:custDataLst>
                <p:tags r:id="rId12"/>
              </p:custDataLst>
            </p:nvPr>
          </p:nvSpPr>
          <p:spPr>
            <a:xfrm>
              <a:off x="4430086" y="2565345"/>
              <a:ext cx="684570" cy="640818"/>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2" name="PA-矩形 21"/>
            <p:cNvSpPr/>
            <p:nvPr>
              <p:custDataLst>
                <p:tags r:id="rId13"/>
              </p:custDataLst>
            </p:nvPr>
          </p:nvSpPr>
          <p:spPr>
            <a:xfrm>
              <a:off x="3828682" y="3972547"/>
              <a:ext cx="1887055" cy="461665"/>
            </a:xfrm>
            <a:prstGeom prst="rect">
              <a:avLst/>
            </a:prstGeom>
          </p:spPr>
          <p:txBody>
            <a:bodyPr wrap="none">
              <a:spAutoFit/>
            </a:bodyPr>
            <a:lstStyle/>
            <a:p>
              <a:pPr algn="ctr"/>
              <a:r>
                <a:rPr lang="zh-CN" altLang="en-US" sz="2400" dirty="0">
                  <a:solidFill>
                    <a:schemeClr val="tx1">
                      <a:lumMod val="75000"/>
                      <a:lumOff val="25000"/>
                    </a:schemeClr>
                  </a:solidFill>
                  <a:latin typeface="优设标题黑" panose="00000500000000000000" pitchFamily="2" charset="-122"/>
                  <a:ea typeface="优设标题黑" panose="00000500000000000000" pitchFamily="2" charset="-122"/>
                </a:rPr>
                <a:t>标题文字添加</a:t>
              </a:r>
              <a:endParaRPr lang="zh-CN" altLang="en-US" sz="24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23" name="PA-文本框 22"/>
            <p:cNvSpPr txBox="1"/>
            <p:nvPr>
              <p:custDataLst>
                <p:tags r:id="rId14"/>
              </p:custDataLst>
            </p:nvPr>
          </p:nvSpPr>
          <p:spPr>
            <a:xfrm>
              <a:off x="3557374" y="4443717"/>
              <a:ext cx="2429670" cy="894604"/>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击此处键入文本单击单击</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24" name="PA-组合 23"/>
          <p:cNvGrpSpPr/>
          <p:nvPr>
            <p:custDataLst>
              <p:tags r:id="rId15"/>
            </p:custDataLst>
          </p:nvPr>
        </p:nvGrpSpPr>
        <p:grpSpPr>
          <a:xfrm>
            <a:off x="6281648" y="2108185"/>
            <a:ext cx="2708444" cy="3230136"/>
            <a:chOff x="6281648" y="2108185"/>
            <a:chExt cx="2708444" cy="3230136"/>
          </a:xfrm>
        </p:grpSpPr>
        <p:grpSp>
          <p:nvGrpSpPr>
            <p:cNvPr id="55" name="组合 54"/>
            <p:cNvGrpSpPr/>
            <p:nvPr/>
          </p:nvGrpSpPr>
          <p:grpSpPr>
            <a:xfrm>
              <a:off x="6667115" y="2108185"/>
              <a:ext cx="1631687" cy="1626732"/>
              <a:chOff x="1235353" y="2091496"/>
              <a:chExt cx="1631687" cy="1626732"/>
            </a:xfrm>
          </p:grpSpPr>
          <p:sp>
            <p:nvSpPr>
              <p:cNvPr id="56" name="PA-矩形 55"/>
              <p:cNvSpPr/>
              <p:nvPr>
                <p:custDataLst>
                  <p:tags r:id="rId16"/>
                </p:custDataLst>
              </p:nvPr>
            </p:nvSpPr>
            <p:spPr>
              <a:xfrm>
                <a:off x="1235353" y="2091496"/>
                <a:ext cx="1631687" cy="1626732"/>
              </a:xfrm>
              <a:prstGeom prst="rect">
                <a:avLst/>
              </a:prstGeom>
              <a:solidFill>
                <a:srgbClr val="7E7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57" name="PA-矩形 56"/>
              <p:cNvSpPr/>
              <p:nvPr>
                <p:custDataLst>
                  <p:tags r:id="rId17"/>
                </p:custDataLst>
              </p:nvPr>
            </p:nvSpPr>
            <p:spPr>
              <a:xfrm>
                <a:off x="1456590" y="2309959"/>
                <a:ext cx="1186775" cy="118677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sp>
          <p:nvSpPr>
            <p:cNvPr id="11" name="PA-Freeform: Shape 3"/>
            <p:cNvSpPr/>
            <p:nvPr>
              <p:custDataLst>
                <p:tags r:id="rId18"/>
              </p:custDataLst>
            </p:nvPr>
          </p:nvSpPr>
          <p:spPr>
            <a:xfrm>
              <a:off x="8650462" y="2753798"/>
              <a:ext cx="339630" cy="2723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chemeClr val="tx1">
                <a:lumMod val="50000"/>
                <a:lumOff val="50000"/>
              </a:schemeClr>
            </a:solidFill>
            <a:ln w="12700" cap="flat">
              <a:noFill/>
              <a:miter lim="400000"/>
            </a:ln>
            <a:effectLst/>
          </p:spPr>
          <p:txBody>
            <a:bodyPr wrap="none" lIns="0" tIns="0" rIns="0" bIns="0" anchor="ctr">
              <a:normAutofit/>
            </a:bodyPr>
            <a:lstStyle/>
            <a:p>
              <a:pPr algn="ctr"/>
              <a:endParaRPr sz="1600" dirty="0">
                <a:solidFill>
                  <a:schemeClr val="bg1"/>
                </a:solidFill>
                <a:latin typeface="思源黑体 CN Light" panose="020B0300000000000000" pitchFamily="34" charset="-122"/>
              </a:endParaRPr>
            </a:p>
          </p:txBody>
        </p:sp>
        <p:sp>
          <p:nvSpPr>
            <p:cNvPr id="27" name="PA-椭圆 35"/>
            <p:cNvSpPr/>
            <p:nvPr>
              <p:custDataLst>
                <p:tags r:id="rId19"/>
              </p:custDataLst>
            </p:nvPr>
          </p:nvSpPr>
          <p:spPr>
            <a:xfrm>
              <a:off x="7154360" y="2543987"/>
              <a:ext cx="684570" cy="683534"/>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8" name="PA-矩形 27"/>
            <p:cNvSpPr/>
            <p:nvPr>
              <p:custDataLst>
                <p:tags r:id="rId20"/>
              </p:custDataLst>
            </p:nvPr>
          </p:nvSpPr>
          <p:spPr>
            <a:xfrm>
              <a:off x="6552956" y="3972547"/>
              <a:ext cx="1887055" cy="461665"/>
            </a:xfrm>
            <a:prstGeom prst="rect">
              <a:avLst/>
            </a:prstGeom>
          </p:spPr>
          <p:txBody>
            <a:bodyPr wrap="none">
              <a:spAutoFit/>
            </a:bodyPr>
            <a:lstStyle/>
            <a:p>
              <a:pPr algn="ctr"/>
              <a:r>
                <a:rPr lang="zh-CN" altLang="en-US" sz="2400" dirty="0">
                  <a:solidFill>
                    <a:schemeClr val="tx1">
                      <a:lumMod val="75000"/>
                      <a:lumOff val="25000"/>
                    </a:schemeClr>
                  </a:solidFill>
                  <a:latin typeface="优设标题黑" panose="00000500000000000000" pitchFamily="2" charset="-122"/>
                  <a:ea typeface="优设标题黑" panose="00000500000000000000" pitchFamily="2" charset="-122"/>
                </a:rPr>
                <a:t>标题文字添加</a:t>
              </a:r>
              <a:endParaRPr lang="zh-CN" altLang="en-US" sz="24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29" name="PA-文本框 28"/>
            <p:cNvSpPr txBox="1"/>
            <p:nvPr>
              <p:custDataLst>
                <p:tags r:id="rId21"/>
              </p:custDataLst>
            </p:nvPr>
          </p:nvSpPr>
          <p:spPr>
            <a:xfrm>
              <a:off x="6281648" y="4443717"/>
              <a:ext cx="2429670" cy="894604"/>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击此处键入文本单击单击</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18" name="PA-组合 17"/>
          <p:cNvGrpSpPr/>
          <p:nvPr>
            <p:custDataLst>
              <p:tags r:id="rId22"/>
            </p:custDataLst>
          </p:nvPr>
        </p:nvGrpSpPr>
        <p:grpSpPr>
          <a:xfrm>
            <a:off x="8924075" y="2072087"/>
            <a:ext cx="2429670" cy="3266234"/>
            <a:chOff x="8924075" y="2072087"/>
            <a:chExt cx="2429670" cy="3266234"/>
          </a:xfrm>
        </p:grpSpPr>
        <p:sp>
          <p:nvSpPr>
            <p:cNvPr id="58" name="PA-矩形 57"/>
            <p:cNvSpPr/>
            <p:nvPr>
              <p:custDataLst>
                <p:tags r:id="rId23"/>
              </p:custDataLst>
            </p:nvPr>
          </p:nvSpPr>
          <p:spPr>
            <a:xfrm>
              <a:off x="9373186" y="2072087"/>
              <a:ext cx="1631687" cy="1626732"/>
            </a:xfrm>
            <a:prstGeom prst="rect">
              <a:avLst/>
            </a:prstGeom>
            <a:solidFill>
              <a:srgbClr val="7E7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nvGrpSpPr>
            <p:cNvPr id="32" name="Group 21"/>
            <p:cNvGrpSpPr/>
            <p:nvPr/>
          </p:nvGrpSpPr>
          <p:grpSpPr>
            <a:xfrm>
              <a:off x="9890810" y="2201700"/>
              <a:ext cx="506508" cy="1403806"/>
              <a:chOff x="-3" y="643305"/>
              <a:chExt cx="1278368" cy="3543038"/>
            </a:xfrm>
            <a:solidFill>
              <a:schemeClr val="bg1"/>
            </a:solidFill>
          </p:grpSpPr>
          <p:sp>
            <p:nvSpPr>
              <p:cNvPr id="35" name="PA-椭圆 22"/>
              <p:cNvSpPr/>
              <p:nvPr>
                <p:custDataLst>
                  <p:tags r:id="rId24"/>
                </p:custDataLst>
              </p:nvPr>
            </p:nvSpPr>
            <p:spPr>
              <a:xfrm>
                <a:off x="413178" y="1694556"/>
                <a:ext cx="431393" cy="431422"/>
              </a:xfrm>
              <a:prstGeom prst="ellipse">
                <a:avLst/>
              </a:prstGeom>
              <a:grpFill/>
              <a:ln w="12700" cap="flat">
                <a:noFill/>
                <a:miter lim="400000"/>
              </a:ln>
              <a:effectLst/>
            </p:spPr>
            <p:txBody>
              <a:bodyPr anchor="ctr"/>
              <a:lstStyle/>
              <a:p>
                <a:pPr algn="ctr"/>
                <a:endParaRPr dirty="0">
                  <a:latin typeface="思源黑体 CN Light" panose="020B0300000000000000" pitchFamily="34" charset="-122"/>
                </a:endParaRPr>
              </a:p>
            </p:txBody>
          </p:sp>
          <p:grpSp>
            <p:nvGrpSpPr>
              <p:cNvPr id="36" name="Group 23"/>
              <p:cNvGrpSpPr/>
              <p:nvPr/>
            </p:nvGrpSpPr>
            <p:grpSpPr>
              <a:xfrm>
                <a:off x="-3" y="643305"/>
                <a:ext cx="1278368" cy="3543038"/>
                <a:chOff x="-2" y="643305"/>
                <a:chExt cx="1278366" cy="3543038"/>
              </a:xfrm>
              <a:grpFill/>
            </p:grpSpPr>
            <p:grpSp>
              <p:nvGrpSpPr>
                <p:cNvPr id="37" name="Group 24"/>
                <p:cNvGrpSpPr/>
                <p:nvPr/>
              </p:nvGrpSpPr>
              <p:grpSpPr>
                <a:xfrm>
                  <a:off x="323830" y="643305"/>
                  <a:ext cx="610092" cy="768562"/>
                  <a:chOff x="0" y="542857"/>
                  <a:chExt cx="610090" cy="768561"/>
                </a:xfrm>
                <a:grpFill/>
              </p:grpSpPr>
              <p:sp>
                <p:nvSpPr>
                  <p:cNvPr id="39" name="PA-Freeform: Shape 26"/>
                  <p:cNvSpPr/>
                  <p:nvPr>
                    <p:custDataLst>
                      <p:tags r:id="rId25"/>
                    </p:custDataLst>
                  </p:nvPr>
                </p:nvSpPr>
                <p:spPr>
                  <a:xfrm>
                    <a:off x="0" y="542857"/>
                    <a:ext cx="610090" cy="546466"/>
                  </a:xfrm>
                  <a:custGeom>
                    <a:avLst/>
                    <a:gdLst/>
                    <a:ahLst/>
                    <a:cxnLst>
                      <a:cxn ang="0">
                        <a:pos x="wd2" y="hd2"/>
                      </a:cxn>
                      <a:cxn ang="5400000">
                        <a:pos x="wd2" y="hd2"/>
                      </a:cxn>
                      <a:cxn ang="10800000">
                        <a:pos x="wd2" y="hd2"/>
                      </a:cxn>
                      <a:cxn ang="16200000">
                        <a:pos x="wd2" y="hd2"/>
                      </a:cxn>
                    </a:cxnLst>
                    <a:rect l="0" t="0" r="r" b="b"/>
                    <a:pathLst>
                      <a:path w="21600" h="21600" extrusionOk="0">
                        <a:moveTo>
                          <a:pt x="16461" y="11410"/>
                        </a:moveTo>
                        <a:cubicBezTo>
                          <a:pt x="17259" y="9212"/>
                          <a:pt x="17731" y="6520"/>
                          <a:pt x="17733" y="3609"/>
                        </a:cubicBezTo>
                        <a:lnTo>
                          <a:pt x="20164" y="3609"/>
                        </a:lnTo>
                        <a:cubicBezTo>
                          <a:pt x="19986" y="5254"/>
                          <a:pt x="19260" y="9534"/>
                          <a:pt x="16461" y="11410"/>
                        </a:cubicBezTo>
                        <a:close/>
                        <a:moveTo>
                          <a:pt x="1435" y="3609"/>
                        </a:moveTo>
                        <a:lnTo>
                          <a:pt x="4145" y="3609"/>
                        </a:lnTo>
                        <a:cubicBezTo>
                          <a:pt x="4146" y="6617"/>
                          <a:pt x="4649" y="9393"/>
                          <a:pt x="5495" y="11629"/>
                        </a:cubicBezTo>
                        <a:cubicBezTo>
                          <a:pt x="2400" y="9892"/>
                          <a:pt x="1620" y="5323"/>
                          <a:pt x="1435" y="3609"/>
                        </a:cubicBezTo>
                        <a:close/>
                        <a:moveTo>
                          <a:pt x="17702" y="2332"/>
                        </a:moveTo>
                        <a:cubicBezTo>
                          <a:pt x="17682" y="1917"/>
                          <a:pt x="17652" y="1508"/>
                          <a:pt x="17615" y="1105"/>
                        </a:cubicBezTo>
                        <a:lnTo>
                          <a:pt x="18363" y="1105"/>
                        </a:lnTo>
                        <a:lnTo>
                          <a:pt x="18363" y="0"/>
                        </a:lnTo>
                        <a:lnTo>
                          <a:pt x="3496" y="0"/>
                        </a:lnTo>
                        <a:lnTo>
                          <a:pt x="3496" y="1105"/>
                        </a:lnTo>
                        <a:lnTo>
                          <a:pt x="4263" y="1105"/>
                        </a:lnTo>
                        <a:cubicBezTo>
                          <a:pt x="4224" y="1508"/>
                          <a:pt x="4195" y="1917"/>
                          <a:pt x="4176" y="2332"/>
                        </a:cubicBezTo>
                        <a:lnTo>
                          <a:pt x="0" y="2332"/>
                        </a:lnTo>
                        <a:lnTo>
                          <a:pt x="23" y="2992"/>
                        </a:lnTo>
                        <a:cubicBezTo>
                          <a:pt x="37" y="3374"/>
                          <a:pt x="407" y="11767"/>
                          <a:pt x="6269" y="13341"/>
                        </a:cubicBezTo>
                        <a:cubicBezTo>
                          <a:pt x="7089" y="14875"/>
                          <a:pt x="8100" y="16012"/>
                          <a:pt x="9227" y="16590"/>
                        </a:cubicBezTo>
                        <a:cubicBezTo>
                          <a:pt x="9129" y="16683"/>
                          <a:pt x="9069" y="16811"/>
                          <a:pt x="9069" y="16952"/>
                        </a:cubicBezTo>
                        <a:cubicBezTo>
                          <a:pt x="9069" y="17237"/>
                          <a:pt x="9314" y="17468"/>
                          <a:pt x="9617" y="17468"/>
                        </a:cubicBezTo>
                        <a:lnTo>
                          <a:pt x="9930" y="17468"/>
                        </a:lnTo>
                        <a:cubicBezTo>
                          <a:pt x="9898" y="18127"/>
                          <a:pt x="9793" y="19051"/>
                          <a:pt x="9473" y="19647"/>
                        </a:cubicBezTo>
                        <a:cubicBezTo>
                          <a:pt x="9026" y="20478"/>
                          <a:pt x="8315" y="20593"/>
                          <a:pt x="8315" y="20593"/>
                        </a:cubicBezTo>
                        <a:lnTo>
                          <a:pt x="8449" y="20593"/>
                        </a:lnTo>
                        <a:cubicBezTo>
                          <a:pt x="8222" y="20656"/>
                          <a:pt x="8056" y="20851"/>
                          <a:pt x="8056" y="21085"/>
                        </a:cubicBezTo>
                        <a:cubicBezTo>
                          <a:pt x="8056" y="21370"/>
                          <a:pt x="8301" y="21600"/>
                          <a:pt x="8605" y="21600"/>
                        </a:cubicBezTo>
                        <a:lnTo>
                          <a:pt x="13642" y="21600"/>
                        </a:lnTo>
                        <a:cubicBezTo>
                          <a:pt x="13945" y="21600"/>
                          <a:pt x="14190" y="21370"/>
                          <a:pt x="14190" y="21085"/>
                        </a:cubicBezTo>
                        <a:cubicBezTo>
                          <a:pt x="14190" y="20822"/>
                          <a:pt x="13981" y="20608"/>
                          <a:pt x="13711" y="20576"/>
                        </a:cubicBezTo>
                        <a:cubicBezTo>
                          <a:pt x="13518" y="20522"/>
                          <a:pt x="12985" y="20317"/>
                          <a:pt x="12626" y="19647"/>
                        </a:cubicBezTo>
                        <a:cubicBezTo>
                          <a:pt x="12305" y="19051"/>
                          <a:pt x="12200" y="18127"/>
                          <a:pt x="12168" y="17468"/>
                        </a:cubicBezTo>
                        <a:lnTo>
                          <a:pt x="12609" y="17468"/>
                        </a:lnTo>
                        <a:cubicBezTo>
                          <a:pt x="12912" y="17468"/>
                          <a:pt x="13157" y="17237"/>
                          <a:pt x="13157" y="16952"/>
                        </a:cubicBezTo>
                        <a:cubicBezTo>
                          <a:pt x="13157" y="16744"/>
                          <a:pt x="13026" y="16566"/>
                          <a:pt x="12837" y="16485"/>
                        </a:cubicBezTo>
                        <a:cubicBezTo>
                          <a:pt x="13913" y="15867"/>
                          <a:pt x="14877" y="14740"/>
                          <a:pt x="15660" y="13243"/>
                        </a:cubicBezTo>
                        <a:cubicBezTo>
                          <a:pt x="21206" y="11449"/>
                          <a:pt x="21562" y="3367"/>
                          <a:pt x="21576" y="2992"/>
                        </a:cubicBezTo>
                        <a:lnTo>
                          <a:pt x="21600" y="2332"/>
                        </a:lnTo>
                        <a:cubicBezTo>
                          <a:pt x="21600" y="2332"/>
                          <a:pt x="17702" y="2332"/>
                          <a:pt x="17702" y="2332"/>
                        </a:cubicBezTo>
                        <a:close/>
                      </a:path>
                    </a:pathLst>
                  </a:custGeom>
                  <a:grpFill/>
                  <a:ln w="12700" cap="flat">
                    <a:noFill/>
                    <a:miter lim="400000"/>
                  </a:ln>
                  <a:effectLst/>
                </p:spPr>
                <p:txBody>
                  <a:bodyPr anchor="ctr"/>
                  <a:lstStyle/>
                  <a:p>
                    <a:pPr algn="ctr"/>
                    <a:endParaRPr dirty="0">
                      <a:latin typeface="思源黑体 CN Light" panose="020B0300000000000000" pitchFamily="34" charset="-122"/>
                    </a:endParaRPr>
                  </a:p>
                </p:txBody>
              </p:sp>
              <p:sp>
                <p:nvSpPr>
                  <p:cNvPr id="40" name="PA-Freeform: Shape 27"/>
                  <p:cNvSpPr/>
                  <p:nvPr>
                    <p:custDataLst>
                      <p:tags r:id="rId26"/>
                    </p:custDataLst>
                  </p:nvPr>
                </p:nvSpPr>
                <p:spPr>
                  <a:xfrm>
                    <a:off x="158769" y="1088573"/>
                    <a:ext cx="300278" cy="2228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grpFill/>
                  <a:ln w="12700" cap="flat">
                    <a:noFill/>
                    <a:miter lim="400000"/>
                  </a:ln>
                  <a:effectLst/>
                </p:spPr>
                <p:txBody>
                  <a:bodyPr anchor="ctr"/>
                  <a:lstStyle/>
                  <a:p>
                    <a:pPr algn="ctr"/>
                    <a:endParaRPr dirty="0">
                      <a:latin typeface="思源黑体 CN Light" panose="020B0300000000000000" pitchFamily="34" charset="-122"/>
                    </a:endParaRPr>
                  </a:p>
                </p:txBody>
              </p:sp>
            </p:grpSp>
            <p:sp>
              <p:nvSpPr>
                <p:cNvPr id="38" name="PA-Freeform: Shape 25"/>
                <p:cNvSpPr/>
                <p:nvPr>
                  <p:custDataLst>
                    <p:tags r:id="rId27"/>
                  </p:custDataLst>
                </p:nvPr>
              </p:nvSpPr>
              <p:spPr>
                <a:xfrm>
                  <a:off x="-2" y="1384672"/>
                  <a:ext cx="1278366" cy="2801671"/>
                </a:xfrm>
                <a:custGeom>
                  <a:avLst/>
                  <a:gdLst/>
                  <a:ahLst/>
                  <a:cxnLst>
                    <a:cxn ang="0">
                      <a:pos x="wd2" y="hd2"/>
                    </a:cxn>
                    <a:cxn ang="5400000">
                      <a:pos x="wd2" y="hd2"/>
                    </a:cxn>
                    <a:cxn ang="10800000">
                      <a:pos x="wd2" y="hd2"/>
                    </a:cxn>
                    <a:cxn ang="16200000">
                      <a:pos x="wd2" y="hd2"/>
                    </a:cxn>
                  </a:cxnLst>
                  <a:rect l="0" t="0" r="r" b="b"/>
                  <a:pathLst>
                    <a:path w="21462" h="21501" extrusionOk="0">
                      <a:moveTo>
                        <a:pt x="21256" y="3150"/>
                      </a:moveTo>
                      <a:lnTo>
                        <a:pt x="16498" y="303"/>
                      </a:lnTo>
                      <a:cubicBezTo>
                        <a:pt x="15946" y="-32"/>
                        <a:pt x="14904" y="-99"/>
                        <a:pt x="14171" y="153"/>
                      </a:cubicBezTo>
                      <a:cubicBezTo>
                        <a:pt x="13438" y="406"/>
                        <a:pt x="13291" y="882"/>
                        <a:pt x="13843" y="1217"/>
                      </a:cubicBezTo>
                      <a:lnTo>
                        <a:pt x="17003" y="3093"/>
                      </a:lnTo>
                      <a:cubicBezTo>
                        <a:pt x="17279" y="3261"/>
                        <a:pt x="17261" y="3526"/>
                        <a:pt x="16964" y="3686"/>
                      </a:cubicBezTo>
                      <a:lnTo>
                        <a:pt x="13550" y="6057"/>
                      </a:lnTo>
                      <a:cubicBezTo>
                        <a:pt x="13506" y="6056"/>
                        <a:pt x="7866" y="6058"/>
                        <a:pt x="7779" y="6061"/>
                      </a:cubicBezTo>
                      <a:lnTo>
                        <a:pt x="4499" y="3725"/>
                      </a:lnTo>
                      <a:cubicBezTo>
                        <a:pt x="4201" y="3564"/>
                        <a:pt x="4183" y="3299"/>
                        <a:pt x="4460" y="3131"/>
                      </a:cubicBezTo>
                      <a:lnTo>
                        <a:pt x="7454" y="1217"/>
                      </a:lnTo>
                      <a:cubicBezTo>
                        <a:pt x="8007" y="882"/>
                        <a:pt x="7859" y="406"/>
                        <a:pt x="7126" y="153"/>
                      </a:cubicBezTo>
                      <a:cubicBezTo>
                        <a:pt x="6393" y="-99"/>
                        <a:pt x="5351" y="-32"/>
                        <a:pt x="4800" y="303"/>
                      </a:cubicBezTo>
                      <a:lnTo>
                        <a:pt x="206" y="3188"/>
                      </a:lnTo>
                      <a:cubicBezTo>
                        <a:pt x="-69" y="3356"/>
                        <a:pt x="-69" y="3627"/>
                        <a:pt x="209" y="3794"/>
                      </a:cubicBezTo>
                      <a:cubicBezTo>
                        <a:pt x="209" y="3794"/>
                        <a:pt x="4946" y="7362"/>
                        <a:pt x="4983" y="7452"/>
                      </a:cubicBezTo>
                      <a:cubicBezTo>
                        <a:pt x="4983" y="7453"/>
                        <a:pt x="4983" y="7453"/>
                        <a:pt x="4983" y="7453"/>
                      </a:cubicBezTo>
                      <a:lnTo>
                        <a:pt x="6751" y="20747"/>
                      </a:lnTo>
                      <a:cubicBezTo>
                        <a:pt x="6859" y="21163"/>
                        <a:pt x="7673" y="21501"/>
                        <a:pt x="8568" y="21501"/>
                      </a:cubicBezTo>
                      <a:cubicBezTo>
                        <a:pt x="9464" y="21501"/>
                        <a:pt x="10189" y="21161"/>
                        <a:pt x="10189" y="20741"/>
                      </a:cubicBezTo>
                      <a:lnTo>
                        <a:pt x="10189" y="13143"/>
                      </a:lnTo>
                      <a:lnTo>
                        <a:pt x="11051" y="13143"/>
                      </a:lnTo>
                      <a:lnTo>
                        <a:pt x="11051" y="20741"/>
                      </a:lnTo>
                      <a:cubicBezTo>
                        <a:pt x="11051" y="21161"/>
                        <a:pt x="11778" y="21501"/>
                        <a:pt x="12673" y="21501"/>
                      </a:cubicBezTo>
                      <a:cubicBezTo>
                        <a:pt x="13568" y="21501"/>
                        <a:pt x="14381" y="21163"/>
                        <a:pt x="14490" y="20747"/>
                      </a:cubicBezTo>
                      <a:lnTo>
                        <a:pt x="16434" y="7453"/>
                      </a:lnTo>
                      <a:cubicBezTo>
                        <a:pt x="16434" y="7449"/>
                        <a:pt x="16450" y="7436"/>
                        <a:pt x="16479" y="7414"/>
                      </a:cubicBezTo>
                      <a:lnTo>
                        <a:pt x="16480" y="7414"/>
                      </a:lnTo>
                      <a:cubicBezTo>
                        <a:pt x="16516" y="7324"/>
                        <a:pt x="21253" y="3756"/>
                        <a:pt x="21253" y="3756"/>
                      </a:cubicBezTo>
                      <a:cubicBezTo>
                        <a:pt x="21531" y="3589"/>
                        <a:pt x="21531" y="3318"/>
                        <a:pt x="21256" y="3150"/>
                      </a:cubicBezTo>
                      <a:close/>
                    </a:path>
                  </a:pathLst>
                </a:custGeom>
                <a:grpFill/>
                <a:ln w="12700" cap="flat">
                  <a:noFill/>
                  <a:miter lim="400000"/>
                </a:ln>
                <a:effectLst/>
              </p:spPr>
              <p:txBody>
                <a:bodyPr anchor="ctr"/>
                <a:lstStyle/>
                <a:p>
                  <a:pPr algn="ctr"/>
                  <a:endParaRPr dirty="0">
                    <a:latin typeface="思源黑体 CN Light" panose="020B0300000000000000" pitchFamily="34" charset="-122"/>
                  </a:endParaRPr>
                </a:p>
              </p:txBody>
            </p:sp>
          </p:grpSp>
        </p:grpSp>
        <p:sp>
          <p:nvSpPr>
            <p:cNvPr id="33" name="PA-矩形 32"/>
            <p:cNvSpPr/>
            <p:nvPr>
              <p:custDataLst>
                <p:tags r:id="rId28"/>
              </p:custDataLst>
            </p:nvPr>
          </p:nvSpPr>
          <p:spPr>
            <a:xfrm>
              <a:off x="9123248" y="3972547"/>
              <a:ext cx="2031326" cy="461665"/>
            </a:xfrm>
            <a:prstGeom prst="rect">
              <a:avLst/>
            </a:prstGeom>
          </p:spPr>
          <p:txBody>
            <a:bodyPr wrap="none">
              <a:spAutoFit/>
            </a:bodyPr>
            <a:lstStyle/>
            <a:p>
              <a:pPr algn="ctr"/>
              <a:r>
                <a:rPr lang="zh-CN" altLang="en-US" sz="2400" dirty="0">
                  <a:latin typeface="优设标题黑" panose="00000500000000000000" pitchFamily="2" charset="-122"/>
                  <a:ea typeface="优设标题黑" panose="00000500000000000000" pitchFamily="2" charset="-122"/>
                </a:rPr>
                <a:t>标题文字添加</a:t>
              </a:r>
              <a:endParaRPr lang="zh-CN" altLang="en-US" sz="2400" dirty="0">
                <a:latin typeface="优设标题黑" panose="00000500000000000000" pitchFamily="2" charset="-122"/>
                <a:ea typeface="优设标题黑" panose="00000500000000000000" pitchFamily="2" charset="-122"/>
              </a:endParaRPr>
            </a:p>
          </p:txBody>
        </p:sp>
        <p:sp>
          <p:nvSpPr>
            <p:cNvPr id="34" name="PA-文本框 33"/>
            <p:cNvSpPr txBox="1"/>
            <p:nvPr>
              <p:custDataLst>
                <p:tags r:id="rId29"/>
              </p:custDataLst>
            </p:nvPr>
          </p:nvSpPr>
          <p:spPr>
            <a:xfrm>
              <a:off x="8924075" y="4443717"/>
              <a:ext cx="2429670" cy="894604"/>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击此处键入文本单击单击</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sp>
        <p:nvSpPr>
          <p:cNvPr id="50" name="PA-矩形 49"/>
          <p:cNvSpPr/>
          <p:nvPr>
            <p:custDataLst>
              <p:tags r:id="rId30"/>
            </p:custDataLst>
          </p:nvPr>
        </p:nvSpPr>
        <p:spPr>
          <a:xfrm>
            <a:off x="10189030" y="171325"/>
            <a:ext cx="1560172"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grpSp>
        <p:nvGrpSpPr>
          <p:cNvPr id="60" name="PA-组合 59"/>
          <p:cNvGrpSpPr/>
          <p:nvPr>
            <p:custDataLst>
              <p:tags r:id="rId31"/>
            </p:custDataLst>
          </p:nvPr>
        </p:nvGrpSpPr>
        <p:grpSpPr>
          <a:xfrm>
            <a:off x="586991" y="472430"/>
            <a:ext cx="4122168" cy="943244"/>
            <a:chOff x="586991" y="472430"/>
            <a:chExt cx="4122168" cy="943244"/>
          </a:xfrm>
        </p:grpSpPr>
        <p:grpSp>
          <p:nvGrpSpPr>
            <p:cNvPr id="45" name="组合 44"/>
            <p:cNvGrpSpPr/>
            <p:nvPr/>
          </p:nvGrpSpPr>
          <p:grpSpPr>
            <a:xfrm>
              <a:off x="586991" y="472430"/>
              <a:ext cx="4122168" cy="615219"/>
              <a:chOff x="586991" y="472430"/>
              <a:chExt cx="4122168" cy="615219"/>
            </a:xfrm>
          </p:grpSpPr>
          <p:sp>
            <p:nvSpPr>
              <p:cNvPr id="46" name="PA-椭圆 45"/>
              <p:cNvSpPr/>
              <p:nvPr>
                <p:custDataLst>
                  <p:tags r:id="rId32"/>
                </p:custDataLst>
              </p:nvPr>
            </p:nvSpPr>
            <p:spPr>
              <a:xfrm>
                <a:off x="654123" y="472430"/>
                <a:ext cx="612000" cy="612000"/>
              </a:xfrm>
              <a:prstGeom prst="ellipse">
                <a:avLst/>
              </a:prstGeom>
              <a:solidFill>
                <a:srgbClr val="7E77EE"/>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Arial" panose="020B0604020202020204" pitchFamily="34" charset="0"/>
                </a:endParaRPr>
              </a:p>
            </p:txBody>
          </p:sp>
          <p:sp>
            <p:nvSpPr>
              <p:cNvPr id="48" name="PA-文本框 47"/>
              <p:cNvSpPr txBox="1"/>
              <p:nvPr>
                <p:custDataLst>
                  <p:tags r:id="rId33"/>
                </p:custDataLst>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02</a:t>
                </a:r>
                <a:endParaRPr lang="zh-CN" altLang="en-US" sz="2800" spc="-300" dirty="0">
                  <a:solidFill>
                    <a:schemeClr val="bg1"/>
                  </a:solidFill>
                  <a:effectLst>
                    <a:outerShdw blurRad="38100" dist="38100" dir="2700000" algn="tl">
                      <a:srgbClr val="000000">
                        <a:alpha val="43137"/>
                      </a:srgbClr>
                    </a:outerShdw>
                  </a:effectLst>
                </a:endParaRPr>
              </a:p>
            </p:txBody>
          </p:sp>
          <p:sp>
            <p:nvSpPr>
              <p:cNvPr id="49" name="PA-文本框 48"/>
              <p:cNvSpPr txBox="1"/>
              <p:nvPr>
                <p:custDataLst>
                  <p:tags r:id="rId34"/>
                </p:custDataLst>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请输入标题文字</a:t>
                </a:r>
                <a:endPar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grpSp>
        <p:sp>
          <p:nvSpPr>
            <p:cNvPr id="51" name="PA-文本框 50"/>
            <p:cNvSpPr txBox="1"/>
            <p:nvPr>
              <p:custDataLst>
                <p:tags r:id="rId35"/>
              </p:custDataLst>
            </p:nvPr>
          </p:nvSpPr>
          <p:spPr>
            <a:xfrm>
              <a:off x="586991" y="1154064"/>
              <a:ext cx="4031777" cy="261610"/>
            </a:xfrm>
            <a:prstGeom prst="rect">
              <a:avLst/>
            </a:prstGeom>
            <a:noFill/>
          </p:spPr>
          <p:txBody>
            <a:bodyPr wrap="square" rtlCol="0">
              <a:spAutoFit/>
            </a:bodyPr>
            <a:lstStyle/>
            <a:p>
              <a:pPr algn="dist"/>
              <a:r>
                <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rPr>
                <a:t>ENTER THE CORRESPONDING TEXT CONTENT HERE</a:t>
              </a:r>
              <a:endPar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14:bounceEnd="38000">
                                          <p:cBhvr>
                                            <p:cTn id="7"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59"/>
                                            </p:tgtEl>
                                            <p:attrNameLst>
                                              <p:attrName>style.visibility</p:attrName>
                                            </p:attrNameLst>
                                          </p:cBhvr>
                                          <p:to>
                                            <p:strVal val="visible"/>
                                          </p:to>
                                        </p:set>
                                        <p:anim to="" calcmode="lin" valueType="num" p14:bounceEnd="38000">
                                          <p:cBhvr>
                                            <p:cTn id="11" dur="2000" fill="hold">
                                              <p:stCondLst>
                                                <p:cond delay="0"/>
                                              </p:stCondLst>
                                            </p:cTn>
                                            <p:tgtEl>
                                              <p:spTgt spid="5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5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14:bounceEnd="38000">
                                          <p:cBhvr>
                                            <p:cTn id="15"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30"/>
                                            </p:tgtEl>
                                            <p:attrNameLst>
                                              <p:attrName>style.visibility</p:attrName>
                                            </p:attrNameLst>
                                          </p:cBhvr>
                                          <p:to>
                                            <p:strVal val="visible"/>
                                          </p:to>
                                        </p:set>
                                        <p:anim to="" calcmode="lin" valueType="num" p14:bounceEnd="38000">
                                          <p:cBhvr>
                                            <p:cTn id="19" dur="2000" fill="hold">
                                              <p:stCondLst>
                                                <p:cond delay="0"/>
                                              </p:stCondLst>
                                            </p:cTn>
                                            <p:tgtEl>
                                              <p:spTgt spid="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24"/>
                                            </p:tgtEl>
                                            <p:attrNameLst>
                                              <p:attrName>style.visibility</p:attrName>
                                            </p:attrNameLst>
                                          </p:cBhvr>
                                          <p:to>
                                            <p:strVal val="visible"/>
                                          </p:to>
                                        </p:set>
                                        <p:anim to="" calcmode="lin" valueType="num" p14:bounceEnd="38000">
                                          <p:cBhvr>
                                            <p:cTn id="23" dur="2000" fill="hold">
                                              <p:stCondLst>
                                                <p:cond delay="0"/>
                                              </p:stCondLst>
                                            </p:cTn>
                                            <p:tgtEl>
                                              <p:spTgt spid="2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2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14:presetBounceEnd="38000">
                                      <p:stCondLst>
                                        <p:cond delay="0"/>
                                      </p:stCondLst>
                                      <p:childTnLst>
                                        <p:set>
                                          <p:cBhvr>
                                            <p:cTn id="26" dur="1" fill="hold">
                                              <p:stCondLst>
                                                <p:cond delay="0"/>
                                              </p:stCondLst>
                                            </p:cTn>
                                            <p:tgtEl>
                                              <p:spTgt spid="18"/>
                                            </p:tgtEl>
                                            <p:attrNameLst>
                                              <p:attrName>style.visibility</p:attrName>
                                            </p:attrNameLst>
                                          </p:cBhvr>
                                          <p:to>
                                            <p:strVal val="visible"/>
                                          </p:to>
                                        </p:set>
                                        <p:anim to="" calcmode="lin" valueType="num" p14:bounceEnd="38000">
                                          <p:cBhvr>
                                            <p:cTn id="27" dur="2000" fill="hold">
                                              <p:stCondLst>
                                                <p:cond delay="0"/>
                                              </p:stCondLst>
                                            </p:cTn>
                                            <p:tgtEl>
                                              <p:spTgt spid="1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1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50"/>
                                            </p:tgtEl>
                                            <p:attrNameLst>
                                              <p:attrName>style.visibility</p:attrName>
                                            </p:attrNameLst>
                                          </p:cBhvr>
                                          <p:to>
                                            <p:strVal val="visible"/>
                                          </p:to>
                                        </p:set>
                                        <p:anim to="" calcmode="lin" valueType="num" p14:bounceEnd="38000">
                                          <p:cBhvr>
                                            <p:cTn id="31" dur="2000" fill="hold">
                                              <p:stCondLst>
                                                <p:cond delay="0"/>
                                              </p:stCondLst>
                                            </p:cTn>
                                            <p:tgtEl>
                                              <p:spTgt spid="5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5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14:presetBounceEnd="38000">
                                      <p:stCondLst>
                                        <p:cond delay="0"/>
                                      </p:stCondLst>
                                      <p:childTnLst>
                                        <p:set>
                                          <p:cBhvr>
                                            <p:cTn id="34" dur="1" fill="hold">
                                              <p:stCondLst>
                                                <p:cond delay="0"/>
                                              </p:stCondLst>
                                            </p:cTn>
                                            <p:tgtEl>
                                              <p:spTgt spid="60"/>
                                            </p:tgtEl>
                                            <p:attrNameLst>
                                              <p:attrName>style.visibility</p:attrName>
                                            </p:attrNameLst>
                                          </p:cBhvr>
                                          <p:to>
                                            <p:strVal val="visible"/>
                                          </p:to>
                                        </p:set>
                                        <p:anim to="" calcmode="lin" valueType="num" p14:bounceEnd="38000">
                                          <p:cBhvr>
                                            <p:cTn id="35" dur="2000" fill="hold">
                                              <p:stCondLst>
                                                <p:cond delay="0"/>
                                              </p:stCondLst>
                                            </p:cTn>
                                            <p:tgtEl>
                                              <p:spTgt spid="6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6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to="" calcmode="lin" valueType="num">
                                          <p:cBhvr>
                                            <p:cTn id="11" dur="2000" fill="hold">
                                              <p:stCondLst>
                                                <p:cond delay="0"/>
                                              </p:stCondLst>
                                            </p:cTn>
                                            <p:tgtEl>
                                              <p:spTgt spid="5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5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cBhvr>
                                            <p:cTn id="15"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to="" calcmode="lin" valueType="num">
                                          <p:cBhvr>
                                            <p:cTn id="19" dur="2000" fill="hold">
                                              <p:stCondLst>
                                                <p:cond delay="0"/>
                                              </p:stCondLst>
                                            </p:cTn>
                                            <p:tgtEl>
                                              <p:spTgt spid="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to="" calcmode="lin" valueType="num">
                                          <p:cBhvr>
                                            <p:cTn id="23" dur="2000" fill="hold">
                                              <p:stCondLst>
                                                <p:cond delay="0"/>
                                              </p:stCondLst>
                                            </p:cTn>
                                            <p:tgtEl>
                                              <p:spTgt spid="2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2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to="" calcmode="lin" valueType="num">
                                          <p:cBhvr>
                                            <p:cTn id="27" dur="2000" fill="hold">
                                              <p:stCondLst>
                                                <p:cond delay="0"/>
                                              </p:stCondLst>
                                            </p:cTn>
                                            <p:tgtEl>
                                              <p:spTgt spid="1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1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to="" calcmode="lin" valueType="num">
                                          <p:cBhvr>
                                            <p:cTn id="31" dur="2000" fill="hold">
                                              <p:stCondLst>
                                                <p:cond delay="0"/>
                                              </p:stCondLst>
                                            </p:cTn>
                                            <p:tgtEl>
                                              <p:spTgt spid="5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5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anim to="" calcmode="lin" valueType="num">
                                          <p:cBhvr>
                                            <p:cTn id="35" dur="2000" fill="hold">
                                              <p:stCondLst>
                                                <p:cond delay="0"/>
                                              </p:stCondLst>
                                            </p:cTn>
                                            <p:tgtEl>
                                              <p:spTgt spid="6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6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950686" y="540657"/>
            <a:ext cx="3851124" cy="5776686"/>
          </a:xfrm>
          <a:prstGeom prst="rect">
            <a:avLst/>
          </a:prstGeom>
        </p:spPr>
      </p:pic>
      <p:sp>
        <p:nvSpPr>
          <p:cNvPr id="6" name="PA-矩形 5"/>
          <p:cNvSpPr/>
          <p:nvPr>
            <p:custDataLst>
              <p:tags r:id="rId3"/>
            </p:custDataLst>
          </p:nvPr>
        </p:nvSpPr>
        <p:spPr>
          <a:xfrm>
            <a:off x="950686" y="540657"/>
            <a:ext cx="3851125" cy="5776686"/>
          </a:xfrm>
          <a:prstGeom prst="rect">
            <a:avLst/>
          </a:prstGeom>
          <a:solidFill>
            <a:schemeClr val="tx1">
              <a:lumMod val="95000"/>
              <a:lumOff val="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44" name="PA-矩形 43"/>
          <p:cNvSpPr/>
          <p:nvPr>
            <p:custDataLst>
              <p:tags r:id="rId4"/>
            </p:custDataLst>
          </p:nvPr>
        </p:nvSpPr>
        <p:spPr>
          <a:xfrm>
            <a:off x="10319658" y="171325"/>
            <a:ext cx="1429544" cy="646331"/>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sp>
        <p:nvSpPr>
          <p:cNvPr id="27" name="PA-矩形 26"/>
          <p:cNvSpPr/>
          <p:nvPr>
            <p:custDataLst>
              <p:tags r:id="rId5"/>
            </p:custDataLst>
          </p:nvPr>
        </p:nvSpPr>
        <p:spPr>
          <a:xfrm>
            <a:off x="5716163" y="1859340"/>
            <a:ext cx="5109091" cy="1569660"/>
          </a:xfrm>
          <a:prstGeom prst="rect">
            <a:avLst/>
          </a:prstGeom>
        </p:spPr>
        <p:txBody>
          <a:bodyPr wrap="none">
            <a:spAutoFit/>
          </a:bodyPr>
          <a:lstStyle/>
          <a:p>
            <a:pPr lvl="0">
              <a:defRPr/>
            </a:pPr>
            <a:r>
              <a:rPr lang="zh-CN" altLang="en-US" sz="9600" dirty="0">
                <a:gradFill>
                  <a:gsLst>
                    <a:gs pos="100000">
                      <a:srgbClr val="7E77EE"/>
                    </a:gs>
                    <a:gs pos="0">
                      <a:srgbClr val="6259F0"/>
                    </a:gs>
                  </a:gsLst>
                  <a:lin ang="2700000" scaled="1"/>
                </a:gradFill>
                <a:latin typeface="思源黑体 CN Bold" panose="020B0800000000000000" pitchFamily="34" charset="-122"/>
                <a:ea typeface="思源黑体 CN Bold" panose="020B0800000000000000" pitchFamily="34" charset="-122"/>
              </a:rPr>
              <a:t>经验分享</a:t>
            </a:r>
            <a:endParaRPr lang="zh-CN" altLang="en-US" sz="9600" dirty="0">
              <a:gradFill>
                <a:gsLst>
                  <a:gs pos="100000">
                    <a:srgbClr val="7E77EE"/>
                  </a:gs>
                  <a:gs pos="0">
                    <a:srgbClr val="6259F0"/>
                  </a:gs>
                </a:gsLst>
                <a:lin ang="2700000" scaled="1"/>
              </a:gradFill>
              <a:latin typeface="思源黑体 CN Bold" panose="020B0800000000000000" pitchFamily="34" charset="-122"/>
              <a:ea typeface="思源黑体 CN Bold" panose="020B0800000000000000" pitchFamily="34" charset="-122"/>
            </a:endParaRPr>
          </a:p>
        </p:txBody>
      </p:sp>
      <p:cxnSp>
        <p:nvCxnSpPr>
          <p:cNvPr id="29" name="PA-直接连接符 28"/>
          <p:cNvCxnSpPr/>
          <p:nvPr>
            <p:custDataLst>
              <p:tags r:id="rId6"/>
            </p:custDataLst>
          </p:nvPr>
        </p:nvCxnSpPr>
        <p:spPr>
          <a:xfrm flipV="1">
            <a:off x="5817761" y="3465141"/>
            <a:ext cx="4879268" cy="1"/>
          </a:xfrm>
          <a:prstGeom prst="line">
            <a:avLst/>
          </a:prstGeom>
          <a:ln>
            <a:solidFill>
              <a:srgbClr val="303131"/>
            </a:solidFill>
          </a:ln>
        </p:spPr>
        <p:style>
          <a:lnRef idx="1">
            <a:schemeClr val="accent1"/>
          </a:lnRef>
          <a:fillRef idx="0">
            <a:schemeClr val="accent1"/>
          </a:fillRef>
          <a:effectRef idx="0">
            <a:schemeClr val="accent1"/>
          </a:effectRef>
          <a:fontRef idx="minor">
            <a:schemeClr val="tx1"/>
          </a:fontRef>
        </p:style>
      </p:cxnSp>
      <p:sp>
        <p:nvSpPr>
          <p:cNvPr id="30" name="PA-矩形 29"/>
          <p:cNvSpPr/>
          <p:nvPr>
            <p:custDataLst>
              <p:tags r:id="rId7"/>
            </p:custDataLst>
          </p:nvPr>
        </p:nvSpPr>
        <p:spPr>
          <a:xfrm>
            <a:off x="5716163" y="3534682"/>
            <a:ext cx="3074099" cy="506292"/>
          </a:xfrm>
          <a:prstGeom prst="rect">
            <a:avLst/>
          </a:prstGeom>
        </p:spPr>
        <p:txBody>
          <a:bodyPr wrap="square">
            <a:spAutoFit/>
          </a:bodyPr>
          <a:lstStyle/>
          <a:p>
            <a:pPr lvl="0" algn="dist">
              <a:lnSpc>
                <a:spcPct val="150000"/>
              </a:lnSpc>
              <a:defRPr/>
            </a:pPr>
            <a:r>
              <a:rPr lang="en-US" altLang="zh-CN" sz="2000" i="1" dirty="0">
                <a:solidFill>
                  <a:srgbClr val="303131"/>
                </a:solidFill>
                <a:latin typeface="Arial" panose="020B0604020202020204" pitchFamily="34" charset="0"/>
                <a:ea typeface="思源黑体 CN Light" panose="020B0300000000000000" pitchFamily="34" charset="-122"/>
              </a:rPr>
              <a:t>EXPERIENCE SHARING</a:t>
            </a:r>
            <a:endParaRPr kumimoji="0" lang="zh-CN" altLang="en-US" sz="2000" b="0" i="1" u="none" strike="noStrike" kern="1200" cap="none" spc="0" normalizeH="0" baseline="0" noProof="0" dirty="0">
              <a:ln>
                <a:noFill/>
              </a:ln>
              <a:solidFill>
                <a:srgbClr val="303131"/>
              </a:solidFill>
              <a:effectLst/>
              <a:uLnTx/>
              <a:uFillTx/>
              <a:latin typeface="Arial" panose="020B0604020202020204" pitchFamily="34" charset="0"/>
              <a:ea typeface="思源黑体 CN Light" panose="020B0300000000000000" pitchFamily="34" charset="-122"/>
            </a:endParaRPr>
          </a:p>
        </p:txBody>
      </p:sp>
      <p:sp>
        <p:nvSpPr>
          <p:cNvPr id="31" name="PA-矩形 30"/>
          <p:cNvSpPr/>
          <p:nvPr>
            <p:custDataLst>
              <p:tags r:id="rId8"/>
            </p:custDataLst>
          </p:nvPr>
        </p:nvSpPr>
        <p:spPr>
          <a:xfrm>
            <a:off x="5839420" y="4233211"/>
            <a:ext cx="2622407" cy="156966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rPr>
              <a:t>PART </a:t>
            </a:r>
            <a:endPar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endParaRPr>
          </a:p>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rPr>
              <a:t>THREE</a:t>
            </a:r>
            <a:endPar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endParaRPr>
          </a:p>
        </p:txBody>
      </p:sp>
      <p:cxnSp>
        <p:nvCxnSpPr>
          <p:cNvPr id="33" name="PA-直接连接符 32"/>
          <p:cNvCxnSpPr/>
          <p:nvPr>
            <p:custDataLst>
              <p:tags r:id="rId9"/>
            </p:custDataLst>
          </p:nvPr>
        </p:nvCxnSpPr>
        <p:spPr>
          <a:xfrm>
            <a:off x="10825254" y="6131609"/>
            <a:ext cx="735599" cy="0"/>
          </a:xfrm>
          <a:prstGeom prst="line">
            <a:avLst/>
          </a:prstGeom>
          <a:ln w="38100">
            <a:solidFill>
              <a:srgbClr val="6259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14:bounceEnd="38000">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14:bounceEnd="38000">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44"/>
                                            </p:tgtEl>
                                            <p:attrNameLst>
                                              <p:attrName>style.visibility</p:attrName>
                                            </p:attrNameLst>
                                          </p:cBhvr>
                                          <p:to>
                                            <p:strVal val="visible"/>
                                          </p:to>
                                        </p:set>
                                        <p:anim to="" calcmode="lin" valueType="num" p14:bounceEnd="38000">
                                          <p:cBhvr>
                                            <p:cTn id="1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27"/>
                                            </p:tgtEl>
                                            <p:attrNameLst>
                                              <p:attrName>style.visibility</p:attrName>
                                            </p:attrNameLst>
                                          </p:cBhvr>
                                          <p:to>
                                            <p:strVal val="visible"/>
                                          </p:to>
                                        </p:set>
                                        <p:anim to="" calcmode="lin" valueType="num" p14:bounceEnd="38000">
                                          <p:cBhvr>
                                            <p:cTn id="19"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29"/>
                                            </p:tgtEl>
                                            <p:attrNameLst>
                                              <p:attrName>style.visibility</p:attrName>
                                            </p:attrNameLst>
                                          </p:cBhvr>
                                          <p:to>
                                            <p:strVal val="visible"/>
                                          </p:to>
                                        </p:set>
                                        <p:anim to="" calcmode="lin" valueType="num" p14:bounceEnd="38000">
                                          <p:cBhvr>
                                            <p:cTn id="23" dur="2000" fill="hold">
                                              <p:stCondLst>
                                                <p:cond delay="0"/>
                                              </p:stCondLst>
                                            </p:cTn>
                                            <p:tgtEl>
                                              <p:spTgt spid="2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2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30"/>
                                            </p:tgtEl>
                                            <p:attrNameLst>
                                              <p:attrName>style.visibility</p:attrName>
                                            </p:attrNameLst>
                                          </p:cBhvr>
                                          <p:to>
                                            <p:strVal val="visible"/>
                                          </p:to>
                                        </p:set>
                                        <p:anim to="" calcmode="lin" valueType="num" p14:bounceEnd="38000">
                                          <p:cBhvr>
                                            <p:cTn id="27" dur="2000" fill="hold">
                                              <p:stCondLst>
                                                <p:cond delay="0"/>
                                              </p:stCondLst>
                                            </p:cTn>
                                            <p:tgtEl>
                                              <p:spTgt spid="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31"/>
                                            </p:tgtEl>
                                            <p:attrNameLst>
                                              <p:attrName>style.visibility</p:attrName>
                                            </p:attrNameLst>
                                          </p:cBhvr>
                                          <p:to>
                                            <p:strVal val="visible"/>
                                          </p:to>
                                        </p:set>
                                        <p:anim to="" calcmode="lin" valueType="num" p14:bounceEnd="38000">
                                          <p:cBhvr>
                                            <p:cTn id="31" dur="2000" fill="hold">
                                              <p:stCondLst>
                                                <p:cond delay="0"/>
                                              </p:stCondLst>
                                            </p:cTn>
                                            <p:tgtEl>
                                              <p:spTgt spid="3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3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14:presetBounceEnd="38000">
                                      <p:stCondLst>
                                        <p:cond delay="0"/>
                                      </p:stCondLst>
                                      <p:childTnLst>
                                        <p:set>
                                          <p:cBhvr>
                                            <p:cTn id="34" dur="1" fill="hold">
                                              <p:stCondLst>
                                                <p:cond delay="0"/>
                                              </p:stCondLst>
                                            </p:cTn>
                                            <p:tgtEl>
                                              <p:spTgt spid="33"/>
                                            </p:tgtEl>
                                            <p:attrNameLst>
                                              <p:attrName>style.visibility</p:attrName>
                                            </p:attrNameLst>
                                          </p:cBhvr>
                                          <p:to>
                                            <p:strVal val="visible"/>
                                          </p:to>
                                        </p:set>
                                        <p:anim to="" calcmode="lin" valueType="num" p14:bounceEnd="38000">
                                          <p:cBhvr>
                                            <p:cTn id="35" dur="2000" fill="hold">
                                              <p:stCondLst>
                                                <p:cond delay="0"/>
                                              </p:stCondLst>
                                            </p:cTn>
                                            <p:tgtEl>
                                              <p:spTgt spid="3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3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p:bldP spid="27" grpId="0"/>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to="" calcmode="lin" valueType="num">
                                          <p:cBhvr>
                                            <p:cTn id="1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to="" calcmode="lin" valueType="num">
                                          <p:cBhvr>
                                            <p:cTn id="19"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to="" calcmode="lin" valueType="num">
                                          <p:cBhvr>
                                            <p:cTn id="23" dur="2000" fill="hold">
                                              <p:stCondLst>
                                                <p:cond delay="0"/>
                                              </p:stCondLst>
                                            </p:cTn>
                                            <p:tgtEl>
                                              <p:spTgt spid="2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2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to="" calcmode="lin" valueType="num">
                                          <p:cBhvr>
                                            <p:cTn id="27" dur="2000" fill="hold">
                                              <p:stCondLst>
                                                <p:cond delay="0"/>
                                              </p:stCondLst>
                                            </p:cTn>
                                            <p:tgtEl>
                                              <p:spTgt spid="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to="" calcmode="lin" valueType="num">
                                          <p:cBhvr>
                                            <p:cTn id="31" dur="2000" fill="hold">
                                              <p:stCondLst>
                                                <p:cond delay="0"/>
                                              </p:stCondLst>
                                            </p:cTn>
                                            <p:tgtEl>
                                              <p:spTgt spid="3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3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to="" calcmode="lin" valueType="num">
                                          <p:cBhvr>
                                            <p:cTn id="35" dur="2000" fill="hold">
                                              <p:stCondLst>
                                                <p:cond delay="0"/>
                                              </p:stCondLst>
                                            </p:cTn>
                                            <p:tgtEl>
                                              <p:spTgt spid="3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3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p:bldP spid="27" grpId="0"/>
          <p:bldP spid="30" grpId="0"/>
          <p:bldP spid="3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A-Chart 7"/>
          <p:cNvGraphicFramePr/>
          <p:nvPr>
            <p:custDataLst>
              <p:tags r:id="rId2"/>
            </p:custDataLst>
          </p:nvPr>
        </p:nvGraphicFramePr>
        <p:xfrm>
          <a:off x="1271131" y="2108116"/>
          <a:ext cx="5845566" cy="3473534"/>
        </p:xfrm>
        <a:graphic>
          <a:graphicData uri="http://schemas.openxmlformats.org/drawingml/2006/chart">
            <c:chart xmlns:c="http://schemas.openxmlformats.org/drawingml/2006/chart" xmlns:r="http://schemas.openxmlformats.org/officeDocument/2006/relationships" r:id="rId1"/>
          </a:graphicData>
        </a:graphic>
      </p:graphicFrame>
      <p:grpSp>
        <p:nvGrpSpPr>
          <p:cNvPr id="17" name="PA-组合 16"/>
          <p:cNvGrpSpPr/>
          <p:nvPr>
            <p:custDataLst>
              <p:tags r:id="rId3"/>
            </p:custDataLst>
          </p:nvPr>
        </p:nvGrpSpPr>
        <p:grpSpPr>
          <a:xfrm>
            <a:off x="7473158" y="2283724"/>
            <a:ext cx="4484862" cy="2945183"/>
            <a:chOff x="7473158" y="2283724"/>
            <a:chExt cx="4484862" cy="2945183"/>
          </a:xfrm>
        </p:grpSpPr>
        <p:sp>
          <p:nvSpPr>
            <p:cNvPr id="9" name="PA-文本框 8"/>
            <p:cNvSpPr txBox="1"/>
            <p:nvPr>
              <p:custDataLst>
                <p:tags r:id="rId4"/>
              </p:custDataLst>
            </p:nvPr>
          </p:nvSpPr>
          <p:spPr>
            <a:xfrm>
              <a:off x="7473158" y="2283724"/>
              <a:ext cx="1887055" cy="509948"/>
            </a:xfrm>
            <a:prstGeom prst="rect">
              <a:avLst/>
            </a:prstGeom>
            <a:noFill/>
          </p:spPr>
          <p:txBody>
            <a:bodyPr wrap="none" rtlCol="0">
              <a:spAutoFit/>
            </a:bodyPr>
            <a:lstStyle/>
            <a:p>
              <a:pPr lvl="0" algn="r" defTabSz="457200">
                <a:lnSpc>
                  <a:spcPct val="120000"/>
                </a:lnSpc>
              </a:pPr>
              <a:r>
                <a:rPr lang="zh-CN" altLang="en-US" sz="2400" dirty="0">
                  <a:solidFill>
                    <a:schemeClr val="tx1">
                      <a:lumMod val="75000"/>
                      <a:lumOff val="25000"/>
                    </a:schemeClr>
                  </a:solidFill>
                  <a:latin typeface="优设标题黑" panose="00000500000000000000" pitchFamily="2" charset="-122"/>
                  <a:ea typeface="优设标题黑" panose="00000500000000000000" pitchFamily="2" charset="-122"/>
                </a:rPr>
                <a:t>标题文字添加</a:t>
              </a:r>
              <a:endParaRPr lang="zh-CN" altLang="en-US" sz="24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grpSp>
          <p:nvGrpSpPr>
            <p:cNvPr id="11" name="组合 10"/>
            <p:cNvGrpSpPr/>
            <p:nvPr/>
          </p:nvGrpSpPr>
          <p:grpSpPr>
            <a:xfrm>
              <a:off x="7568900" y="2875002"/>
              <a:ext cx="2756916" cy="553998"/>
              <a:chOff x="7360920" y="4161770"/>
              <a:chExt cx="2297430" cy="461665"/>
            </a:xfrm>
          </p:grpSpPr>
          <p:sp>
            <p:nvSpPr>
              <p:cNvPr id="12" name="PA-矩形 11"/>
              <p:cNvSpPr/>
              <p:nvPr>
                <p:custDataLst>
                  <p:tags r:id="rId5"/>
                </p:custDataLst>
              </p:nvPr>
            </p:nvSpPr>
            <p:spPr>
              <a:xfrm>
                <a:off x="7360920" y="4161770"/>
                <a:ext cx="2297430" cy="378480"/>
              </a:xfrm>
              <a:prstGeom prst="rect">
                <a:avLst/>
              </a:prstGeom>
              <a:gradFill>
                <a:gsLst>
                  <a:gs pos="0">
                    <a:srgbClr val="7E77EE"/>
                  </a:gs>
                  <a:gs pos="100000">
                    <a:srgbClr val="6259F0"/>
                  </a:gs>
                </a:gsLst>
                <a:lin ang="2700000" scaled="1"/>
              </a:gradFill>
              <a:ln w="12700" cap="flat" cmpd="sng" algn="ctr">
                <a:noFill/>
                <a:prstDash val="solid"/>
                <a:miter lim="800000"/>
              </a:ln>
              <a:effectLst>
                <a:outerShdw blurRad="152400" dist="38100" dir="2700000" sx="103000" sy="103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13" name="PA-文本框 12"/>
              <p:cNvSpPr txBox="1"/>
              <p:nvPr>
                <p:custDataLst>
                  <p:tags r:id="rId6"/>
                </p:custDataLst>
              </p:nvPr>
            </p:nvSpPr>
            <p:spPr>
              <a:xfrm>
                <a:off x="7499053" y="4161770"/>
                <a:ext cx="1887055" cy="461665"/>
              </a:xfrm>
              <a:prstGeom prst="rect">
                <a:avLst/>
              </a:prstGeom>
              <a:noFill/>
            </p:spPr>
            <p:txBody>
              <a:bodyPr wrap="none" rtlCol="0">
                <a:spAutoFit/>
              </a:bodyPr>
              <a:lstStyle/>
              <a:p>
                <a:pPr lvl="0"/>
                <a:r>
                  <a:rPr lang="zh-CN" altLang="en-US" sz="2400" kern="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标题文字添加</a:t>
                </a:r>
                <a:endParaRPr lang="zh-CN" altLang="en-US" sz="2400" kern="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sp>
          <p:nvSpPr>
            <p:cNvPr id="14" name="PA-文本框 13"/>
            <p:cNvSpPr txBox="1"/>
            <p:nvPr>
              <p:custDataLst>
                <p:tags r:id="rId7"/>
              </p:custDataLst>
            </p:nvPr>
          </p:nvSpPr>
          <p:spPr>
            <a:xfrm>
              <a:off x="7473158" y="3596212"/>
              <a:ext cx="4484862" cy="894604"/>
            </a:xfrm>
            <a:prstGeom prst="rect">
              <a:avLst/>
            </a:prstGeom>
            <a:noFill/>
          </p:spPr>
          <p:txBody>
            <a:bodyPr wrap="square" rtlCol="0">
              <a:spAutoFit/>
            </a:bodyPr>
            <a:lstStyle/>
            <a:p>
              <a:pPr defTabSz="457200">
                <a:lnSpc>
                  <a:spcPct val="150000"/>
                </a:lnSpc>
              </a:pPr>
              <a:r>
                <a:rPr lang="zh-CN" altLang="en-US" sz="1200" dirty="0">
                  <a:solidFill>
                    <a:prstClr val="black">
                      <a:lumMod val="95000"/>
                      <a:lumOff val="5000"/>
                    </a:prstClr>
                  </a:solidFill>
                  <a:latin typeface="思源黑体 CN Light" panose="020B0300000000000000" pitchFamily="34" charset="-122"/>
                  <a:ea typeface="思源黑体 CN Light" panose="020B0300000000000000" pitchFamily="34" charset="-122"/>
                </a:rPr>
                <a:t>单击此处键入文本单击此处键入</a:t>
              </a:r>
              <a:endParaRPr lang="en-US" altLang="zh-CN" sz="1200" dirty="0">
                <a:solidFill>
                  <a:prstClr val="black">
                    <a:lumMod val="95000"/>
                    <a:lumOff val="5000"/>
                  </a:prstClr>
                </a:solidFill>
                <a:latin typeface="思源黑体 CN Light" panose="020B0300000000000000" pitchFamily="34" charset="-122"/>
                <a:ea typeface="思源黑体 CN Light" panose="020B0300000000000000" pitchFamily="34" charset="-122"/>
              </a:endParaRPr>
            </a:p>
            <a:p>
              <a:pPr defTabSz="457200">
                <a:lnSpc>
                  <a:spcPct val="150000"/>
                </a:lnSpc>
              </a:pPr>
              <a:r>
                <a:rPr lang="zh-CN" altLang="en-US" sz="1200" dirty="0">
                  <a:solidFill>
                    <a:prstClr val="black">
                      <a:lumMod val="95000"/>
                      <a:lumOff val="5000"/>
                    </a:prstClr>
                  </a:solidFill>
                  <a:latin typeface="思源黑体 CN Light" panose="020B0300000000000000" pitchFamily="34" charset="-122"/>
                  <a:ea typeface="思源黑体 CN Light" panose="020B0300000000000000" pitchFamily="34" charset="-122"/>
                </a:rPr>
                <a:t>单击此处键入文本单击此处键入文本单击此键</a:t>
              </a:r>
              <a:endParaRPr lang="en-US" altLang="zh-CN" sz="1200" dirty="0">
                <a:solidFill>
                  <a:prstClr val="black">
                    <a:lumMod val="95000"/>
                    <a:lumOff val="5000"/>
                  </a:prstClr>
                </a:solidFill>
                <a:latin typeface="思源黑体 CN Light" panose="020B0300000000000000" pitchFamily="34" charset="-122"/>
                <a:ea typeface="思源黑体 CN Light" panose="020B0300000000000000" pitchFamily="34" charset="-122"/>
              </a:endParaRPr>
            </a:p>
            <a:p>
              <a:pPr defTabSz="457200">
                <a:lnSpc>
                  <a:spcPct val="150000"/>
                </a:lnSpc>
              </a:pPr>
              <a:r>
                <a:rPr lang="zh-CN" altLang="en-US" sz="1200" dirty="0">
                  <a:solidFill>
                    <a:prstClr val="black">
                      <a:lumMod val="95000"/>
                      <a:lumOff val="5000"/>
                    </a:prstClr>
                  </a:solidFill>
                  <a:latin typeface="思源黑体 CN Light" panose="020B0300000000000000" pitchFamily="34" charset="-122"/>
                  <a:ea typeface="思源黑体 CN Light" panose="020B0300000000000000" pitchFamily="34" charset="-122"/>
                </a:rPr>
                <a:t>单击此处键入文本单击此处键入文本单击此处键入文本</a:t>
              </a:r>
              <a:endParaRPr lang="zh-CN" altLang="en-US" sz="1200" dirty="0">
                <a:solidFill>
                  <a:prstClr val="black">
                    <a:lumMod val="95000"/>
                    <a:lumOff val="5000"/>
                  </a:prstClr>
                </a:solidFill>
                <a:latin typeface="思源黑体 CN Light" panose="020B0300000000000000" pitchFamily="34" charset="-122"/>
                <a:ea typeface="思源黑体 CN Light" panose="020B0300000000000000" pitchFamily="34" charset="-122"/>
              </a:endParaRPr>
            </a:p>
          </p:txBody>
        </p:sp>
        <p:sp>
          <p:nvSpPr>
            <p:cNvPr id="15" name="PA-文本框 14"/>
            <p:cNvSpPr txBox="1"/>
            <p:nvPr>
              <p:custDataLst>
                <p:tags r:id="rId8"/>
              </p:custDataLst>
            </p:nvPr>
          </p:nvSpPr>
          <p:spPr>
            <a:xfrm>
              <a:off x="7473158" y="4611302"/>
              <a:ext cx="3131342" cy="617605"/>
            </a:xfrm>
            <a:prstGeom prst="rect">
              <a:avLst/>
            </a:prstGeom>
            <a:noFill/>
          </p:spPr>
          <p:txBody>
            <a:bodyPr wrap="square" rtlCol="0">
              <a:spAutoFit/>
            </a:bodyPr>
            <a:lstStyle/>
            <a:p>
              <a:pPr defTabSz="457200">
                <a:lnSpc>
                  <a:spcPct val="150000"/>
                </a:lnSpc>
              </a:pPr>
              <a:r>
                <a:rPr lang="zh-CN" altLang="en-US" sz="1200" dirty="0">
                  <a:solidFill>
                    <a:prstClr val="black">
                      <a:lumMod val="95000"/>
                      <a:lumOff val="5000"/>
                    </a:prstClr>
                  </a:solidFill>
                  <a:latin typeface="思源黑体 CN Light" panose="020B0300000000000000" pitchFamily="34" charset="-122"/>
                  <a:ea typeface="思源黑体 CN Light" panose="020B0300000000000000" pitchFamily="34" charset="-122"/>
                </a:rPr>
                <a:t>单击此处键入文本单击此处键入</a:t>
              </a:r>
              <a:endParaRPr lang="en-US" altLang="zh-CN" sz="1200" dirty="0">
                <a:solidFill>
                  <a:prstClr val="black">
                    <a:lumMod val="95000"/>
                    <a:lumOff val="5000"/>
                  </a:prstClr>
                </a:solidFill>
                <a:latin typeface="思源黑体 CN Light" panose="020B0300000000000000" pitchFamily="34" charset="-122"/>
                <a:ea typeface="思源黑体 CN Light" panose="020B0300000000000000" pitchFamily="34" charset="-122"/>
              </a:endParaRPr>
            </a:p>
            <a:p>
              <a:pPr defTabSz="457200">
                <a:lnSpc>
                  <a:spcPct val="150000"/>
                </a:lnSpc>
              </a:pPr>
              <a:r>
                <a:rPr lang="zh-CN" altLang="en-US" sz="1200" dirty="0">
                  <a:solidFill>
                    <a:prstClr val="black">
                      <a:lumMod val="95000"/>
                      <a:lumOff val="5000"/>
                    </a:prstClr>
                  </a:solidFill>
                  <a:latin typeface="思源黑体 CN Light" panose="020B0300000000000000" pitchFamily="34" charset="-122"/>
                  <a:ea typeface="思源黑体 CN Light" panose="020B0300000000000000" pitchFamily="34" charset="-122"/>
                </a:rPr>
                <a:t>单击此处键入文本单击此处键入文本</a:t>
              </a:r>
              <a:endParaRPr lang="zh-CN" altLang="en-US" sz="1200" dirty="0">
                <a:solidFill>
                  <a:prstClr val="black">
                    <a:lumMod val="95000"/>
                    <a:lumOff val="5000"/>
                  </a:prstClr>
                </a:solidFill>
                <a:latin typeface="思源黑体 CN Light" panose="020B0300000000000000" pitchFamily="34" charset="-122"/>
                <a:ea typeface="思源黑体 CN Light" panose="020B0300000000000000" pitchFamily="34" charset="-122"/>
              </a:endParaRPr>
            </a:p>
          </p:txBody>
        </p:sp>
      </p:grpSp>
      <p:sp>
        <p:nvSpPr>
          <p:cNvPr id="22" name="PA-矩形 21"/>
          <p:cNvSpPr/>
          <p:nvPr>
            <p:custDataLst>
              <p:tags r:id="rId9"/>
            </p:custDataLst>
          </p:nvPr>
        </p:nvSpPr>
        <p:spPr>
          <a:xfrm>
            <a:off x="10189030" y="171325"/>
            <a:ext cx="1560172"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grpSp>
        <p:nvGrpSpPr>
          <p:cNvPr id="10" name="PA-组合 9"/>
          <p:cNvGrpSpPr/>
          <p:nvPr>
            <p:custDataLst>
              <p:tags r:id="rId10"/>
            </p:custDataLst>
          </p:nvPr>
        </p:nvGrpSpPr>
        <p:grpSpPr>
          <a:xfrm>
            <a:off x="586991" y="472430"/>
            <a:ext cx="4122168" cy="943244"/>
            <a:chOff x="586991" y="472430"/>
            <a:chExt cx="4122168" cy="943244"/>
          </a:xfrm>
        </p:grpSpPr>
        <p:grpSp>
          <p:nvGrpSpPr>
            <p:cNvPr id="18" name="组合 17"/>
            <p:cNvGrpSpPr/>
            <p:nvPr/>
          </p:nvGrpSpPr>
          <p:grpSpPr>
            <a:xfrm>
              <a:off x="586991" y="472430"/>
              <a:ext cx="4122168" cy="615219"/>
              <a:chOff x="586991" y="472430"/>
              <a:chExt cx="4122168" cy="615219"/>
            </a:xfrm>
          </p:grpSpPr>
          <p:sp>
            <p:nvSpPr>
              <p:cNvPr id="19" name="PA-椭圆 18"/>
              <p:cNvSpPr/>
              <p:nvPr>
                <p:custDataLst>
                  <p:tags r:id="rId11"/>
                </p:custDataLst>
              </p:nvPr>
            </p:nvSpPr>
            <p:spPr>
              <a:xfrm>
                <a:off x="654123" y="472430"/>
                <a:ext cx="612000" cy="612000"/>
              </a:xfrm>
              <a:prstGeom prst="ellipse">
                <a:avLst/>
              </a:prstGeom>
              <a:solidFill>
                <a:srgbClr val="7E77EE"/>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Arial" panose="020B0604020202020204" pitchFamily="34" charset="0"/>
                </a:endParaRPr>
              </a:p>
            </p:txBody>
          </p:sp>
          <p:sp>
            <p:nvSpPr>
              <p:cNvPr id="20" name="PA-文本框 19"/>
              <p:cNvSpPr txBox="1"/>
              <p:nvPr>
                <p:custDataLst>
                  <p:tags r:id="rId12"/>
                </p:custDataLst>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03</a:t>
                </a:r>
                <a:endParaRPr lang="zh-CN" altLang="en-US" sz="2800" spc="-300" dirty="0">
                  <a:solidFill>
                    <a:schemeClr val="bg1"/>
                  </a:solidFill>
                  <a:effectLst>
                    <a:outerShdw blurRad="38100" dist="38100" dir="2700000" algn="tl">
                      <a:srgbClr val="000000">
                        <a:alpha val="43137"/>
                      </a:srgbClr>
                    </a:outerShdw>
                  </a:effectLst>
                </a:endParaRPr>
              </a:p>
            </p:txBody>
          </p:sp>
          <p:sp>
            <p:nvSpPr>
              <p:cNvPr id="21" name="PA-文本框 20"/>
              <p:cNvSpPr txBox="1"/>
              <p:nvPr>
                <p:custDataLst>
                  <p:tags r:id="rId13"/>
                </p:custDataLst>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请输入标题文字</a:t>
                </a:r>
                <a:endPar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grpSp>
        <p:sp>
          <p:nvSpPr>
            <p:cNvPr id="23" name="PA-文本框 22"/>
            <p:cNvSpPr txBox="1"/>
            <p:nvPr>
              <p:custDataLst>
                <p:tags r:id="rId14"/>
              </p:custDataLst>
            </p:nvPr>
          </p:nvSpPr>
          <p:spPr>
            <a:xfrm>
              <a:off x="586991" y="1154064"/>
              <a:ext cx="4031777" cy="261610"/>
            </a:xfrm>
            <a:prstGeom prst="rect">
              <a:avLst/>
            </a:prstGeom>
            <a:noFill/>
          </p:spPr>
          <p:txBody>
            <a:bodyPr wrap="square" rtlCol="0">
              <a:spAutoFit/>
            </a:bodyPr>
            <a:lstStyle/>
            <a:p>
              <a:pPr algn="dist"/>
              <a:r>
                <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rPr>
                <a:t>ENTER THE CORRESPONDING TEXT CONTENT HERE</a:t>
              </a:r>
              <a:endPar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14:bounceEnd="38000">
                                          <p:cBhvr>
                                            <p:cTn id="7" dur="2000" fill="hold">
                                              <p:stCondLst>
                                                <p:cond delay="0"/>
                                              </p:stCondLst>
                                            </p:cTn>
                                            <p:tgtEl>
                                              <p:spTgt spid="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17"/>
                                            </p:tgtEl>
                                            <p:attrNameLst>
                                              <p:attrName>style.visibility</p:attrName>
                                            </p:attrNameLst>
                                          </p:cBhvr>
                                          <p:to>
                                            <p:strVal val="visible"/>
                                          </p:to>
                                        </p:set>
                                        <p:anim to="" calcmode="lin" valueType="num" p14:bounceEnd="38000">
                                          <p:cBhvr>
                                            <p:cTn id="11" dur="2000" fill="hold">
                                              <p:stCondLst>
                                                <p:cond delay="0"/>
                                              </p:stCondLst>
                                            </p:cTn>
                                            <p:tgtEl>
                                              <p:spTgt spid="1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1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22"/>
                                            </p:tgtEl>
                                            <p:attrNameLst>
                                              <p:attrName>style.visibility</p:attrName>
                                            </p:attrNameLst>
                                          </p:cBhvr>
                                          <p:to>
                                            <p:strVal val="visible"/>
                                          </p:to>
                                        </p:set>
                                        <p:anim to="" calcmode="lin" valueType="num" p14:bounceEnd="38000">
                                          <p:cBhvr>
                                            <p:cTn id="15" dur="2000" fill="hold">
                                              <p:stCondLst>
                                                <p:cond delay="0"/>
                                              </p:stCondLst>
                                            </p:cTn>
                                            <p:tgtEl>
                                              <p:spTgt spid="2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2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10"/>
                                            </p:tgtEl>
                                            <p:attrNameLst>
                                              <p:attrName>style.visibility</p:attrName>
                                            </p:attrNameLst>
                                          </p:cBhvr>
                                          <p:to>
                                            <p:strVal val="visible"/>
                                          </p:to>
                                        </p:set>
                                        <p:anim to="" calcmode="lin" valueType="num" p14:bounceEnd="38000">
                                          <p:cBhvr>
                                            <p:cTn id="19"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2000" fill="hold">
                                              <p:stCondLst>
                                                <p:cond delay="0"/>
                                              </p:stCondLst>
                                            </p:cTn>
                                            <p:tgtEl>
                                              <p:spTgt spid="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to="" calcmode="lin" valueType="num">
                                          <p:cBhvr>
                                            <p:cTn id="11" dur="2000" fill="hold">
                                              <p:stCondLst>
                                                <p:cond delay="0"/>
                                              </p:stCondLst>
                                            </p:cTn>
                                            <p:tgtEl>
                                              <p:spTgt spid="1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1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to="" calcmode="lin" valueType="num">
                                          <p:cBhvr>
                                            <p:cTn id="15" dur="2000" fill="hold">
                                              <p:stCondLst>
                                                <p:cond delay="0"/>
                                              </p:stCondLst>
                                            </p:cTn>
                                            <p:tgtEl>
                                              <p:spTgt spid="2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2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to="" calcmode="lin" valueType="num">
                                          <p:cBhvr>
                                            <p:cTn id="19"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PA-组合 78"/>
          <p:cNvGrpSpPr/>
          <p:nvPr>
            <p:custDataLst>
              <p:tags r:id="rId1"/>
            </p:custDataLst>
          </p:nvPr>
        </p:nvGrpSpPr>
        <p:grpSpPr>
          <a:xfrm>
            <a:off x="1937785" y="1813762"/>
            <a:ext cx="8342827" cy="2322598"/>
            <a:chOff x="1937785" y="1552505"/>
            <a:chExt cx="8342827" cy="2322598"/>
          </a:xfrm>
        </p:grpSpPr>
        <p:cxnSp>
          <p:nvCxnSpPr>
            <p:cNvPr id="52" name="PA-直接连接符 2"/>
            <p:cNvCxnSpPr/>
            <p:nvPr>
              <p:custDataLst>
                <p:tags r:id="rId2"/>
              </p:custDataLst>
            </p:nvPr>
          </p:nvCxnSpPr>
          <p:spPr>
            <a:xfrm>
              <a:off x="2057211" y="2114128"/>
              <a:ext cx="8049930" cy="0"/>
            </a:xfrm>
            <a:prstGeom prst="line">
              <a:avLst/>
            </a:prstGeom>
            <a:noFill/>
            <a:ln w="12700" cap="flat" cmpd="sng" algn="ctr">
              <a:solidFill>
                <a:sysClr val="window" lastClr="FFFFFF">
                  <a:lumMod val="75000"/>
                  <a:alpha val="20000"/>
                </a:sysClr>
              </a:solidFill>
              <a:prstDash val="sysDot"/>
              <a:miter lim="800000"/>
            </a:ln>
            <a:effectLst/>
          </p:spPr>
        </p:cxnSp>
        <p:cxnSp>
          <p:nvCxnSpPr>
            <p:cNvPr id="53" name="PA-直接连接符 3"/>
            <p:cNvCxnSpPr/>
            <p:nvPr>
              <p:custDataLst>
                <p:tags r:id="rId3"/>
              </p:custDataLst>
            </p:nvPr>
          </p:nvCxnSpPr>
          <p:spPr>
            <a:xfrm>
              <a:off x="2057211" y="2440063"/>
              <a:ext cx="8049930" cy="0"/>
            </a:xfrm>
            <a:prstGeom prst="line">
              <a:avLst/>
            </a:prstGeom>
            <a:noFill/>
            <a:ln w="12700" cap="flat" cmpd="sng" algn="ctr">
              <a:solidFill>
                <a:sysClr val="window" lastClr="FFFFFF">
                  <a:lumMod val="75000"/>
                  <a:alpha val="20000"/>
                </a:sysClr>
              </a:solidFill>
              <a:prstDash val="sysDot"/>
              <a:miter lim="800000"/>
            </a:ln>
            <a:effectLst/>
          </p:spPr>
        </p:cxnSp>
        <p:cxnSp>
          <p:nvCxnSpPr>
            <p:cNvPr id="54" name="PA-直接连接符 4"/>
            <p:cNvCxnSpPr/>
            <p:nvPr>
              <p:custDataLst>
                <p:tags r:id="rId4"/>
              </p:custDataLst>
            </p:nvPr>
          </p:nvCxnSpPr>
          <p:spPr>
            <a:xfrm>
              <a:off x="2057211" y="2765997"/>
              <a:ext cx="8049930" cy="0"/>
            </a:xfrm>
            <a:prstGeom prst="line">
              <a:avLst/>
            </a:prstGeom>
            <a:noFill/>
            <a:ln w="12700" cap="flat" cmpd="sng" algn="ctr">
              <a:solidFill>
                <a:sysClr val="window" lastClr="FFFFFF">
                  <a:lumMod val="75000"/>
                  <a:alpha val="20000"/>
                </a:sysClr>
              </a:solidFill>
              <a:prstDash val="sysDot"/>
              <a:miter lim="800000"/>
            </a:ln>
            <a:effectLst/>
          </p:spPr>
        </p:cxnSp>
        <p:cxnSp>
          <p:nvCxnSpPr>
            <p:cNvPr id="55" name="PA-直接连接符 5"/>
            <p:cNvCxnSpPr/>
            <p:nvPr>
              <p:custDataLst>
                <p:tags r:id="rId5"/>
              </p:custDataLst>
            </p:nvPr>
          </p:nvCxnSpPr>
          <p:spPr>
            <a:xfrm>
              <a:off x="2057211" y="3091933"/>
              <a:ext cx="8049930" cy="0"/>
            </a:xfrm>
            <a:prstGeom prst="line">
              <a:avLst/>
            </a:prstGeom>
            <a:noFill/>
            <a:ln w="12700" cap="flat" cmpd="sng" algn="ctr">
              <a:solidFill>
                <a:sysClr val="window" lastClr="FFFFFF">
                  <a:lumMod val="75000"/>
                  <a:alpha val="20000"/>
                </a:sysClr>
              </a:solidFill>
              <a:prstDash val="sysDot"/>
              <a:miter lim="800000"/>
            </a:ln>
            <a:effectLst/>
          </p:spPr>
        </p:cxnSp>
        <p:grpSp>
          <p:nvGrpSpPr>
            <p:cNvPr id="56" name="Group 61"/>
            <p:cNvGrpSpPr/>
            <p:nvPr/>
          </p:nvGrpSpPr>
          <p:grpSpPr>
            <a:xfrm>
              <a:off x="2056963" y="1552505"/>
              <a:ext cx="8043989" cy="1996882"/>
              <a:chOff x="856234" y="1246789"/>
              <a:chExt cx="7425819" cy="2189066"/>
            </a:xfrm>
          </p:grpSpPr>
          <p:cxnSp>
            <p:nvCxnSpPr>
              <p:cNvPr id="57" name="PA-直接连接符 7"/>
              <p:cNvCxnSpPr/>
              <p:nvPr>
                <p:custDataLst>
                  <p:tags r:id="rId6"/>
                </p:custDataLst>
              </p:nvPr>
            </p:nvCxnSpPr>
            <p:spPr>
              <a:xfrm>
                <a:off x="856234" y="1246789"/>
                <a:ext cx="0" cy="2189066"/>
              </a:xfrm>
              <a:prstGeom prst="line">
                <a:avLst/>
              </a:prstGeom>
              <a:noFill/>
              <a:ln w="12700" cap="flat" cmpd="sng" algn="ctr">
                <a:solidFill>
                  <a:schemeClr val="tx1">
                    <a:lumMod val="95000"/>
                    <a:lumOff val="5000"/>
                    <a:alpha val="20000"/>
                  </a:schemeClr>
                </a:solidFill>
                <a:prstDash val="sysDot"/>
                <a:miter lim="800000"/>
              </a:ln>
              <a:effectLst/>
            </p:spPr>
          </p:cxnSp>
          <p:cxnSp>
            <p:nvCxnSpPr>
              <p:cNvPr id="58" name="PA-直接连接符 8"/>
              <p:cNvCxnSpPr/>
              <p:nvPr>
                <p:custDataLst>
                  <p:tags r:id="rId7"/>
                </p:custDataLst>
              </p:nvPr>
            </p:nvCxnSpPr>
            <p:spPr>
              <a:xfrm>
                <a:off x="1531308" y="1246789"/>
                <a:ext cx="0" cy="2189066"/>
              </a:xfrm>
              <a:prstGeom prst="line">
                <a:avLst/>
              </a:prstGeom>
              <a:noFill/>
              <a:ln w="12700" cap="flat" cmpd="sng" algn="ctr">
                <a:solidFill>
                  <a:schemeClr val="tx1">
                    <a:lumMod val="95000"/>
                    <a:lumOff val="5000"/>
                    <a:alpha val="20000"/>
                  </a:schemeClr>
                </a:solidFill>
                <a:prstDash val="sysDot"/>
                <a:miter lim="800000"/>
              </a:ln>
              <a:effectLst/>
            </p:spPr>
          </p:cxnSp>
          <p:cxnSp>
            <p:nvCxnSpPr>
              <p:cNvPr id="59" name="PA-直接连接符 9"/>
              <p:cNvCxnSpPr/>
              <p:nvPr>
                <p:custDataLst>
                  <p:tags r:id="rId8"/>
                </p:custDataLst>
              </p:nvPr>
            </p:nvCxnSpPr>
            <p:spPr>
              <a:xfrm>
                <a:off x="2206382" y="1246789"/>
                <a:ext cx="0" cy="2189066"/>
              </a:xfrm>
              <a:prstGeom prst="line">
                <a:avLst/>
              </a:prstGeom>
              <a:noFill/>
              <a:ln w="12700" cap="flat" cmpd="sng" algn="ctr">
                <a:solidFill>
                  <a:schemeClr val="tx1">
                    <a:lumMod val="95000"/>
                    <a:lumOff val="5000"/>
                    <a:alpha val="20000"/>
                  </a:schemeClr>
                </a:solidFill>
                <a:prstDash val="sysDot"/>
                <a:miter lim="800000"/>
              </a:ln>
              <a:effectLst/>
            </p:spPr>
          </p:cxnSp>
          <p:cxnSp>
            <p:nvCxnSpPr>
              <p:cNvPr id="60" name="PA-直接连接符 10"/>
              <p:cNvCxnSpPr/>
              <p:nvPr>
                <p:custDataLst>
                  <p:tags r:id="rId9"/>
                </p:custDataLst>
              </p:nvPr>
            </p:nvCxnSpPr>
            <p:spPr>
              <a:xfrm>
                <a:off x="2881456" y="1246789"/>
                <a:ext cx="0" cy="2189066"/>
              </a:xfrm>
              <a:prstGeom prst="line">
                <a:avLst/>
              </a:prstGeom>
              <a:noFill/>
              <a:ln w="12700" cap="flat" cmpd="sng" algn="ctr">
                <a:solidFill>
                  <a:schemeClr val="tx1">
                    <a:lumMod val="95000"/>
                    <a:lumOff val="5000"/>
                    <a:alpha val="20000"/>
                  </a:schemeClr>
                </a:solidFill>
                <a:prstDash val="sysDot"/>
                <a:miter lim="800000"/>
              </a:ln>
              <a:effectLst/>
            </p:spPr>
          </p:cxnSp>
          <p:cxnSp>
            <p:nvCxnSpPr>
              <p:cNvPr id="61" name="PA-直接连接符 11"/>
              <p:cNvCxnSpPr/>
              <p:nvPr>
                <p:custDataLst>
                  <p:tags r:id="rId10"/>
                </p:custDataLst>
              </p:nvPr>
            </p:nvCxnSpPr>
            <p:spPr>
              <a:xfrm>
                <a:off x="3556530" y="1246789"/>
                <a:ext cx="0" cy="2189066"/>
              </a:xfrm>
              <a:prstGeom prst="line">
                <a:avLst/>
              </a:prstGeom>
              <a:noFill/>
              <a:ln w="12700" cap="flat" cmpd="sng" algn="ctr">
                <a:solidFill>
                  <a:schemeClr val="tx1">
                    <a:lumMod val="95000"/>
                    <a:lumOff val="5000"/>
                    <a:alpha val="20000"/>
                  </a:schemeClr>
                </a:solidFill>
                <a:prstDash val="sysDot"/>
                <a:miter lim="800000"/>
              </a:ln>
              <a:effectLst/>
            </p:spPr>
          </p:cxnSp>
          <p:cxnSp>
            <p:nvCxnSpPr>
              <p:cNvPr id="62" name="PA-直接连接符 12"/>
              <p:cNvCxnSpPr/>
              <p:nvPr>
                <p:custDataLst>
                  <p:tags r:id="rId11"/>
                </p:custDataLst>
              </p:nvPr>
            </p:nvCxnSpPr>
            <p:spPr>
              <a:xfrm>
                <a:off x="4231604" y="1246789"/>
                <a:ext cx="0" cy="2189066"/>
              </a:xfrm>
              <a:prstGeom prst="line">
                <a:avLst/>
              </a:prstGeom>
              <a:noFill/>
              <a:ln w="12700" cap="flat" cmpd="sng" algn="ctr">
                <a:solidFill>
                  <a:schemeClr val="tx1">
                    <a:lumMod val="95000"/>
                    <a:lumOff val="5000"/>
                    <a:alpha val="20000"/>
                  </a:schemeClr>
                </a:solidFill>
                <a:prstDash val="sysDot"/>
                <a:miter lim="800000"/>
              </a:ln>
              <a:effectLst/>
            </p:spPr>
          </p:cxnSp>
          <p:cxnSp>
            <p:nvCxnSpPr>
              <p:cNvPr id="63" name="PA-直接连接符 13"/>
              <p:cNvCxnSpPr/>
              <p:nvPr>
                <p:custDataLst>
                  <p:tags r:id="rId12"/>
                </p:custDataLst>
              </p:nvPr>
            </p:nvCxnSpPr>
            <p:spPr>
              <a:xfrm>
                <a:off x="4906678" y="1246789"/>
                <a:ext cx="0" cy="2189066"/>
              </a:xfrm>
              <a:prstGeom prst="line">
                <a:avLst/>
              </a:prstGeom>
              <a:noFill/>
              <a:ln w="12700" cap="flat" cmpd="sng" algn="ctr">
                <a:solidFill>
                  <a:schemeClr val="tx1">
                    <a:lumMod val="95000"/>
                    <a:lumOff val="5000"/>
                    <a:alpha val="20000"/>
                  </a:schemeClr>
                </a:solidFill>
                <a:prstDash val="sysDot"/>
                <a:miter lim="800000"/>
              </a:ln>
              <a:effectLst/>
            </p:spPr>
          </p:cxnSp>
          <p:cxnSp>
            <p:nvCxnSpPr>
              <p:cNvPr id="64" name="PA-直接连接符 14"/>
              <p:cNvCxnSpPr/>
              <p:nvPr>
                <p:custDataLst>
                  <p:tags r:id="rId13"/>
                </p:custDataLst>
              </p:nvPr>
            </p:nvCxnSpPr>
            <p:spPr>
              <a:xfrm>
                <a:off x="5581752" y="1246789"/>
                <a:ext cx="0" cy="2189066"/>
              </a:xfrm>
              <a:prstGeom prst="line">
                <a:avLst/>
              </a:prstGeom>
              <a:noFill/>
              <a:ln w="12700" cap="flat" cmpd="sng" algn="ctr">
                <a:solidFill>
                  <a:schemeClr val="tx1">
                    <a:lumMod val="95000"/>
                    <a:lumOff val="5000"/>
                    <a:alpha val="20000"/>
                  </a:schemeClr>
                </a:solidFill>
                <a:prstDash val="sysDot"/>
                <a:miter lim="800000"/>
              </a:ln>
              <a:effectLst/>
            </p:spPr>
          </p:cxnSp>
          <p:cxnSp>
            <p:nvCxnSpPr>
              <p:cNvPr id="65" name="PA-直接连接符 15"/>
              <p:cNvCxnSpPr/>
              <p:nvPr>
                <p:custDataLst>
                  <p:tags r:id="rId14"/>
                </p:custDataLst>
              </p:nvPr>
            </p:nvCxnSpPr>
            <p:spPr>
              <a:xfrm>
                <a:off x="6256826" y="1246789"/>
                <a:ext cx="0" cy="2189066"/>
              </a:xfrm>
              <a:prstGeom prst="line">
                <a:avLst/>
              </a:prstGeom>
              <a:noFill/>
              <a:ln w="12700" cap="flat" cmpd="sng" algn="ctr">
                <a:solidFill>
                  <a:schemeClr val="tx1">
                    <a:lumMod val="95000"/>
                    <a:lumOff val="5000"/>
                    <a:alpha val="20000"/>
                  </a:schemeClr>
                </a:solidFill>
                <a:prstDash val="sysDot"/>
                <a:miter lim="800000"/>
              </a:ln>
              <a:effectLst/>
            </p:spPr>
          </p:cxnSp>
          <p:cxnSp>
            <p:nvCxnSpPr>
              <p:cNvPr id="66" name="PA-直接连接符 16"/>
              <p:cNvCxnSpPr/>
              <p:nvPr>
                <p:custDataLst>
                  <p:tags r:id="rId15"/>
                </p:custDataLst>
              </p:nvPr>
            </p:nvCxnSpPr>
            <p:spPr>
              <a:xfrm>
                <a:off x="6931900" y="1246789"/>
                <a:ext cx="0" cy="2189066"/>
              </a:xfrm>
              <a:prstGeom prst="line">
                <a:avLst/>
              </a:prstGeom>
              <a:noFill/>
              <a:ln w="12700" cap="flat" cmpd="sng" algn="ctr">
                <a:solidFill>
                  <a:schemeClr val="tx1">
                    <a:lumMod val="95000"/>
                    <a:lumOff val="5000"/>
                    <a:alpha val="20000"/>
                  </a:schemeClr>
                </a:solidFill>
                <a:prstDash val="sysDot"/>
                <a:miter lim="800000"/>
              </a:ln>
              <a:effectLst/>
            </p:spPr>
          </p:cxnSp>
          <p:cxnSp>
            <p:nvCxnSpPr>
              <p:cNvPr id="67" name="PA-直接连接符 17"/>
              <p:cNvCxnSpPr/>
              <p:nvPr>
                <p:custDataLst>
                  <p:tags r:id="rId16"/>
                </p:custDataLst>
              </p:nvPr>
            </p:nvCxnSpPr>
            <p:spPr>
              <a:xfrm>
                <a:off x="7606974" y="1246789"/>
                <a:ext cx="0" cy="2189066"/>
              </a:xfrm>
              <a:prstGeom prst="line">
                <a:avLst/>
              </a:prstGeom>
              <a:noFill/>
              <a:ln w="12700" cap="flat" cmpd="sng" algn="ctr">
                <a:solidFill>
                  <a:schemeClr val="tx1">
                    <a:lumMod val="95000"/>
                    <a:lumOff val="5000"/>
                    <a:alpha val="20000"/>
                  </a:schemeClr>
                </a:solidFill>
                <a:prstDash val="sysDot"/>
                <a:miter lim="800000"/>
              </a:ln>
              <a:effectLst/>
            </p:spPr>
          </p:cxnSp>
          <p:cxnSp>
            <p:nvCxnSpPr>
              <p:cNvPr id="68" name="PA-直接连接符 18"/>
              <p:cNvCxnSpPr/>
              <p:nvPr>
                <p:custDataLst>
                  <p:tags r:id="rId17"/>
                </p:custDataLst>
              </p:nvPr>
            </p:nvCxnSpPr>
            <p:spPr>
              <a:xfrm>
                <a:off x="8282053" y="1246789"/>
                <a:ext cx="0" cy="2189066"/>
              </a:xfrm>
              <a:prstGeom prst="line">
                <a:avLst/>
              </a:prstGeom>
              <a:noFill/>
              <a:ln w="12700" cap="flat" cmpd="sng" algn="ctr">
                <a:solidFill>
                  <a:schemeClr val="tx1">
                    <a:lumMod val="95000"/>
                    <a:lumOff val="5000"/>
                    <a:alpha val="20000"/>
                  </a:schemeClr>
                </a:solidFill>
                <a:prstDash val="sysDot"/>
                <a:miter lim="800000"/>
              </a:ln>
              <a:effectLst/>
            </p:spPr>
          </p:cxnSp>
        </p:grpSp>
        <p:grpSp>
          <p:nvGrpSpPr>
            <p:cNvPr id="27" name="Group 138"/>
            <p:cNvGrpSpPr/>
            <p:nvPr/>
          </p:nvGrpSpPr>
          <p:grpSpPr>
            <a:xfrm>
              <a:off x="1937785" y="3736604"/>
              <a:ext cx="8291418" cy="138499"/>
              <a:chOff x="746213" y="3435855"/>
              <a:chExt cx="7654225" cy="127855"/>
            </a:xfrm>
          </p:grpSpPr>
          <p:sp>
            <p:nvSpPr>
              <p:cNvPr id="40" name="PA-文本框 20"/>
              <p:cNvSpPr txBox="1"/>
              <p:nvPr>
                <p:custDataLst>
                  <p:tags r:id="rId18"/>
                </p:custDataLst>
              </p:nvPr>
            </p:nvSpPr>
            <p:spPr>
              <a:xfrm>
                <a:off x="746213" y="3435855"/>
                <a:ext cx="220493" cy="127855"/>
              </a:xfrm>
              <a:prstGeom prst="rect">
                <a:avLst/>
              </a:prstGeom>
              <a:noFill/>
            </p:spPr>
            <p:txBody>
              <a:bodyPr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JAN</a:t>
                </a:r>
                <a:endPar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41" name="PA-文本框 21"/>
              <p:cNvSpPr txBox="1"/>
              <p:nvPr>
                <p:custDataLst>
                  <p:tags r:id="rId19"/>
                </p:custDataLst>
              </p:nvPr>
            </p:nvSpPr>
            <p:spPr>
              <a:xfrm>
                <a:off x="1416615" y="3435855"/>
                <a:ext cx="229371" cy="127855"/>
              </a:xfrm>
              <a:prstGeom prst="rect">
                <a:avLst/>
              </a:prstGeom>
              <a:noFill/>
            </p:spPr>
            <p:txBody>
              <a:bodyPr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FEB</a:t>
                </a:r>
                <a:endPar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42" name="PA-文本框 22"/>
              <p:cNvSpPr txBox="1"/>
              <p:nvPr>
                <p:custDataLst>
                  <p:tags r:id="rId20"/>
                </p:custDataLst>
              </p:nvPr>
            </p:nvSpPr>
            <p:spPr>
              <a:xfrm>
                <a:off x="2079116" y="3435855"/>
                <a:ext cx="254528" cy="127855"/>
              </a:xfrm>
              <a:prstGeom prst="rect">
                <a:avLst/>
              </a:prstGeom>
              <a:noFill/>
            </p:spPr>
            <p:txBody>
              <a:bodyPr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MAR</a:t>
                </a:r>
                <a:endPar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43" name="PA-文本框 23"/>
              <p:cNvSpPr txBox="1"/>
              <p:nvPr>
                <p:custDataLst>
                  <p:tags r:id="rId21"/>
                </p:custDataLst>
              </p:nvPr>
            </p:nvSpPr>
            <p:spPr>
              <a:xfrm>
                <a:off x="2760107" y="3435855"/>
                <a:ext cx="242689" cy="127855"/>
              </a:xfrm>
              <a:prstGeom prst="rect">
                <a:avLst/>
              </a:prstGeom>
              <a:noFill/>
            </p:spPr>
            <p:txBody>
              <a:bodyPr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ABR</a:t>
                </a:r>
                <a:endPar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44" name="PA-文本框 24"/>
              <p:cNvSpPr txBox="1"/>
              <p:nvPr>
                <p:custDataLst>
                  <p:tags r:id="rId22"/>
                </p:custDataLst>
              </p:nvPr>
            </p:nvSpPr>
            <p:spPr>
              <a:xfrm>
                <a:off x="3430742" y="3435855"/>
                <a:ext cx="251568" cy="127855"/>
              </a:xfrm>
              <a:prstGeom prst="rect">
                <a:avLst/>
              </a:prstGeom>
              <a:noFill/>
            </p:spPr>
            <p:txBody>
              <a:bodyPr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MAY</a:t>
                </a:r>
                <a:endPar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45" name="PA-文本框 25"/>
              <p:cNvSpPr txBox="1"/>
              <p:nvPr>
                <p:custDataLst>
                  <p:tags r:id="rId23"/>
                </p:custDataLst>
              </p:nvPr>
            </p:nvSpPr>
            <p:spPr>
              <a:xfrm>
                <a:off x="4119872" y="3435855"/>
                <a:ext cx="223452" cy="127855"/>
              </a:xfrm>
              <a:prstGeom prst="rect">
                <a:avLst/>
              </a:prstGeom>
              <a:noFill/>
            </p:spPr>
            <p:txBody>
              <a:bodyPr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JUN</a:t>
                </a:r>
                <a:endPar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46" name="PA-文本框 26"/>
              <p:cNvSpPr txBox="1"/>
              <p:nvPr>
                <p:custDataLst>
                  <p:tags r:id="rId24"/>
                </p:custDataLst>
              </p:nvPr>
            </p:nvSpPr>
            <p:spPr>
              <a:xfrm>
                <a:off x="4802345" y="3435855"/>
                <a:ext cx="208654" cy="127855"/>
              </a:xfrm>
              <a:prstGeom prst="rect">
                <a:avLst/>
              </a:prstGeom>
              <a:noFill/>
            </p:spPr>
            <p:txBody>
              <a:bodyPr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JUL</a:t>
                </a:r>
                <a:endPar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47" name="PA-文本框 27"/>
              <p:cNvSpPr txBox="1"/>
              <p:nvPr>
                <p:custDataLst>
                  <p:tags r:id="rId25"/>
                </p:custDataLst>
              </p:nvPr>
            </p:nvSpPr>
            <p:spPr>
              <a:xfrm>
                <a:off x="5455963" y="3435855"/>
                <a:ext cx="251568" cy="127855"/>
              </a:xfrm>
              <a:prstGeom prst="rect">
                <a:avLst/>
              </a:prstGeom>
              <a:noFill/>
            </p:spPr>
            <p:txBody>
              <a:bodyPr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AUG</a:t>
                </a:r>
                <a:endPar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48" name="PA-文本框 28"/>
              <p:cNvSpPr txBox="1"/>
              <p:nvPr>
                <p:custDataLst>
                  <p:tags r:id="rId26"/>
                </p:custDataLst>
              </p:nvPr>
            </p:nvSpPr>
            <p:spPr>
              <a:xfrm>
                <a:off x="6141393" y="3435855"/>
                <a:ext cx="230850" cy="127855"/>
              </a:xfrm>
              <a:prstGeom prst="rect">
                <a:avLst/>
              </a:prstGeom>
              <a:noFill/>
            </p:spPr>
            <p:txBody>
              <a:bodyPr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SEP</a:t>
                </a:r>
                <a:endPar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49" name="PA-文本框 29"/>
              <p:cNvSpPr txBox="1"/>
              <p:nvPr>
                <p:custDataLst>
                  <p:tags r:id="rId27"/>
                </p:custDataLst>
              </p:nvPr>
            </p:nvSpPr>
            <p:spPr>
              <a:xfrm>
                <a:off x="6813513" y="3435855"/>
                <a:ext cx="236771" cy="127855"/>
              </a:xfrm>
              <a:prstGeom prst="rect">
                <a:avLst/>
              </a:prstGeom>
              <a:noFill/>
            </p:spPr>
            <p:txBody>
              <a:bodyPr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ACT</a:t>
                </a:r>
                <a:endPar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50" name="PA-文本框 30"/>
              <p:cNvSpPr txBox="1"/>
              <p:nvPr>
                <p:custDataLst>
                  <p:tags r:id="rId28"/>
                </p:custDataLst>
              </p:nvPr>
            </p:nvSpPr>
            <p:spPr>
              <a:xfrm>
                <a:off x="7486361" y="3435855"/>
                <a:ext cx="241210" cy="127855"/>
              </a:xfrm>
              <a:prstGeom prst="rect">
                <a:avLst/>
              </a:prstGeom>
              <a:noFill/>
            </p:spPr>
            <p:txBody>
              <a:bodyPr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NOV</a:t>
                </a:r>
                <a:endPar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51" name="PA-文本框 31"/>
              <p:cNvSpPr txBox="1"/>
              <p:nvPr>
                <p:custDataLst>
                  <p:tags r:id="rId29"/>
                </p:custDataLst>
              </p:nvPr>
            </p:nvSpPr>
            <p:spPr>
              <a:xfrm>
                <a:off x="8163668" y="3435855"/>
                <a:ext cx="236770" cy="127855"/>
              </a:xfrm>
              <a:prstGeom prst="rect">
                <a:avLst/>
              </a:prstGeom>
              <a:noFill/>
            </p:spPr>
            <p:txBody>
              <a:bodyPr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DEC</a:t>
                </a:r>
                <a:endParaRPr kumimoji="0" lang="en-US" sz="9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grpSp>
        <p:sp>
          <p:nvSpPr>
            <p:cNvPr id="28" name="PA-圆角矩形 36"/>
            <p:cNvSpPr/>
            <p:nvPr>
              <p:custDataLst>
                <p:tags r:id="rId30"/>
              </p:custDataLst>
            </p:nvPr>
          </p:nvSpPr>
          <p:spPr>
            <a:xfrm flipV="1">
              <a:off x="2051805" y="2051726"/>
              <a:ext cx="1970963" cy="124805"/>
            </a:xfrm>
            <a:prstGeom prst="roundRect">
              <a:avLst/>
            </a:prstGeom>
            <a:solidFill>
              <a:srgbClr val="7E77E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05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29" name="PA-圆角矩形 37"/>
            <p:cNvSpPr/>
            <p:nvPr>
              <p:custDataLst>
                <p:tags r:id="rId31"/>
              </p:custDataLst>
            </p:nvPr>
          </p:nvSpPr>
          <p:spPr>
            <a:xfrm flipV="1">
              <a:off x="2788235" y="2377660"/>
              <a:ext cx="1970963" cy="124805"/>
            </a:xfrm>
            <a:prstGeom prst="roundRect">
              <a:avLst/>
            </a:prstGeom>
            <a:solidFill>
              <a:schemeClr val="bg1">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05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30" name="PA-圆角矩形 38"/>
            <p:cNvSpPr/>
            <p:nvPr>
              <p:custDataLst>
                <p:tags r:id="rId32"/>
              </p:custDataLst>
            </p:nvPr>
          </p:nvSpPr>
          <p:spPr>
            <a:xfrm flipV="1">
              <a:off x="4982050" y="2703595"/>
              <a:ext cx="1462543" cy="124805"/>
            </a:xfrm>
            <a:prstGeom prst="roundRect">
              <a:avLst/>
            </a:prstGeom>
            <a:solidFill>
              <a:schemeClr val="bg1">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05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31" name="PA-圆角矩形 39"/>
            <p:cNvSpPr/>
            <p:nvPr>
              <p:custDataLst>
                <p:tags r:id="rId33"/>
              </p:custDataLst>
            </p:nvPr>
          </p:nvSpPr>
          <p:spPr>
            <a:xfrm flipV="1">
              <a:off x="6033789" y="2051726"/>
              <a:ext cx="1608328" cy="124805"/>
            </a:xfrm>
            <a:prstGeom prst="roundRect">
              <a:avLst/>
            </a:prstGeom>
            <a:solidFill>
              <a:srgbClr val="6259F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05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32" name="PA-圆角矩形 40"/>
            <p:cNvSpPr/>
            <p:nvPr>
              <p:custDataLst>
                <p:tags r:id="rId34"/>
              </p:custDataLst>
            </p:nvPr>
          </p:nvSpPr>
          <p:spPr>
            <a:xfrm flipV="1">
              <a:off x="8638405" y="2377660"/>
              <a:ext cx="1471442" cy="124805"/>
            </a:xfrm>
            <a:prstGeom prst="round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05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33" name="PA-圆角矩形 41"/>
            <p:cNvSpPr/>
            <p:nvPr>
              <p:custDataLst>
                <p:tags r:id="rId35"/>
              </p:custDataLst>
            </p:nvPr>
          </p:nvSpPr>
          <p:spPr>
            <a:xfrm flipV="1">
              <a:off x="2049960" y="3029530"/>
              <a:ext cx="6452688" cy="124805"/>
            </a:xfrm>
            <a:prstGeom prst="roundRect">
              <a:avLst/>
            </a:prstGeom>
            <a:solidFill>
              <a:srgbClr val="7E77E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05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34" name="PA-圆角矩形标注 46"/>
            <p:cNvSpPr/>
            <p:nvPr>
              <p:custDataLst>
                <p:tags r:id="rId36"/>
              </p:custDataLst>
            </p:nvPr>
          </p:nvSpPr>
          <p:spPr>
            <a:xfrm>
              <a:off x="3519258" y="1614908"/>
              <a:ext cx="587396" cy="301725"/>
            </a:xfrm>
            <a:prstGeom prst="wedgeRoundRectCallout">
              <a:avLst>
                <a:gd name="adj1" fmla="val -22666"/>
                <a:gd name="adj2" fmla="val 92593"/>
                <a:gd name="adj3" fmla="val 16667"/>
              </a:avLst>
            </a:prstGeom>
            <a:solidFill>
              <a:schemeClr val="tx1">
                <a:lumMod val="75000"/>
                <a:lumOff val="25000"/>
              </a:schemeClr>
            </a:solidFill>
            <a:ln w="12700" cap="flat" cmpd="sng" algn="ctr">
              <a:noFill/>
              <a:prstDash val="solid"/>
              <a:miter lim="800000"/>
            </a:ln>
            <a:effectLst>
              <a:outerShdw blurRad="1270000" dist="342900" dir="5400000" sx="85000" sy="85000" algn="t" rotWithShape="0">
                <a:srgbClr val="EC2B8C">
                  <a:alpha val="40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rPr>
                <a:t>90%</a:t>
              </a:r>
              <a:endParaRPr kumimoji="0" lang="en-US"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endParaRPr>
            </a:p>
          </p:txBody>
        </p:sp>
        <p:sp>
          <p:nvSpPr>
            <p:cNvPr id="35" name="PA-圆角矩形标注 47"/>
            <p:cNvSpPr/>
            <p:nvPr>
              <p:custDataLst>
                <p:tags r:id="rId37"/>
              </p:custDataLst>
            </p:nvPr>
          </p:nvSpPr>
          <p:spPr>
            <a:xfrm>
              <a:off x="5713440" y="2289200"/>
              <a:ext cx="587396" cy="301725"/>
            </a:xfrm>
            <a:prstGeom prst="wedgeRoundRectCallout">
              <a:avLst>
                <a:gd name="adj1" fmla="val -22666"/>
                <a:gd name="adj2" fmla="val 92593"/>
                <a:gd name="adj3" fmla="val 16667"/>
              </a:avLst>
            </a:prstGeom>
            <a:solidFill>
              <a:schemeClr val="tx1">
                <a:lumMod val="75000"/>
                <a:lumOff val="25000"/>
              </a:schemeClr>
            </a:solidFill>
            <a:ln w="12700" cap="flat" cmpd="sng" algn="ctr">
              <a:noFill/>
              <a:prstDash val="solid"/>
              <a:miter lim="800000"/>
            </a:ln>
            <a:effectLst>
              <a:outerShdw blurRad="1270000" dist="342900" dir="5400000" sx="85000" sy="85000" algn="t" rotWithShape="0">
                <a:srgbClr val="6A37C7">
                  <a:alpha val="40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rPr>
                <a:t>90%</a:t>
              </a:r>
              <a:endParaRPr kumimoji="0" lang="en-US"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endParaRPr>
            </a:p>
          </p:txBody>
        </p:sp>
        <p:sp>
          <p:nvSpPr>
            <p:cNvPr id="36" name="PA-圆角矩形标注 48"/>
            <p:cNvSpPr/>
            <p:nvPr>
              <p:custDataLst>
                <p:tags r:id="rId38"/>
              </p:custDataLst>
            </p:nvPr>
          </p:nvSpPr>
          <p:spPr>
            <a:xfrm>
              <a:off x="7195396" y="1614908"/>
              <a:ext cx="587396" cy="301725"/>
            </a:xfrm>
            <a:prstGeom prst="wedgeRoundRectCallout">
              <a:avLst>
                <a:gd name="adj1" fmla="val -22666"/>
                <a:gd name="adj2" fmla="val 92593"/>
                <a:gd name="adj3" fmla="val 16667"/>
              </a:avLst>
            </a:prstGeom>
            <a:solidFill>
              <a:schemeClr val="tx1">
                <a:lumMod val="75000"/>
                <a:lumOff val="25000"/>
              </a:schemeClr>
            </a:solidFill>
            <a:ln w="12700" cap="flat" cmpd="sng" algn="ctr">
              <a:noFill/>
              <a:prstDash val="solid"/>
              <a:miter lim="800000"/>
            </a:ln>
            <a:effectLst>
              <a:outerShdw blurRad="1270000" dist="342900" dir="5400000" sx="85000" sy="85000" algn="t" rotWithShape="0">
                <a:srgbClr val="19C8EB">
                  <a:alpha val="40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rPr>
                <a:t>90%</a:t>
              </a:r>
              <a:endParaRPr kumimoji="0" lang="en-US"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endParaRPr>
            </a:p>
          </p:txBody>
        </p:sp>
        <p:sp>
          <p:nvSpPr>
            <p:cNvPr id="37" name="PA-圆角矩形标注 122"/>
            <p:cNvSpPr/>
            <p:nvPr>
              <p:custDataLst>
                <p:tags r:id="rId39"/>
              </p:custDataLst>
            </p:nvPr>
          </p:nvSpPr>
          <p:spPr>
            <a:xfrm>
              <a:off x="7915252" y="2615135"/>
              <a:ext cx="587396" cy="301725"/>
            </a:xfrm>
            <a:prstGeom prst="wedgeRoundRectCallout">
              <a:avLst>
                <a:gd name="adj1" fmla="val -22666"/>
                <a:gd name="adj2" fmla="val 92593"/>
                <a:gd name="adj3" fmla="val 16667"/>
              </a:avLst>
            </a:prstGeom>
            <a:solidFill>
              <a:schemeClr val="tx1">
                <a:lumMod val="75000"/>
                <a:lumOff val="25000"/>
              </a:schemeClr>
            </a:solidFill>
            <a:ln w="12700" cap="flat" cmpd="sng" algn="ctr">
              <a:noFill/>
              <a:prstDash val="solid"/>
              <a:miter lim="800000"/>
            </a:ln>
            <a:effectLst>
              <a:outerShdw blurRad="1270000" dist="342900" dir="5400000" sx="85000" sy="85000" algn="t" rotWithShape="0">
                <a:srgbClr val="19C8EB">
                  <a:alpha val="40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rPr>
                <a:t>70%</a:t>
              </a:r>
              <a:endParaRPr kumimoji="0" lang="en-US"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endParaRPr>
            </a:p>
          </p:txBody>
        </p:sp>
        <p:sp>
          <p:nvSpPr>
            <p:cNvPr id="38" name="PA-圆角矩形标注 82"/>
            <p:cNvSpPr/>
            <p:nvPr>
              <p:custDataLst>
                <p:tags r:id="rId40"/>
              </p:custDataLst>
            </p:nvPr>
          </p:nvSpPr>
          <p:spPr>
            <a:xfrm>
              <a:off x="4257843" y="1926920"/>
              <a:ext cx="587396" cy="301725"/>
            </a:xfrm>
            <a:prstGeom prst="wedgeRoundRectCallout">
              <a:avLst>
                <a:gd name="adj1" fmla="val -22666"/>
                <a:gd name="adj2" fmla="val 92593"/>
                <a:gd name="adj3" fmla="val 16667"/>
              </a:avLst>
            </a:prstGeom>
            <a:solidFill>
              <a:schemeClr val="tx1">
                <a:lumMod val="75000"/>
                <a:lumOff val="25000"/>
              </a:schemeClr>
            </a:solidFill>
            <a:ln w="12700" cap="flat" cmpd="sng" algn="ctr">
              <a:noFill/>
              <a:prstDash val="solid"/>
              <a:miter lim="800000"/>
            </a:ln>
            <a:effectLst>
              <a:outerShdw blurRad="1270000" dist="342900" dir="5400000" sx="85000" sy="85000" algn="t" rotWithShape="0">
                <a:srgbClr val="9477E2">
                  <a:alpha val="40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rPr>
                <a:t>90%</a:t>
              </a:r>
              <a:endParaRPr kumimoji="0" lang="en-US"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endParaRPr>
            </a:p>
          </p:txBody>
        </p:sp>
        <p:sp>
          <p:nvSpPr>
            <p:cNvPr id="39" name="PA-圆角矩形标注 83"/>
            <p:cNvSpPr/>
            <p:nvPr>
              <p:custDataLst>
                <p:tags r:id="rId41"/>
              </p:custDataLst>
            </p:nvPr>
          </p:nvSpPr>
          <p:spPr>
            <a:xfrm>
              <a:off x="9693216" y="1963265"/>
              <a:ext cx="587396" cy="301725"/>
            </a:xfrm>
            <a:prstGeom prst="wedgeRoundRectCallout">
              <a:avLst>
                <a:gd name="adj1" fmla="val -22666"/>
                <a:gd name="adj2" fmla="val 92593"/>
                <a:gd name="adj3" fmla="val 16667"/>
              </a:avLst>
            </a:prstGeom>
            <a:solidFill>
              <a:schemeClr val="tx1">
                <a:lumMod val="75000"/>
                <a:lumOff val="25000"/>
              </a:schemeClr>
            </a:solidFill>
            <a:ln w="12700" cap="flat" cmpd="sng" algn="ctr">
              <a:noFill/>
              <a:prstDash val="solid"/>
              <a:miter lim="800000"/>
            </a:ln>
            <a:effectLst>
              <a:outerShdw blurRad="1270000" dist="342900" dir="5400000" sx="85000" sy="85000" algn="t" rotWithShape="0">
                <a:srgbClr val="892293">
                  <a:alpha val="40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rPr>
                <a:t>90%</a:t>
              </a:r>
              <a:endParaRPr kumimoji="0" lang="en-US"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endParaRPr>
            </a:p>
          </p:txBody>
        </p:sp>
      </p:grpSp>
      <p:grpSp>
        <p:nvGrpSpPr>
          <p:cNvPr id="80" name="PA-组合 79"/>
          <p:cNvGrpSpPr/>
          <p:nvPr>
            <p:custDataLst>
              <p:tags r:id="rId42"/>
            </p:custDataLst>
          </p:nvPr>
        </p:nvGrpSpPr>
        <p:grpSpPr>
          <a:xfrm>
            <a:off x="1881060" y="4239910"/>
            <a:ext cx="8477464" cy="1809326"/>
            <a:chOff x="1881060" y="3978653"/>
            <a:chExt cx="8477464" cy="1809326"/>
          </a:xfrm>
        </p:grpSpPr>
        <p:grpSp>
          <p:nvGrpSpPr>
            <p:cNvPr id="70" name="Group 45"/>
            <p:cNvGrpSpPr/>
            <p:nvPr/>
          </p:nvGrpSpPr>
          <p:grpSpPr>
            <a:xfrm>
              <a:off x="1881060" y="3978653"/>
              <a:ext cx="8477464" cy="1809326"/>
              <a:chOff x="1745325" y="3216063"/>
              <a:chExt cx="15689690" cy="3348615"/>
            </a:xfrm>
            <a:gradFill>
              <a:gsLst>
                <a:gs pos="0">
                  <a:srgbClr val="EC2B8C"/>
                </a:gs>
                <a:gs pos="100000">
                  <a:srgbClr val="892293"/>
                </a:gs>
              </a:gsLst>
              <a:lin ang="2700000" scaled="0"/>
            </a:gradFill>
          </p:grpSpPr>
          <p:sp>
            <p:nvSpPr>
              <p:cNvPr id="75" name="PA-Rectangle: Rounded Corners 46"/>
              <p:cNvSpPr/>
              <p:nvPr>
                <p:custDataLst>
                  <p:tags r:id="rId43"/>
                </p:custDataLst>
              </p:nvPr>
            </p:nvSpPr>
            <p:spPr>
              <a:xfrm>
                <a:off x="1745325" y="3575358"/>
                <a:ext cx="15689690" cy="2989320"/>
              </a:xfrm>
              <a:prstGeom prst="roundRect">
                <a:avLst>
                  <a:gd name="adj" fmla="val 3188"/>
                </a:avLst>
              </a:prstGeom>
              <a:solidFill>
                <a:srgbClr val="7E77E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id-ID" sz="14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6" name="PA-等腰三角形 47"/>
              <p:cNvSpPr/>
              <p:nvPr>
                <p:custDataLst>
                  <p:tags r:id="rId44"/>
                </p:custDataLst>
              </p:nvPr>
            </p:nvSpPr>
            <p:spPr>
              <a:xfrm>
                <a:off x="9263249" y="3216063"/>
                <a:ext cx="653842" cy="359296"/>
              </a:xfrm>
              <a:prstGeom prst="triangle">
                <a:avLst/>
              </a:prstGeom>
              <a:solidFill>
                <a:srgbClr val="7E77E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id-ID" sz="10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71" name="PA-TextPlaceholder 2"/>
            <p:cNvSpPr txBox="1"/>
            <p:nvPr>
              <p:custDataLst>
                <p:tags r:id="rId45"/>
              </p:custDataLst>
            </p:nvPr>
          </p:nvSpPr>
          <p:spPr>
            <a:xfrm>
              <a:off x="2141196" y="4697818"/>
              <a:ext cx="3066343" cy="891193"/>
            </a:xfrm>
            <a:prstGeom prst="rect">
              <a:avLst/>
            </a:prstGeom>
          </p:spPr>
          <p:txBody>
            <a:bodyPr/>
            <a:lstStyle>
              <a:lvl1pPr marL="0" indent="0" algn="ctr" defTabSz="1460500" rtl="0" eaLnBrk="1" latinLnBrk="0" hangingPunct="1">
                <a:lnSpc>
                  <a:spcPct val="90000"/>
                </a:lnSpc>
                <a:spcBef>
                  <a:spcPts val="1600"/>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375" indent="-365125" algn="l" defTabSz="1460500" rtl="0" eaLnBrk="1" latinLnBrk="0" hangingPunct="1">
                <a:lnSpc>
                  <a:spcPct val="90000"/>
                </a:lnSpc>
                <a:spcBef>
                  <a:spcPts val="800"/>
                </a:spcBef>
                <a:buFont typeface="Arial" panose="020B0604020202020204" pitchFamily="34" charset="0"/>
                <a:buChar char="•"/>
                <a:defRPr sz="3835" kern="1200">
                  <a:solidFill>
                    <a:schemeClr val="tx1"/>
                  </a:solidFill>
                  <a:latin typeface="+mn-lt"/>
                  <a:ea typeface="+mn-ea"/>
                  <a:cs typeface="+mn-cs"/>
                </a:defRPr>
              </a:lvl2pPr>
              <a:lvl3pPr marL="1826260" indent="-365125" algn="l" defTabSz="1460500" rtl="0" eaLnBrk="1" latinLnBrk="0" hangingPunct="1">
                <a:lnSpc>
                  <a:spcPct val="90000"/>
                </a:lnSpc>
                <a:spcBef>
                  <a:spcPts val="800"/>
                </a:spcBef>
                <a:buFont typeface="Arial" panose="020B0604020202020204" pitchFamily="34" charset="0"/>
                <a:buChar char="•"/>
                <a:defRPr sz="3195" kern="1200">
                  <a:solidFill>
                    <a:schemeClr val="tx1"/>
                  </a:solidFill>
                  <a:latin typeface="+mn-lt"/>
                  <a:ea typeface="+mn-ea"/>
                  <a:cs typeface="+mn-cs"/>
                </a:defRPr>
              </a:lvl3pPr>
              <a:lvl4pPr marL="25565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4pPr>
              <a:lvl5pPr marL="32867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5pPr>
              <a:lvl6pPr marL="40170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6pPr>
              <a:lvl7pPr marL="47472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7pPr>
              <a:lvl8pPr marL="547814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8pPr>
              <a:lvl9pPr marL="620839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9pPr>
            </a:lstStyle>
            <a:p>
              <a:pPr lvl="0" algn="l" defTabSz="914400">
                <a:lnSpc>
                  <a:spcPct val="100000"/>
                </a:lnSpc>
                <a:spcBef>
                  <a:spcPts val="0"/>
                </a:spcBef>
                <a:buClr>
                  <a:prstClr val="black">
                    <a:lumMod val="85000"/>
                    <a:lumOff val="15000"/>
                  </a:prstClr>
                </a:buClr>
                <a:buSzPct val="105000"/>
              </a:pPr>
              <a:r>
                <a:rPr lang="zh-CN" altLang="en-US" sz="3600" b="1" dirty="0">
                  <a:solidFill>
                    <a:prstClr val="white"/>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输入标题内容</a:t>
              </a:r>
              <a:endParaRPr lang="zh-CN" altLang="en-US" sz="3600" b="1" dirty="0">
                <a:solidFill>
                  <a:prstClr val="white"/>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72" name="PA-文本框 50"/>
            <p:cNvSpPr txBox="1"/>
            <p:nvPr>
              <p:custDataLst>
                <p:tags r:id="rId46"/>
              </p:custDataLst>
            </p:nvPr>
          </p:nvSpPr>
          <p:spPr>
            <a:xfrm>
              <a:off x="2206158" y="4425865"/>
              <a:ext cx="2195528"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sz="1000" b="0" i="0" u="none" strike="noStrike" kern="0" cap="none" spc="30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cs typeface="Segoe UI" panose="020B0502040204020203" pitchFamily="34" charset="0"/>
                </a:rPr>
                <a:t>EDIT TITLE HERE</a:t>
              </a:r>
              <a:endParaRPr kumimoji="0" lang="id-ID" sz="1000" b="0" i="0" u="none" strike="noStrike" kern="0" cap="none" spc="30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cs typeface="Segoe UI" panose="020B0502040204020203" pitchFamily="34" charset="0"/>
              </a:endParaRPr>
            </a:p>
          </p:txBody>
        </p:sp>
        <p:sp>
          <p:nvSpPr>
            <p:cNvPr id="73" name="PA-矩形 51"/>
            <p:cNvSpPr/>
            <p:nvPr>
              <p:custDataLst>
                <p:tags r:id="rId47"/>
              </p:custDataLst>
            </p:nvPr>
          </p:nvSpPr>
          <p:spPr>
            <a:xfrm>
              <a:off x="5403071" y="4429506"/>
              <a:ext cx="4774490" cy="1027910"/>
            </a:xfrm>
            <a:prstGeom prst="rect">
              <a:avLst/>
            </a:prstGeom>
          </p:spPr>
          <p:txBody>
            <a:bodyPr wrap="square">
              <a:spAutoFit/>
            </a:bodyPr>
            <a:lstStyle/>
            <a:p>
              <a:pPr defTabSz="457200">
                <a:lnSpc>
                  <a:spcPct val="150000"/>
                </a:lnSpc>
              </a:pPr>
              <a:r>
                <a:rPr lang="zh-CN" altLang="en-US" sz="1400" dirty="0">
                  <a:solidFill>
                    <a:prstClr val="white"/>
                  </a:solidFill>
                  <a:latin typeface="思源黑体 CN Light" panose="020B0300000000000000" pitchFamily="34" charset="-122"/>
                  <a:cs typeface="Segoe UI Light" panose="020B0502040204020203" pitchFamily="34" charset="0"/>
                </a:rPr>
                <a:t>请在此输入文字内容或粘贴复制的文字内容到此处。请在此输入文字内容</a:t>
              </a:r>
              <a:r>
                <a:rPr lang="en-US" altLang="zh-CN" sz="1400" dirty="0">
                  <a:solidFill>
                    <a:prstClr val="white"/>
                  </a:solidFill>
                  <a:latin typeface="思源黑体 CN Light" panose="020B0300000000000000" pitchFamily="34" charset="-122"/>
                  <a:cs typeface="Segoe UI Light" panose="020B0502040204020203" pitchFamily="34" charset="0"/>
                </a:rPr>
                <a:t>,</a:t>
              </a:r>
              <a:r>
                <a:rPr lang="zh-CN" altLang="en-US" sz="1400" dirty="0">
                  <a:solidFill>
                    <a:prstClr val="white"/>
                  </a:solidFill>
                  <a:latin typeface="思源黑体 CN Light" panose="020B0300000000000000" pitchFamily="34" charset="-122"/>
                  <a:cs typeface="Segoe UI Light" panose="020B0502040204020203" pitchFamily="34" charset="0"/>
                </a:rPr>
                <a:t>请在此输入文字内容或粘贴复制的文字内容到此处。请在此输入文字内容</a:t>
              </a:r>
              <a:r>
                <a:rPr lang="en-US" altLang="zh-CN" sz="1400" dirty="0">
                  <a:solidFill>
                    <a:prstClr val="white"/>
                  </a:solidFill>
                  <a:latin typeface="思源黑体 CN Light" panose="020B0300000000000000" pitchFamily="34" charset="-122"/>
                  <a:cs typeface="Segoe UI Light" panose="020B0502040204020203" pitchFamily="34" charset="0"/>
                </a:rPr>
                <a:t>,</a:t>
              </a:r>
              <a:r>
                <a:rPr lang="zh-CN" altLang="en-US" sz="1400" dirty="0">
                  <a:solidFill>
                    <a:prstClr val="white"/>
                  </a:solidFill>
                  <a:latin typeface="思源黑体 CN Light" panose="020B0300000000000000" pitchFamily="34" charset="-122"/>
                  <a:cs typeface="Segoe UI Light" panose="020B0502040204020203" pitchFamily="34" charset="0"/>
                </a:rPr>
                <a:t>请在</a:t>
              </a:r>
              <a:endParaRPr lang="en-US" altLang="zh-CN" sz="1400" dirty="0">
                <a:solidFill>
                  <a:prstClr val="white"/>
                </a:solidFill>
                <a:latin typeface="思源黑体 CN Light" panose="020B0300000000000000" pitchFamily="34" charset="-122"/>
                <a:cs typeface="Segoe UI Light" panose="020B0502040204020203" pitchFamily="34" charset="0"/>
              </a:endParaRPr>
            </a:p>
          </p:txBody>
        </p:sp>
        <p:cxnSp>
          <p:nvCxnSpPr>
            <p:cNvPr id="74" name="PA-直接连接符 73"/>
            <p:cNvCxnSpPr/>
            <p:nvPr>
              <p:custDataLst>
                <p:tags r:id="rId48"/>
              </p:custDataLst>
            </p:nvPr>
          </p:nvCxnSpPr>
          <p:spPr>
            <a:xfrm>
              <a:off x="2267607" y="5416096"/>
              <a:ext cx="2720272" cy="0"/>
            </a:xfrm>
            <a:prstGeom prst="line">
              <a:avLst/>
            </a:prstGeom>
            <a:ln w="158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3" name="PA-矩形 82"/>
          <p:cNvSpPr/>
          <p:nvPr>
            <p:custDataLst>
              <p:tags r:id="rId49"/>
            </p:custDataLst>
          </p:nvPr>
        </p:nvSpPr>
        <p:spPr>
          <a:xfrm>
            <a:off x="10189030" y="171325"/>
            <a:ext cx="1560172"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grpSp>
        <p:nvGrpSpPr>
          <p:cNvPr id="3" name="PA-组合 2"/>
          <p:cNvGrpSpPr/>
          <p:nvPr>
            <p:custDataLst>
              <p:tags r:id="rId50"/>
            </p:custDataLst>
          </p:nvPr>
        </p:nvGrpSpPr>
        <p:grpSpPr>
          <a:xfrm>
            <a:off x="586991" y="472430"/>
            <a:ext cx="4122168" cy="943244"/>
            <a:chOff x="586991" y="472430"/>
            <a:chExt cx="4122168" cy="943244"/>
          </a:xfrm>
        </p:grpSpPr>
        <p:grpSp>
          <p:nvGrpSpPr>
            <p:cNvPr id="69" name="组合 68"/>
            <p:cNvGrpSpPr/>
            <p:nvPr/>
          </p:nvGrpSpPr>
          <p:grpSpPr>
            <a:xfrm>
              <a:off x="586991" y="472430"/>
              <a:ext cx="4122168" cy="615219"/>
              <a:chOff x="586991" y="472430"/>
              <a:chExt cx="4122168" cy="615219"/>
            </a:xfrm>
          </p:grpSpPr>
          <p:sp>
            <p:nvSpPr>
              <p:cNvPr id="78" name="PA-椭圆 77"/>
              <p:cNvSpPr/>
              <p:nvPr>
                <p:custDataLst>
                  <p:tags r:id="rId51"/>
                </p:custDataLst>
              </p:nvPr>
            </p:nvSpPr>
            <p:spPr>
              <a:xfrm>
                <a:off x="654123" y="472430"/>
                <a:ext cx="612000" cy="612000"/>
              </a:xfrm>
              <a:prstGeom prst="ellipse">
                <a:avLst/>
              </a:prstGeom>
              <a:solidFill>
                <a:srgbClr val="7E77EE"/>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Arial" panose="020B0604020202020204" pitchFamily="34" charset="0"/>
                </a:endParaRPr>
              </a:p>
            </p:txBody>
          </p:sp>
          <p:sp>
            <p:nvSpPr>
              <p:cNvPr id="81" name="PA-文本框 80"/>
              <p:cNvSpPr txBox="1"/>
              <p:nvPr>
                <p:custDataLst>
                  <p:tags r:id="rId52"/>
                </p:custDataLst>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03</a:t>
                </a:r>
                <a:endParaRPr lang="zh-CN" altLang="en-US" sz="2800" spc="-300" dirty="0">
                  <a:solidFill>
                    <a:schemeClr val="bg1"/>
                  </a:solidFill>
                  <a:effectLst>
                    <a:outerShdw blurRad="38100" dist="38100" dir="2700000" algn="tl">
                      <a:srgbClr val="000000">
                        <a:alpha val="43137"/>
                      </a:srgbClr>
                    </a:outerShdw>
                  </a:effectLst>
                </a:endParaRPr>
              </a:p>
            </p:txBody>
          </p:sp>
          <p:sp>
            <p:nvSpPr>
              <p:cNvPr id="82" name="PA-文本框 81"/>
              <p:cNvSpPr txBox="1"/>
              <p:nvPr>
                <p:custDataLst>
                  <p:tags r:id="rId53"/>
                </p:custDataLst>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请输入标题文字</a:t>
                </a:r>
                <a:endPar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grpSp>
        <p:sp>
          <p:nvSpPr>
            <p:cNvPr id="84" name="PA-文本框 83"/>
            <p:cNvSpPr txBox="1"/>
            <p:nvPr>
              <p:custDataLst>
                <p:tags r:id="rId54"/>
              </p:custDataLst>
            </p:nvPr>
          </p:nvSpPr>
          <p:spPr>
            <a:xfrm>
              <a:off x="586991" y="1154064"/>
              <a:ext cx="4031777" cy="261610"/>
            </a:xfrm>
            <a:prstGeom prst="rect">
              <a:avLst/>
            </a:prstGeom>
            <a:noFill/>
          </p:spPr>
          <p:txBody>
            <a:bodyPr wrap="square" rtlCol="0">
              <a:spAutoFit/>
            </a:bodyPr>
            <a:lstStyle/>
            <a:p>
              <a:pPr algn="dist"/>
              <a:r>
                <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rPr>
                <a:t>ENTER THE CORRESPONDING TEXT CONTENT HERE</a:t>
              </a:r>
              <a:endPar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79"/>
                                            </p:tgtEl>
                                            <p:attrNameLst>
                                              <p:attrName>style.visibility</p:attrName>
                                            </p:attrNameLst>
                                          </p:cBhvr>
                                          <p:to>
                                            <p:strVal val="visible"/>
                                          </p:to>
                                        </p:set>
                                        <p:anim to="" calcmode="lin" valueType="num" p14:bounceEnd="38000">
                                          <p:cBhvr>
                                            <p:cTn id="7" dur="2000" fill="hold">
                                              <p:stCondLst>
                                                <p:cond delay="0"/>
                                              </p:stCondLst>
                                            </p:cTn>
                                            <p:tgtEl>
                                              <p:spTgt spid="7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7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80"/>
                                            </p:tgtEl>
                                            <p:attrNameLst>
                                              <p:attrName>style.visibility</p:attrName>
                                            </p:attrNameLst>
                                          </p:cBhvr>
                                          <p:to>
                                            <p:strVal val="visible"/>
                                          </p:to>
                                        </p:set>
                                        <p:anim to="" calcmode="lin" valueType="num" p14:bounceEnd="38000">
                                          <p:cBhvr>
                                            <p:cTn id="11" dur="2000" fill="hold">
                                              <p:stCondLst>
                                                <p:cond delay="0"/>
                                              </p:stCondLst>
                                            </p:cTn>
                                            <p:tgtEl>
                                              <p:spTgt spid="8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8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83"/>
                                            </p:tgtEl>
                                            <p:attrNameLst>
                                              <p:attrName>style.visibility</p:attrName>
                                            </p:attrNameLst>
                                          </p:cBhvr>
                                          <p:to>
                                            <p:strVal val="visible"/>
                                          </p:to>
                                        </p:set>
                                        <p:anim to="" calcmode="lin" valueType="num" p14:bounceEnd="38000">
                                          <p:cBhvr>
                                            <p:cTn id="15" dur="2000" fill="hold">
                                              <p:stCondLst>
                                                <p:cond delay="0"/>
                                              </p:stCondLst>
                                            </p:cTn>
                                            <p:tgtEl>
                                              <p:spTgt spid="8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8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3"/>
                                            </p:tgtEl>
                                            <p:attrNameLst>
                                              <p:attrName>style.visibility</p:attrName>
                                            </p:attrNameLst>
                                          </p:cBhvr>
                                          <p:to>
                                            <p:strVal val="visible"/>
                                          </p:to>
                                        </p:set>
                                        <p:anim to="" calcmode="lin" valueType="num" p14:bounceEnd="38000">
                                          <p:cBhvr>
                                            <p:cTn id="19" dur="2000" fill="hold">
                                              <p:stCondLst>
                                                <p:cond delay="0"/>
                                              </p:stCondLst>
                                            </p:cTn>
                                            <p:tgtEl>
                                              <p:spTgt spid="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to="" calcmode="lin" valueType="num">
                                          <p:cBhvr>
                                            <p:cTn id="7" dur="2000" fill="hold">
                                              <p:stCondLst>
                                                <p:cond delay="0"/>
                                              </p:stCondLst>
                                            </p:cTn>
                                            <p:tgtEl>
                                              <p:spTgt spid="7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7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anim to="" calcmode="lin" valueType="num">
                                          <p:cBhvr>
                                            <p:cTn id="11" dur="2000" fill="hold">
                                              <p:stCondLst>
                                                <p:cond delay="0"/>
                                              </p:stCondLst>
                                            </p:cTn>
                                            <p:tgtEl>
                                              <p:spTgt spid="8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8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 to="" calcmode="lin" valueType="num">
                                          <p:cBhvr>
                                            <p:cTn id="15" dur="2000" fill="hold">
                                              <p:stCondLst>
                                                <p:cond delay="0"/>
                                              </p:stCondLst>
                                            </p:cTn>
                                            <p:tgtEl>
                                              <p:spTgt spid="8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8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to="" calcmode="lin" valueType="num">
                                          <p:cBhvr>
                                            <p:cTn id="19" dur="2000" fill="hold">
                                              <p:stCondLst>
                                                <p:cond delay="0"/>
                                              </p:stCondLst>
                                            </p:cTn>
                                            <p:tgtEl>
                                              <p:spTgt spid="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PA-组合 44"/>
          <p:cNvGrpSpPr/>
          <p:nvPr>
            <p:custDataLst>
              <p:tags r:id="rId1"/>
            </p:custDataLst>
          </p:nvPr>
        </p:nvGrpSpPr>
        <p:grpSpPr>
          <a:xfrm>
            <a:off x="1377118" y="2191737"/>
            <a:ext cx="2173605" cy="2834640"/>
            <a:chOff x="1377118" y="2191737"/>
            <a:chExt cx="2173605" cy="2834640"/>
          </a:xfrm>
        </p:grpSpPr>
        <p:sp>
          <p:nvSpPr>
            <p:cNvPr id="8" name="PA-矩形 7"/>
            <p:cNvSpPr/>
            <p:nvPr>
              <p:custDataLst>
                <p:tags r:id="rId2"/>
              </p:custDataLst>
            </p:nvPr>
          </p:nvSpPr>
          <p:spPr>
            <a:xfrm>
              <a:off x="1377118" y="2191737"/>
              <a:ext cx="2173605" cy="2834640"/>
            </a:xfrm>
            <a:prstGeom prst="rect">
              <a:avLst/>
            </a:prstGeom>
            <a:solidFill>
              <a:schemeClr val="tx1">
                <a:lumMod val="75000"/>
                <a:lumOff val="25000"/>
              </a:schemeClr>
            </a:solidFill>
            <a:ln w="12700" cap="flat" cmpd="sng" algn="ctr">
              <a:noFill/>
              <a:prstDash val="solid"/>
              <a:miter lim="800000"/>
            </a:ln>
            <a:effectLst>
              <a:outerShdw blurRad="152400" dir="2700000" sx="103000" sy="103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6" name="PA-任意多边形 50"/>
            <p:cNvSpPr>
              <a:spLocks noChangeAspect="1"/>
            </p:cNvSpPr>
            <p:nvPr>
              <p:custDataLst>
                <p:tags r:id="rId3"/>
              </p:custDataLst>
            </p:nvPr>
          </p:nvSpPr>
          <p:spPr>
            <a:xfrm>
              <a:off x="2238920" y="2498073"/>
              <a:ext cx="450000" cy="360000"/>
            </a:xfrm>
            <a:custGeom>
              <a:avLst/>
              <a:gdLst/>
              <a:ahLst/>
              <a:cxnLst/>
              <a:rect l="l" t="t" r="r" b="b"/>
              <a:pathLst>
                <a:path w="275545" h="220436">
                  <a:moveTo>
                    <a:pt x="22962" y="18370"/>
                  </a:moveTo>
                  <a:cubicBezTo>
                    <a:pt x="21718" y="18370"/>
                    <a:pt x="20642" y="18824"/>
                    <a:pt x="19733" y="19733"/>
                  </a:cubicBezTo>
                  <a:cubicBezTo>
                    <a:pt x="18824" y="20642"/>
                    <a:pt x="18370" y="21718"/>
                    <a:pt x="18370" y="22962"/>
                  </a:cubicBezTo>
                  <a:lnTo>
                    <a:pt x="18370" y="160735"/>
                  </a:lnTo>
                  <a:cubicBezTo>
                    <a:pt x="18370" y="161978"/>
                    <a:pt x="18824" y="163055"/>
                    <a:pt x="19733" y="163964"/>
                  </a:cubicBezTo>
                  <a:cubicBezTo>
                    <a:pt x="20642" y="164872"/>
                    <a:pt x="21718" y="165327"/>
                    <a:pt x="22962" y="165327"/>
                  </a:cubicBezTo>
                  <a:lnTo>
                    <a:pt x="252583" y="165327"/>
                  </a:lnTo>
                  <a:cubicBezTo>
                    <a:pt x="253826" y="165327"/>
                    <a:pt x="254903" y="164872"/>
                    <a:pt x="255812" y="163964"/>
                  </a:cubicBezTo>
                  <a:cubicBezTo>
                    <a:pt x="256721" y="163055"/>
                    <a:pt x="257175" y="161978"/>
                    <a:pt x="257175" y="160735"/>
                  </a:cubicBezTo>
                  <a:lnTo>
                    <a:pt x="257175" y="22962"/>
                  </a:lnTo>
                  <a:cubicBezTo>
                    <a:pt x="257175" y="21718"/>
                    <a:pt x="256721" y="20642"/>
                    <a:pt x="255812" y="19733"/>
                  </a:cubicBezTo>
                  <a:cubicBezTo>
                    <a:pt x="254903" y="18824"/>
                    <a:pt x="253826" y="18370"/>
                    <a:pt x="252583" y="18370"/>
                  </a:cubicBezTo>
                  <a:close/>
                  <a:moveTo>
                    <a:pt x="22962" y="0"/>
                  </a:moveTo>
                  <a:lnTo>
                    <a:pt x="252583" y="0"/>
                  </a:lnTo>
                  <a:cubicBezTo>
                    <a:pt x="258897" y="0"/>
                    <a:pt x="264303" y="2249"/>
                    <a:pt x="268800" y="6745"/>
                  </a:cubicBezTo>
                  <a:cubicBezTo>
                    <a:pt x="273296" y="11242"/>
                    <a:pt x="275545" y="16648"/>
                    <a:pt x="275545" y="22962"/>
                  </a:cubicBezTo>
                  <a:lnTo>
                    <a:pt x="275545" y="160735"/>
                  </a:lnTo>
                  <a:cubicBezTo>
                    <a:pt x="275545" y="167049"/>
                    <a:pt x="273296" y="172455"/>
                    <a:pt x="268800" y="176951"/>
                  </a:cubicBezTo>
                  <a:cubicBezTo>
                    <a:pt x="264303" y="181448"/>
                    <a:pt x="258897" y="183697"/>
                    <a:pt x="252583" y="183697"/>
                  </a:cubicBezTo>
                  <a:lnTo>
                    <a:pt x="146957" y="183697"/>
                  </a:lnTo>
                  <a:lnTo>
                    <a:pt x="146957" y="202066"/>
                  </a:lnTo>
                  <a:lnTo>
                    <a:pt x="197474" y="202066"/>
                  </a:lnTo>
                  <a:cubicBezTo>
                    <a:pt x="198813" y="202066"/>
                    <a:pt x="199913" y="202497"/>
                    <a:pt x="200774" y="203358"/>
                  </a:cubicBezTo>
                  <a:cubicBezTo>
                    <a:pt x="201636" y="204219"/>
                    <a:pt x="202066" y="205319"/>
                    <a:pt x="202066" y="206659"/>
                  </a:cubicBezTo>
                  <a:lnTo>
                    <a:pt x="202066" y="215843"/>
                  </a:lnTo>
                  <a:cubicBezTo>
                    <a:pt x="202066" y="217183"/>
                    <a:pt x="201636" y="218283"/>
                    <a:pt x="200774" y="219144"/>
                  </a:cubicBezTo>
                  <a:cubicBezTo>
                    <a:pt x="199913" y="220005"/>
                    <a:pt x="198813" y="220436"/>
                    <a:pt x="197474" y="220436"/>
                  </a:cubicBezTo>
                  <a:lnTo>
                    <a:pt x="78071" y="220436"/>
                  </a:lnTo>
                  <a:cubicBezTo>
                    <a:pt x="76732" y="220436"/>
                    <a:pt x="75631" y="220005"/>
                    <a:pt x="74770" y="219144"/>
                  </a:cubicBezTo>
                  <a:cubicBezTo>
                    <a:pt x="73909" y="218283"/>
                    <a:pt x="73479" y="217183"/>
                    <a:pt x="73479" y="215843"/>
                  </a:cubicBezTo>
                  <a:lnTo>
                    <a:pt x="73479" y="206659"/>
                  </a:lnTo>
                  <a:cubicBezTo>
                    <a:pt x="73479" y="205319"/>
                    <a:pt x="73909" y="204219"/>
                    <a:pt x="74770" y="203358"/>
                  </a:cubicBezTo>
                  <a:cubicBezTo>
                    <a:pt x="75631" y="202497"/>
                    <a:pt x="76732" y="202066"/>
                    <a:pt x="78071" y="202066"/>
                  </a:cubicBezTo>
                  <a:lnTo>
                    <a:pt x="128588" y="202066"/>
                  </a:lnTo>
                  <a:lnTo>
                    <a:pt x="128588" y="183697"/>
                  </a:lnTo>
                  <a:lnTo>
                    <a:pt x="22962" y="183697"/>
                  </a:lnTo>
                  <a:cubicBezTo>
                    <a:pt x="16647" y="183697"/>
                    <a:pt x="11242" y="181448"/>
                    <a:pt x="6745" y="176951"/>
                  </a:cubicBezTo>
                  <a:cubicBezTo>
                    <a:pt x="2248" y="172455"/>
                    <a:pt x="0" y="167049"/>
                    <a:pt x="0" y="160735"/>
                  </a:cubicBezTo>
                  <a:lnTo>
                    <a:pt x="0" y="22962"/>
                  </a:lnTo>
                  <a:cubicBezTo>
                    <a:pt x="0" y="16648"/>
                    <a:pt x="2248" y="11242"/>
                    <a:pt x="6745" y="6745"/>
                  </a:cubicBezTo>
                  <a:cubicBezTo>
                    <a:pt x="11242" y="2249"/>
                    <a:pt x="16647" y="0"/>
                    <a:pt x="22962" y="0"/>
                  </a:cubicBezTo>
                  <a:close/>
                </a:path>
              </a:pathLst>
            </a:custGeom>
            <a:solidFill>
              <a:sysClr val="window" lastClr="FFFFFF">
                <a:lumMod val="85000"/>
              </a:sysClr>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rgbClr val="000000"/>
                </a:solidFill>
                <a:effectLst/>
                <a:uLnTx/>
                <a:uFillTx/>
                <a:latin typeface="Arial Black" panose="020B0A04020102020204" pitchFamily="34" charset="0"/>
              </a:endParaRPr>
            </a:p>
          </p:txBody>
        </p:sp>
        <p:sp>
          <p:nvSpPr>
            <p:cNvPr id="28" name="PA-文本框 27"/>
            <p:cNvSpPr txBox="1"/>
            <p:nvPr>
              <p:custDataLst>
                <p:tags r:id="rId4"/>
              </p:custDataLst>
            </p:nvPr>
          </p:nvSpPr>
          <p:spPr>
            <a:xfrm>
              <a:off x="1520392" y="3064704"/>
              <a:ext cx="1887056" cy="509948"/>
            </a:xfrm>
            <a:prstGeom prst="rect">
              <a:avLst/>
            </a:prstGeom>
            <a:noFill/>
          </p:spPr>
          <p:txBody>
            <a:bodyPr wrap="none" rtlCol="0">
              <a:spAutoFit/>
            </a:bodyPr>
            <a:lstStyle/>
            <a:p>
              <a:pPr lvl="0" algn="r" defTabSz="457200">
                <a:lnSpc>
                  <a:spcPct val="120000"/>
                </a:lnSpc>
              </a:pPr>
              <a:r>
                <a:rPr lang="zh-CN" altLang="en-US" sz="24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标题文字添加</a:t>
              </a:r>
              <a:endParaRPr lang="zh-CN" altLang="en-US" sz="24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cxnSp>
          <p:nvCxnSpPr>
            <p:cNvPr id="29" name="PA-直接连接符 28"/>
            <p:cNvCxnSpPr/>
            <p:nvPr>
              <p:custDataLst>
                <p:tags r:id="rId5"/>
              </p:custDataLst>
            </p:nvPr>
          </p:nvCxnSpPr>
          <p:spPr>
            <a:xfrm>
              <a:off x="2337920" y="3707099"/>
              <a:ext cx="252000" cy="0"/>
            </a:xfrm>
            <a:prstGeom prst="line">
              <a:avLst/>
            </a:prstGeom>
            <a:noFill/>
            <a:ln w="25400" cap="flat" cmpd="sng" algn="ctr">
              <a:solidFill>
                <a:sysClr val="window" lastClr="FFFFFF">
                  <a:lumMod val="65000"/>
                </a:sysClr>
              </a:solidFill>
              <a:prstDash val="solid"/>
              <a:miter lim="800000"/>
            </a:ln>
            <a:effectLst/>
          </p:spPr>
        </p:cxnSp>
        <p:sp>
          <p:nvSpPr>
            <p:cNvPr id="30" name="PA-文本框 29"/>
            <p:cNvSpPr txBox="1"/>
            <p:nvPr>
              <p:custDataLst>
                <p:tags r:id="rId6"/>
              </p:custDataLst>
            </p:nvPr>
          </p:nvSpPr>
          <p:spPr>
            <a:xfrm>
              <a:off x="1386667" y="3805577"/>
              <a:ext cx="2154507" cy="894604"/>
            </a:xfrm>
            <a:prstGeom prst="rect">
              <a:avLst/>
            </a:prstGeom>
            <a:noFill/>
          </p:spPr>
          <p:txBody>
            <a:bodyPr wrap="square" rtlCol="0">
              <a:spAutoFit/>
            </a:bodyPr>
            <a:lstStyle/>
            <a:p>
              <a:pPr lvl="0" algn="ctr"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单击此处键入文本单击此处键入单击此处键入文本单击此处键入文本</a:t>
              </a:r>
              <a:endParaRPr lang="zh-CN" altLang="en-US" sz="1200"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46" name="PA-组合 45"/>
          <p:cNvGrpSpPr/>
          <p:nvPr>
            <p:custDataLst>
              <p:tags r:id="rId7"/>
            </p:custDataLst>
          </p:nvPr>
        </p:nvGrpSpPr>
        <p:grpSpPr>
          <a:xfrm>
            <a:off x="3799099" y="2191737"/>
            <a:ext cx="2173605" cy="2834640"/>
            <a:chOff x="3799099" y="2191737"/>
            <a:chExt cx="2173605" cy="2834640"/>
          </a:xfrm>
        </p:grpSpPr>
        <p:sp>
          <p:nvSpPr>
            <p:cNvPr id="9" name="PA-矩形 8"/>
            <p:cNvSpPr/>
            <p:nvPr>
              <p:custDataLst>
                <p:tags r:id="rId8"/>
              </p:custDataLst>
            </p:nvPr>
          </p:nvSpPr>
          <p:spPr>
            <a:xfrm>
              <a:off x="3799099" y="2191737"/>
              <a:ext cx="2173605" cy="2834640"/>
            </a:xfrm>
            <a:prstGeom prst="rect">
              <a:avLst/>
            </a:prstGeom>
            <a:solidFill>
              <a:schemeClr val="tx1">
                <a:lumMod val="75000"/>
                <a:lumOff val="25000"/>
              </a:schemeClr>
            </a:solidFill>
            <a:ln w="12700" cap="flat" cmpd="sng" algn="ctr">
              <a:noFill/>
              <a:prstDash val="solid"/>
              <a:miter lim="800000"/>
            </a:ln>
            <a:effectLst>
              <a:outerShdw blurRad="152400" dir="2700000" sx="103000" sy="103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grpSp>
          <p:nvGrpSpPr>
            <p:cNvPr id="12" name="组合 11"/>
            <p:cNvGrpSpPr>
              <a:grpSpLocks noChangeAspect="1"/>
            </p:cNvGrpSpPr>
            <p:nvPr/>
          </p:nvGrpSpPr>
          <p:grpSpPr>
            <a:xfrm>
              <a:off x="4743510" y="2498073"/>
              <a:ext cx="284783" cy="360000"/>
              <a:chOff x="4619625" y="3498588"/>
              <a:chExt cx="447905" cy="566206"/>
            </a:xfrm>
            <a:effectLst>
              <a:outerShdw blurRad="50800" dist="38100" dir="2700000" algn="tl" rotWithShape="0">
                <a:prstClr val="black">
                  <a:alpha val="40000"/>
                </a:prstClr>
              </a:outerShdw>
            </a:effectLst>
          </p:grpSpPr>
          <p:grpSp>
            <p:nvGrpSpPr>
              <p:cNvPr id="13" name="组合 12"/>
              <p:cNvGrpSpPr/>
              <p:nvPr/>
            </p:nvGrpSpPr>
            <p:grpSpPr>
              <a:xfrm>
                <a:off x="4619625" y="3505200"/>
                <a:ext cx="123825" cy="559594"/>
                <a:chOff x="4619625" y="3505200"/>
                <a:chExt cx="123825" cy="559594"/>
              </a:xfrm>
            </p:grpSpPr>
            <p:sp>
              <p:nvSpPr>
                <p:cNvPr id="20" name="PA-圆角矩形 14"/>
                <p:cNvSpPr/>
                <p:nvPr>
                  <p:custDataLst>
                    <p:tags r:id="rId9"/>
                  </p:custDataLst>
                </p:nvPr>
              </p:nvSpPr>
              <p:spPr>
                <a:xfrm>
                  <a:off x="4619625" y="3505200"/>
                  <a:ext cx="123825" cy="559594"/>
                </a:xfrm>
                <a:prstGeom prst="roundRect">
                  <a:avLst/>
                </a:prstGeom>
                <a:noFill/>
                <a:ln w="1587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cxnSp>
              <p:nvCxnSpPr>
                <p:cNvPr id="21" name="PA-直接连接符 20"/>
                <p:cNvCxnSpPr/>
                <p:nvPr>
                  <p:custDataLst>
                    <p:tags r:id="rId10"/>
                  </p:custDataLst>
                </p:nvPr>
              </p:nvCxnSpPr>
              <p:spPr>
                <a:xfrm>
                  <a:off x="4681537" y="3671893"/>
                  <a:ext cx="0" cy="226208"/>
                </a:xfrm>
                <a:prstGeom prst="line">
                  <a:avLst/>
                </a:prstGeom>
                <a:noFill/>
                <a:ln w="15875" cap="flat" cmpd="sng" algn="ctr">
                  <a:solidFill>
                    <a:sysClr val="window" lastClr="FFFFFF">
                      <a:lumMod val="85000"/>
                    </a:sysClr>
                  </a:solidFill>
                  <a:prstDash val="solid"/>
                  <a:miter lim="800000"/>
                </a:ln>
                <a:effectLst/>
              </p:spPr>
            </p:cxnSp>
          </p:grpSp>
          <p:grpSp>
            <p:nvGrpSpPr>
              <p:cNvPr id="14" name="组合 13"/>
              <p:cNvGrpSpPr/>
              <p:nvPr/>
            </p:nvGrpSpPr>
            <p:grpSpPr>
              <a:xfrm>
                <a:off x="4744404" y="3505200"/>
                <a:ext cx="123825" cy="559594"/>
                <a:chOff x="4619625" y="3505200"/>
                <a:chExt cx="123825" cy="559594"/>
              </a:xfrm>
            </p:grpSpPr>
            <p:sp>
              <p:nvSpPr>
                <p:cNvPr id="18" name="PA-圆角矩形 20"/>
                <p:cNvSpPr/>
                <p:nvPr>
                  <p:custDataLst>
                    <p:tags r:id="rId11"/>
                  </p:custDataLst>
                </p:nvPr>
              </p:nvSpPr>
              <p:spPr>
                <a:xfrm>
                  <a:off x="4619625" y="3505200"/>
                  <a:ext cx="123825" cy="559594"/>
                </a:xfrm>
                <a:prstGeom prst="roundRect">
                  <a:avLst/>
                </a:prstGeom>
                <a:noFill/>
                <a:ln w="1587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cxnSp>
              <p:nvCxnSpPr>
                <p:cNvPr id="19" name="PA-直接连接符 18"/>
                <p:cNvCxnSpPr/>
                <p:nvPr>
                  <p:custDataLst>
                    <p:tags r:id="rId12"/>
                  </p:custDataLst>
                </p:nvPr>
              </p:nvCxnSpPr>
              <p:spPr>
                <a:xfrm>
                  <a:off x="4681537" y="3671893"/>
                  <a:ext cx="0" cy="226208"/>
                </a:xfrm>
                <a:prstGeom prst="line">
                  <a:avLst/>
                </a:prstGeom>
                <a:noFill/>
                <a:ln w="15875" cap="flat" cmpd="sng" algn="ctr">
                  <a:solidFill>
                    <a:sysClr val="window" lastClr="FFFFFF">
                      <a:lumMod val="85000"/>
                    </a:sysClr>
                  </a:solidFill>
                  <a:prstDash val="solid"/>
                  <a:miter lim="800000"/>
                </a:ln>
                <a:effectLst/>
              </p:spPr>
            </p:cxnSp>
          </p:grpSp>
          <p:grpSp>
            <p:nvGrpSpPr>
              <p:cNvPr id="15" name="组合 14"/>
              <p:cNvGrpSpPr/>
              <p:nvPr/>
            </p:nvGrpSpPr>
            <p:grpSpPr>
              <a:xfrm rot="20964699">
                <a:off x="4943705" y="3498588"/>
                <a:ext cx="123825" cy="559594"/>
                <a:chOff x="4619625" y="3505200"/>
                <a:chExt cx="123825" cy="559594"/>
              </a:xfrm>
            </p:grpSpPr>
            <p:sp>
              <p:nvSpPr>
                <p:cNvPr id="16" name="PA-圆角矩形 27"/>
                <p:cNvSpPr/>
                <p:nvPr>
                  <p:custDataLst>
                    <p:tags r:id="rId13"/>
                  </p:custDataLst>
                </p:nvPr>
              </p:nvSpPr>
              <p:spPr>
                <a:xfrm>
                  <a:off x="4619625" y="3505200"/>
                  <a:ext cx="123825" cy="559594"/>
                </a:xfrm>
                <a:prstGeom prst="roundRect">
                  <a:avLst/>
                </a:prstGeom>
                <a:noFill/>
                <a:ln w="1587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cxnSp>
              <p:nvCxnSpPr>
                <p:cNvPr id="17" name="PA-直接连接符 16"/>
                <p:cNvCxnSpPr/>
                <p:nvPr>
                  <p:custDataLst>
                    <p:tags r:id="rId14"/>
                  </p:custDataLst>
                </p:nvPr>
              </p:nvCxnSpPr>
              <p:spPr>
                <a:xfrm>
                  <a:off x="4681537" y="3671893"/>
                  <a:ext cx="0" cy="226208"/>
                </a:xfrm>
                <a:prstGeom prst="line">
                  <a:avLst/>
                </a:prstGeom>
                <a:noFill/>
                <a:ln w="15875" cap="flat" cmpd="sng" algn="ctr">
                  <a:solidFill>
                    <a:sysClr val="window" lastClr="FFFFFF">
                      <a:lumMod val="85000"/>
                    </a:sysClr>
                  </a:solidFill>
                  <a:prstDash val="solid"/>
                  <a:miter lim="800000"/>
                </a:ln>
                <a:effectLst/>
              </p:spPr>
            </p:cxnSp>
          </p:grpSp>
        </p:grpSp>
        <p:sp>
          <p:nvSpPr>
            <p:cNvPr id="32" name="PA-文本框 31"/>
            <p:cNvSpPr txBox="1"/>
            <p:nvPr>
              <p:custDataLst>
                <p:tags r:id="rId15"/>
              </p:custDataLst>
            </p:nvPr>
          </p:nvSpPr>
          <p:spPr>
            <a:xfrm>
              <a:off x="3942374" y="3064704"/>
              <a:ext cx="1887055" cy="509948"/>
            </a:xfrm>
            <a:prstGeom prst="rect">
              <a:avLst/>
            </a:prstGeom>
            <a:noFill/>
          </p:spPr>
          <p:txBody>
            <a:bodyPr wrap="none" rtlCol="0">
              <a:spAutoFit/>
            </a:bodyPr>
            <a:lstStyle/>
            <a:p>
              <a:pPr lvl="0" algn="r" defTabSz="457200">
                <a:lnSpc>
                  <a:spcPct val="120000"/>
                </a:lnSpc>
              </a:pPr>
              <a:r>
                <a:rPr lang="zh-CN" altLang="en-US" sz="2400" dirty="0">
                  <a:solidFill>
                    <a:prstClr val="white"/>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标题文字添加</a:t>
              </a:r>
              <a:endParaRPr lang="zh-CN" altLang="en-US" sz="2400" dirty="0">
                <a:solidFill>
                  <a:prstClr val="white"/>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cxnSp>
          <p:nvCxnSpPr>
            <p:cNvPr id="33" name="PA-直接连接符 32"/>
            <p:cNvCxnSpPr/>
            <p:nvPr>
              <p:custDataLst>
                <p:tags r:id="rId16"/>
              </p:custDataLst>
            </p:nvPr>
          </p:nvCxnSpPr>
          <p:spPr>
            <a:xfrm>
              <a:off x="4759901" y="3707099"/>
              <a:ext cx="252000" cy="0"/>
            </a:xfrm>
            <a:prstGeom prst="line">
              <a:avLst/>
            </a:prstGeom>
            <a:noFill/>
            <a:ln w="25400" cap="flat" cmpd="sng" algn="ctr">
              <a:solidFill>
                <a:sysClr val="window" lastClr="FFFFFF">
                  <a:lumMod val="65000"/>
                </a:sysClr>
              </a:solidFill>
              <a:prstDash val="solid"/>
              <a:miter lim="800000"/>
            </a:ln>
            <a:effectLst/>
          </p:spPr>
        </p:cxnSp>
        <p:sp>
          <p:nvSpPr>
            <p:cNvPr id="34" name="PA-文本框 33"/>
            <p:cNvSpPr txBox="1"/>
            <p:nvPr>
              <p:custDataLst>
                <p:tags r:id="rId17"/>
              </p:custDataLst>
            </p:nvPr>
          </p:nvSpPr>
          <p:spPr>
            <a:xfrm>
              <a:off x="3808648" y="3805577"/>
              <a:ext cx="2154507" cy="894604"/>
            </a:xfrm>
            <a:prstGeom prst="rect">
              <a:avLst/>
            </a:prstGeom>
            <a:noFill/>
          </p:spPr>
          <p:txBody>
            <a:bodyPr wrap="square" rtlCol="0">
              <a:spAutoFit/>
            </a:bodyPr>
            <a:lstStyle/>
            <a:p>
              <a:pPr lvl="0" algn="ctr" defTabSz="457200">
                <a:lnSpc>
                  <a:spcPct val="150000"/>
                </a:lnSpc>
              </a:pPr>
              <a:r>
                <a:rPr lang="zh-CN" altLang="en-US" sz="1200" dirty="0">
                  <a:solidFill>
                    <a:prstClr val="white"/>
                  </a:solidFill>
                  <a:latin typeface="思源黑体 CN Light" panose="020B0300000000000000" pitchFamily="34" charset="-122"/>
                  <a:ea typeface="思源黑体 CN Light" panose="020B0300000000000000" pitchFamily="34" charset="-122"/>
                </a:rPr>
                <a:t>单击此处键入文本单击此处键入单击此处键入文本单击此处键入文本</a:t>
              </a:r>
              <a:endParaRPr lang="zh-CN" altLang="en-US" sz="1200" dirty="0">
                <a:solidFill>
                  <a:prstClr val="white"/>
                </a:solidFill>
                <a:latin typeface="思源黑体 CN Light" panose="020B0300000000000000" pitchFamily="34" charset="-122"/>
                <a:ea typeface="思源黑体 CN Light" panose="020B0300000000000000" pitchFamily="34" charset="-122"/>
              </a:endParaRPr>
            </a:p>
          </p:txBody>
        </p:sp>
      </p:grpSp>
      <p:grpSp>
        <p:nvGrpSpPr>
          <p:cNvPr id="48" name="PA-组合 47"/>
          <p:cNvGrpSpPr/>
          <p:nvPr>
            <p:custDataLst>
              <p:tags r:id="rId18"/>
            </p:custDataLst>
          </p:nvPr>
        </p:nvGrpSpPr>
        <p:grpSpPr>
          <a:xfrm>
            <a:off x="6218979" y="1798684"/>
            <a:ext cx="2173605" cy="2834640"/>
            <a:chOff x="6218979" y="1798684"/>
            <a:chExt cx="2173605" cy="2834640"/>
          </a:xfrm>
          <a:solidFill>
            <a:srgbClr val="7E77EE"/>
          </a:solidFill>
        </p:grpSpPr>
        <p:sp>
          <p:nvSpPr>
            <p:cNvPr id="10" name="PA-矩形 9"/>
            <p:cNvSpPr/>
            <p:nvPr>
              <p:custDataLst>
                <p:tags r:id="rId19"/>
              </p:custDataLst>
            </p:nvPr>
          </p:nvSpPr>
          <p:spPr>
            <a:xfrm>
              <a:off x="6218979" y="1798684"/>
              <a:ext cx="2173605" cy="2834640"/>
            </a:xfrm>
            <a:prstGeom prst="rect">
              <a:avLst/>
            </a:prstGeom>
            <a:grpFill/>
            <a:ln w="12700" cap="flat" cmpd="sng" algn="ctr">
              <a:noFill/>
              <a:prstDash val="solid"/>
              <a:miter lim="800000"/>
            </a:ln>
            <a:effectLst>
              <a:outerShdw blurRad="152400" dir="2700000" sx="103000" sy="103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grpSp>
          <p:nvGrpSpPr>
            <p:cNvPr id="23" name="组合 22"/>
            <p:cNvGrpSpPr>
              <a:grpSpLocks noChangeAspect="1"/>
            </p:cNvGrpSpPr>
            <p:nvPr/>
          </p:nvGrpSpPr>
          <p:grpSpPr>
            <a:xfrm>
              <a:off x="7180981" y="2048918"/>
              <a:ext cx="249600" cy="468000"/>
              <a:chOff x="7280333" y="3492757"/>
              <a:chExt cx="159675" cy="307631"/>
            </a:xfrm>
            <a:grpFill/>
            <a:effectLst>
              <a:outerShdw blurRad="50800" dist="38100" dir="2700000" algn="tl" rotWithShape="0">
                <a:prstClr val="black">
                  <a:alpha val="40000"/>
                </a:prstClr>
              </a:outerShdw>
            </a:effectLst>
          </p:grpSpPr>
          <p:sp>
            <p:nvSpPr>
              <p:cNvPr id="24" name="PA-任意多边形 159"/>
              <p:cNvSpPr>
                <a:spLocks noChangeArrowheads="1"/>
              </p:cNvSpPr>
              <p:nvPr>
                <p:custDataLst>
                  <p:tags r:id="rId20"/>
                </p:custDataLst>
              </p:nvPr>
            </p:nvSpPr>
            <p:spPr bwMode="auto">
              <a:xfrm>
                <a:off x="7280333" y="3492757"/>
                <a:ext cx="159675" cy="307631"/>
              </a:xfrm>
              <a:custGeom>
                <a:avLst/>
                <a:gdLst>
                  <a:gd name="T0" fmla="*/ 478 w 479"/>
                  <a:gd name="T1" fmla="*/ 239 h 927"/>
                  <a:gd name="T2" fmla="*/ 478 w 479"/>
                  <a:gd name="T3" fmla="*/ 239 h 927"/>
                  <a:gd name="T4" fmla="*/ 239 w 479"/>
                  <a:gd name="T5" fmla="*/ 0 h 927"/>
                  <a:gd name="T6" fmla="*/ 0 w 479"/>
                  <a:gd name="T7" fmla="*/ 239 h 927"/>
                  <a:gd name="T8" fmla="*/ 0 w 479"/>
                  <a:gd name="T9" fmla="*/ 687 h 927"/>
                  <a:gd name="T10" fmla="*/ 239 w 479"/>
                  <a:gd name="T11" fmla="*/ 926 h 927"/>
                  <a:gd name="T12" fmla="*/ 478 w 479"/>
                  <a:gd name="T13" fmla="*/ 687 h 927"/>
                  <a:gd name="T14" fmla="*/ 478 w 479"/>
                  <a:gd name="T15" fmla="*/ 239 h 9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927">
                    <a:moveTo>
                      <a:pt x="478" y="239"/>
                    </a:moveTo>
                    <a:lnTo>
                      <a:pt x="478" y="239"/>
                    </a:lnTo>
                    <a:cubicBezTo>
                      <a:pt x="478" y="104"/>
                      <a:pt x="374" y="0"/>
                      <a:pt x="239" y="0"/>
                    </a:cubicBezTo>
                    <a:cubicBezTo>
                      <a:pt x="105" y="0"/>
                      <a:pt x="0" y="104"/>
                      <a:pt x="0" y="239"/>
                    </a:cubicBezTo>
                    <a:cubicBezTo>
                      <a:pt x="0" y="687"/>
                      <a:pt x="0" y="687"/>
                      <a:pt x="0" y="687"/>
                    </a:cubicBezTo>
                    <a:cubicBezTo>
                      <a:pt x="0" y="821"/>
                      <a:pt x="105" y="926"/>
                      <a:pt x="239" y="926"/>
                    </a:cubicBezTo>
                    <a:cubicBezTo>
                      <a:pt x="374" y="926"/>
                      <a:pt x="478" y="821"/>
                      <a:pt x="478" y="687"/>
                    </a:cubicBezTo>
                    <a:lnTo>
                      <a:pt x="478" y="239"/>
                    </a:lnTo>
                  </a:path>
                </a:pathLst>
              </a:custGeom>
              <a:grpFill/>
              <a:ln w="15875" cap="flat">
                <a:solidFill>
                  <a:sysClr val="window" lastClr="FFFFFF"/>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7F7F7F"/>
                  </a:solidFill>
                  <a:effectLst/>
                  <a:uLnTx/>
                  <a:uFillTx/>
                  <a:latin typeface="Arial" panose="020B0604020202020204" pitchFamily="34" charset="0"/>
                </a:endParaRPr>
              </a:p>
            </p:txBody>
          </p:sp>
          <p:sp>
            <p:nvSpPr>
              <p:cNvPr id="25" name="PA-Line 160"/>
              <p:cNvSpPr>
                <a:spLocks noChangeShapeType="1"/>
              </p:cNvSpPr>
              <p:nvPr>
                <p:custDataLst>
                  <p:tags r:id="rId21"/>
                </p:custDataLst>
              </p:nvPr>
            </p:nvSpPr>
            <p:spPr bwMode="auto">
              <a:xfrm>
                <a:off x="7359443" y="3536704"/>
                <a:ext cx="1465" cy="39553"/>
              </a:xfrm>
              <a:prstGeom prst="line">
                <a:avLst/>
              </a:prstGeom>
              <a:grpFill/>
              <a:ln w="15875" cap="flat">
                <a:solidFill>
                  <a:sysClr val="window" lastClr="FFFFFF"/>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7F7F7F"/>
                  </a:solidFill>
                  <a:effectLst/>
                  <a:uLnTx/>
                  <a:uFillTx/>
                  <a:latin typeface="Arial" panose="020B0604020202020204" pitchFamily="34" charset="0"/>
                </a:endParaRPr>
              </a:p>
            </p:txBody>
          </p:sp>
        </p:grpSp>
        <p:sp>
          <p:nvSpPr>
            <p:cNvPr id="36" name="PA-文本框 35"/>
            <p:cNvSpPr txBox="1"/>
            <p:nvPr>
              <p:custDataLst>
                <p:tags r:id="rId22"/>
              </p:custDataLst>
            </p:nvPr>
          </p:nvSpPr>
          <p:spPr>
            <a:xfrm>
              <a:off x="6362253" y="2629607"/>
              <a:ext cx="1887056" cy="509948"/>
            </a:xfrm>
            <a:prstGeom prst="rect">
              <a:avLst/>
            </a:prstGeom>
            <a:grpFill/>
          </p:spPr>
          <p:txBody>
            <a:bodyPr wrap="none" rtlCol="0">
              <a:spAutoFit/>
            </a:bodyPr>
            <a:lstStyle/>
            <a:p>
              <a:pPr lvl="0" algn="r" defTabSz="457200">
                <a:lnSpc>
                  <a:spcPct val="120000"/>
                </a:lnSpc>
              </a:pPr>
              <a:r>
                <a:rPr lang="zh-CN" altLang="en-US" sz="2400" dirty="0">
                  <a:solidFill>
                    <a:prstClr val="white"/>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标题文字添加</a:t>
              </a:r>
              <a:endParaRPr lang="zh-CN" altLang="en-US" sz="2400" dirty="0">
                <a:solidFill>
                  <a:prstClr val="white"/>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cxnSp>
          <p:nvCxnSpPr>
            <p:cNvPr id="37" name="PA-直接连接符 36"/>
            <p:cNvCxnSpPr/>
            <p:nvPr>
              <p:custDataLst>
                <p:tags r:id="rId23"/>
              </p:custDataLst>
            </p:nvPr>
          </p:nvCxnSpPr>
          <p:spPr>
            <a:xfrm>
              <a:off x="7179781" y="3171171"/>
              <a:ext cx="252000" cy="0"/>
            </a:xfrm>
            <a:prstGeom prst="line">
              <a:avLst/>
            </a:prstGeom>
            <a:grpFill/>
            <a:ln w="25400" cap="flat" cmpd="sng" algn="ctr">
              <a:solidFill>
                <a:srgbClr val="FFFFFF"/>
              </a:solidFill>
              <a:prstDash val="solid"/>
              <a:miter lim="800000"/>
            </a:ln>
            <a:effectLst/>
          </p:spPr>
        </p:cxnSp>
        <p:sp>
          <p:nvSpPr>
            <p:cNvPr id="38" name="PA-文本框 37"/>
            <p:cNvSpPr txBox="1"/>
            <p:nvPr>
              <p:custDataLst>
                <p:tags r:id="rId24"/>
              </p:custDataLst>
            </p:nvPr>
          </p:nvSpPr>
          <p:spPr>
            <a:xfrm>
              <a:off x="6228528" y="3234404"/>
              <a:ext cx="2154507" cy="894604"/>
            </a:xfrm>
            <a:prstGeom prst="rect">
              <a:avLst/>
            </a:prstGeom>
            <a:grpFill/>
          </p:spPr>
          <p:txBody>
            <a:bodyPr wrap="square" rtlCol="0">
              <a:spAutoFit/>
            </a:bodyPr>
            <a:lstStyle/>
            <a:p>
              <a:pPr lvl="0" algn="ctr" defTabSz="457200">
                <a:lnSpc>
                  <a:spcPct val="150000"/>
                </a:lnSpc>
              </a:pPr>
              <a:r>
                <a:rPr lang="zh-CN" altLang="en-US" sz="1200"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单击此处键入文本单击此处键入单击此处键入文本单击此处键入文本</a:t>
              </a:r>
              <a:endParaRPr lang="zh-CN" altLang="en-US" sz="1200"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grpSp>
        <p:nvGrpSpPr>
          <p:cNvPr id="49" name="PA-组合 48"/>
          <p:cNvGrpSpPr/>
          <p:nvPr>
            <p:custDataLst>
              <p:tags r:id="rId25"/>
            </p:custDataLst>
          </p:nvPr>
        </p:nvGrpSpPr>
        <p:grpSpPr>
          <a:xfrm>
            <a:off x="8638858" y="2191737"/>
            <a:ext cx="2173605" cy="2834640"/>
            <a:chOff x="8638858" y="2191737"/>
            <a:chExt cx="2173605" cy="2834640"/>
          </a:xfrm>
        </p:grpSpPr>
        <p:sp>
          <p:nvSpPr>
            <p:cNvPr id="11" name="PA-矩形 10"/>
            <p:cNvSpPr/>
            <p:nvPr>
              <p:custDataLst>
                <p:tags r:id="rId26"/>
              </p:custDataLst>
            </p:nvPr>
          </p:nvSpPr>
          <p:spPr>
            <a:xfrm>
              <a:off x="8638858" y="2191737"/>
              <a:ext cx="2173605" cy="2834640"/>
            </a:xfrm>
            <a:prstGeom prst="rect">
              <a:avLst/>
            </a:prstGeom>
            <a:solidFill>
              <a:schemeClr val="tx1">
                <a:lumMod val="75000"/>
                <a:lumOff val="25000"/>
              </a:schemeClr>
            </a:solidFill>
            <a:ln w="12700" cap="flat" cmpd="sng" algn="ctr">
              <a:noFill/>
              <a:prstDash val="solid"/>
              <a:miter lim="800000"/>
            </a:ln>
            <a:effectLst>
              <a:outerShdw blurRad="152400" dir="2700000" sx="103000" sy="103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2" name="PA-形状 2807"/>
            <p:cNvSpPr>
              <a:spLocks noChangeAspect="1"/>
            </p:cNvSpPr>
            <p:nvPr>
              <p:custDataLst>
                <p:tags r:id="rId27"/>
              </p:custDataLst>
            </p:nvPr>
          </p:nvSpPr>
          <p:spPr>
            <a:xfrm>
              <a:off x="9545660" y="2547164"/>
              <a:ext cx="360000" cy="261819"/>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ysClr val="window" lastClr="FFFFFF">
                <a:lumMod val="85000"/>
              </a:sysClr>
            </a:solidFill>
            <a:ln w="12700">
              <a:miter lim="400000"/>
            </a:ln>
            <a:effectLst>
              <a:outerShdw blurRad="50800" dist="38100" dir="2700000" algn="tl" rotWithShape="0">
                <a:prstClr val="black">
                  <a:alpha val="40000"/>
                </a:prstClr>
              </a:outerShdw>
            </a:effectLst>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Black" panose="020B0A04020102020204" pitchFamily="34" charset="0"/>
                <a:ea typeface="Gill Sans"/>
                <a:cs typeface="Gill Sans"/>
                <a:sym typeface="Gill Sans"/>
              </a:endParaRPr>
            </a:p>
          </p:txBody>
        </p:sp>
        <p:sp>
          <p:nvSpPr>
            <p:cNvPr id="40" name="PA-文本框 39"/>
            <p:cNvSpPr txBox="1"/>
            <p:nvPr>
              <p:custDataLst>
                <p:tags r:id="rId28"/>
              </p:custDataLst>
            </p:nvPr>
          </p:nvSpPr>
          <p:spPr>
            <a:xfrm>
              <a:off x="8782133" y="3064704"/>
              <a:ext cx="1887055" cy="509948"/>
            </a:xfrm>
            <a:prstGeom prst="rect">
              <a:avLst/>
            </a:prstGeom>
            <a:noFill/>
          </p:spPr>
          <p:txBody>
            <a:bodyPr wrap="none" rtlCol="0">
              <a:spAutoFit/>
            </a:bodyPr>
            <a:lstStyle/>
            <a:p>
              <a:pPr lvl="0" algn="r" defTabSz="457200">
                <a:lnSpc>
                  <a:spcPct val="120000"/>
                </a:lnSpc>
              </a:pPr>
              <a:r>
                <a:rPr lang="zh-CN" altLang="en-US" sz="2400" dirty="0">
                  <a:solidFill>
                    <a:prstClr val="white"/>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标题文字添加</a:t>
              </a:r>
              <a:endParaRPr lang="zh-CN" altLang="en-US" sz="2400" dirty="0">
                <a:solidFill>
                  <a:prstClr val="white"/>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cxnSp>
          <p:nvCxnSpPr>
            <p:cNvPr id="41" name="PA-直接连接符 40"/>
            <p:cNvCxnSpPr/>
            <p:nvPr>
              <p:custDataLst>
                <p:tags r:id="rId29"/>
              </p:custDataLst>
            </p:nvPr>
          </p:nvCxnSpPr>
          <p:spPr>
            <a:xfrm>
              <a:off x="9599660" y="3707099"/>
              <a:ext cx="252000" cy="0"/>
            </a:xfrm>
            <a:prstGeom prst="line">
              <a:avLst/>
            </a:prstGeom>
            <a:noFill/>
            <a:ln w="25400" cap="flat" cmpd="sng" algn="ctr">
              <a:solidFill>
                <a:sysClr val="window" lastClr="FFFFFF">
                  <a:lumMod val="65000"/>
                </a:sysClr>
              </a:solidFill>
              <a:prstDash val="solid"/>
              <a:miter lim="800000"/>
            </a:ln>
            <a:effectLst/>
          </p:spPr>
        </p:cxnSp>
        <p:sp>
          <p:nvSpPr>
            <p:cNvPr id="42" name="PA-文本框 41"/>
            <p:cNvSpPr txBox="1"/>
            <p:nvPr>
              <p:custDataLst>
                <p:tags r:id="rId30"/>
              </p:custDataLst>
            </p:nvPr>
          </p:nvSpPr>
          <p:spPr>
            <a:xfrm>
              <a:off x="8648407" y="3805577"/>
              <a:ext cx="2154507" cy="894604"/>
            </a:xfrm>
            <a:prstGeom prst="rect">
              <a:avLst/>
            </a:prstGeom>
            <a:noFill/>
          </p:spPr>
          <p:txBody>
            <a:bodyPr wrap="square" rtlCol="0">
              <a:spAutoFit/>
            </a:bodyPr>
            <a:lstStyle/>
            <a:p>
              <a:pPr lvl="0" algn="ctr" defTabSz="457200">
                <a:lnSpc>
                  <a:spcPct val="150000"/>
                </a:lnSpc>
              </a:pPr>
              <a:r>
                <a:rPr lang="zh-CN" altLang="en-US" sz="1200" dirty="0">
                  <a:solidFill>
                    <a:prstClr val="white"/>
                  </a:solidFill>
                  <a:latin typeface="思源黑体 CN Light" panose="020B0300000000000000" pitchFamily="34" charset="-122"/>
                  <a:ea typeface="思源黑体 CN Light" panose="020B0300000000000000" pitchFamily="34" charset="-122"/>
                </a:rPr>
                <a:t>单击此处键入文本单击此处键入单击此处键入文本单击此处键入文本</a:t>
              </a:r>
              <a:endParaRPr lang="zh-CN" altLang="en-US" sz="1200" dirty="0">
                <a:solidFill>
                  <a:prstClr val="white"/>
                </a:solidFill>
                <a:latin typeface="思源黑体 CN Light" panose="020B0300000000000000" pitchFamily="34" charset="-122"/>
                <a:ea typeface="思源黑体 CN Light" panose="020B0300000000000000" pitchFamily="34" charset="-122"/>
              </a:endParaRPr>
            </a:p>
          </p:txBody>
        </p:sp>
      </p:grpSp>
      <p:sp>
        <p:nvSpPr>
          <p:cNvPr id="43" name="PA-矩形 42"/>
          <p:cNvSpPr/>
          <p:nvPr>
            <p:custDataLst>
              <p:tags r:id="rId31"/>
            </p:custDataLst>
          </p:nvPr>
        </p:nvSpPr>
        <p:spPr>
          <a:xfrm>
            <a:off x="1325575" y="5366826"/>
            <a:ext cx="9486887" cy="617605"/>
          </a:xfrm>
          <a:prstGeom prst="rect">
            <a:avLst/>
          </a:prstGeom>
        </p:spPr>
        <p:txBody>
          <a:bodyPr wrap="square">
            <a:spAutoFit/>
          </a:bodyPr>
          <a:lstStyle/>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单击此处键入文本单击此处键入单击此处键入文本单击此处键入文本单击此处键入文本单击此处键入单击此处键入文本单击此处键入文本单击此处键入文本单击此处键入单击此处键入文本单击此处键入文本</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53" name="PA-矩形 52"/>
          <p:cNvSpPr/>
          <p:nvPr>
            <p:custDataLst>
              <p:tags r:id="rId32"/>
            </p:custDataLst>
          </p:nvPr>
        </p:nvSpPr>
        <p:spPr>
          <a:xfrm>
            <a:off x="10189030" y="171325"/>
            <a:ext cx="1560172"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grpSp>
        <p:nvGrpSpPr>
          <p:cNvPr id="27" name="PA-组合 26"/>
          <p:cNvGrpSpPr/>
          <p:nvPr>
            <p:custDataLst>
              <p:tags r:id="rId33"/>
            </p:custDataLst>
          </p:nvPr>
        </p:nvGrpSpPr>
        <p:grpSpPr>
          <a:xfrm>
            <a:off x="586991" y="472430"/>
            <a:ext cx="4122168" cy="943244"/>
            <a:chOff x="586991" y="472430"/>
            <a:chExt cx="4122168" cy="943244"/>
          </a:xfrm>
        </p:grpSpPr>
        <p:grpSp>
          <p:nvGrpSpPr>
            <p:cNvPr id="47" name="组合 46"/>
            <p:cNvGrpSpPr/>
            <p:nvPr/>
          </p:nvGrpSpPr>
          <p:grpSpPr>
            <a:xfrm>
              <a:off x="586991" y="472430"/>
              <a:ext cx="4122168" cy="615219"/>
              <a:chOff x="586991" y="472430"/>
              <a:chExt cx="4122168" cy="615219"/>
            </a:xfrm>
          </p:grpSpPr>
          <p:sp>
            <p:nvSpPr>
              <p:cNvPr id="50" name="PA-椭圆 49"/>
              <p:cNvSpPr/>
              <p:nvPr>
                <p:custDataLst>
                  <p:tags r:id="rId34"/>
                </p:custDataLst>
              </p:nvPr>
            </p:nvSpPr>
            <p:spPr>
              <a:xfrm>
                <a:off x="654123" y="472430"/>
                <a:ext cx="612000" cy="612000"/>
              </a:xfrm>
              <a:prstGeom prst="ellipse">
                <a:avLst/>
              </a:prstGeom>
              <a:solidFill>
                <a:srgbClr val="7E77EE"/>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Arial" panose="020B0604020202020204" pitchFamily="34" charset="0"/>
                </a:endParaRPr>
              </a:p>
            </p:txBody>
          </p:sp>
          <p:sp>
            <p:nvSpPr>
              <p:cNvPr id="51" name="PA-文本框 50"/>
              <p:cNvSpPr txBox="1"/>
              <p:nvPr>
                <p:custDataLst>
                  <p:tags r:id="rId35"/>
                </p:custDataLst>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03</a:t>
                </a:r>
                <a:endParaRPr lang="zh-CN" altLang="en-US" sz="2800" spc="-300" dirty="0">
                  <a:solidFill>
                    <a:schemeClr val="bg1"/>
                  </a:solidFill>
                  <a:effectLst>
                    <a:outerShdw blurRad="38100" dist="38100" dir="2700000" algn="tl">
                      <a:srgbClr val="000000">
                        <a:alpha val="43137"/>
                      </a:srgbClr>
                    </a:outerShdw>
                  </a:effectLst>
                </a:endParaRPr>
              </a:p>
            </p:txBody>
          </p:sp>
          <p:sp>
            <p:nvSpPr>
              <p:cNvPr id="52" name="PA-文本框 51"/>
              <p:cNvSpPr txBox="1"/>
              <p:nvPr>
                <p:custDataLst>
                  <p:tags r:id="rId36"/>
                </p:custDataLst>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请输入标题文字</a:t>
                </a:r>
                <a:endPar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grpSp>
        <p:sp>
          <p:nvSpPr>
            <p:cNvPr id="54" name="PA-文本框 53"/>
            <p:cNvSpPr txBox="1"/>
            <p:nvPr>
              <p:custDataLst>
                <p:tags r:id="rId37"/>
              </p:custDataLst>
            </p:nvPr>
          </p:nvSpPr>
          <p:spPr>
            <a:xfrm>
              <a:off x="586991" y="1154064"/>
              <a:ext cx="4031777" cy="261610"/>
            </a:xfrm>
            <a:prstGeom prst="rect">
              <a:avLst/>
            </a:prstGeom>
            <a:noFill/>
          </p:spPr>
          <p:txBody>
            <a:bodyPr wrap="square" rtlCol="0">
              <a:spAutoFit/>
            </a:bodyPr>
            <a:lstStyle/>
            <a:p>
              <a:pPr algn="dist"/>
              <a:r>
                <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rPr>
                <a:t>ENTER THE CORRESPONDING TEXT CONTENT HERE</a:t>
              </a:r>
              <a:endPar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45"/>
                                            </p:tgtEl>
                                            <p:attrNameLst>
                                              <p:attrName>style.visibility</p:attrName>
                                            </p:attrNameLst>
                                          </p:cBhvr>
                                          <p:to>
                                            <p:strVal val="visible"/>
                                          </p:to>
                                        </p:set>
                                        <p:anim to="" calcmode="lin" valueType="num" p14:bounceEnd="38000">
                                          <p:cBhvr>
                                            <p:cTn id="7" dur="2000" fill="hold">
                                              <p:stCondLst>
                                                <p:cond delay="0"/>
                                              </p:stCondLst>
                                            </p:cTn>
                                            <p:tgtEl>
                                              <p:spTgt spid="4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4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46"/>
                                            </p:tgtEl>
                                            <p:attrNameLst>
                                              <p:attrName>style.visibility</p:attrName>
                                            </p:attrNameLst>
                                          </p:cBhvr>
                                          <p:to>
                                            <p:strVal val="visible"/>
                                          </p:to>
                                        </p:set>
                                        <p:anim to="" calcmode="lin" valueType="num" p14:bounceEnd="38000">
                                          <p:cBhvr>
                                            <p:cTn id="11" dur="2000" fill="hold">
                                              <p:stCondLst>
                                                <p:cond delay="0"/>
                                              </p:stCondLst>
                                            </p:cTn>
                                            <p:tgtEl>
                                              <p:spTgt spid="4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4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48"/>
                                            </p:tgtEl>
                                            <p:attrNameLst>
                                              <p:attrName>style.visibility</p:attrName>
                                            </p:attrNameLst>
                                          </p:cBhvr>
                                          <p:to>
                                            <p:strVal val="visible"/>
                                          </p:to>
                                        </p:set>
                                        <p:anim to="" calcmode="lin" valueType="num" p14:bounceEnd="38000">
                                          <p:cBhvr>
                                            <p:cTn id="15" dur="2000" fill="hold">
                                              <p:stCondLst>
                                                <p:cond delay="0"/>
                                              </p:stCondLst>
                                            </p:cTn>
                                            <p:tgtEl>
                                              <p:spTgt spid="4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4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49"/>
                                            </p:tgtEl>
                                            <p:attrNameLst>
                                              <p:attrName>style.visibility</p:attrName>
                                            </p:attrNameLst>
                                          </p:cBhvr>
                                          <p:to>
                                            <p:strVal val="visible"/>
                                          </p:to>
                                        </p:set>
                                        <p:anim to="" calcmode="lin" valueType="num" p14:bounceEnd="38000">
                                          <p:cBhvr>
                                            <p:cTn id="19"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43"/>
                                            </p:tgtEl>
                                            <p:attrNameLst>
                                              <p:attrName>style.visibility</p:attrName>
                                            </p:attrNameLst>
                                          </p:cBhvr>
                                          <p:to>
                                            <p:strVal val="visible"/>
                                          </p:to>
                                        </p:set>
                                        <p:anim to="" calcmode="lin" valueType="num" p14:bounceEnd="38000">
                                          <p:cBhvr>
                                            <p:cTn id="23" dur="2000" fill="hold">
                                              <p:stCondLst>
                                                <p:cond delay="0"/>
                                              </p:stCondLst>
                                            </p:cTn>
                                            <p:tgtEl>
                                              <p:spTgt spid="4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4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53"/>
                                            </p:tgtEl>
                                            <p:attrNameLst>
                                              <p:attrName>style.visibility</p:attrName>
                                            </p:attrNameLst>
                                          </p:cBhvr>
                                          <p:to>
                                            <p:strVal val="visible"/>
                                          </p:to>
                                        </p:set>
                                        <p:anim to="" calcmode="lin" valueType="num" p14:bounceEnd="38000">
                                          <p:cBhvr>
                                            <p:cTn id="27"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nodeType="withEffect" p14:presetBounceEnd="38000">
                                      <p:stCondLst>
                                        <p:cond delay="0"/>
                                      </p:stCondLst>
                                      <p:childTnLst>
                                        <p:set>
                                          <p:cBhvr>
                                            <p:cTn id="30" dur="1" fill="hold">
                                              <p:stCondLst>
                                                <p:cond delay="0"/>
                                              </p:stCondLst>
                                            </p:cTn>
                                            <p:tgtEl>
                                              <p:spTgt spid="27"/>
                                            </p:tgtEl>
                                            <p:attrNameLst>
                                              <p:attrName>style.visibility</p:attrName>
                                            </p:attrNameLst>
                                          </p:cBhvr>
                                          <p:to>
                                            <p:strVal val="visible"/>
                                          </p:to>
                                        </p:set>
                                        <p:anim to="" calcmode="lin" valueType="num" p14:bounceEnd="38000">
                                          <p:cBhvr>
                                            <p:cTn id="31"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to="" calcmode="lin" valueType="num">
                                          <p:cBhvr>
                                            <p:cTn id="7" dur="2000" fill="hold">
                                              <p:stCondLst>
                                                <p:cond delay="0"/>
                                              </p:stCondLst>
                                            </p:cTn>
                                            <p:tgtEl>
                                              <p:spTgt spid="4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4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to="" calcmode="lin" valueType="num">
                                          <p:cBhvr>
                                            <p:cTn id="11" dur="2000" fill="hold">
                                              <p:stCondLst>
                                                <p:cond delay="0"/>
                                              </p:stCondLst>
                                            </p:cTn>
                                            <p:tgtEl>
                                              <p:spTgt spid="4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4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to="" calcmode="lin" valueType="num">
                                          <p:cBhvr>
                                            <p:cTn id="15" dur="2000" fill="hold">
                                              <p:stCondLst>
                                                <p:cond delay="0"/>
                                              </p:stCondLst>
                                            </p:cTn>
                                            <p:tgtEl>
                                              <p:spTgt spid="4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4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to="" calcmode="lin" valueType="num">
                                          <p:cBhvr>
                                            <p:cTn id="19"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to="" calcmode="lin" valueType="num">
                                          <p:cBhvr>
                                            <p:cTn id="23" dur="2000" fill="hold">
                                              <p:stCondLst>
                                                <p:cond delay="0"/>
                                              </p:stCondLst>
                                            </p:cTn>
                                            <p:tgtEl>
                                              <p:spTgt spid="4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4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to="" calcmode="lin" valueType="num">
                                          <p:cBhvr>
                                            <p:cTn id="27"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to="" calcmode="lin" valueType="num">
                                          <p:cBhvr>
                                            <p:cTn id="31"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950686" y="540657"/>
            <a:ext cx="3851124" cy="5776686"/>
          </a:xfrm>
          <a:prstGeom prst="rect">
            <a:avLst/>
          </a:prstGeom>
        </p:spPr>
      </p:pic>
      <p:sp>
        <p:nvSpPr>
          <p:cNvPr id="6" name="PA-矩形 5"/>
          <p:cNvSpPr/>
          <p:nvPr>
            <p:custDataLst>
              <p:tags r:id="rId3"/>
            </p:custDataLst>
          </p:nvPr>
        </p:nvSpPr>
        <p:spPr>
          <a:xfrm>
            <a:off x="950684" y="540657"/>
            <a:ext cx="3851125" cy="5776686"/>
          </a:xfrm>
          <a:prstGeom prst="rect">
            <a:avLst/>
          </a:prstGeom>
          <a:solidFill>
            <a:schemeClr val="tx1">
              <a:lumMod val="95000"/>
              <a:lumOff val="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44" name="PA-矩形 43"/>
          <p:cNvSpPr/>
          <p:nvPr>
            <p:custDataLst>
              <p:tags r:id="rId4"/>
            </p:custDataLst>
          </p:nvPr>
        </p:nvSpPr>
        <p:spPr>
          <a:xfrm>
            <a:off x="10203544" y="171325"/>
            <a:ext cx="1545658"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sp>
        <p:nvSpPr>
          <p:cNvPr id="27" name="PA-矩形 26"/>
          <p:cNvSpPr/>
          <p:nvPr>
            <p:custDataLst>
              <p:tags r:id="rId5"/>
            </p:custDataLst>
          </p:nvPr>
        </p:nvSpPr>
        <p:spPr>
          <a:xfrm>
            <a:off x="5716163" y="1859340"/>
            <a:ext cx="5109091" cy="1569660"/>
          </a:xfrm>
          <a:prstGeom prst="rect">
            <a:avLst/>
          </a:prstGeom>
        </p:spPr>
        <p:txBody>
          <a:bodyPr wrap="none">
            <a:spAutoFit/>
          </a:bodyPr>
          <a:lstStyle/>
          <a:p>
            <a:pPr lvl="0">
              <a:defRPr/>
            </a:pPr>
            <a:r>
              <a:rPr lang="zh-CN" altLang="en-US" sz="9600" dirty="0">
                <a:gradFill>
                  <a:gsLst>
                    <a:gs pos="100000">
                      <a:srgbClr val="7E77EE"/>
                    </a:gs>
                    <a:gs pos="0">
                      <a:srgbClr val="6259F0"/>
                    </a:gs>
                  </a:gsLst>
                  <a:lin ang="2700000" scaled="1"/>
                </a:gradFill>
                <a:latin typeface="思源黑体 CN Bold" panose="020B0800000000000000" pitchFamily="34" charset="-122"/>
                <a:ea typeface="思源黑体 CN Bold" panose="020B0800000000000000" pitchFamily="34" charset="-122"/>
              </a:rPr>
              <a:t>展望未来</a:t>
            </a:r>
            <a:endParaRPr lang="zh-CN" altLang="en-US" sz="9600" dirty="0">
              <a:gradFill>
                <a:gsLst>
                  <a:gs pos="100000">
                    <a:srgbClr val="7E77EE"/>
                  </a:gs>
                  <a:gs pos="0">
                    <a:srgbClr val="6259F0"/>
                  </a:gs>
                </a:gsLst>
                <a:lin ang="2700000" scaled="1"/>
              </a:gradFill>
              <a:latin typeface="思源黑体 CN Bold" panose="020B0800000000000000" pitchFamily="34" charset="-122"/>
              <a:ea typeface="思源黑体 CN Bold" panose="020B0800000000000000" pitchFamily="34" charset="-122"/>
            </a:endParaRPr>
          </a:p>
        </p:txBody>
      </p:sp>
      <p:cxnSp>
        <p:nvCxnSpPr>
          <p:cNvPr id="29" name="PA-直接连接符 28"/>
          <p:cNvCxnSpPr/>
          <p:nvPr>
            <p:custDataLst>
              <p:tags r:id="rId6"/>
            </p:custDataLst>
          </p:nvPr>
        </p:nvCxnSpPr>
        <p:spPr>
          <a:xfrm flipV="1">
            <a:off x="5817761" y="3465141"/>
            <a:ext cx="4879268" cy="1"/>
          </a:xfrm>
          <a:prstGeom prst="line">
            <a:avLst/>
          </a:prstGeom>
          <a:ln>
            <a:solidFill>
              <a:srgbClr val="303131"/>
            </a:solidFill>
          </a:ln>
        </p:spPr>
        <p:style>
          <a:lnRef idx="1">
            <a:schemeClr val="accent1"/>
          </a:lnRef>
          <a:fillRef idx="0">
            <a:schemeClr val="accent1"/>
          </a:fillRef>
          <a:effectRef idx="0">
            <a:schemeClr val="accent1"/>
          </a:effectRef>
          <a:fontRef idx="minor">
            <a:schemeClr val="tx1"/>
          </a:fontRef>
        </p:style>
      </p:cxnSp>
      <p:sp>
        <p:nvSpPr>
          <p:cNvPr id="30" name="PA-矩形 29"/>
          <p:cNvSpPr/>
          <p:nvPr>
            <p:custDataLst>
              <p:tags r:id="rId7"/>
            </p:custDataLst>
          </p:nvPr>
        </p:nvSpPr>
        <p:spPr>
          <a:xfrm>
            <a:off x="5716163" y="3534682"/>
            <a:ext cx="4080980" cy="965970"/>
          </a:xfrm>
          <a:prstGeom prst="rect">
            <a:avLst/>
          </a:prstGeom>
        </p:spPr>
        <p:txBody>
          <a:bodyPr wrap="square">
            <a:spAutoFit/>
          </a:bodyPr>
          <a:lstStyle/>
          <a:p>
            <a:pPr lvl="0" algn="dist">
              <a:lnSpc>
                <a:spcPct val="150000"/>
              </a:lnSpc>
              <a:defRPr/>
            </a:pPr>
            <a:r>
              <a:rPr lang="en-US" altLang="zh-CN" sz="2000" i="1" dirty="0">
                <a:solidFill>
                  <a:srgbClr val="303131"/>
                </a:solidFill>
                <a:latin typeface="Arial" panose="020B0604020202020204" pitchFamily="34" charset="0"/>
                <a:ea typeface="思源黑体 CN Light" panose="020B0300000000000000" pitchFamily="34" charset="-122"/>
              </a:rPr>
              <a:t>LOOKING FORWARD TO THE FUTURE</a:t>
            </a:r>
            <a:endParaRPr kumimoji="0" lang="zh-CN" altLang="en-US" sz="2000" b="0" i="1" u="none" strike="noStrike" kern="1200" cap="none" spc="0" normalizeH="0" baseline="0" noProof="0" dirty="0">
              <a:ln>
                <a:noFill/>
              </a:ln>
              <a:solidFill>
                <a:srgbClr val="303131"/>
              </a:solidFill>
              <a:effectLst/>
              <a:uLnTx/>
              <a:uFillTx/>
              <a:latin typeface="Arial" panose="020B0604020202020204" pitchFamily="34" charset="0"/>
              <a:ea typeface="思源黑体 CN Light" panose="020B0300000000000000" pitchFamily="34" charset="-122"/>
            </a:endParaRPr>
          </a:p>
        </p:txBody>
      </p:sp>
      <p:sp>
        <p:nvSpPr>
          <p:cNvPr id="31" name="PA-矩形 30"/>
          <p:cNvSpPr/>
          <p:nvPr>
            <p:custDataLst>
              <p:tags r:id="rId8"/>
            </p:custDataLst>
          </p:nvPr>
        </p:nvSpPr>
        <p:spPr>
          <a:xfrm>
            <a:off x="5839420" y="4233211"/>
            <a:ext cx="2622407" cy="156966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rPr>
              <a:t>PART </a:t>
            </a:r>
            <a:endPar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endParaRPr>
          </a:p>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rPr>
              <a:t>FOUR</a:t>
            </a:r>
            <a:endPar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endParaRPr>
          </a:p>
        </p:txBody>
      </p:sp>
      <p:cxnSp>
        <p:nvCxnSpPr>
          <p:cNvPr id="33" name="PA-直接连接符 32"/>
          <p:cNvCxnSpPr/>
          <p:nvPr>
            <p:custDataLst>
              <p:tags r:id="rId9"/>
            </p:custDataLst>
          </p:nvPr>
        </p:nvCxnSpPr>
        <p:spPr>
          <a:xfrm>
            <a:off x="10825254" y="6131609"/>
            <a:ext cx="735599" cy="0"/>
          </a:xfrm>
          <a:prstGeom prst="line">
            <a:avLst/>
          </a:prstGeom>
          <a:ln w="38100">
            <a:solidFill>
              <a:srgbClr val="6259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14:bounceEnd="38000">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14:bounceEnd="38000">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44"/>
                                            </p:tgtEl>
                                            <p:attrNameLst>
                                              <p:attrName>style.visibility</p:attrName>
                                            </p:attrNameLst>
                                          </p:cBhvr>
                                          <p:to>
                                            <p:strVal val="visible"/>
                                          </p:to>
                                        </p:set>
                                        <p:anim to="" calcmode="lin" valueType="num" p14:bounceEnd="38000">
                                          <p:cBhvr>
                                            <p:cTn id="1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27"/>
                                            </p:tgtEl>
                                            <p:attrNameLst>
                                              <p:attrName>style.visibility</p:attrName>
                                            </p:attrNameLst>
                                          </p:cBhvr>
                                          <p:to>
                                            <p:strVal val="visible"/>
                                          </p:to>
                                        </p:set>
                                        <p:anim to="" calcmode="lin" valueType="num" p14:bounceEnd="38000">
                                          <p:cBhvr>
                                            <p:cTn id="19"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29"/>
                                            </p:tgtEl>
                                            <p:attrNameLst>
                                              <p:attrName>style.visibility</p:attrName>
                                            </p:attrNameLst>
                                          </p:cBhvr>
                                          <p:to>
                                            <p:strVal val="visible"/>
                                          </p:to>
                                        </p:set>
                                        <p:anim to="" calcmode="lin" valueType="num" p14:bounceEnd="38000">
                                          <p:cBhvr>
                                            <p:cTn id="23" dur="2000" fill="hold">
                                              <p:stCondLst>
                                                <p:cond delay="0"/>
                                              </p:stCondLst>
                                            </p:cTn>
                                            <p:tgtEl>
                                              <p:spTgt spid="2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2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30"/>
                                            </p:tgtEl>
                                            <p:attrNameLst>
                                              <p:attrName>style.visibility</p:attrName>
                                            </p:attrNameLst>
                                          </p:cBhvr>
                                          <p:to>
                                            <p:strVal val="visible"/>
                                          </p:to>
                                        </p:set>
                                        <p:anim to="" calcmode="lin" valueType="num" p14:bounceEnd="38000">
                                          <p:cBhvr>
                                            <p:cTn id="27" dur="2000" fill="hold">
                                              <p:stCondLst>
                                                <p:cond delay="0"/>
                                              </p:stCondLst>
                                            </p:cTn>
                                            <p:tgtEl>
                                              <p:spTgt spid="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31"/>
                                            </p:tgtEl>
                                            <p:attrNameLst>
                                              <p:attrName>style.visibility</p:attrName>
                                            </p:attrNameLst>
                                          </p:cBhvr>
                                          <p:to>
                                            <p:strVal val="visible"/>
                                          </p:to>
                                        </p:set>
                                        <p:anim to="" calcmode="lin" valueType="num" p14:bounceEnd="38000">
                                          <p:cBhvr>
                                            <p:cTn id="31" dur="2000" fill="hold">
                                              <p:stCondLst>
                                                <p:cond delay="0"/>
                                              </p:stCondLst>
                                            </p:cTn>
                                            <p:tgtEl>
                                              <p:spTgt spid="3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3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14:presetBounceEnd="38000">
                                      <p:stCondLst>
                                        <p:cond delay="0"/>
                                      </p:stCondLst>
                                      <p:childTnLst>
                                        <p:set>
                                          <p:cBhvr>
                                            <p:cTn id="34" dur="1" fill="hold">
                                              <p:stCondLst>
                                                <p:cond delay="0"/>
                                              </p:stCondLst>
                                            </p:cTn>
                                            <p:tgtEl>
                                              <p:spTgt spid="33"/>
                                            </p:tgtEl>
                                            <p:attrNameLst>
                                              <p:attrName>style.visibility</p:attrName>
                                            </p:attrNameLst>
                                          </p:cBhvr>
                                          <p:to>
                                            <p:strVal val="visible"/>
                                          </p:to>
                                        </p:set>
                                        <p:anim to="" calcmode="lin" valueType="num" p14:bounceEnd="38000">
                                          <p:cBhvr>
                                            <p:cTn id="35" dur="2000" fill="hold">
                                              <p:stCondLst>
                                                <p:cond delay="0"/>
                                              </p:stCondLst>
                                            </p:cTn>
                                            <p:tgtEl>
                                              <p:spTgt spid="3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3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p:bldP spid="27" grpId="0"/>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to="" calcmode="lin" valueType="num">
                                          <p:cBhvr>
                                            <p:cTn id="1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to="" calcmode="lin" valueType="num">
                                          <p:cBhvr>
                                            <p:cTn id="19"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to="" calcmode="lin" valueType="num">
                                          <p:cBhvr>
                                            <p:cTn id="23" dur="2000" fill="hold">
                                              <p:stCondLst>
                                                <p:cond delay="0"/>
                                              </p:stCondLst>
                                            </p:cTn>
                                            <p:tgtEl>
                                              <p:spTgt spid="2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2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to="" calcmode="lin" valueType="num">
                                          <p:cBhvr>
                                            <p:cTn id="27" dur="2000" fill="hold">
                                              <p:stCondLst>
                                                <p:cond delay="0"/>
                                              </p:stCondLst>
                                            </p:cTn>
                                            <p:tgtEl>
                                              <p:spTgt spid="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to="" calcmode="lin" valueType="num">
                                          <p:cBhvr>
                                            <p:cTn id="31" dur="2000" fill="hold">
                                              <p:stCondLst>
                                                <p:cond delay="0"/>
                                              </p:stCondLst>
                                            </p:cTn>
                                            <p:tgtEl>
                                              <p:spTgt spid="3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3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to="" calcmode="lin" valueType="num">
                                          <p:cBhvr>
                                            <p:cTn id="35" dur="2000" fill="hold">
                                              <p:stCondLst>
                                                <p:cond delay="0"/>
                                              </p:stCondLst>
                                            </p:cTn>
                                            <p:tgtEl>
                                              <p:spTgt spid="3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3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p:bldP spid="27" grpId="0"/>
          <p:bldP spid="30" grpId="0"/>
          <p:bldP spid="3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PA-组合 66"/>
          <p:cNvGrpSpPr/>
          <p:nvPr>
            <p:custDataLst>
              <p:tags r:id="rId1"/>
            </p:custDataLst>
          </p:nvPr>
        </p:nvGrpSpPr>
        <p:grpSpPr>
          <a:xfrm>
            <a:off x="769344" y="1697987"/>
            <a:ext cx="11096625" cy="3876675"/>
            <a:chOff x="769344" y="1697987"/>
            <a:chExt cx="11096625" cy="3876675"/>
          </a:xfrm>
        </p:grpSpPr>
        <p:cxnSp>
          <p:nvCxnSpPr>
            <p:cNvPr id="26" name="PA-直接连接符 25"/>
            <p:cNvCxnSpPr/>
            <p:nvPr>
              <p:custDataLst>
                <p:tags r:id="rId2"/>
              </p:custDataLst>
            </p:nvPr>
          </p:nvCxnSpPr>
          <p:spPr>
            <a:xfrm>
              <a:off x="769344" y="3636324"/>
              <a:ext cx="110966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PA-直接连接符 26"/>
            <p:cNvCxnSpPr/>
            <p:nvPr>
              <p:custDataLst>
                <p:tags r:id="rId3"/>
              </p:custDataLst>
            </p:nvPr>
          </p:nvCxnSpPr>
          <p:spPr>
            <a:xfrm>
              <a:off x="4213765" y="1697987"/>
              <a:ext cx="0" cy="3876675"/>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28" name="PA-直接连接符 27"/>
            <p:cNvCxnSpPr/>
            <p:nvPr>
              <p:custDataLst>
                <p:tags r:id="rId4"/>
              </p:custDataLst>
            </p:nvPr>
          </p:nvCxnSpPr>
          <p:spPr>
            <a:xfrm>
              <a:off x="8080915" y="1697987"/>
              <a:ext cx="0" cy="3876675"/>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grpSp>
      <p:grpSp>
        <p:nvGrpSpPr>
          <p:cNvPr id="7" name="PA-组合 6"/>
          <p:cNvGrpSpPr/>
          <p:nvPr>
            <p:custDataLst>
              <p:tags r:id="rId5"/>
            </p:custDataLst>
          </p:nvPr>
        </p:nvGrpSpPr>
        <p:grpSpPr>
          <a:xfrm>
            <a:off x="1084086" y="1892721"/>
            <a:ext cx="2618246" cy="1568717"/>
            <a:chOff x="1084086" y="1892721"/>
            <a:chExt cx="2618246" cy="1568717"/>
          </a:xfrm>
        </p:grpSpPr>
        <p:sp>
          <p:nvSpPr>
            <p:cNvPr id="29" name="PA-study-notes_42962"/>
            <p:cNvSpPr>
              <a:spLocks noChangeAspect="1"/>
            </p:cNvSpPr>
            <p:nvPr>
              <p:custDataLst>
                <p:tags r:id="rId6"/>
              </p:custDataLst>
            </p:nvPr>
          </p:nvSpPr>
          <p:spPr bwMode="auto">
            <a:xfrm>
              <a:off x="2119116" y="1892721"/>
              <a:ext cx="548186" cy="509856"/>
            </a:xfrm>
            <a:custGeom>
              <a:avLst/>
              <a:gdLst>
                <a:gd name="connsiteX0" fmla="*/ 80464 w 542555"/>
                <a:gd name="connsiteY0" fmla="*/ 402778 h 504622"/>
                <a:gd name="connsiteX1" fmla="*/ 384617 w 542555"/>
                <a:gd name="connsiteY1" fmla="*/ 402778 h 504622"/>
                <a:gd name="connsiteX2" fmla="*/ 384617 w 542555"/>
                <a:gd name="connsiteY2" fmla="*/ 425768 h 504622"/>
                <a:gd name="connsiteX3" fmla="*/ 80464 w 542555"/>
                <a:gd name="connsiteY3" fmla="*/ 425768 h 504622"/>
                <a:gd name="connsiteX4" fmla="*/ 476530 w 542555"/>
                <a:gd name="connsiteY4" fmla="*/ 395670 h 504622"/>
                <a:gd name="connsiteX5" fmla="*/ 453565 w 542555"/>
                <a:gd name="connsiteY5" fmla="*/ 401404 h 504622"/>
                <a:gd name="connsiteX6" fmla="*/ 453565 w 542555"/>
                <a:gd name="connsiteY6" fmla="*/ 427208 h 504622"/>
                <a:gd name="connsiteX7" fmla="*/ 479401 w 542555"/>
                <a:gd name="connsiteY7" fmla="*/ 422908 h 504622"/>
                <a:gd name="connsiteX8" fmla="*/ 80464 w 542555"/>
                <a:gd name="connsiteY8" fmla="*/ 355419 h 504622"/>
                <a:gd name="connsiteX9" fmla="*/ 384617 w 542555"/>
                <a:gd name="connsiteY9" fmla="*/ 355419 h 504622"/>
                <a:gd name="connsiteX10" fmla="*/ 384617 w 542555"/>
                <a:gd name="connsiteY10" fmla="*/ 379788 h 504622"/>
                <a:gd name="connsiteX11" fmla="*/ 80464 w 542555"/>
                <a:gd name="connsiteY11" fmla="*/ 379788 h 504622"/>
                <a:gd name="connsiteX12" fmla="*/ 80464 w 542555"/>
                <a:gd name="connsiteY12" fmla="*/ 303923 h 504622"/>
                <a:gd name="connsiteX13" fmla="*/ 384617 w 542555"/>
                <a:gd name="connsiteY13" fmla="*/ 303923 h 504622"/>
                <a:gd name="connsiteX14" fmla="*/ 384617 w 542555"/>
                <a:gd name="connsiteY14" fmla="*/ 326913 h 504622"/>
                <a:gd name="connsiteX15" fmla="*/ 80464 w 542555"/>
                <a:gd name="connsiteY15" fmla="*/ 326913 h 504622"/>
                <a:gd name="connsiteX16" fmla="*/ 163686 w 542555"/>
                <a:gd name="connsiteY16" fmla="*/ 235184 h 504622"/>
                <a:gd name="connsiteX17" fmla="*/ 384616 w 542555"/>
                <a:gd name="connsiteY17" fmla="*/ 235184 h 504622"/>
                <a:gd name="connsiteX18" fmla="*/ 384616 w 542555"/>
                <a:gd name="connsiteY18" fmla="*/ 257944 h 504622"/>
                <a:gd name="connsiteX19" fmla="*/ 163686 w 542555"/>
                <a:gd name="connsiteY19" fmla="*/ 257944 h 504622"/>
                <a:gd name="connsiteX20" fmla="*/ 479401 w 542555"/>
                <a:gd name="connsiteY20" fmla="*/ 232241 h 504622"/>
                <a:gd name="connsiteX21" fmla="*/ 496625 w 542555"/>
                <a:gd name="connsiteY21" fmla="*/ 364131 h 504622"/>
                <a:gd name="connsiteX22" fmla="*/ 512413 w 542555"/>
                <a:gd name="connsiteY22" fmla="*/ 359830 h 504622"/>
                <a:gd name="connsiteX23" fmla="*/ 453565 w 542555"/>
                <a:gd name="connsiteY23" fmla="*/ 226506 h 504622"/>
                <a:gd name="connsiteX24" fmla="*/ 453565 w 542555"/>
                <a:gd name="connsiteY24" fmla="*/ 375599 h 504622"/>
                <a:gd name="connsiteX25" fmla="*/ 472224 w 542555"/>
                <a:gd name="connsiteY25" fmla="*/ 371299 h 504622"/>
                <a:gd name="connsiteX26" fmla="*/ 163686 w 542555"/>
                <a:gd name="connsiteY26" fmla="*/ 183457 h 504622"/>
                <a:gd name="connsiteX27" fmla="*/ 384616 w 542555"/>
                <a:gd name="connsiteY27" fmla="*/ 183457 h 504622"/>
                <a:gd name="connsiteX28" fmla="*/ 384616 w 542555"/>
                <a:gd name="connsiteY28" fmla="*/ 207826 h 504622"/>
                <a:gd name="connsiteX29" fmla="*/ 163686 w 542555"/>
                <a:gd name="connsiteY29" fmla="*/ 207826 h 504622"/>
                <a:gd name="connsiteX30" fmla="*/ 71785 w 542555"/>
                <a:gd name="connsiteY30" fmla="*/ 154720 h 504622"/>
                <a:gd name="connsiteX31" fmla="*/ 64601 w 542555"/>
                <a:gd name="connsiteY31" fmla="*/ 171944 h 504622"/>
                <a:gd name="connsiteX32" fmla="*/ 90464 w 542555"/>
                <a:gd name="connsiteY32" fmla="*/ 202085 h 504622"/>
                <a:gd name="connsiteX33" fmla="*/ 99085 w 542555"/>
                <a:gd name="connsiteY33" fmla="*/ 202085 h 504622"/>
                <a:gd name="connsiteX34" fmla="*/ 78969 w 542555"/>
                <a:gd name="connsiteY34" fmla="*/ 207826 h 504622"/>
                <a:gd name="connsiteX35" fmla="*/ 54543 w 542555"/>
                <a:gd name="connsiteY35" fmla="*/ 177685 h 504622"/>
                <a:gd name="connsiteX36" fmla="*/ 71785 w 542555"/>
                <a:gd name="connsiteY36" fmla="*/ 154720 h 504622"/>
                <a:gd name="connsiteX37" fmla="*/ 88913 w 542555"/>
                <a:gd name="connsiteY37" fmla="*/ 149082 h 504622"/>
                <a:gd name="connsiteX38" fmla="*/ 116214 w 542555"/>
                <a:gd name="connsiteY38" fmla="*/ 167721 h 504622"/>
                <a:gd name="connsiteX39" fmla="*/ 98971 w 542555"/>
                <a:gd name="connsiteY39" fmla="*/ 196398 h 504622"/>
                <a:gd name="connsiteX40" fmla="*/ 70234 w 542555"/>
                <a:gd name="connsiteY40" fmla="*/ 179192 h 504622"/>
                <a:gd name="connsiteX41" fmla="*/ 88913 w 542555"/>
                <a:gd name="connsiteY41" fmla="*/ 149082 h 504622"/>
                <a:gd name="connsiteX42" fmla="*/ 24400 w 542555"/>
                <a:gd name="connsiteY42" fmla="*/ 124722 h 504622"/>
                <a:gd name="connsiteX43" fmla="*/ 24400 w 542555"/>
                <a:gd name="connsiteY43" fmla="*/ 465915 h 504622"/>
                <a:gd name="connsiteX44" fmla="*/ 429164 w 542555"/>
                <a:gd name="connsiteY44" fmla="*/ 465915 h 504622"/>
                <a:gd name="connsiteX45" fmla="*/ 429164 w 542555"/>
                <a:gd name="connsiteY45" fmla="*/ 124722 h 504622"/>
                <a:gd name="connsiteX46" fmla="*/ 434905 w 542555"/>
                <a:gd name="connsiteY46" fmla="*/ 86015 h 504622"/>
                <a:gd name="connsiteX47" fmla="*/ 324385 w 542555"/>
                <a:gd name="connsiteY47" fmla="*/ 100351 h 504622"/>
                <a:gd name="connsiteX48" fmla="*/ 436341 w 542555"/>
                <a:gd name="connsiteY48" fmla="*/ 100351 h 504622"/>
                <a:gd name="connsiteX49" fmla="*/ 426293 w 542555"/>
                <a:gd name="connsiteY49" fmla="*/ 30105 h 504622"/>
                <a:gd name="connsiteX50" fmla="*/ 182287 w 542555"/>
                <a:gd name="connsiteY50" fmla="*/ 94617 h 504622"/>
                <a:gd name="connsiteX51" fmla="*/ 434905 w 542555"/>
                <a:gd name="connsiteY51" fmla="*/ 60211 h 504622"/>
                <a:gd name="connsiteX52" fmla="*/ 443517 w 542555"/>
                <a:gd name="connsiteY52" fmla="*/ 0 h 504622"/>
                <a:gd name="connsiteX53" fmla="*/ 542555 w 542555"/>
                <a:gd name="connsiteY53" fmla="*/ 378466 h 504622"/>
                <a:gd name="connsiteX54" fmla="*/ 499495 w 542555"/>
                <a:gd name="connsiteY54" fmla="*/ 388502 h 504622"/>
                <a:gd name="connsiteX55" fmla="*/ 508107 w 542555"/>
                <a:gd name="connsiteY55" fmla="*/ 444411 h 504622"/>
                <a:gd name="connsiteX56" fmla="*/ 453565 w 542555"/>
                <a:gd name="connsiteY56" fmla="*/ 451579 h 504622"/>
                <a:gd name="connsiteX57" fmla="*/ 453565 w 542555"/>
                <a:gd name="connsiteY57" fmla="*/ 490286 h 504622"/>
                <a:gd name="connsiteX58" fmla="*/ 163628 w 542555"/>
                <a:gd name="connsiteY58" fmla="*/ 490286 h 504622"/>
                <a:gd name="connsiteX59" fmla="*/ 57413 w 542555"/>
                <a:gd name="connsiteY59" fmla="*/ 504622 h 504622"/>
                <a:gd name="connsiteX60" fmla="*/ 55978 w 542555"/>
                <a:gd name="connsiteY60" fmla="*/ 490286 h 504622"/>
                <a:gd name="connsiteX61" fmla="*/ 0 w 542555"/>
                <a:gd name="connsiteY61" fmla="*/ 490286 h 504622"/>
                <a:gd name="connsiteX62" fmla="*/ 0 w 542555"/>
                <a:gd name="connsiteY62" fmla="*/ 100351 h 504622"/>
                <a:gd name="connsiteX63" fmla="*/ 61719 w 542555"/>
                <a:gd name="connsiteY63" fmla="*/ 100351 h 50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42555" h="504622">
                  <a:moveTo>
                    <a:pt x="80464" y="402778"/>
                  </a:moveTo>
                  <a:lnTo>
                    <a:pt x="384617" y="402778"/>
                  </a:lnTo>
                  <a:lnTo>
                    <a:pt x="384617" y="425768"/>
                  </a:lnTo>
                  <a:lnTo>
                    <a:pt x="80464" y="425768"/>
                  </a:lnTo>
                  <a:close/>
                  <a:moveTo>
                    <a:pt x="476530" y="395670"/>
                  </a:moveTo>
                  <a:lnTo>
                    <a:pt x="453565" y="401404"/>
                  </a:lnTo>
                  <a:lnTo>
                    <a:pt x="453565" y="427208"/>
                  </a:lnTo>
                  <a:lnTo>
                    <a:pt x="479401" y="422908"/>
                  </a:lnTo>
                  <a:close/>
                  <a:moveTo>
                    <a:pt x="80464" y="355419"/>
                  </a:moveTo>
                  <a:lnTo>
                    <a:pt x="384617" y="355419"/>
                  </a:lnTo>
                  <a:lnTo>
                    <a:pt x="384617" y="379788"/>
                  </a:lnTo>
                  <a:lnTo>
                    <a:pt x="80464" y="379788"/>
                  </a:lnTo>
                  <a:close/>
                  <a:moveTo>
                    <a:pt x="80464" y="303923"/>
                  </a:moveTo>
                  <a:lnTo>
                    <a:pt x="384617" y="303923"/>
                  </a:lnTo>
                  <a:lnTo>
                    <a:pt x="384617" y="326913"/>
                  </a:lnTo>
                  <a:lnTo>
                    <a:pt x="80464" y="326913"/>
                  </a:lnTo>
                  <a:close/>
                  <a:moveTo>
                    <a:pt x="163686" y="235184"/>
                  </a:moveTo>
                  <a:lnTo>
                    <a:pt x="384616" y="235184"/>
                  </a:lnTo>
                  <a:lnTo>
                    <a:pt x="384616" y="257944"/>
                  </a:lnTo>
                  <a:lnTo>
                    <a:pt x="163686" y="257944"/>
                  </a:lnTo>
                  <a:close/>
                  <a:moveTo>
                    <a:pt x="479401" y="232241"/>
                  </a:moveTo>
                  <a:lnTo>
                    <a:pt x="496625" y="364131"/>
                  </a:lnTo>
                  <a:lnTo>
                    <a:pt x="512413" y="359830"/>
                  </a:lnTo>
                  <a:close/>
                  <a:moveTo>
                    <a:pt x="453565" y="226506"/>
                  </a:moveTo>
                  <a:lnTo>
                    <a:pt x="453565" y="375599"/>
                  </a:lnTo>
                  <a:lnTo>
                    <a:pt x="472224" y="371299"/>
                  </a:lnTo>
                  <a:close/>
                  <a:moveTo>
                    <a:pt x="163686" y="183457"/>
                  </a:moveTo>
                  <a:lnTo>
                    <a:pt x="384616" y="183457"/>
                  </a:lnTo>
                  <a:lnTo>
                    <a:pt x="384616" y="207826"/>
                  </a:lnTo>
                  <a:lnTo>
                    <a:pt x="163686" y="207826"/>
                  </a:lnTo>
                  <a:close/>
                  <a:moveTo>
                    <a:pt x="71785" y="154720"/>
                  </a:moveTo>
                  <a:cubicBezTo>
                    <a:pt x="67475" y="159026"/>
                    <a:pt x="64601" y="164767"/>
                    <a:pt x="64601" y="171944"/>
                  </a:cubicBezTo>
                  <a:cubicBezTo>
                    <a:pt x="63164" y="186297"/>
                    <a:pt x="74659" y="200650"/>
                    <a:pt x="90464" y="202085"/>
                  </a:cubicBezTo>
                  <a:cubicBezTo>
                    <a:pt x="93338" y="202085"/>
                    <a:pt x="96212" y="202085"/>
                    <a:pt x="99085" y="202085"/>
                  </a:cubicBezTo>
                  <a:cubicBezTo>
                    <a:pt x="93338" y="206391"/>
                    <a:pt x="87590" y="207826"/>
                    <a:pt x="78969" y="207826"/>
                  </a:cubicBezTo>
                  <a:cubicBezTo>
                    <a:pt x="64601" y="206391"/>
                    <a:pt x="53106" y="192038"/>
                    <a:pt x="54543" y="177685"/>
                  </a:cubicBezTo>
                  <a:cubicBezTo>
                    <a:pt x="55979" y="167638"/>
                    <a:pt x="63164" y="159026"/>
                    <a:pt x="71785" y="154720"/>
                  </a:cubicBezTo>
                  <a:close/>
                  <a:moveTo>
                    <a:pt x="88913" y="149082"/>
                  </a:moveTo>
                  <a:cubicBezTo>
                    <a:pt x="101845" y="146214"/>
                    <a:pt x="113340" y="154817"/>
                    <a:pt x="116214" y="167721"/>
                  </a:cubicBezTo>
                  <a:cubicBezTo>
                    <a:pt x="119087" y="182059"/>
                    <a:pt x="111903" y="193530"/>
                    <a:pt x="98971" y="196398"/>
                  </a:cubicBezTo>
                  <a:cubicBezTo>
                    <a:pt x="86039" y="200699"/>
                    <a:pt x="73108" y="192096"/>
                    <a:pt x="70234" y="179192"/>
                  </a:cubicBezTo>
                  <a:cubicBezTo>
                    <a:pt x="67360" y="166287"/>
                    <a:pt x="75981" y="153383"/>
                    <a:pt x="88913" y="149082"/>
                  </a:cubicBezTo>
                  <a:close/>
                  <a:moveTo>
                    <a:pt x="24400" y="124722"/>
                  </a:moveTo>
                  <a:lnTo>
                    <a:pt x="24400" y="465915"/>
                  </a:lnTo>
                  <a:lnTo>
                    <a:pt x="429164" y="465915"/>
                  </a:lnTo>
                  <a:lnTo>
                    <a:pt x="429164" y="124722"/>
                  </a:lnTo>
                  <a:close/>
                  <a:moveTo>
                    <a:pt x="434905" y="86015"/>
                  </a:moveTo>
                  <a:lnTo>
                    <a:pt x="324385" y="100351"/>
                  </a:lnTo>
                  <a:lnTo>
                    <a:pt x="436341" y="100351"/>
                  </a:lnTo>
                  <a:close/>
                  <a:moveTo>
                    <a:pt x="426293" y="30105"/>
                  </a:moveTo>
                  <a:lnTo>
                    <a:pt x="182287" y="94617"/>
                  </a:lnTo>
                  <a:lnTo>
                    <a:pt x="434905" y="60211"/>
                  </a:lnTo>
                  <a:close/>
                  <a:moveTo>
                    <a:pt x="443517" y="0"/>
                  </a:moveTo>
                  <a:lnTo>
                    <a:pt x="542555" y="378466"/>
                  </a:lnTo>
                  <a:lnTo>
                    <a:pt x="499495" y="388502"/>
                  </a:lnTo>
                  <a:lnTo>
                    <a:pt x="508107" y="444411"/>
                  </a:lnTo>
                  <a:lnTo>
                    <a:pt x="453565" y="451579"/>
                  </a:lnTo>
                  <a:lnTo>
                    <a:pt x="453565" y="490286"/>
                  </a:lnTo>
                  <a:lnTo>
                    <a:pt x="163628" y="490286"/>
                  </a:lnTo>
                  <a:lnTo>
                    <a:pt x="57413" y="504622"/>
                  </a:lnTo>
                  <a:lnTo>
                    <a:pt x="55978" y="490286"/>
                  </a:lnTo>
                  <a:lnTo>
                    <a:pt x="0" y="490286"/>
                  </a:lnTo>
                  <a:lnTo>
                    <a:pt x="0" y="100351"/>
                  </a:lnTo>
                  <a:lnTo>
                    <a:pt x="61719" y="100351"/>
                  </a:lnTo>
                  <a:close/>
                </a:path>
              </a:pathLst>
            </a:custGeom>
            <a:solidFill>
              <a:srgbClr val="7E77EE"/>
            </a:solidFill>
            <a:ln>
              <a:noFill/>
            </a:ln>
          </p:spPr>
        </p:sp>
        <p:sp>
          <p:nvSpPr>
            <p:cNvPr id="36" name="PA-文本框 35"/>
            <p:cNvSpPr txBox="1"/>
            <p:nvPr>
              <p:custDataLst>
                <p:tags r:id="rId7"/>
              </p:custDataLst>
            </p:nvPr>
          </p:nvSpPr>
          <p:spPr>
            <a:xfrm>
              <a:off x="1294688" y="2443299"/>
              <a:ext cx="2197042" cy="461665"/>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0" spc="0" dirty="0">
                  <a:solidFill>
                    <a:srgbClr val="7E77EE"/>
                  </a:solidFill>
                  <a:latin typeface="优设标题黑" panose="00000500000000000000" pitchFamily="2" charset="-122"/>
                  <a:ea typeface="优设标题黑" panose="00000500000000000000" pitchFamily="2" charset="-122"/>
                </a:rPr>
                <a:t>输入标题文字</a:t>
              </a:r>
              <a:endParaRPr lang="zh-CN" altLang="en-US" sz="2400" b="0" spc="0" dirty="0">
                <a:solidFill>
                  <a:srgbClr val="7E77EE"/>
                </a:solidFill>
                <a:latin typeface="优设标题黑" panose="00000500000000000000" pitchFamily="2" charset="-122"/>
                <a:ea typeface="优设标题黑" panose="00000500000000000000" pitchFamily="2" charset="-122"/>
              </a:endParaRPr>
            </a:p>
          </p:txBody>
        </p:sp>
        <p:sp>
          <p:nvSpPr>
            <p:cNvPr id="47" name="PA-矩形 46"/>
            <p:cNvSpPr/>
            <p:nvPr>
              <p:custDataLst>
                <p:tags r:id="rId8"/>
              </p:custDataLst>
            </p:nvPr>
          </p:nvSpPr>
          <p:spPr>
            <a:xfrm>
              <a:off x="1084086" y="2843833"/>
              <a:ext cx="2618246" cy="617605"/>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点击此处添加文本内容，如关键词</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部分简单介绍等。点击此处</a:t>
              </a:r>
              <a:endParaRPr kumimoji="1" lang="zh-CN" altLang="en-US" sz="1200" dirty="0">
                <a:solidFill>
                  <a:srgbClr val="000000"/>
                </a:solidFill>
                <a:latin typeface="思源黑体 CN Light" panose="020B0300000000000000" pitchFamily="34" charset="-122"/>
                <a:ea typeface="思源黑体 CN Light" panose="020B0300000000000000" pitchFamily="34" charset="-122"/>
              </a:endParaRPr>
            </a:p>
          </p:txBody>
        </p:sp>
      </p:grpSp>
      <p:grpSp>
        <p:nvGrpSpPr>
          <p:cNvPr id="61" name="PA-组合 60"/>
          <p:cNvGrpSpPr/>
          <p:nvPr>
            <p:custDataLst>
              <p:tags r:id="rId9"/>
            </p:custDataLst>
          </p:nvPr>
        </p:nvGrpSpPr>
        <p:grpSpPr>
          <a:xfrm>
            <a:off x="4795380" y="1873558"/>
            <a:ext cx="2618246" cy="1587880"/>
            <a:chOff x="4795380" y="1873558"/>
            <a:chExt cx="2618246" cy="1587880"/>
          </a:xfrm>
        </p:grpSpPr>
        <p:sp>
          <p:nvSpPr>
            <p:cNvPr id="30" name="PA-study-notes_42962"/>
            <p:cNvSpPr>
              <a:spLocks noChangeAspect="1"/>
            </p:cNvSpPr>
            <p:nvPr>
              <p:custDataLst>
                <p:tags r:id="rId10"/>
              </p:custDataLst>
            </p:nvPr>
          </p:nvSpPr>
          <p:spPr bwMode="auto">
            <a:xfrm>
              <a:off x="5861681" y="1873558"/>
              <a:ext cx="485644" cy="548182"/>
            </a:xfrm>
            <a:custGeom>
              <a:avLst/>
              <a:gdLst>
                <a:gd name="connsiteX0" fmla="*/ 211268 w 536440"/>
                <a:gd name="connsiteY0" fmla="*/ 520202 h 605522"/>
                <a:gd name="connsiteX1" fmla="*/ 191678 w 536440"/>
                <a:gd name="connsiteY1" fmla="*/ 539755 h 605522"/>
                <a:gd name="connsiteX2" fmla="*/ 211268 w 536440"/>
                <a:gd name="connsiteY2" fmla="*/ 559308 h 605522"/>
                <a:gd name="connsiteX3" fmla="*/ 230858 w 536440"/>
                <a:gd name="connsiteY3" fmla="*/ 539755 h 605522"/>
                <a:gd name="connsiteX4" fmla="*/ 211268 w 536440"/>
                <a:gd name="connsiteY4" fmla="*/ 520202 h 605522"/>
                <a:gd name="connsiteX5" fmla="*/ 211268 w 536440"/>
                <a:gd name="connsiteY5" fmla="*/ 502426 h 605522"/>
                <a:gd name="connsiteX6" fmla="*/ 248668 w 536440"/>
                <a:gd name="connsiteY6" fmla="*/ 539755 h 605522"/>
                <a:gd name="connsiteX7" fmla="*/ 211268 w 536440"/>
                <a:gd name="connsiteY7" fmla="*/ 577084 h 605522"/>
                <a:gd name="connsiteX8" fmla="*/ 173869 w 536440"/>
                <a:gd name="connsiteY8" fmla="*/ 539755 h 605522"/>
                <a:gd name="connsiteX9" fmla="*/ 211268 w 536440"/>
                <a:gd name="connsiteY9" fmla="*/ 502426 h 605522"/>
                <a:gd name="connsiteX10" fmla="*/ 347548 w 536440"/>
                <a:gd name="connsiteY10" fmla="*/ 464751 h 605522"/>
                <a:gd name="connsiteX11" fmla="*/ 354225 w 536440"/>
                <a:gd name="connsiteY11" fmla="*/ 475416 h 605522"/>
                <a:gd name="connsiteX12" fmla="*/ 319951 w 536440"/>
                <a:gd name="connsiteY12" fmla="*/ 567663 h 605522"/>
                <a:gd name="connsiteX13" fmla="*/ 268228 w 536440"/>
                <a:gd name="connsiteY13" fmla="*/ 605522 h 605522"/>
                <a:gd name="connsiteX14" fmla="*/ 238583 w 536440"/>
                <a:gd name="connsiteY14" fmla="*/ 594147 h 605522"/>
                <a:gd name="connsiteX15" fmla="*/ 237248 w 536440"/>
                <a:gd name="connsiteY15" fmla="*/ 581616 h 605522"/>
                <a:gd name="connsiteX16" fmla="*/ 249800 w 536440"/>
                <a:gd name="connsiteY16" fmla="*/ 580283 h 605522"/>
                <a:gd name="connsiteX17" fmla="*/ 268228 w 536440"/>
                <a:gd name="connsiteY17" fmla="*/ 587748 h 605522"/>
                <a:gd name="connsiteX18" fmla="*/ 336865 w 536440"/>
                <a:gd name="connsiteY18" fmla="*/ 471417 h 605522"/>
                <a:gd name="connsiteX19" fmla="*/ 347548 w 536440"/>
                <a:gd name="connsiteY19" fmla="*/ 464751 h 605522"/>
                <a:gd name="connsiteX20" fmla="*/ 184951 w 536440"/>
                <a:gd name="connsiteY20" fmla="*/ 373636 h 605522"/>
                <a:gd name="connsiteX21" fmla="*/ 192250 w 536440"/>
                <a:gd name="connsiteY21" fmla="*/ 434160 h 605522"/>
                <a:gd name="connsiteX22" fmla="*/ 248322 w 536440"/>
                <a:gd name="connsiteY22" fmla="*/ 410253 h 605522"/>
                <a:gd name="connsiteX23" fmla="*/ 216281 w 536440"/>
                <a:gd name="connsiteY23" fmla="*/ 392566 h 605522"/>
                <a:gd name="connsiteX24" fmla="*/ 184951 w 536440"/>
                <a:gd name="connsiteY24" fmla="*/ 373636 h 605522"/>
                <a:gd name="connsiteX25" fmla="*/ 102445 w 536440"/>
                <a:gd name="connsiteY25" fmla="*/ 314355 h 605522"/>
                <a:gd name="connsiteX26" fmla="*/ 21095 w 536440"/>
                <a:gd name="connsiteY26" fmla="*/ 445270 h 605522"/>
                <a:gd name="connsiteX27" fmla="*/ 119711 w 536440"/>
                <a:gd name="connsiteY27" fmla="*/ 456024 h 605522"/>
                <a:gd name="connsiteX28" fmla="*/ 175250 w 536440"/>
                <a:gd name="connsiteY28" fmla="*/ 440293 h 605522"/>
                <a:gd name="connsiteX29" fmla="*/ 166261 w 536440"/>
                <a:gd name="connsiteY29" fmla="*/ 361548 h 605522"/>
                <a:gd name="connsiteX30" fmla="*/ 102445 w 536440"/>
                <a:gd name="connsiteY30" fmla="*/ 314355 h 605522"/>
                <a:gd name="connsiteX31" fmla="*/ 268226 w 536440"/>
                <a:gd name="connsiteY31" fmla="*/ 284379 h 605522"/>
                <a:gd name="connsiteX32" fmla="*/ 286562 w 536440"/>
                <a:gd name="connsiteY32" fmla="*/ 302793 h 605522"/>
                <a:gd name="connsiteX33" fmla="*/ 277661 w 536440"/>
                <a:gd name="connsiteY33" fmla="*/ 311688 h 605522"/>
                <a:gd name="connsiteX34" fmla="*/ 268760 w 536440"/>
                <a:gd name="connsiteY34" fmla="*/ 302793 h 605522"/>
                <a:gd name="connsiteX35" fmla="*/ 268226 w 536440"/>
                <a:gd name="connsiteY35" fmla="*/ 302170 h 605522"/>
                <a:gd name="connsiteX36" fmla="*/ 259324 w 536440"/>
                <a:gd name="connsiteY36" fmla="*/ 293274 h 605522"/>
                <a:gd name="connsiteX37" fmla="*/ 268226 w 536440"/>
                <a:gd name="connsiteY37" fmla="*/ 284379 h 605522"/>
                <a:gd name="connsiteX38" fmla="*/ 268259 w 536440"/>
                <a:gd name="connsiteY38" fmla="*/ 264192 h 605522"/>
                <a:gd name="connsiteX39" fmla="*/ 229633 w 536440"/>
                <a:gd name="connsiteY39" fmla="*/ 302769 h 605522"/>
                <a:gd name="connsiteX40" fmla="*/ 268259 w 536440"/>
                <a:gd name="connsiteY40" fmla="*/ 341258 h 605522"/>
                <a:gd name="connsiteX41" fmla="*/ 306796 w 536440"/>
                <a:gd name="connsiteY41" fmla="*/ 302769 h 605522"/>
                <a:gd name="connsiteX42" fmla="*/ 268259 w 536440"/>
                <a:gd name="connsiteY42" fmla="*/ 264192 h 605522"/>
                <a:gd name="connsiteX43" fmla="*/ 268259 w 536440"/>
                <a:gd name="connsiteY43" fmla="*/ 246414 h 605522"/>
                <a:gd name="connsiteX44" fmla="*/ 324596 w 536440"/>
                <a:gd name="connsiteY44" fmla="*/ 302769 h 605522"/>
                <a:gd name="connsiteX45" fmla="*/ 268259 w 536440"/>
                <a:gd name="connsiteY45" fmla="*/ 359036 h 605522"/>
                <a:gd name="connsiteX46" fmla="*/ 211833 w 536440"/>
                <a:gd name="connsiteY46" fmla="*/ 302769 h 605522"/>
                <a:gd name="connsiteX47" fmla="*/ 268259 w 536440"/>
                <a:gd name="connsiteY47" fmla="*/ 246414 h 605522"/>
                <a:gd name="connsiteX48" fmla="*/ 40394 w 536440"/>
                <a:gd name="connsiteY48" fmla="*/ 216841 h 605522"/>
                <a:gd name="connsiteX49" fmla="*/ 20822 w 536440"/>
                <a:gd name="connsiteY49" fmla="*/ 236394 h 605522"/>
                <a:gd name="connsiteX50" fmla="*/ 40394 w 536440"/>
                <a:gd name="connsiteY50" fmla="*/ 255947 h 605522"/>
                <a:gd name="connsiteX51" fmla="*/ 59966 w 536440"/>
                <a:gd name="connsiteY51" fmla="*/ 236394 h 605522"/>
                <a:gd name="connsiteX52" fmla="*/ 40394 w 536440"/>
                <a:gd name="connsiteY52" fmla="*/ 216841 h 605522"/>
                <a:gd name="connsiteX53" fmla="*/ 40394 w 536440"/>
                <a:gd name="connsiteY53" fmla="*/ 199065 h 605522"/>
                <a:gd name="connsiteX54" fmla="*/ 77759 w 536440"/>
                <a:gd name="connsiteY54" fmla="*/ 236394 h 605522"/>
                <a:gd name="connsiteX55" fmla="*/ 40394 w 536440"/>
                <a:gd name="connsiteY55" fmla="*/ 273723 h 605522"/>
                <a:gd name="connsiteX56" fmla="*/ 3030 w 536440"/>
                <a:gd name="connsiteY56" fmla="*/ 236394 h 605522"/>
                <a:gd name="connsiteX57" fmla="*/ 40394 w 536440"/>
                <a:gd name="connsiteY57" fmla="*/ 199065 h 605522"/>
                <a:gd name="connsiteX58" fmla="*/ 344180 w 536440"/>
                <a:gd name="connsiteY58" fmla="*/ 171442 h 605522"/>
                <a:gd name="connsiteX59" fmla="*/ 288108 w 536440"/>
                <a:gd name="connsiteY59" fmla="*/ 195350 h 605522"/>
                <a:gd name="connsiteX60" fmla="*/ 320149 w 536440"/>
                <a:gd name="connsiteY60" fmla="*/ 212947 h 605522"/>
                <a:gd name="connsiteX61" fmla="*/ 351479 w 536440"/>
                <a:gd name="connsiteY61" fmla="*/ 231878 h 605522"/>
                <a:gd name="connsiteX62" fmla="*/ 344180 w 536440"/>
                <a:gd name="connsiteY62" fmla="*/ 171442 h 605522"/>
                <a:gd name="connsiteX63" fmla="*/ 429598 w 536440"/>
                <a:gd name="connsiteY63" fmla="*/ 122001 h 605522"/>
                <a:gd name="connsiteX64" fmla="*/ 410008 w 536440"/>
                <a:gd name="connsiteY64" fmla="*/ 141554 h 605522"/>
                <a:gd name="connsiteX65" fmla="*/ 429598 w 536440"/>
                <a:gd name="connsiteY65" fmla="*/ 161107 h 605522"/>
                <a:gd name="connsiteX66" fmla="*/ 449188 w 536440"/>
                <a:gd name="connsiteY66" fmla="*/ 141554 h 605522"/>
                <a:gd name="connsiteX67" fmla="*/ 429598 w 536440"/>
                <a:gd name="connsiteY67" fmla="*/ 122001 h 605522"/>
                <a:gd name="connsiteX68" fmla="*/ 429598 w 536440"/>
                <a:gd name="connsiteY68" fmla="*/ 104225 h 605522"/>
                <a:gd name="connsiteX69" fmla="*/ 466997 w 536440"/>
                <a:gd name="connsiteY69" fmla="*/ 141554 h 605522"/>
                <a:gd name="connsiteX70" fmla="*/ 429598 w 536440"/>
                <a:gd name="connsiteY70" fmla="*/ 178883 h 605522"/>
                <a:gd name="connsiteX71" fmla="*/ 392198 w 536440"/>
                <a:gd name="connsiteY71" fmla="*/ 141554 h 605522"/>
                <a:gd name="connsiteX72" fmla="*/ 429598 w 536440"/>
                <a:gd name="connsiteY72" fmla="*/ 104225 h 605522"/>
                <a:gd name="connsiteX73" fmla="*/ 268260 w 536440"/>
                <a:gd name="connsiteY73" fmla="*/ 0 h 605522"/>
                <a:gd name="connsiteX74" fmla="*/ 312228 w 536440"/>
                <a:gd name="connsiteY74" fmla="*/ 26574 h 605522"/>
                <a:gd name="connsiteX75" fmla="*/ 343824 w 536440"/>
                <a:gd name="connsiteY75" fmla="*/ 92254 h 605522"/>
                <a:gd name="connsiteX76" fmla="*/ 357976 w 536440"/>
                <a:gd name="connsiteY76" fmla="*/ 147623 h 605522"/>
                <a:gd name="connsiteX77" fmla="*/ 373374 w 536440"/>
                <a:gd name="connsiteY77" fmla="*/ 142557 h 605522"/>
                <a:gd name="connsiteX78" fmla="*/ 384499 w 536440"/>
                <a:gd name="connsiteY78" fmla="*/ 148423 h 605522"/>
                <a:gd name="connsiteX79" fmla="*/ 378625 w 536440"/>
                <a:gd name="connsiteY79" fmla="*/ 159622 h 605522"/>
                <a:gd name="connsiteX80" fmla="*/ 361180 w 536440"/>
                <a:gd name="connsiteY80" fmla="*/ 165310 h 605522"/>
                <a:gd name="connsiteX81" fmla="*/ 370169 w 536440"/>
                <a:gd name="connsiteY81" fmla="*/ 243965 h 605522"/>
                <a:gd name="connsiteX82" fmla="*/ 433985 w 536440"/>
                <a:gd name="connsiteY82" fmla="*/ 291159 h 605522"/>
                <a:gd name="connsiteX83" fmla="*/ 515424 w 536440"/>
                <a:gd name="connsiteY83" fmla="*/ 160244 h 605522"/>
                <a:gd name="connsiteX84" fmla="*/ 485252 w 536440"/>
                <a:gd name="connsiteY84" fmla="*/ 144513 h 605522"/>
                <a:gd name="connsiteX85" fmla="*/ 477775 w 536440"/>
                <a:gd name="connsiteY85" fmla="*/ 134381 h 605522"/>
                <a:gd name="connsiteX86" fmla="*/ 487922 w 536440"/>
                <a:gd name="connsiteY86" fmla="*/ 126915 h 605522"/>
                <a:gd name="connsiteX87" fmla="*/ 530822 w 536440"/>
                <a:gd name="connsiteY87" fmla="*/ 151356 h 605522"/>
                <a:gd name="connsiteX88" fmla="*/ 508571 w 536440"/>
                <a:gd name="connsiteY88" fmla="*/ 238633 h 605522"/>
                <a:gd name="connsiteX89" fmla="*/ 447692 w 536440"/>
                <a:gd name="connsiteY89" fmla="*/ 302801 h 605522"/>
                <a:gd name="connsiteX90" fmla="*/ 488634 w 536440"/>
                <a:gd name="connsiteY90" fmla="*/ 342618 h 605522"/>
                <a:gd name="connsiteX91" fmla="*/ 529754 w 536440"/>
                <a:gd name="connsiteY91" fmla="*/ 402787 h 605522"/>
                <a:gd name="connsiteX92" fmla="*/ 530822 w 536440"/>
                <a:gd name="connsiteY92" fmla="*/ 454157 h 605522"/>
                <a:gd name="connsiteX93" fmla="*/ 485697 w 536440"/>
                <a:gd name="connsiteY93" fmla="*/ 478954 h 605522"/>
                <a:gd name="connsiteX94" fmla="*/ 467718 w 536440"/>
                <a:gd name="connsiteY94" fmla="*/ 480020 h 605522"/>
                <a:gd name="connsiteX95" fmla="*/ 412980 w 536440"/>
                <a:gd name="connsiteY95" fmla="*/ 473444 h 605522"/>
                <a:gd name="connsiteX96" fmla="*/ 268260 w 536440"/>
                <a:gd name="connsiteY96" fmla="*/ 420385 h 605522"/>
                <a:gd name="connsiteX97" fmla="*/ 195454 w 536440"/>
                <a:gd name="connsiteY97" fmla="*/ 451936 h 605522"/>
                <a:gd name="connsiteX98" fmla="*/ 201862 w 536440"/>
                <a:gd name="connsiteY98" fmla="*/ 480731 h 605522"/>
                <a:gd name="connsiteX99" fmla="*/ 195365 w 536440"/>
                <a:gd name="connsiteY99" fmla="*/ 491485 h 605522"/>
                <a:gd name="connsiteX100" fmla="*/ 193229 w 536440"/>
                <a:gd name="connsiteY100" fmla="*/ 491841 h 605522"/>
                <a:gd name="connsiteX101" fmla="*/ 184595 w 536440"/>
                <a:gd name="connsiteY101" fmla="*/ 485086 h 605522"/>
                <a:gd name="connsiteX102" fmla="*/ 178543 w 536440"/>
                <a:gd name="connsiteY102" fmla="*/ 457979 h 605522"/>
                <a:gd name="connsiteX103" fmla="*/ 123450 w 536440"/>
                <a:gd name="connsiteY103" fmla="*/ 473444 h 605522"/>
                <a:gd name="connsiteX104" fmla="*/ 68712 w 536440"/>
                <a:gd name="connsiteY104" fmla="*/ 480020 h 605522"/>
                <a:gd name="connsiteX105" fmla="*/ 50733 w 536440"/>
                <a:gd name="connsiteY105" fmla="*/ 478954 h 605522"/>
                <a:gd name="connsiteX106" fmla="*/ 5608 w 536440"/>
                <a:gd name="connsiteY106" fmla="*/ 454157 h 605522"/>
                <a:gd name="connsiteX107" fmla="*/ 27859 w 536440"/>
                <a:gd name="connsiteY107" fmla="*/ 366881 h 605522"/>
                <a:gd name="connsiteX108" fmla="*/ 88738 w 536440"/>
                <a:gd name="connsiteY108" fmla="*/ 302712 h 605522"/>
                <a:gd name="connsiteX109" fmla="*/ 72183 w 536440"/>
                <a:gd name="connsiteY109" fmla="*/ 287692 h 605522"/>
                <a:gd name="connsiteX110" fmla="*/ 71916 w 536440"/>
                <a:gd name="connsiteY110" fmla="*/ 275161 h 605522"/>
                <a:gd name="connsiteX111" fmla="*/ 84466 w 536440"/>
                <a:gd name="connsiteY111" fmla="*/ 274805 h 605522"/>
                <a:gd name="connsiteX112" fmla="*/ 102534 w 536440"/>
                <a:gd name="connsiteY112" fmla="*/ 291070 h 605522"/>
                <a:gd name="connsiteX113" fmla="*/ 139559 w 536440"/>
                <a:gd name="connsiteY113" fmla="*/ 262540 h 605522"/>
                <a:gd name="connsiteX114" fmla="*/ 152020 w 536440"/>
                <a:gd name="connsiteY114" fmla="*/ 264496 h 605522"/>
                <a:gd name="connsiteX115" fmla="*/ 150062 w 536440"/>
                <a:gd name="connsiteY115" fmla="*/ 276938 h 605522"/>
                <a:gd name="connsiteX116" fmla="*/ 116329 w 536440"/>
                <a:gd name="connsiteY116" fmla="*/ 302712 h 605522"/>
                <a:gd name="connsiteX117" fmla="*/ 165104 w 536440"/>
                <a:gd name="connsiteY117" fmla="*/ 339329 h 605522"/>
                <a:gd name="connsiteX118" fmla="*/ 164392 w 536440"/>
                <a:gd name="connsiteY118" fmla="*/ 302801 h 605522"/>
                <a:gd name="connsiteX119" fmla="*/ 171868 w 536440"/>
                <a:gd name="connsiteY119" fmla="*/ 187795 h 605522"/>
                <a:gd name="connsiteX120" fmla="*/ 181836 w 536440"/>
                <a:gd name="connsiteY120" fmla="*/ 180241 h 605522"/>
                <a:gd name="connsiteX121" fmla="*/ 189491 w 536440"/>
                <a:gd name="connsiteY121" fmla="*/ 190195 h 605522"/>
                <a:gd name="connsiteX122" fmla="*/ 182192 w 536440"/>
                <a:gd name="connsiteY122" fmla="*/ 302801 h 605522"/>
                <a:gd name="connsiteX123" fmla="*/ 183527 w 536440"/>
                <a:gd name="connsiteY123" fmla="*/ 351594 h 605522"/>
                <a:gd name="connsiteX124" fmla="*/ 225181 w 536440"/>
                <a:gd name="connsiteY124" fmla="*/ 377191 h 605522"/>
                <a:gd name="connsiteX125" fmla="*/ 268260 w 536440"/>
                <a:gd name="connsiteY125" fmla="*/ 400476 h 605522"/>
                <a:gd name="connsiteX126" fmla="*/ 311249 w 536440"/>
                <a:gd name="connsiteY126" fmla="*/ 377191 h 605522"/>
                <a:gd name="connsiteX127" fmla="*/ 321840 w 536440"/>
                <a:gd name="connsiteY127" fmla="*/ 370969 h 605522"/>
                <a:gd name="connsiteX128" fmla="*/ 334034 w 536440"/>
                <a:gd name="connsiteY128" fmla="*/ 374080 h 605522"/>
                <a:gd name="connsiteX129" fmla="*/ 330919 w 536440"/>
                <a:gd name="connsiteY129" fmla="*/ 386256 h 605522"/>
                <a:gd name="connsiteX130" fmla="*/ 320149 w 536440"/>
                <a:gd name="connsiteY130" fmla="*/ 392566 h 605522"/>
                <a:gd name="connsiteX131" fmla="*/ 288108 w 536440"/>
                <a:gd name="connsiteY131" fmla="*/ 410253 h 605522"/>
                <a:gd name="connsiteX132" fmla="*/ 416718 w 536440"/>
                <a:gd name="connsiteY132" fmla="*/ 456024 h 605522"/>
                <a:gd name="connsiteX133" fmla="*/ 515424 w 536440"/>
                <a:gd name="connsiteY133" fmla="*/ 445270 h 605522"/>
                <a:gd name="connsiteX134" fmla="*/ 475372 w 536440"/>
                <a:gd name="connsiteY134" fmla="*/ 354616 h 605522"/>
                <a:gd name="connsiteX135" fmla="*/ 433985 w 536440"/>
                <a:gd name="connsiteY135" fmla="*/ 314444 h 605522"/>
                <a:gd name="connsiteX136" fmla="*/ 396871 w 536440"/>
                <a:gd name="connsiteY136" fmla="*/ 343062 h 605522"/>
                <a:gd name="connsiteX137" fmla="*/ 391619 w 536440"/>
                <a:gd name="connsiteY137" fmla="*/ 344751 h 605522"/>
                <a:gd name="connsiteX138" fmla="*/ 384410 w 536440"/>
                <a:gd name="connsiteY138" fmla="*/ 341018 h 605522"/>
                <a:gd name="connsiteX139" fmla="*/ 386457 w 536440"/>
                <a:gd name="connsiteY139" fmla="*/ 328664 h 605522"/>
                <a:gd name="connsiteX140" fmla="*/ 420101 w 536440"/>
                <a:gd name="connsiteY140" fmla="*/ 302801 h 605522"/>
                <a:gd name="connsiteX141" fmla="*/ 371326 w 536440"/>
                <a:gd name="connsiteY141" fmla="*/ 266273 h 605522"/>
                <a:gd name="connsiteX142" fmla="*/ 372038 w 536440"/>
                <a:gd name="connsiteY142" fmla="*/ 302801 h 605522"/>
                <a:gd name="connsiteX143" fmla="*/ 364562 w 536440"/>
                <a:gd name="connsiteY143" fmla="*/ 417718 h 605522"/>
                <a:gd name="connsiteX144" fmla="*/ 355840 w 536440"/>
                <a:gd name="connsiteY144" fmla="*/ 425450 h 605522"/>
                <a:gd name="connsiteX145" fmla="*/ 354594 w 536440"/>
                <a:gd name="connsiteY145" fmla="*/ 425362 h 605522"/>
                <a:gd name="connsiteX146" fmla="*/ 346939 w 536440"/>
                <a:gd name="connsiteY146" fmla="*/ 415319 h 605522"/>
                <a:gd name="connsiteX147" fmla="*/ 354238 w 536440"/>
                <a:gd name="connsiteY147" fmla="*/ 302801 h 605522"/>
                <a:gd name="connsiteX148" fmla="*/ 352903 w 536440"/>
                <a:gd name="connsiteY148" fmla="*/ 253919 h 605522"/>
                <a:gd name="connsiteX149" fmla="*/ 311249 w 536440"/>
                <a:gd name="connsiteY149" fmla="*/ 228412 h 605522"/>
                <a:gd name="connsiteX150" fmla="*/ 268260 w 536440"/>
                <a:gd name="connsiteY150" fmla="*/ 205126 h 605522"/>
                <a:gd name="connsiteX151" fmla="*/ 225181 w 536440"/>
                <a:gd name="connsiteY151" fmla="*/ 228412 h 605522"/>
                <a:gd name="connsiteX152" fmla="*/ 206401 w 536440"/>
                <a:gd name="connsiteY152" fmla="*/ 239521 h 605522"/>
                <a:gd name="connsiteX153" fmla="*/ 201773 w 536440"/>
                <a:gd name="connsiteY153" fmla="*/ 240855 h 605522"/>
                <a:gd name="connsiteX154" fmla="*/ 194119 w 536440"/>
                <a:gd name="connsiteY154" fmla="*/ 236589 h 605522"/>
                <a:gd name="connsiteX155" fmla="*/ 197145 w 536440"/>
                <a:gd name="connsiteY155" fmla="*/ 224324 h 605522"/>
                <a:gd name="connsiteX156" fmla="*/ 216281 w 536440"/>
                <a:gd name="connsiteY156" fmla="*/ 212947 h 605522"/>
                <a:gd name="connsiteX157" fmla="*/ 248322 w 536440"/>
                <a:gd name="connsiteY157" fmla="*/ 195350 h 605522"/>
                <a:gd name="connsiteX158" fmla="*/ 119711 w 536440"/>
                <a:gd name="connsiteY158" fmla="*/ 149490 h 605522"/>
                <a:gd name="connsiteX159" fmla="*/ 21095 w 536440"/>
                <a:gd name="connsiteY159" fmla="*/ 160244 h 605522"/>
                <a:gd name="connsiteX160" fmla="*/ 19849 w 536440"/>
                <a:gd name="connsiteY160" fmla="*/ 186640 h 605522"/>
                <a:gd name="connsiteX161" fmla="*/ 13708 w 536440"/>
                <a:gd name="connsiteY161" fmla="*/ 197572 h 605522"/>
                <a:gd name="connsiteX162" fmla="*/ 2671 w 536440"/>
                <a:gd name="connsiteY162" fmla="*/ 191439 h 605522"/>
                <a:gd name="connsiteX163" fmla="*/ 5608 w 536440"/>
                <a:gd name="connsiteY163" fmla="*/ 151356 h 605522"/>
                <a:gd name="connsiteX164" fmla="*/ 50733 w 536440"/>
                <a:gd name="connsiteY164" fmla="*/ 126649 h 605522"/>
                <a:gd name="connsiteX165" fmla="*/ 123450 w 536440"/>
                <a:gd name="connsiteY165" fmla="*/ 132159 h 605522"/>
                <a:gd name="connsiteX166" fmla="*/ 268260 w 536440"/>
                <a:gd name="connsiteY166" fmla="*/ 185218 h 605522"/>
                <a:gd name="connsiteX167" fmla="*/ 340976 w 536440"/>
                <a:gd name="connsiteY167" fmla="*/ 153667 h 605522"/>
                <a:gd name="connsiteX168" fmla="*/ 326913 w 536440"/>
                <a:gd name="connsiteY168" fmla="*/ 97675 h 605522"/>
                <a:gd name="connsiteX169" fmla="*/ 268260 w 536440"/>
                <a:gd name="connsiteY169" fmla="*/ 17775 h 605522"/>
                <a:gd name="connsiteX170" fmla="*/ 200883 w 536440"/>
                <a:gd name="connsiteY170" fmla="*/ 128515 h 605522"/>
                <a:gd name="connsiteX171" fmla="*/ 190203 w 536440"/>
                <a:gd name="connsiteY171" fmla="*/ 135092 h 605522"/>
                <a:gd name="connsiteX172" fmla="*/ 183616 w 536440"/>
                <a:gd name="connsiteY172" fmla="*/ 124338 h 605522"/>
                <a:gd name="connsiteX173" fmla="*/ 217527 w 536440"/>
                <a:gd name="connsiteY173" fmla="*/ 36173 h 605522"/>
                <a:gd name="connsiteX174" fmla="*/ 268260 w 536440"/>
                <a:gd name="connsiteY174"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36440" h="605522">
                  <a:moveTo>
                    <a:pt x="211268" y="520202"/>
                  </a:moveTo>
                  <a:cubicBezTo>
                    <a:pt x="200405" y="520202"/>
                    <a:pt x="191678" y="529001"/>
                    <a:pt x="191678" y="539755"/>
                  </a:cubicBezTo>
                  <a:cubicBezTo>
                    <a:pt x="191678" y="550598"/>
                    <a:pt x="200405" y="559308"/>
                    <a:pt x="211268" y="559308"/>
                  </a:cubicBezTo>
                  <a:cubicBezTo>
                    <a:pt x="222043" y="559308"/>
                    <a:pt x="230858" y="550598"/>
                    <a:pt x="230858" y="539755"/>
                  </a:cubicBezTo>
                  <a:cubicBezTo>
                    <a:pt x="230858" y="529001"/>
                    <a:pt x="222043" y="520202"/>
                    <a:pt x="211268" y="520202"/>
                  </a:cubicBezTo>
                  <a:close/>
                  <a:moveTo>
                    <a:pt x="211268" y="502426"/>
                  </a:moveTo>
                  <a:cubicBezTo>
                    <a:pt x="231838" y="502426"/>
                    <a:pt x="248668" y="519224"/>
                    <a:pt x="248668" y="539755"/>
                  </a:cubicBezTo>
                  <a:cubicBezTo>
                    <a:pt x="248668" y="560375"/>
                    <a:pt x="231838" y="577084"/>
                    <a:pt x="211268" y="577084"/>
                  </a:cubicBezTo>
                  <a:cubicBezTo>
                    <a:pt x="190609" y="577084"/>
                    <a:pt x="173869" y="560375"/>
                    <a:pt x="173869" y="539755"/>
                  </a:cubicBezTo>
                  <a:cubicBezTo>
                    <a:pt x="173869" y="519224"/>
                    <a:pt x="190609" y="502426"/>
                    <a:pt x="211268" y="502426"/>
                  </a:cubicBezTo>
                  <a:close/>
                  <a:moveTo>
                    <a:pt x="347548" y="464751"/>
                  </a:moveTo>
                  <a:cubicBezTo>
                    <a:pt x="352266" y="465907"/>
                    <a:pt x="355293" y="470617"/>
                    <a:pt x="354225" y="475416"/>
                  </a:cubicBezTo>
                  <a:cubicBezTo>
                    <a:pt x="345323" y="513630"/>
                    <a:pt x="333482" y="545535"/>
                    <a:pt x="319951" y="567663"/>
                  </a:cubicBezTo>
                  <a:cubicBezTo>
                    <a:pt x="304461" y="592814"/>
                    <a:pt x="287101" y="605522"/>
                    <a:pt x="268228" y="605522"/>
                  </a:cubicBezTo>
                  <a:cubicBezTo>
                    <a:pt x="257990" y="605522"/>
                    <a:pt x="248019" y="601701"/>
                    <a:pt x="238583" y="594147"/>
                  </a:cubicBezTo>
                  <a:cubicBezTo>
                    <a:pt x="234755" y="591036"/>
                    <a:pt x="234132" y="585437"/>
                    <a:pt x="237248" y="581616"/>
                  </a:cubicBezTo>
                  <a:cubicBezTo>
                    <a:pt x="240363" y="577794"/>
                    <a:pt x="245972" y="577172"/>
                    <a:pt x="249800" y="580283"/>
                  </a:cubicBezTo>
                  <a:cubicBezTo>
                    <a:pt x="255943" y="585260"/>
                    <a:pt x="262175" y="587748"/>
                    <a:pt x="268228" y="587748"/>
                  </a:cubicBezTo>
                  <a:cubicBezTo>
                    <a:pt x="293956" y="587748"/>
                    <a:pt x="320307" y="543224"/>
                    <a:pt x="336865" y="471417"/>
                  </a:cubicBezTo>
                  <a:cubicBezTo>
                    <a:pt x="337934" y="466618"/>
                    <a:pt x="342741" y="463685"/>
                    <a:pt x="347548" y="464751"/>
                  </a:cubicBezTo>
                  <a:close/>
                  <a:moveTo>
                    <a:pt x="184951" y="373636"/>
                  </a:moveTo>
                  <a:cubicBezTo>
                    <a:pt x="186643" y="394610"/>
                    <a:pt x="189135" y="414874"/>
                    <a:pt x="192250" y="434160"/>
                  </a:cubicBezTo>
                  <a:cubicBezTo>
                    <a:pt x="210496" y="427228"/>
                    <a:pt x="229275" y="419229"/>
                    <a:pt x="248322" y="410253"/>
                  </a:cubicBezTo>
                  <a:cubicBezTo>
                    <a:pt x="237642" y="404653"/>
                    <a:pt x="226961" y="398699"/>
                    <a:pt x="216281" y="392566"/>
                  </a:cubicBezTo>
                  <a:cubicBezTo>
                    <a:pt x="205600" y="386434"/>
                    <a:pt x="195187" y="380124"/>
                    <a:pt x="184951" y="373636"/>
                  </a:cubicBezTo>
                  <a:close/>
                  <a:moveTo>
                    <a:pt x="102445" y="314355"/>
                  </a:moveTo>
                  <a:cubicBezTo>
                    <a:pt x="33556" y="373991"/>
                    <a:pt x="8456" y="423406"/>
                    <a:pt x="21095" y="445270"/>
                  </a:cubicBezTo>
                  <a:cubicBezTo>
                    <a:pt x="31330" y="463045"/>
                    <a:pt x="68178" y="467045"/>
                    <a:pt x="119711" y="456024"/>
                  </a:cubicBezTo>
                  <a:cubicBezTo>
                    <a:pt x="137156" y="452291"/>
                    <a:pt x="155847" y="446959"/>
                    <a:pt x="175250" y="440293"/>
                  </a:cubicBezTo>
                  <a:cubicBezTo>
                    <a:pt x="171067" y="415407"/>
                    <a:pt x="168041" y="389011"/>
                    <a:pt x="166261" y="361548"/>
                  </a:cubicBezTo>
                  <a:cubicBezTo>
                    <a:pt x="143298" y="346262"/>
                    <a:pt x="121937" y="330442"/>
                    <a:pt x="102445" y="314355"/>
                  </a:cubicBezTo>
                  <a:close/>
                  <a:moveTo>
                    <a:pt x="268226" y="284379"/>
                  </a:moveTo>
                  <a:cubicBezTo>
                    <a:pt x="278373" y="284379"/>
                    <a:pt x="286562" y="292652"/>
                    <a:pt x="286562" y="302793"/>
                  </a:cubicBezTo>
                  <a:cubicBezTo>
                    <a:pt x="286562" y="307685"/>
                    <a:pt x="282557" y="311688"/>
                    <a:pt x="277661" y="311688"/>
                  </a:cubicBezTo>
                  <a:cubicBezTo>
                    <a:pt x="272765" y="311688"/>
                    <a:pt x="268760" y="307685"/>
                    <a:pt x="268760" y="302793"/>
                  </a:cubicBezTo>
                  <a:cubicBezTo>
                    <a:pt x="268760" y="302437"/>
                    <a:pt x="268493" y="302170"/>
                    <a:pt x="268226" y="302170"/>
                  </a:cubicBezTo>
                  <a:cubicBezTo>
                    <a:pt x="263241" y="302170"/>
                    <a:pt x="259324" y="298167"/>
                    <a:pt x="259324" y="293274"/>
                  </a:cubicBezTo>
                  <a:cubicBezTo>
                    <a:pt x="259324" y="288382"/>
                    <a:pt x="263241" y="284379"/>
                    <a:pt x="268226" y="284379"/>
                  </a:cubicBezTo>
                  <a:close/>
                  <a:moveTo>
                    <a:pt x="268259" y="264192"/>
                  </a:moveTo>
                  <a:cubicBezTo>
                    <a:pt x="246988" y="264192"/>
                    <a:pt x="229633" y="281525"/>
                    <a:pt x="229633" y="302769"/>
                  </a:cubicBezTo>
                  <a:cubicBezTo>
                    <a:pt x="229633" y="324014"/>
                    <a:pt x="246988" y="341258"/>
                    <a:pt x="268259" y="341258"/>
                  </a:cubicBezTo>
                  <a:cubicBezTo>
                    <a:pt x="289441" y="341258"/>
                    <a:pt x="306796" y="324014"/>
                    <a:pt x="306796" y="302769"/>
                  </a:cubicBezTo>
                  <a:cubicBezTo>
                    <a:pt x="306796" y="281525"/>
                    <a:pt x="289441" y="264192"/>
                    <a:pt x="268259" y="264192"/>
                  </a:cubicBezTo>
                  <a:close/>
                  <a:moveTo>
                    <a:pt x="268259" y="246414"/>
                  </a:moveTo>
                  <a:cubicBezTo>
                    <a:pt x="299320" y="246414"/>
                    <a:pt x="324596" y="271658"/>
                    <a:pt x="324596" y="302769"/>
                  </a:cubicBezTo>
                  <a:cubicBezTo>
                    <a:pt x="324596" y="333792"/>
                    <a:pt x="299320" y="359036"/>
                    <a:pt x="268259" y="359036"/>
                  </a:cubicBezTo>
                  <a:cubicBezTo>
                    <a:pt x="237109" y="359036"/>
                    <a:pt x="211833" y="333792"/>
                    <a:pt x="211833" y="302769"/>
                  </a:cubicBezTo>
                  <a:cubicBezTo>
                    <a:pt x="211833" y="271658"/>
                    <a:pt x="237109" y="246414"/>
                    <a:pt x="268259" y="246414"/>
                  </a:cubicBezTo>
                  <a:close/>
                  <a:moveTo>
                    <a:pt x="40394" y="216841"/>
                  </a:moveTo>
                  <a:cubicBezTo>
                    <a:pt x="29541" y="216841"/>
                    <a:pt x="20822" y="225640"/>
                    <a:pt x="20822" y="236394"/>
                  </a:cubicBezTo>
                  <a:cubicBezTo>
                    <a:pt x="20822" y="247148"/>
                    <a:pt x="29541" y="255947"/>
                    <a:pt x="40394" y="255947"/>
                  </a:cubicBezTo>
                  <a:cubicBezTo>
                    <a:pt x="51159" y="255947"/>
                    <a:pt x="59966" y="247148"/>
                    <a:pt x="59966" y="236394"/>
                  </a:cubicBezTo>
                  <a:cubicBezTo>
                    <a:pt x="59966" y="225640"/>
                    <a:pt x="51159" y="216841"/>
                    <a:pt x="40394" y="216841"/>
                  </a:cubicBezTo>
                  <a:close/>
                  <a:moveTo>
                    <a:pt x="40394" y="199065"/>
                  </a:moveTo>
                  <a:cubicBezTo>
                    <a:pt x="60945" y="199065"/>
                    <a:pt x="77759" y="215774"/>
                    <a:pt x="77759" y="236394"/>
                  </a:cubicBezTo>
                  <a:cubicBezTo>
                    <a:pt x="77759" y="257014"/>
                    <a:pt x="60945" y="273723"/>
                    <a:pt x="40394" y="273723"/>
                  </a:cubicBezTo>
                  <a:cubicBezTo>
                    <a:pt x="19755" y="273723"/>
                    <a:pt x="3030" y="257014"/>
                    <a:pt x="3030" y="236394"/>
                  </a:cubicBezTo>
                  <a:cubicBezTo>
                    <a:pt x="3030" y="215774"/>
                    <a:pt x="19755" y="199065"/>
                    <a:pt x="40394" y="199065"/>
                  </a:cubicBezTo>
                  <a:close/>
                  <a:moveTo>
                    <a:pt x="344180" y="171442"/>
                  </a:moveTo>
                  <a:cubicBezTo>
                    <a:pt x="325934" y="178375"/>
                    <a:pt x="307155" y="186373"/>
                    <a:pt x="288108" y="195350"/>
                  </a:cubicBezTo>
                  <a:cubicBezTo>
                    <a:pt x="298788" y="200949"/>
                    <a:pt x="309469" y="206815"/>
                    <a:pt x="320149" y="212947"/>
                  </a:cubicBezTo>
                  <a:cubicBezTo>
                    <a:pt x="330830" y="219169"/>
                    <a:pt x="341243" y="225390"/>
                    <a:pt x="351479" y="231878"/>
                  </a:cubicBezTo>
                  <a:cubicBezTo>
                    <a:pt x="349787" y="210903"/>
                    <a:pt x="347295" y="190639"/>
                    <a:pt x="344180" y="171442"/>
                  </a:cubicBezTo>
                  <a:close/>
                  <a:moveTo>
                    <a:pt x="429598" y="122001"/>
                  </a:moveTo>
                  <a:cubicBezTo>
                    <a:pt x="418823" y="122001"/>
                    <a:pt x="410008" y="130800"/>
                    <a:pt x="410008" y="141554"/>
                  </a:cubicBezTo>
                  <a:cubicBezTo>
                    <a:pt x="410008" y="152397"/>
                    <a:pt x="418823" y="161107"/>
                    <a:pt x="429598" y="161107"/>
                  </a:cubicBezTo>
                  <a:cubicBezTo>
                    <a:pt x="440372" y="161107"/>
                    <a:pt x="449188" y="152397"/>
                    <a:pt x="449188" y="141554"/>
                  </a:cubicBezTo>
                  <a:cubicBezTo>
                    <a:pt x="449188" y="130800"/>
                    <a:pt x="440372" y="122001"/>
                    <a:pt x="429598" y="122001"/>
                  </a:cubicBezTo>
                  <a:close/>
                  <a:moveTo>
                    <a:pt x="429598" y="104225"/>
                  </a:moveTo>
                  <a:cubicBezTo>
                    <a:pt x="450167" y="104225"/>
                    <a:pt x="466997" y="121023"/>
                    <a:pt x="466997" y="141554"/>
                  </a:cubicBezTo>
                  <a:cubicBezTo>
                    <a:pt x="466997" y="162174"/>
                    <a:pt x="450167" y="178883"/>
                    <a:pt x="429598" y="178883"/>
                  </a:cubicBezTo>
                  <a:cubicBezTo>
                    <a:pt x="408939" y="178883"/>
                    <a:pt x="392198" y="162174"/>
                    <a:pt x="392198" y="141554"/>
                  </a:cubicBezTo>
                  <a:cubicBezTo>
                    <a:pt x="392198" y="121023"/>
                    <a:pt x="408939" y="104225"/>
                    <a:pt x="429598" y="104225"/>
                  </a:cubicBezTo>
                  <a:close/>
                  <a:moveTo>
                    <a:pt x="268260" y="0"/>
                  </a:moveTo>
                  <a:cubicBezTo>
                    <a:pt x="283924" y="0"/>
                    <a:pt x="298788" y="8976"/>
                    <a:pt x="312228" y="26574"/>
                  </a:cubicBezTo>
                  <a:cubicBezTo>
                    <a:pt x="324154" y="42216"/>
                    <a:pt x="334835" y="64258"/>
                    <a:pt x="343824" y="92254"/>
                  </a:cubicBezTo>
                  <a:cubicBezTo>
                    <a:pt x="349253" y="109140"/>
                    <a:pt x="353971" y="127715"/>
                    <a:pt x="357976" y="147623"/>
                  </a:cubicBezTo>
                  <a:cubicBezTo>
                    <a:pt x="363138" y="145846"/>
                    <a:pt x="368300" y="144157"/>
                    <a:pt x="373374" y="142557"/>
                  </a:cubicBezTo>
                  <a:cubicBezTo>
                    <a:pt x="378002" y="141135"/>
                    <a:pt x="382986" y="143802"/>
                    <a:pt x="384499" y="148423"/>
                  </a:cubicBezTo>
                  <a:cubicBezTo>
                    <a:pt x="385923" y="153134"/>
                    <a:pt x="383342" y="158111"/>
                    <a:pt x="378625" y="159622"/>
                  </a:cubicBezTo>
                  <a:cubicBezTo>
                    <a:pt x="372839" y="161310"/>
                    <a:pt x="367054" y="163266"/>
                    <a:pt x="361180" y="165310"/>
                  </a:cubicBezTo>
                  <a:cubicBezTo>
                    <a:pt x="365363" y="190017"/>
                    <a:pt x="368389" y="216502"/>
                    <a:pt x="370169" y="243965"/>
                  </a:cubicBezTo>
                  <a:cubicBezTo>
                    <a:pt x="393132" y="259252"/>
                    <a:pt x="414582" y="275161"/>
                    <a:pt x="433985" y="291159"/>
                  </a:cubicBezTo>
                  <a:cubicBezTo>
                    <a:pt x="502963" y="231523"/>
                    <a:pt x="528063" y="182107"/>
                    <a:pt x="515424" y="160244"/>
                  </a:cubicBezTo>
                  <a:cubicBezTo>
                    <a:pt x="510618" y="152067"/>
                    <a:pt x="500471" y="146735"/>
                    <a:pt x="485252" y="144513"/>
                  </a:cubicBezTo>
                  <a:cubicBezTo>
                    <a:pt x="480445" y="143802"/>
                    <a:pt x="477063" y="139269"/>
                    <a:pt x="477775" y="134381"/>
                  </a:cubicBezTo>
                  <a:cubicBezTo>
                    <a:pt x="478487" y="129493"/>
                    <a:pt x="483027" y="126204"/>
                    <a:pt x="487922" y="126915"/>
                  </a:cubicBezTo>
                  <a:cubicBezTo>
                    <a:pt x="508749" y="130026"/>
                    <a:pt x="523167" y="138203"/>
                    <a:pt x="530822" y="151356"/>
                  </a:cubicBezTo>
                  <a:cubicBezTo>
                    <a:pt x="542926" y="172420"/>
                    <a:pt x="535272" y="202549"/>
                    <a:pt x="508571" y="238633"/>
                  </a:cubicBezTo>
                  <a:cubicBezTo>
                    <a:pt x="493440" y="259163"/>
                    <a:pt x="472791" y="280849"/>
                    <a:pt x="447692" y="302801"/>
                  </a:cubicBezTo>
                  <a:cubicBezTo>
                    <a:pt x="462912" y="316133"/>
                    <a:pt x="476707" y="329464"/>
                    <a:pt x="488634" y="342618"/>
                  </a:cubicBezTo>
                  <a:cubicBezTo>
                    <a:pt x="508304" y="364481"/>
                    <a:pt x="522188" y="384656"/>
                    <a:pt x="529754" y="402787"/>
                  </a:cubicBezTo>
                  <a:cubicBezTo>
                    <a:pt x="538298" y="423229"/>
                    <a:pt x="538654" y="440559"/>
                    <a:pt x="530822" y="454157"/>
                  </a:cubicBezTo>
                  <a:cubicBezTo>
                    <a:pt x="522900" y="467756"/>
                    <a:pt x="507770" y="476110"/>
                    <a:pt x="485697" y="478954"/>
                  </a:cubicBezTo>
                  <a:cubicBezTo>
                    <a:pt x="480089" y="479665"/>
                    <a:pt x="474126" y="480020"/>
                    <a:pt x="467718" y="480020"/>
                  </a:cubicBezTo>
                  <a:cubicBezTo>
                    <a:pt x="451786" y="480020"/>
                    <a:pt x="433540" y="477799"/>
                    <a:pt x="412980" y="473444"/>
                  </a:cubicBezTo>
                  <a:cubicBezTo>
                    <a:pt x="369635" y="464112"/>
                    <a:pt x="319526" y="445714"/>
                    <a:pt x="268260" y="420385"/>
                  </a:cubicBezTo>
                  <a:cubicBezTo>
                    <a:pt x="243427" y="432561"/>
                    <a:pt x="219040" y="443137"/>
                    <a:pt x="195454" y="451936"/>
                  </a:cubicBezTo>
                  <a:cubicBezTo>
                    <a:pt x="197412" y="461801"/>
                    <a:pt x="199548" y="471488"/>
                    <a:pt x="201862" y="480731"/>
                  </a:cubicBezTo>
                  <a:cubicBezTo>
                    <a:pt x="203019" y="485531"/>
                    <a:pt x="200171" y="490330"/>
                    <a:pt x="195365" y="491485"/>
                  </a:cubicBezTo>
                  <a:cubicBezTo>
                    <a:pt x="194653" y="491752"/>
                    <a:pt x="193941" y="491841"/>
                    <a:pt x="193229" y="491841"/>
                  </a:cubicBezTo>
                  <a:cubicBezTo>
                    <a:pt x="189224" y="491841"/>
                    <a:pt x="185574" y="489086"/>
                    <a:pt x="184595" y="485086"/>
                  </a:cubicBezTo>
                  <a:cubicBezTo>
                    <a:pt x="182370" y="476288"/>
                    <a:pt x="180323" y="467222"/>
                    <a:pt x="178543" y="457979"/>
                  </a:cubicBezTo>
                  <a:cubicBezTo>
                    <a:pt x="159318" y="464467"/>
                    <a:pt x="140805" y="469711"/>
                    <a:pt x="123450" y="473444"/>
                  </a:cubicBezTo>
                  <a:cubicBezTo>
                    <a:pt x="102979" y="477799"/>
                    <a:pt x="84644" y="480020"/>
                    <a:pt x="68712" y="480020"/>
                  </a:cubicBezTo>
                  <a:cubicBezTo>
                    <a:pt x="62304" y="480020"/>
                    <a:pt x="56341" y="479665"/>
                    <a:pt x="50733" y="478954"/>
                  </a:cubicBezTo>
                  <a:cubicBezTo>
                    <a:pt x="28660" y="476110"/>
                    <a:pt x="13530" y="467756"/>
                    <a:pt x="5608" y="454157"/>
                  </a:cubicBezTo>
                  <a:cubicBezTo>
                    <a:pt x="-6496" y="433094"/>
                    <a:pt x="1158" y="402965"/>
                    <a:pt x="27859" y="366881"/>
                  </a:cubicBezTo>
                  <a:cubicBezTo>
                    <a:pt x="43079" y="346351"/>
                    <a:pt x="63728" y="324665"/>
                    <a:pt x="88738" y="302712"/>
                  </a:cubicBezTo>
                  <a:cubicBezTo>
                    <a:pt x="83042" y="297735"/>
                    <a:pt x="77524" y="292758"/>
                    <a:pt x="72183" y="287692"/>
                  </a:cubicBezTo>
                  <a:cubicBezTo>
                    <a:pt x="68623" y="284315"/>
                    <a:pt x="68534" y="278716"/>
                    <a:pt x="71916" y="275161"/>
                  </a:cubicBezTo>
                  <a:cubicBezTo>
                    <a:pt x="75298" y="271606"/>
                    <a:pt x="80906" y="271428"/>
                    <a:pt x="84466" y="274805"/>
                  </a:cubicBezTo>
                  <a:cubicBezTo>
                    <a:pt x="90251" y="280227"/>
                    <a:pt x="96214" y="285648"/>
                    <a:pt x="102534" y="291070"/>
                  </a:cubicBezTo>
                  <a:cubicBezTo>
                    <a:pt x="114104" y="281560"/>
                    <a:pt x="126476" y="272050"/>
                    <a:pt x="139559" y="262540"/>
                  </a:cubicBezTo>
                  <a:cubicBezTo>
                    <a:pt x="143565" y="259607"/>
                    <a:pt x="149083" y="260496"/>
                    <a:pt x="152020" y="264496"/>
                  </a:cubicBezTo>
                  <a:cubicBezTo>
                    <a:pt x="154868" y="268495"/>
                    <a:pt x="153978" y="274005"/>
                    <a:pt x="150062" y="276938"/>
                  </a:cubicBezTo>
                  <a:cubicBezTo>
                    <a:pt x="137957" y="285648"/>
                    <a:pt x="126743" y="294269"/>
                    <a:pt x="116329" y="302712"/>
                  </a:cubicBezTo>
                  <a:cubicBezTo>
                    <a:pt x="131460" y="315155"/>
                    <a:pt x="147748" y="327331"/>
                    <a:pt x="165104" y="339329"/>
                  </a:cubicBezTo>
                  <a:cubicBezTo>
                    <a:pt x="164659" y="327242"/>
                    <a:pt x="164392" y="315066"/>
                    <a:pt x="164392" y="302801"/>
                  </a:cubicBezTo>
                  <a:cubicBezTo>
                    <a:pt x="164392" y="262896"/>
                    <a:pt x="166884" y="224235"/>
                    <a:pt x="171868" y="187795"/>
                  </a:cubicBezTo>
                  <a:cubicBezTo>
                    <a:pt x="172491" y="182996"/>
                    <a:pt x="176941" y="179530"/>
                    <a:pt x="181836" y="180241"/>
                  </a:cubicBezTo>
                  <a:cubicBezTo>
                    <a:pt x="186732" y="180863"/>
                    <a:pt x="190114" y="185307"/>
                    <a:pt x="189491" y="190195"/>
                  </a:cubicBezTo>
                  <a:cubicBezTo>
                    <a:pt x="184595" y="225834"/>
                    <a:pt x="182192" y="263696"/>
                    <a:pt x="182192" y="302801"/>
                  </a:cubicBezTo>
                  <a:cubicBezTo>
                    <a:pt x="182192" y="319332"/>
                    <a:pt x="182637" y="335597"/>
                    <a:pt x="183527" y="351594"/>
                  </a:cubicBezTo>
                  <a:cubicBezTo>
                    <a:pt x="196967" y="360393"/>
                    <a:pt x="210852" y="368925"/>
                    <a:pt x="225181" y="377191"/>
                  </a:cubicBezTo>
                  <a:cubicBezTo>
                    <a:pt x="239511" y="385456"/>
                    <a:pt x="253930" y="393188"/>
                    <a:pt x="268260" y="400476"/>
                  </a:cubicBezTo>
                  <a:cubicBezTo>
                    <a:pt x="282500" y="393188"/>
                    <a:pt x="296919" y="385456"/>
                    <a:pt x="311249" y="377191"/>
                  </a:cubicBezTo>
                  <a:cubicBezTo>
                    <a:pt x="314720" y="375147"/>
                    <a:pt x="318280" y="373102"/>
                    <a:pt x="321840" y="370969"/>
                  </a:cubicBezTo>
                  <a:cubicBezTo>
                    <a:pt x="326023" y="368481"/>
                    <a:pt x="331542" y="369814"/>
                    <a:pt x="334034" y="374080"/>
                  </a:cubicBezTo>
                  <a:cubicBezTo>
                    <a:pt x="336526" y="378257"/>
                    <a:pt x="335191" y="383768"/>
                    <a:pt x="330919" y="386256"/>
                  </a:cubicBezTo>
                  <a:cubicBezTo>
                    <a:pt x="327358" y="388389"/>
                    <a:pt x="323709" y="390522"/>
                    <a:pt x="320149" y="392566"/>
                  </a:cubicBezTo>
                  <a:cubicBezTo>
                    <a:pt x="309469" y="398699"/>
                    <a:pt x="298788" y="404653"/>
                    <a:pt x="288108" y="410253"/>
                  </a:cubicBezTo>
                  <a:cubicBezTo>
                    <a:pt x="333856" y="431938"/>
                    <a:pt x="378091" y="447758"/>
                    <a:pt x="416718" y="456024"/>
                  </a:cubicBezTo>
                  <a:cubicBezTo>
                    <a:pt x="468252" y="467045"/>
                    <a:pt x="505100" y="463045"/>
                    <a:pt x="515424" y="445270"/>
                  </a:cubicBezTo>
                  <a:cubicBezTo>
                    <a:pt x="525659" y="427495"/>
                    <a:pt x="510707" y="393544"/>
                    <a:pt x="475372" y="354616"/>
                  </a:cubicBezTo>
                  <a:cubicBezTo>
                    <a:pt x="463446" y="341285"/>
                    <a:pt x="449472" y="327864"/>
                    <a:pt x="433985" y="314444"/>
                  </a:cubicBezTo>
                  <a:cubicBezTo>
                    <a:pt x="422415" y="323954"/>
                    <a:pt x="409954" y="333552"/>
                    <a:pt x="396871" y="343062"/>
                  </a:cubicBezTo>
                  <a:cubicBezTo>
                    <a:pt x="395269" y="344129"/>
                    <a:pt x="393488" y="344751"/>
                    <a:pt x="391619" y="344751"/>
                  </a:cubicBezTo>
                  <a:cubicBezTo>
                    <a:pt x="388860" y="344751"/>
                    <a:pt x="386190" y="343418"/>
                    <a:pt x="384410" y="341018"/>
                  </a:cubicBezTo>
                  <a:cubicBezTo>
                    <a:pt x="381562" y="337107"/>
                    <a:pt x="382452" y="331508"/>
                    <a:pt x="386457" y="328664"/>
                  </a:cubicBezTo>
                  <a:cubicBezTo>
                    <a:pt x="398562" y="319865"/>
                    <a:pt x="409776" y="311245"/>
                    <a:pt x="420101" y="302801"/>
                  </a:cubicBezTo>
                  <a:cubicBezTo>
                    <a:pt x="405059" y="290447"/>
                    <a:pt x="388682" y="278183"/>
                    <a:pt x="371326" y="266273"/>
                  </a:cubicBezTo>
                  <a:cubicBezTo>
                    <a:pt x="371860" y="278271"/>
                    <a:pt x="372038" y="290447"/>
                    <a:pt x="372038" y="302801"/>
                  </a:cubicBezTo>
                  <a:cubicBezTo>
                    <a:pt x="372038" y="342618"/>
                    <a:pt x="369546" y="381279"/>
                    <a:pt x="364562" y="417718"/>
                  </a:cubicBezTo>
                  <a:cubicBezTo>
                    <a:pt x="364028" y="422162"/>
                    <a:pt x="360201" y="425450"/>
                    <a:pt x="355840" y="425450"/>
                  </a:cubicBezTo>
                  <a:cubicBezTo>
                    <a:pt x="355395" y="425450"/>
                    <a:pt x="355039" y="425362"/>
                    <a:pt x="354594" y="425362"/>
                  </a:cubicBezTo>
                  <a:cubicBezTo>
                    <a:pt x="349698" y="424651"/>
                    <a:pt x="346316" y="420207"/>
                    <a:pt x="346939" y="415319"/>
                  </a:cubicBezTo>
                  <a:cubicBezTo>
                    <a:pt x="351835" y="379679"/>
                    <a:pt x="354238" y="341818"/>
                    <a:pt x="354238" y="302801"/>
                  </a:cubicBezTo>
                  <a:cubicBezTo>
                    <a:pt x="354238" y="286270"/>
                    <a:pt x="353793" y="269917"/>
                    <a:pt x="352903" y="253919"/>
                  </a:cubicBezTo>
                  <a:cubicBezTo>
                    <a:pt x="339552" y="245209"/>
                    <a:pt x="325578" y="236677"/>
                    <a:pt x="311249" y="228412"/>
                  </a:cubicBezTo>
                  <a:cubicBezTo>
                    <a:pt x="296919" y="220146"/>
                    <a:pt x="282500" y="212325"/>
                    <a:pt x="268260" y="205126"/>
                  </a:cubicBezTo>
                  <a:cubicBezTo>
                    <a:pt x="253930" y="212325"/>
                    <a:pt x="239511" y="220146"/>
                    <a:pt x="225181" y="228412"/>
                  </a:cubicBezTo>
                  <a:cubicBezTo>
                    <a:pt x="218862" y="231967"/>
                    <a:pt x="212543" y="235789"/>
                    <a:pt x="206401" y="239521"/>
                  </a:cubicBezTo>
                  <a:cubicBezTo>
                    <a:pt x="204977" y="240410"/>
                    <a:pt x="203375" y="240855"/>
                    <a:pt x="201773" y="240855"/>
                  </a:cubicBezTo>
                  <a:cubicBezTo>
                    <a:pt x="198747" y="240855"/>
                    <a:pt x="195810" y="239255"/>
                    <a:pt x="194119" y="236589"/>
                  </a:cubicBezTo>
                  <a:cubicBezTo>
                    <a:pt x="191627" y="232322"/>
                    <a:pt x="192962" y="226901"/>
                    <a:pt x="197145" y="224324"/>
                  </a:cubicBezTo>
                  <a:cubicBezTo>
                    <a:pt x="203464" y="220502"/>
                    <a:pt x="209873" y="216680"/>
                    <a:pt x="216281" y="212947"/>
                  </a:cubicBezTo>
                  <a:cubicBezTo>
                    <a:pt x="226961" y="206815"/>
                    <a:pt x="237642" y="200949"/>
                    <a:pt x="248322" y="195350"/>
                  </a:cubicBezTo>
                  <a:cubicBezTo>
                    <a:pt x="202574" y="173664"/>
                    <a:pt x="158339" y="157755"/>
                    <a:pt x="119711" y="149490"/>
                  </a:cubicBezTo>
                  <a:cubicBezTo>
                    <a:pt x="68178" y="138469"/>
                    <a:pt x="31330" y="142469"/>
                    <a:pt x="21095" y="160244"/>
                  </a:cubicBezTo>
                  <a:cubicBezTo>
                    <a:pt x="17179" y="166910"/>
                    <a:pt x="16823" y="175797"/>
                    <a:pt x="19849" y="186640"/>
                  </a:cubicBezTo>
                  <a:cubicBezTo>
                    <a:pt x="21184" y="191351"/>
                    <a:pt x="18425" y="196239"/>
                    <a:pt x="13708" y="197572"/>
                  </a:cubicBezTo>
                  <a:cubicBezTo>
                    <a:pt x="8990" y="198905"/>
                    <a:pt x="4006" y="196150"/>
                    <a:pt x="2671" y="191439"/>
                  </a:cubicBezTo>
                  <a:cubicBezTo>
                    <a:pt x="-1690" y="175886"/>
                    <a:pt x="-711" y="162377"/>
                    <a:pt x="5608" y="151356"/>
                  </a:cubicBezTo>
                  <a:cubicBezTo>
                    <a:pt x="13530" y="137758"/>
                    <a:pt x="28660" y="129404"/>
                    <a:pt x="50733" y="126649"/>
                  </a:cubicBezTo>
                  <a:cubicBezTo>
                    <a:pt x="70225" y="124071"/>
                    <a:pt x="94701" y="125938"/>
                    <a:pt x="123450" y="132159"/>
                  </a:cubicBezTo>
                  <a:cubicBezTo>
                    <a:pt x="166884" y="141402"/>
                    <a:pt x="216904" y="159888"/>
                    <a:pt x="268260" y="185218"/>
                  </a:cubicBezTo>
                  <a:cubicBezTo>
                    <a:pt x="292914" y="173042"/>
                    <a:pt x="317390" y="162466"/>
                    <a:pt x="340976" y="153667"/>
                  </a:cubicBezTo>
                  <a:cubicBezTo>
                    <a:pt x="337149" y="133492"/>
                    <a:pt x="332343" y="114739"/>
                    <a:pt x="326913" y="97675"/>
                  </a:cubicBezTo>
                  <a:cubicBezTo>
                    <a:pt x="310715" y="47638"/>
                    <a:pt x="288820" y="17775"/>
                    <a:pt x="268260" y="17775"/>
                  </a:cubicBezTo>
                  <a:cubicBezTo>
                    <a:pt x="243249" y="17775"/>
                    <a:pt x="217527" y="60169"/>
                    <a:pt x="200883" y="128515"/>
                  </a:cubicBezTo>
                  <a:cubicBezTo>
                    <a:pt x="199726" y="133314"/>
                    <a:pt x="194920" y="136247"/>
                    <a:pt x="190203" y="135092"/>
                  </a:cubicBezTo>
                  <a:cubicBezTo>
                    <a:pt x="185396" y="133936"/>
                    <a:pt x="182459" y="129137"/>
                    <a:pt x="183616" y="124338"/>
                  </a:cubicBezTo>
                  <a:cubicBezTo>
                    <a:pt x="192517" y="87721"/>
                    <a:pt x="204265" y="57236"/>
                    <a:pt x="217527" y="36173"/>
                  </a:cubicBezTo>
                  <a:cubicBezTo>
                    <a:pt x="232747" y="12176"/>
                    <a:pt x="249746" y="0"/>
                    <a:pt x="268260" y="0"/>
                  </a:cubicBezTo>
                  <a:close/>
                </a:path>
              </a:pathLst>
            </a:custGeom>
            <a:solidFill>
              <a:schemeClr val="tx1">
                <a:lumMod val="85000"/>
                <a:lumOff val="15000"/>
              </a:schemeClr>
            </a:solidFill>
            <a:ln>
              <a:noFill/>
            </a:ln>
          </p:spPr>
          <p:txBody>
            <a:bodyPr/>
            <a:lstStyle/>
            <a:p>
              <a:endParaRPr lang="zh-CN" altLang="en-US" dirty="0">
                <a:latin typeface="Arial" panose="020B0604020202020204" pitchFamily="34" charset="0"/>
              </a:endParaRPr>
            </a:p>
          </p:txBody>
        </p:sp>
        <p:sp>
          <p:nvSpPr>
            <p:cNvPr id="40" name="PA-文本框 39"/>
            <p:cNvSpPr txBox="1"/>
            <p:nvPr>
              <p:custDataLst>
                <p:tags r:id="rId11"/>
              </p:custDataLst>
            </p:nvPr>
          </p:nvSpPr>
          <p:spPr>
            <a:xfrm>
              <a:off x="5005982" y="2443299"/>
              <a:ext cx="2197042" cy="461665"/>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0" spc="0" dirty="0">
                  <a:solidFill>
                    <a:schemeClr val="tx1">
                      <a:lumMod val="75000"/>
                      <a:lumOff val="25000"/>
                    </a:schemeClr>
                  </a:solidFill>
                  <a:latin typeface="优设标题黑" panose="00000500000000000000" pitchFamily="2" charset="-122"/>
                  <a:ea typeface="优设标题黑" panose="00000500000000000000" pitchFamily="2" charset="-122"/>
                </a:rPr>
                <a:t>输入标题文字</a:t>
              </a:r>
              <a:endParaRPr lang="zh-CN" altLang="en-US" sz="2400" b="0" spc="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48" name="PA-矩形 47"/>
            <p:cNvSpPr/>
            <p:nvPr>
              <p:custDataLst>
                <p:tags r:id="rId12"/>
              </p:custDataLst>
            </p:nvPr>
          </p:nvSpPr>
          <p:spPr>
            <a:xfrm>
              <a:off x="4795380" y="2843833"/>
              <a:ext cx="2618246" cy="617605"/>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点击此处添加文本内容，如关键词</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部分简单介绍等。点击此处</a:t>
              </a:r>
              <a:endParaRPr kumimoji="1" lang="zh-CN" altLang="en-US" sz="1200" dirty="0">
                <a:solidFill>
                  <a:srgbClr val="000000"/>
                </a:solidFill>
                <a:latin typeface="思源黑体 CN Light" panose="020B0300000000000000" pitchFamily="34" charset="-122"/>
                <a:ea typeface="思源黑体 CN Light" panose="020B0300000000000000" pitchFamily="34" charset="-122"/>
              </a:endParaRPr>
            </a:p>
          </p:txBody>
        </p:sp>
      </p:grpSp>
      <p:grpSp>
        <p:nvGrpSpPr>
          <p:cNvPr id="6" name="PA-组合 5"/>
          <p:cNvGrpSpPr/>
          <p:nvPr>
            <p:custDataLst>
              <p:tags r:id="rId13"/>
            </p:custDataLst>
          </p:nvPr>
        </p:nvGrpSpPr>
        <p:grpSpPr>
          <a:xfrm>
            <a:off x="8632109" y="1950955"/>
            <a:ext cx="2618246" cy="1510483"/>
            <a:chOff x="8632109" y="1950955"/>
            <a:chExt cx="2618246" cy="1510483"/>
          </a:xfrm>
        </p:grpSpPr>
        <p:sp>
          <p:nvSpPr>
            <p:cNvPr id="31" name="PA-study-notes_42962"/>
            <p:cNvSpPr>
              <a:spLocks noChangeAspect="1"/>
            </p:cNvSpPr>
            <p:nvPr>
              <p:custDataLst>
                <p:tags r:id="rId14"/>
              </p:custDataLst>
            </p:nvPr>
          </p:nvSpPr>
          <p:spPr bwMode="auto">
            <a:xfrm>
              <a:off x="9667139" y="1950955"/>
              <a:ext cx="548186" cy="393388"/>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solidFill>
              <a:srgbClr val="7E77EE"/>
            </a:solidFill>
            <a:ln>
              <a:noFill/>
            </a:ln>
          </p:spPr>
          <p:txBody>
            <a:bodyPr/>
            <a:lstStyle/>
            <a:p>
              <a:endParaRPr lang="zh-CN" altLang="en-US" dirty="0">
                <a:latin typeface="Arial" panose="020B0604020202020204" pitchFamily="34" charset="0"/>
              </a:endParaRPr>
            </a:p>
          </p:txBody>
        </p:sp>
        <p:sp>
          <p:nvSpPr>
            <p:cNvPr id="44" name="PA-文本框 43"/>
            <p:cNvSpPr txBox="1"/>
            <p:nvPr>
              <p:custDataLst>
                <p:tags r:id="rId15"/>
              </p:custDataLst>
            </p:nvPr>
          </p:nvSpPr>
          <p:spPr>
            <a:xfrm>
              <a:off x="8842711" y="2443299"/>
              <a:ext cx="2197042" cy="461665"/>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0" spc="0" dirty="0">
                  <a:solidFill>
                    <a:srgbClr val="7E77EE"/>
                  </a:solidFill>
                  <a:latin typeface="优设标题黑" panose="00000500000000000000" pitchFamily="2" charset="-122"/>
                  <a:ea typeface="优设标题黑" panose="00000500000000000000" pitchFamily="2" charset="-122"/>
                </a:rPr>
                <a:t>输入标题文字</a:t>
              </a:r>
              <a:endParaRPr lang="zh-CN" altLang="en-US" sz="2400" b="0" spc="0" dirty="0">
                <a:solidFill>
                  <a:srgbClr val="7E77EE"/>
                </a:solidFill>
                <a:latin typeface="优设标题黑" panose="00000500000000000000" pitchFamily="2" charset="-122"/>
                <a:ea typeface="优设标题黑" panose="00000500000000000000" pitchFamily="2" charset="-122"/>
              </a:endParaRPr>
            </a:p>
          </p:txBody>
        </p:sp>
        <p:sp>
          <p:nvSpPr>
            <p:cNvPr id="49" name="PA-矩形 48"/>
            <p:cNvSpPr/>
            <p:nvPr>
              <p:custDataLst>
                <p:tags r:id="rId16"/>
              </p:custDataLst>
            </p:nvPr>
          </p:nvSpPr>
          <p:spPr>
            <a:xfrm>
              <a:off x="8632109" y="2843833"/>
              <a:ext cx="2618246" cy="617605"/>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点击此处添加文本内容，如关键词</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部分简单介绍等。点击此处</a:t>
              </a:r>
              <a:endParaRPr kumimoji="1" lang="zh-CN" altLang="en-US" sz="1200" dirty="0">
                <a:solidFill>
                  <a:srgbClr val="000000"/>
                </a:solidFill>
                <a:latin typeface="思源黑体 CN Light" panose="020B0300000000000000" pitchFamily="34" charset="-122"/>
                <a:ea typeface="思源黑体 CN Light" panose="020B0300000000000000" pitchFamily="34" charset="-122"/>
              </a:endParaRPr>
            </a:p>
          </p:txBody>
        </p:sp>
      </p:grpSp>
      <p:grpSp>
        <p:nvGrpSpPr>
          <p:cNvPr id="59" name="PA-组合 58"/>
          <p:cNvGrpSpPr/>
          <p:nvPr>
            <p:custDataLst>
              <p:tags r:id="rId17"/>
            </p:custDataLst>
          </p:nvPr>
        </p:nvGrpSpPr>
        <p:grpSpPr>
          <a:xfrm>
            <a:off x="1084086" y="3938178"/>
            <a:ext cx="2618246" cy="1756936"/>
            <a:chOff x="1084086" y="3938178"/>
            <a:chExt cx="2618246" cy="1756936"/>
          </a:xfrm>
        </p:grpSpPr>
        <p:sp>
          <p:nvSpPr>
            <p:cNvPr id="32" name="PA-study-notes_42962"/>
            <p:cNvSpPr>
              <a:spLocks noChangeAspect="1"/>
            </p:cNvSpPr>
            <p:nvPr>
              <p:custDataLst>
                <p:tags r:id="rId18"/>
              </p:custDataLst>
            </p:nvPr>
          </p:nvSpPr>
          <p:spPr bwMode="auto">
            <a:xfrm>
              <a:off x="2119116" y="3938178"/>
              <a:ext cx="548186" cy="547360"/>
            </a:xfrm>
            <a:custGeom>
              <a:avLst/>
              <a:gdLst>
                <a:gd name="connsiteX0" fmla="*/ 127864 w 609614"/>
                <a:gd name="connsiteY0" fmla="*/ 579271 h 608697"/>
                <a:gd name="connsiteX1" fmla="*/ 147481 w 609614"/>
                <a:gd name="connsiteY1" fmla="*/ 579271 h 608697"/>
                <a:gd name="connsiteX2" fmla="*/ 147481 w 609614"/>
                <a:gd name="connsiteY2" fmla="*/ 608697 h 608697"/>
                <a:gd name="connsiteX3" fmla="*/ 127864 w 609614"/>
                <a:gd name="connsiteY3" fmla="*/ 608697 h 608697"/>
                <a:gd name="connsiteX4" fmla="*/ 353987 w 609614"/>
                <a:gd name="connsiteY4" fmla="*/ 471273 h 608697"/>
                <a:gd name="connsiteX5" fmla="*/ 344124 w 609614"/>
                <a:gd name="connsiteY5" fmla="*/ 481122 h 608697"/>
                <a:gd name="connsiteX6" fmla="*/ 353987 w 609614"/>
                <a:gd name="connsiteY6" fmla="*/ 490879 h 608697"/>
                <a:gd name="connsiteX7" fmla="*/ 363851 w 609614"/>
                <a:gd name="connsiteY7" fmla="*/ 481122 h 608697"/>
                <a:gd name="connsiteX8" fmla="*/ 353987 w 609614"/>
                <a:gd name="connsiteY8" fmla="*/ 471273 h 608697"/>
                <a:gd name="connsiteX9" fmla="*/ 118825 w 609614"/>
                <a:gd name="connsiteY9" fmla="*/ 333849 h 608697"/>
                <a:gd name="connsiteX10" fmla="*/ 137631 w 609614"/>
                <a:gd name="connsiteY10" fmla="*/ 357413 h 608697"/>
                <a:gd name="connsiteX11" fmla="*/ 156528 w 609614"/>
                <a:gd name="connsiteY11" fmla="*/ 333849 h 608697"/>
                <a:gd name="connsiteX12" fmla="*/ 68861 w 609614"/>
                <a:gd name="connsiteY12" fmla="*/ 333849 h 608697"/>
                <a:gd name="connsiteX13" fmla="*/ 19635 w 609614"/>
                <a:gd name="connsiteY13" fmla="*/ 382910 h 608697"/>
                <a:gd name="connsiteX14" fmla="*/ 19635 w 609614"/>
                <a:gd name="connsiteY14" fmla="*/ 520334 h 608697"/>
                <a:gd name="connsiteX15" fmla="*/ 39362 w 609614"/>
                <a:gd name="connsiteY15" fmla="*/ 540031 h 608697"/>
                <a:gd name="connsiteX16" fmla="*/ 58998 w 609614"/>
                <a:gd name="connsiteY16" fmla="*/ 520334 h 608697"/>
                <a:gd name="connsiteX17" fmla="*/ 58998 w 609614"/>
                <a:gd name="connsiteY17" fmla="*/ 373061 h 608697"/>
                <a:gd name="connsiteX18" fmla="*/ 78633 w 609614"/>
                <a:gd name="connsiteY18" fmla="*/ 373061 h 608697"/>
                <a:gd name="connsiteX19" fmla="*/ 78633 w 609614"/>
                <a:gd name="connsiteY19" fmla="*/ 520334 h 608697"/>
                <a:gd name="connsiteX20" fmla="*/ 196629 w 609614"/>
                <a:gd name="connsiteY20" fmla="*/ 520334 h 608697"/>
                <a:gd name="connsiteX21" fmla="*/ 196629 w 609614"/>
                <a:gd name="connsiteY21" fmla="*/ 373061 h 608697"/>
                <a:gd name="connsiteX22" fmla="*/ 216356 w 609614"/>
                <a:gd name="connsiteY22" fmla="*/ 373061 h 608697"/>
                <a:gd name="connsiteX23" fmla="*/ 216356 w 609614"/>
                <a:gd name="connsiteY23" fmla="*/ 520334 h 608697"/>
                <a:gd name="connsiteX24" fmla="*/ 235992 w 609614"/>
                <a:gd name="connsiteY24" fmla="*/ 540031 h 608697"/>
                <a:gd name="connsiteX25" fmla="*/ 255627 w 609614"/>
                <a:gd name="connsiteY25" fmla="*/ 520334 h 608697"/>
                <a:gd name="connsiteX26" fmla="*/ 255627 w 609614"/>
                <a:gd name="connsiteY26" fmla="*/ 382910 h 608697"/>
                <a:gd name="connsiteX27" fmla="*/ 206492 w 609614"/>
                <a:gd name="connsiteY27" fmla="*/ 333849 h 608697"/>
                <a:gd name="connsiteX28" fmla="*/ 181695 w 609614"/>
                <a:gd name="connsiteY28" fmla="*/ 333849 h 608697"/>
                <a:gd name="connsiteX29" fmla="*/ 137631 w 609614"/>
                <a:gd name="connsiteY29" fmla="*/ 388800 h 608697"/>
                <a:gd name="connsiteX30" fmla="*/ 93567 w 609614"/>
                <a:gd name="connsiteY30" fmla="*/ 333849 h 608697"/>
                <a:gd name="connsiteX31" fmla="*/ 265473 w 609614"/>
                <a:gd name="connsiteY31" fmla="*/ 265114 h 608697"/>
                <a:gd name="connsiteX32" fmla="*/ 255608 w 609614"/>
                <a:gd name="connsiteY32" fmla="*/ 274963 h 608697"/>
                <a:gd name="connsiteX33" fmla="*/ 265473 w 609614"/>
                <a:gd name="connsiteY33" fmla="*/ 284721 h 608697"/>
                <a:gd name="connsiteX34" fmla="*/ 275337 w 609614"/>
                <a:gd name="connsiteY34" fmla="*/ 274963 h 608697"/>
                <a:gd name="connsiteX35" fmla="*/ 265473 w 609614"/>
                <a:gd name="connsiteY35" fmla="*/ 265114 h 608697"/>
                <a:gd name="connsiteX36" fmla="*/ 442481 w 609614"/>
                <a:gd name="connsiteY36" fmla="*/ 235658 h 608697"/>
                <a:gd name="connsiteX37" fmla="*/ 432617 w 609614"/>
                <a:gd name="connsiteY37" fmla="*/ 245507 h 608697"/>
                <a:gd name="connsiteX38" fmla="*/ 442481 w 609614"/>
                <a:gd name="connsiteY38" fmla="*/ 255265 h 608697"/>
                <a:gd name="connsiteX39" fmla="*/ 452346 w 609614"/>
                <a:gd name="connsiteY39" fmla="*/ 245507 h 608697"/>
                <a:gd name="connsiteX40" fmla="*/ 442481 w 609614"/>
                <a:gd name="connsiteY40" fmla="*/ 235658 h 608697"/>
                <a:gd name="connsiteX41" fmla="*/ 137631 w 609614"/>
                <a:gd name="connsiteY41" fmla="*/ 196333 h 608697"/>
                <a:gd name="connsiteX42" fmla="*/ 78633 w 609614"/>
                <a:gd name="connsiteY42" fmla="*/ 255242 h 608697"/>
                <a:gd name="connsiteX43" fmla="*/ 137631 w 609614"/>
                <a:gd name="connsiteY43" fmla="*/ 314152 h 608697"/>
                <a:gd name="connsiteX44" fmla="*/ 196629 w 609614"/>
                <a:gd name="connsiteY44" fmla="*/ 255242 h 608697"/>
                <a:gd name="connsiteX45" fmla="*/ 137631 w 609614"/>
                <a:gd name="connsiteY45" fmla="*/ 196333 h 608697"/>
                <a:gd name="connsiteX46" fmla="*/ 353977 w 609614"/>
                <a:gd name="connsiteY46" fmla="*/ 166897 h 608697"/>
                <a:gd name="connsiteX47" fmla="*/ 344112 w 609614"/>
                <a:gd name="connsiteY47" fmla="*/ 176746 h 608697"/>
                <a:gd name="connsiteX48" fmla="*/ 353977 w 609614"/>
                <a:gd name="connsiteY48" fmla="*/ 186595 h 608697"/>
                <a:gd name="connsiteX49" fmla="*/ 363841 w 609614"/>
                <a:gd name="connsiteY49" fmla="*/ 176746 h 608697"/>
                <a:gd name="connsiteX50" fmla="*/ 353977 w 609614"/>
                <a:gd name="connsiteY50" fmla="*/ 166897 h 608697"/>
                <a:gd name="connsiteX51" fmla="*/ 521121 w 609614"/>
                <a:gd name="connsiteY51" fmla="*/ 117834 h 608697"/>
                <a:gd name="connsiteX52" fmla="*/ 511348 w 609614"/>
                <a:gd name="connsiteY52" fmla="*/ 127683 h 608697"/>
                <a:gd name="connsiteX53" fmla="*/ 521121 w 609614"/>
                <a:gd name="connsiteY53" fmla="*/ 137441 h 608697"/>
                <a:gd name="connsiteX54" fmla="*/ 530985 w 609614"/>
                <a:gd name="connsiteY54" fmla="*/ 127683 h 608697"/>
                <a:gd name="connsiteX55" fmla="*/ 521121 w 609614"/>
                <a:gd name="connsiteY55" fmla="*/ 117834 h 608697"/>
                <a:gd name="connsiteX56" fmla="*/ 521121 w 609614"/>
                <a:gd name="connsiteY56" fmla="*/ 98227 h 608697"/>
                <a:gd name="connsiteX57" fmla="*/ 550622 w 609614"/>
                <a:gd name="connsiteY57" fmla="*/ 127683 h 608697"/>
                <a:gd name="connsiteX58" fmla="*/ 521121 w 609614"/>
                <a:gd name="connsiteY58" fmla="*/ 157139 h 608697"/>
                <a:gd name="connsiteX59" fmla="*/ 516880 w 609614"/>
                <a:gd name="connsiteY59" fmla="*/ 156679 h 608697"/>
                <a:gd name="connsiteX60" fmla="*/ 467650 w 609614"/>
                <a:gd name="connsiteY60" fmla="*/ 230411 h 608697"/>
                <a:gd name="connsiteX61" fmla="*/ 471983 w 609614"/>
                <a:gd name="connsiteY61" fmla="*/ 245507 h 608697"/>
                <a:gd name="connsiteX62" fmla="*/ 442481 w 609614"/>
                <a:gd name="connsiteY62" fmla="*/ 274963 h 608697"/>
                <a:gd name="connsiteX63" fmla="*/ 412980 w 609614"/>
                <a:gd name="connsiteY63" fmla="*/ 245507 h 608697"/>
                <a:gd name="connsiteX64" fmla="*/ 415285 w 609614"/>
                <a:gd name="connsiteY64" fmla="*/ 234001 h 608697"/>
                <a:gd name="connsiteX65" fmla="*/ 373153 w 609614"/>
                <a:gd name="connsiteY65" fmla="*/ 198930 h 608697"/>
                <a:gd name="connsiteX66" fmla="*/ 353977 w 609614"/>
                <a:gd name="connsiteY66" fmla="*/ 206202 h 608697"/>
                <a:gd name="connsiteX67" fmla="*/ 342176 w 609614"/>
                <a:gd name="connsiteY67" fmla="*/ 203717 h 608697"/>
                <a:gd name="connsiteX68" fmla="*/ 291563 w 609614"/>
                <a:gd name="connsiteY68" fmla="*/ 261524 h 608697"/>
                <a:gd name="connsiteX69" fmla="*/ 294974 w 609614"/>
                <a:gd name="connsiteY69" fmla="*/ 274963 h 608697"/>
                <a:gd name="connsiteX70" fmla="*/ 265473 w 609614"/>
                <a:gd name="connsiteY70" fmla="*/ 304419 h 608697"/>
                <a:gd name="connsiteX71" fmla="*/ 235971 w 609614"/>
                <a:gd name="connsiteY71" fmla="*/ 274963 h 608697"/>
                <a:gd name="connsiteX72" fmla="*/ 265473 w 609614"/>
                <a:gd name="connsiteY72" fmla="*/ 245507 h 608697"/>
                <a:gd name="connsiteX73" fmla="*/ 277273 w 609614"/>
                <a:gd name="connsiteY73" fmla="*/ 247993 h 608697"/>
                <a:gd name="connsiteX74" fmla="*/ 327887 w 609614"/>
                <a:gd name="connsiteY74" fmla="*/ 190185 h 608697"/>
                <a:gd name="connsiteX75" fmla="*/ 324475 w 609614"/>
                <a:gd name="connsiteY75" fmla="*/ 176746 h 608697"/>
                <a:gd name="connsiteX76" fmla="*/ 353977 w 609614"/>
                <a:gd name="connsiteY76" fmla="*/ 147290 h 608697"/>
                <a:gd name="connsiteX77" fmla="*/ 383478 w 609614"/>
                <a:gd name="connsiteY77" fmla="*/ 176746 h 608697"/>
                <a:gd name="connsiteX78" fmla="*/ 383017 w 609614"/>
                <a:gd name="connsiteY78" fmla="*/ 181532 h 608697"/>
                <a:gd name="connsiteX79" fmla="*/ 428745 w 609614"/>
                <a:gd name="connsiteY79" fmla="*/ 219549 h 608697"/>
                <a:gd name="connsiteX80" fmla="*/ 442481 w 609614"/>
                <a:gd name="connsiteY80" fmla="*/ 216051 h 608697"/>
                <a:gd name="connsiteX81" fmla="*/ 452346 w 609614"/>
                <a:gd name="connsiteY81" fmla="*/ 217892 h 608697"/>
                <a:gd name="connsiteX82" fmla="*/ 499456 w 609614"/>
                <a:gd name="connsiteY82" fmla="*/ 147382 h 608697"/>
                <a:gd name="connsiteX83" fmla="*/ 491619 w 609614"/>
                <a:gd name="connsiteY83" fmla="*/ 127683 h 608697"/>
                <a:gd name="connsiteX84" fmla="*/ 521121 w 609614"/>
                <a:gd name="connsiteY84" fmla="*/ 98227 h 608697"/>
                <a:gd name="connsiteX85" fmla="*/ 235971 w 609614"/>
                <a:gd name="connsiteY85" fmla="*/ 78539 h 608697"/>
                <a:gd name="connsiteX86" fmla="*/ 255588 w 609614"/>
                <a:gd name="connsiteY86" fmla="*/ 78539 h 608697"/>
                <a:gd name="connsiteX87" fmla="*/ 255588 w 609614"/>
                <a:gd name="connsiteY87" fmla="*/ 98227 h 608697"/>
                <a:gd name="connsiteX88" fmla="*/ 235971 w 609614"/>
                <a:gd name="connsiteY88" fmla="*/ 98227 h 608697"/>
                <a:gd name="connsiteX89" fmla="*/ 196595 w 609614"/>
                <a:gd name="connsiteY89" fmla="*/ 78539 h 608697"/>
                <a:gd name="connsiteX90" fmla="*/ 216353 w 609614"/>
                <a:gd name="connsiteY90" fmla="*/ 78539 h 608697"/>
                <a:gd name="connsiteX91" fmla="*/ 216353 w 609614"/>
                <a:gd name="connsiteY91" fmla="*/ 98227 h 608697"/>
                <a:gd name="connsiteX92" fmla="*/ 196595 w 609614"/>
                <a:gd name="connsiteY92" fmla="*/ 98227 h 608697"/>
                <a:gd name="connsiteX93" fmla="*/ 157361 w 609614"/>
                <a:gd name="connsiteY93" fmla="*/ 78539 h 608697"/>
                <a:gd name="connsiteX94" fmla="*/ 176978 w 609614"/>
                <a:gd name="connsiteY94" fmla="*/ 78539 h 608697"/>
                <a:gd name="connsiteX95" fmla="*/ 176978 w 609614"/>
                <a:gd name="connsiteY95" fmla="*/ 98227 h 608697"/>
                <a:gd name="connsiteX96" fmla="*/ 157361 w 609614"/>
                <a:gd name="connsiteY96" fmla="*/ 98227 h 608697"/>
                <a:gd name="connsiteX97" fmla="*/ 137631 w 609614"/>
                <a:gd name="connsiteY97" fmla="*/ 58909 h 608697"/>
                <a:gd name="connsiteX98" fmla="*/ 137631 w 609614"/>
                <a:gd name="connsiteY98" fmla="*/ 176728 h 608697"/>
                <a:gd name="connsiteX99" fmla="*/ 216356 w 609614"/>
                <a:gd name="connsiteY99" fmla="*/ 255242 h 608697"/>
                <a:gd name="connsiteX100" fmla="*/ 189530 w 609614"/>
                <a:gd name="connsiteY100" fmla="*/ 314152 h 608697"/>
                <a:gd name="connsiteX101" fmla="*/ 206492 w 609614"/>
                <a:gd name="connsiteY101" fmla="*/ 314152 h 608697"/>
                <a:gd name="connsiteX102" fmla="*/ 268625 w 609614"/>
                <a:gd name="connsiteY102" fmla="*/ 353455 h 608697"/>
                <a:gd name="connsiteX103" fmla="*/ 570344 w 609614"/>
                <a:gd name="connsiteY103" fmla="*/ 353455 h 608697"/>
                <a:gd name="connsiteX104" fmla="*/ 570344 w 609614"/>
                <a:gd name="connsiteY104" fmla="*/ 58909 h 608697"/>
                <a:gd name="connsiteX105" fmla="*/ 117996 w 609614"/>
                <a:gd name="connsiteY105" fmla="*/ 19605 h 608697"/>
                <a:gd name="connsiteX106" fmla="*/ 117996 w 609614"/>
                <a:gd name="connsiteY106" fmla="*/ 39303 h 608697"/>
                <a:gd name="connsiteX107" fmla="*/ 589979 w 609614"/>
                <a:gd name="connsiteY107" fmla="*/ 39303 h 608697"/>
                <a:gd name="connsiteX108" fmla="*/ 589979 w 609614"/>
                <a:gd name="connsiteY108" fmla="*/ 19605 h 608697"/>
                <a:gd name="connsiteX109" fmla="*/ 98360 w 609614"/>
                <a:gd name="connsiteY109" fmla="*/ 0 h 608697"/>
                <a:gd name="connsiteX110" fmla="*/ 609614 w 609614"/>
                <a:gd name="connsiteY110" fmla="*/ 0 h 608697"/>
                <a:gd name="connsiteX111" fmla="*/ 609614 w 609614"/>
                <a:gd name="connsiteY111" fmla="*/ 58909 h 608697"/>
                <a:gd name="connsiteX112" fmla="*/ 589979 w 609614"/>
                <a:gd name="connsiteY112" fmla="*/ 58909 h 608697"/>
                <a:gd name="connsiteX113" fmla="*/ 589979 w 609614"/>
                <a:gd name="connsiteY113" fmla="*/ 373061 h 608697"/>
                <a:gd name="connsiteX114" fmla="*/ 363851 w 609614"/>
                <a:gd name="connsiteY114" fmla="*/ 373061 h 608697"/>
                <a:gd name="connsiteX115" fmla="*/ 363851 w 609614"/>
                <a:gd name="connsiteY115" fmla="*/ 453416 h 608697"/>
                <a:gd name="connsiteX116" fmla="*/ 383486 w 609614"/>
                <a:gd name="connsiteY116" fmla="*/ 481122 h 608697"/>
                <a:gd name="connsiteX117" fmla="*/ 353987 w 609614"/>
                <a:gd name="connsiteY117" fmla="*/ 510577 h 608697"/>
                <a:gd name="connsiteX118" fmla="*/ 324489 w 609614"/>
                <a:gd name="connsiteY118" fmla="*/ 481122 h 608697"/>
                <a:gd name="connsiteX119" fmla="*/ 344124 w 609614"/>
                <a:gd name="connsiteY119" fmla="*/ 453416 h 608697"/>
                <a:gd name="connsiteX120" fmla="*/ 344124 w 609614"/>
                <a:gd name="connsiteY120" fmla="*/ 373061 h 608697"/>
                <a:gd name="connsiteX121" fmla="*/ 274525 w 609614"/>
                <a:gd name="connsiteY121" fmla="*/ 373061 h 608697"/>
                <a:gd name="connsiteX122" fmla="*/ 275354 w 609614"/>
                <a:gd name="connsiteY122" fmla="*/ 382910 h 608697"/>
                <a:gd name="connsiteX123" fmla="*/ 275354 w 609614"/>
                <a:gd name="connsiteY123" fmla="*/ 520334 h 608697"/>
                <a:gd name="connsiteX124" fmla="*/ 235992 w 609614"/>
                <a:gd name="connsiteY124" fmla="*/ 559637 h 608697"/>
                <a:gd name="connsiteX125" fmla="*/ 216356 w 609614"/>
                <a:gd name="connsiteY125" fmla="*/ 554206 h 608697"/>
                <a:gd name="connsiteX126" fmla="*/ 216356 w 609614"/>
                <a:gd name="connsiteY126" fmla="*/ 608697 h 608697"/>
                <a:gd name="connsiteX127" fmla="*/ 196629 w 609614"/>
                <a:gd name="connsiteY127" fmla="*/ 608697 h 608697"/>
                <a:gd name="connsiteX128" fmla="*/ 196629 w 609614"/>
                <a:gd name="connsiteY128" fmla="*/ 540031 h 608697"/>
                <a:gd name="connsiteX129" fmla="*/ 78633 w 609614"/>
                <a:gd name="connsiteY129" fmla="*/ 540031 h 608697"/>
                <a:gd name="connsiteX130" fmla="*/ 78633 w 609614"/>
                <a:gd name="connsiteY130" fmla="*/ 608697 h 608697"/>
                <a:gd name="connsiteX131" fmla="*/ 58998 w 609614"/>
                <a:gd name="connsiteY131" fmla="*/ 608697 h 608697"/>
                <a:gd name="connsiteX132" fmla="*/ 58998 w 609614"/>
                <a:gd name="connsiteY132" fmla="*/ 554206 h 608697"/>
                <a:gd name="connsiteX133" fmla="*/ 39362 w 609614"/>
                <a:gd name="connsiteY133" fmla="*/ 559637 h 608697"/>
                <a:gd name="connsiteX134" fmla="*/ 0 w 609614"/>
                <a:gd name="connsiteY134" fmla="*/ 520334 h 608697"/>
                <a:gd name="connsiteX135" fmla="*/ 0 w 609614"/>
                <a:gd name="connsiteY135" fmla="*/ 382910 h 608697"/>
                <a:gd name="connsiteX136" fmla="*/ 68861 w 609614"/>
                <a:gd name="connsiteY136" fmla="*/ 314152 h 608697"/>
                <a:gd name="connsiteX137" fmla="*/ 85823 w 609614"/>
                <a:gd name="connsiteY137" fmla="*/ 314152 h 608697"/>
                <a:gd name="connsiteX138" fmla="*/ 58998 w 609614"/>
                <a:gd name="connsiteY138" fmla="*/ 255242 h 608697"/>
                <a:gd name="connsiteX139" fmla="*/ 117996 w 609614"/>
                <a:gd name="connsiteY139" fmla="*/ 179305 h 608697"/>
                <a:gd name="connsiteX140" fmla="*/ 117996 w 609614"/>
                <a:gd name="connsiteY140" fmla="*/ 58909 h 608697"/>
                <a:gd name="connsiteX141" fmla="*/ 98360 w 609614"/>
                <a:gd name="connsiteY141" fmla="*/ 58909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9614" h="608697">
                  <a:moveTo>
                    <a:pt x="127864" y="579271"/>
                  </a:moveTo>
                  <a:lnTo>
                    <a:pt x="147481" y="579271"/>
                  </a:lnTo>
                  <a:lnTo>
                    <a:pt x="147481" y="608697"/>
                  </a:lnTo>
                  <a:lnTo>
                    <a:pt x="127864" y="608697"/>
                  </a:lnTo>
                  <a:close/>
                  <a:moveTo>
                    <a:pt x="353987" y="471273"/>
                  </a:moveTo>
                  <a:cubicBezTo>
                    <a:pt x="348549" y="471273"/>
                    <a:pt x="344124" y="475691"/>
                    <a:pt x="344124" y="481122"/>
                  </a:cubicBezTo>
                  <a:cubicBezTo>
                    <a:pt x="344124" y="486461"/>
                    <a:pt x="348549" y="490879"/>
                    <a:pt x="353987" y="490879"/>
                  </a:cubicBezTo>
                  <a:cubicBezTo>
                    <a:pt x="359426" y="490879"/>
                    <a:pt x="363851" y="486461"/>
                    <a:pt x="363851" y="481122"/>
                  </a:cubicBezTo>
                  <a:cubicBezTo>
                    <a:pt x="363851" y="475691"/>
                    <a:pt x="359426" y="471273"/>
                    <a:pt x="353987" y="471273"/>
                  </a:cubicBezTo>
                  <a:close/>
                  <a:moveTo>
                    <a:pt x="118825" y="333849"/>
                  </a:moveTo>
                  <a:lnTo>
                    <a:pt x="137631" y="357413"/>
                  </a:lnTo>
                  <a:lnTo>
                    <a:pt x="156528" y="333849"/>
                  </a:lnTo>
                  <a:close/>
                  <a:moveTo>
                    <a:pt x="68861" y="333849"/>
                  </a:moveTo>
                  <a:cubicBezTo>
                    <a:pt x="41759" y="333849"/>
                    <a:pt x="19635" y="355848"/>
                    <a:pt x="19635" y="382910"/>
                  </a:cubicBezTo>
                  <a:lnTo>
                    <a:pt x="19635" y="520334"/>
                  </a:lnTo>
                  <a:cubicBezTo>
                    <a:pt x="19635" y="531195"/>
                    <a:pt x="28485" y="540031"/>
                    <a:pt x="39362" y="540031"/>
                  </a:cubicBezTo>
                  <a:cubicBezTo>
                    <a:pt x="50148" y="540031"/>
                    <a:pt x="58998" y="531195"/>
                    <a:pt x="58998" y="520334"/>
                  </a:cubicBezTo>
                  <a:lnTo>
                    <a:pt x="58998" y="373061"/>
                  </a:lnTo>
                  <a:lnTo>
                    <a:pt x="78633" y="373061"/>
                  </a:lnTo>
                  <a:lnTo>
                    <a:pt x="78633" y="520334"/>
                  </a:lnTo>
                  <a:lnTo>
                    <a:pt x="196629" y="520334"/>
                  </a:lnTo>
                  <a:lnTo>
                    <a:pt x="196629" y="373061"/>
                  </a:lnTo>
                  <a:lnTo>
                    <a:pt x="216356" y="373061"/>
                  </a:lnTo>
                  <a:lnTo>
                    <a:pt x="216356" y="520334"/>
                  </a:lnTo>
                  <a:cubicBezTo>
                    <a:pt x="216356" y="531195"/>
                    <a:pt x="225114" y="540031"/>
                    <a:pt x="235992" y="540031"/>
                  </a:cubicBezTo>
                  <a:cubicBezTo>
                    <a:pt x="246869" y="540031"/>
                    <a:pt x="255627" y="531195"/>
                    <a:pt x="255627" y="520334"/>
                  </a:cubicBezTo>
                  <a:lnTo>
                    <a:pt x="255627" y="382910"/>
                  </a:lnTo>
                  <a:cubicBezTo>
                    <a:pt x="255627" y="355848"/>
                    <a:pt x="233594" y="333849"/>
                    <a:pt x="206492" y="333849"/>
                  </a:cubicBezTo>
                  <a:lnTo>
                    <a:pt x="181695" y="333849"/>
                  </a:lnTo>
                  <a:lnTo>
                    <a:pt x="137631" y="388800"/>
                  </a:lnTo>
                  <a:lnTo>
                    <a:pt x="93567" y="333849"/>
                  </a:lnTo>
                  <a:close/>
                  <a:moveTo>
                    <a:pt x="265473" y="265114"/>
                  </a:moveTo>
                  <a:cubicBezTo>
                    <a:pt x="260033" y="265114"/>
                    <a:pt x="255608" y="269532"/>
                    <a:pt x="255608" y="274963"/>
                  </a:cubicBezTo>
                  <a:cubicBezTo>
                    <a:pt x="255608" y="280302"/>
                    <a:pt x="260033" y="284721"/>
                    <a:pt x="265473" y="284721"/>
                  </a:cubicBezTo>
                  <a:cubicBezTo>
                    <a:pt x="270912" y="284721"/>
                    <a:pt x="275337" y="280302"/>
                    <a:pt x="275337" y="274963"/>
                  </a:cubicBezTo>
                  <a:cubicBezTo>
                    <a:pt x="275337" y="269532"/>
                    <a:pt x="270912" y="265114"/>
                    <a:pt x="265473" y="265114"/>
                  </a:cubicBezTo>
                  <a:close/>
                  <a:moveTo>
                    <a:pt x="442481" y="235658"/>
                  </a:moveTo>
                  <a:cubicBezTo>
                    <a:pt x="437042" y="235658"/>
                    <a:pt x="432617" y="240076"/>
                    <a:pt x="432617" y="245507"/>
                  </a:cubicBezTo>
                  <a:cubicBezTo>
                    <a:pt x="432617" y="250846"/>
                    <a:pt x="437042" y="255265"/>
                    <a:pt x="442481" y="255265"/>
                  </a:cubicBezTo>
                  <a:cubicBezTo>
                    <a:pt x="447920" y="255265"/>
                    <a:pt x="452346" y="250846"/>
                    <a:pt x="452346" y="245507"/>
                  </a:cubicBezTo>
                  <a:cubicBezTo>
                    <a:pt x="452346" y="240076"/>
                    <a:pt x="447920" y="235658"/>
                    <a:pt x="442481" y="235658"/>
                  </a:cubicBezTo>
                  <a:close/>
                  <a:moveTo>
                    <a:pt x="137631" y="196333"/>
                  </a:moveTo>
                  <a:cubicBezTo>
                    <a:pt x="105090" y="196333"/>
                    <a:pt x="78633" y="222750"/>
                    <a:pt x="78633" y="255242"/>
                  </a:cubicBezTo>
                  <a:cubicBezTo>
                    <a:pt x="78633" y="287735"/>
                    <a:pt x="105090" y="314152"/>
                    <a:pt x="137631" y="314152"/>
                  </a:cubicBezTo>
                  <a:cubicBezTo>
                    <a:pt x="170172" y="314152"/>
                    <a:pt x="196629" y="287735"/>
                    <a:pt x="196629" y="255242"/>
                  </a:cubicBezTo>
                  <a:cubicBezTo>
                    <a:pt x="196629" y="222750"/>
                    <a:pt x="170172" y="196333"/>
                    <a:pt x="137631" y="196333"/>
                  </a:cubicBezTo>
                  <a:close/>
                  <a:moveTo>
                    <a:pt x="353977" y="166897"/>
                  </a:moveTo>
                  <a:cubicBezTo>
                    <a:pt x="348538" y="166897"/>
                    <a:pt x="344112" y="171315"/>
                    <a:pt x="344112" y="176746"/>
                  </a:cubicBezTo>
                  <a:cubicBezTo>
                    <a:pt x="344112" y="182177"/>
                    <a:pt x="348538" y="186595"/>
                    <a:pt x="353977" y="186595"/>
                  </a:cubicBezTo>
                  <a:cubicBezTo>
                    <a:pt x="359416" y="186595"/>
                    <a:pt x="363841" y="182177"/>
                    <a:pt x="363841" y="176746"/>
                  </a:cubicBezTo>
                  <a:cubicBezTo>
                    <a:pt x="363841" y="171315"/>
                    <a:pt x="359416" y="166897"/>
                    <a:pt x="353977" y="166897"/>
                  </a:cubicBezTo>
                  <a:close/>
                  <a:moveTo>
                    <a:pt x="521121" y="117834"/>
                  </a:moveTo>
                  <a:cubicBezTo>
                    <a:pt x="515681" y="117834"/>
                    <a:pt x="511348" y="122252"/>
                    <a:pt x="511348" y="127683"/>
                  </a:cubicBezTo>
                  <a:cubicBezTo>
                    <a:pt x="511348" y="133022"/>
                    <a:pt x="515681" y="137441"/>
                    <a:pt x="521121" y="137441"/>
                  </a:cubicBezTo>
                  <a:cubicBezTo>
                    <a:pt x="526560" y="137441"/>
                    <a:pt x="530985" y="133022"/>
                    <a:pt x="530985" y="127683"/>
                  </a:cubicBezTo>
                  <a:cubicBezTo>
                    <a:pt x="530985" y="122252"/>
                    <a:pt x="526560" y="117834"/>
                    <a:pt x="521121" y="117834"/>
                  </a:cubicBezTo>
                  <a:close/>
                  <a:moveTo>
                    <a:pt x="521121" y="98227"/>
                  </a:moveTo>
                  <a:cubicBezTo>
                    <a:pt x="537439" y="98227"/>
                    <a:pt x="550622" y="111390"/>
                    <a:pt x="550622" y="127683"/>
                  </a:cubicBezTo>
                  <a:cubicBezTo>
                    <a:pt x="550622" y="143884"/>
                    <a:pt x="537439" y="157139"/>
                    <a:pt x="521121" y="157139"/>
                  </a:cubicBezTo>
                  <a:cubicBezTo>
                    <a:pt x="519646" y="157139"/>
                    <a:pt x="518263" y="156863"/>
                    <a:pt x="516880" y="156679"/>
                  </a:cubicBezTo>
                  <a:lnTo>
                    <a:pt x="467650" y="230411"/>
                  </a:lnTo>
                  <a:cubicBezTo>
                    <a:pt x="470323" y="234829"/>
                    <a:pt x="471983" y="239892"/>
                    <a:pt x="471983" y="245507"/>
                  </a:cubicBezTo>
                  <a:cubicBezTo>
                    <a:pt x="471983" y="261708"/>
                    <a:pt x="458707" y="274963"/>
                    <a:pt x="442481" y="274963"/>
                  </a:cubicBezTo>
                  <a:cubicBezTo>
                    <a:pt x="426255" y="274963"/>
                    <a:pt x="412980" y="261708"/>
                    <a:pt x="412980" y="245507"/>
                  </a:cubicBezTo>
                  <a:cubicBezTo>
                    <a:pt x="412980" y="241457"/>
                    <a:pt x="413809" y="237499"/>
                    <a:pt x="415285" y="234001"/>
                  </a:cubicBezTo>
                  <a:lnTo>
                    <a:pt x="373153" y="198930"/>
                  </a:lnTo>
                  <a:cubicBezTo>
                    <a:pt x="367990" y="203440"/>
                    <a:pt x="361352" y="206202"/>
                    <a:pt x="353977" y="206202"/>
                  </a:cubicBezTo>
                  <a:cubicBezTo>
                    <a:pt x="349736" y="206202"/>
                    <a:pt x="345772" y="205281"/>
                    <a:pt x="342176" y="203717"/>
                  </a:cubicBezTo>
                  <a:lnTo>
                    <a:pt x="291563" y="261524"/>
                  </a:lnTo>
                  <a:cubicBezTo>
                    <a:pt x="293683" y="265482"/>
                    <a:pt x="294974" y="270085"/>
                    <a:pt x="294974" y="274963"/>
                  </a:cubicBezTo>
                  <a:cubicBezTo>
                    <a:pt x="294974" y="291164"/>
                    <a:pt x="281698" y="304419"/>
                    <a:pt x="265473" y="304419"/>
                  </a:cubicBezTo>
                  <a:cubicBezTo>
                    <a:pt x="249247" y="304419"/>
                    <a:pt x="235971" y="291164"/>
                    <a:pt x="235971" y="274963"/>
                  </a:cubicBezTo>
                  <a:cubicBezTo>
                    <a:pt x="235971" y="258670"/>
                    <a:pt x="249247" y="245507"/>
                    <a:pt x="265473" y="245507"/>
                  </a:cubicBezTo>
                  <a:cubicBezTo>
                    <a:pt x="269713" y="245507"/>
                    <a:pt x="273678" y="246336"/>
                    <a:pt x="277273" y="247993"/>
                  </a:cubicBezTo>
                  <a:lnTo>
                    <a:pt x="327887" y="190185"/>
                  </a:lnTo>
                  <a:cubicBezTo>
                    <a:pt x="325766" y="186135"/>
                    <a:pt x="324475" y="181625"/>
                    <a:pt x="324475" y="176746"/>
                  </a:cubicBezTo>
                  <a:cubicBezTo>
                    <a:pt x="324475" y="160545"/>
                    <a:pt x="337751" y="147290"/>
                    <a:pt x="353977" y="147290"/>
                  </a:cubicBezTo>
                  <a:cubicBezTo>
                    <a:pt x="370203" y="147290"/>
                    <a:pt x="383478" y="160545"/>
                    <a:pt x="383478" y="176746"/>
                  </a:cubicBezTo>
                  <a:cubicBezTo>
                    <a:pt x="383478" y="178403"/>
                    <a:pt x="383294" y="179968"/>
                    <a:pt x="383017" y="181532"/>
                  </a:cubicBezTo>
                  <a:lnTo>
                    <a:pt x="428745" y="219549"/>
                  </a:lnTo>
                  <a:cubicBezTo>
                    <a:pt x="432801" y="217340"/>
                    <a:pt x="437503" y="216051"/>
                    <a:pt x="442481" y="216051"/>
                  </a:cubicBezTo>
                  <a:cubicBezTo>
                    <a:pt x="445984" y="216051"/>
                    <a:pt x="449303" y="216696"/>
                    <a:pt x="452346" y="217892"/>
                  </a:cubicBezTo>
                  <a:lnTo>
                    <a:pt x="499456" y="147382"/>
                  </a:lnTo>
                  <a:cubicBezTo>
                    <a:pt x="494662" y="142135"/>
                    <a:pt x="491619" y="135323"/>
                    <a:pt x="491619" y="127683"/>
                  </a:cubicBezTo>
                  <a:cubicBezTo>
                    <a:pt x="491619" y="111390"/>
                    <a:pt x="504895" y="98227"/>
                    <a:pt x="521121" y="98227"/>
                  </a:cubicBezTo>
                  <a:close/>
                  <a:moveTo>
                    <a:pt x="235971" y="78539"/>
                  </a:moveTo>
                  <a:lnTo>
                    <a:pt x="255588" y="78539"/>
                  </a:lnTo>
                  <a:lnTo>
                    <a:pt x="255588" y="98227"/>
                  </a:lnTo>
                  <a:lnTo>
                    <a:pt x="235971" y="98227"/>
                  </a:lnTo>
                  <a:close/>
                  <a:moveTo>
                    <a:pt x="196595" y="78539"/>
                  </a:moveTo>
                  <a:lnTo>
                    <a:pt x="216353" y="78539"/>
                  </a:lnTo>
                  <a:lnTo>
                    <a:pt x="216353" y="98227"/>
                  </a:lnTo>
                  <a:lnTo>
                    <a:pt x="196595" y="98227"/>
                  </a:lnTo>
                  <a:close/>
                  <a:moveTo>
                    <a:pt x="157361" y="78539"/>
                  </a:moveTo>
                  <a:lnTo>
                    <a:pt x="176978" y="78539"/>
                  </a:lnTo>
                  <a:lnTo>
                    <a:pt x="176978" y="98227"/>
                  </a:lnTo>
                  <a:lnTo>
                    <a:pt x="157361" y="98227"/>
                  </a:lnTo>
                  <a:close/>
                  <a:moveTo>
                    <a:pt x="137631" y="58909"/>
                  </a:moveTo>
                  <a:lnTo>
                    <a:pt x="137631" y="176728"/>
                  </a:lnTo>
                  <a:cubicBezTo>
                    <a:pt x="181049" y="176728"/>
                    <a:pt x="216356" y="211981"/>
                    <a:pt x="216356" y="255242"/>
                  </a:cubicBezTo>
                  <a:cubicBezTo>
                    <a:pt x="216356" y="278714"/>
                    <a:pt x="205939" y="299792"/>
                    <a:pt x="189530" y="314152"/>
                  </a:cubicBezTo>
                  <a:lnTo>
                    <a:pt x="206492" y="314152"/>
                  </a:lnTo>
                  <a:cubicBezTo>
                    <a:pt x="233871" y="314152"/>
                    <a:pt x="257471" y="330260"/>
                    <a:pt x="268625" y="353455"/>
                  </a:cubicBezTo>
                  <a:lnTo>
                    <a:pt x="570344" y="353455"/>
                  </a:lnTo>
                  <a:lnTo>
                    <a:pt x="570344" y="58909"/>
                  </a:lnTo>
                  <a:close/>
                  <a:moveTo>
                    <a:pt x="117996" y="19605"/>
                  </a:moveTo>
                  <a:lnTo>
                    <a:pt x="117996" y="39303"/>
                  </a:lnTo>
                  <a:lnTo>
                    <a:pt x="589979" y="39303"/>
                  </a:lnTo>
                  <a:lnTo>
                    <a:pt x="589979" y="19605"/>
                  </a:lnTo>
                  <a:close/>
                  <a:moveTo>
                    <a:pt x="98360" y="0"/>
                  </a:moveTo>
                  <a:lnTo>
                    <a:pt x="609614" y="0"/>
                  </a:lnTo>
                  <a:lnTo>
                    <a:pt x="609614" y="58909"/>
                  </a:lnTo>
                  <a:lnTo>
                    <a:pt x="589979" y="58909"/>
                  </a:lnTo>
                  <a:lnTo>
                    <a:pt x="589979" y="373061"/>
                  </a:lnTo>
                  <a:lnTo>
                    <a:pt x="363851" y="373061"/>
                  </a:lnTo>
                  <a:lnTo>
                    <a:pt x="363851" y="453416"/>
                  </a:lnTo>
                  <a:cubicBezTo>
                    <a:pt x="375282" y="457466"/>
                    <a:pt x="383486" y="468328"/>
                    <a:pt x="383486" y="481122"/>
                  </a:cubicBezTo>
                  <a:cubicBezTo>
                    <a:pt x="383486" y="497322"/>
                    <a:pt x="370212" y="510577"/>
                    <a:pt x="353987" y="510577"/>
                  </a:cubicBezTo>
                  <a:cubicBezTo>
                    <a:pt x="337763" y="510577"/>
                    <a:pt x="324489" y="497322"/>
                    <a:pt x="324489" y="481122"/>
                  </a:cubicBezTo>
                  <a:cubicBezTo>
                    <a:pt x="324489" y="468328"/>
                    <a:pt x="332693" y="457466"/>
                    <a:pt x="344124" y="453416"/>
                  </a:cubicBezTo>
                  <a:lnTo>
                    <a:pt x="344124" y="373061"/>
                  </a:lnTo>
                  <a:lnTo>
                    <a:pt x="274525" y="373061"/>
                  </a:lnTo>
                  <a:cubicBezTo>
                    <a:pt x="274986" y="376282"/>
                    <a:pt x="275354" y="379596"/>
                    <a:pt x="275354" y="382910"/>
                  </a:cubicBezTo>
                  <a:lnTo>
                    <a:pt x="275354" y="520334"/>
                  </a:lnTo>
                  <a:cubicBezTo>
                    <a:pt x="275354" y="542056"/>
                    <a:pt x="257655" y="559637"/>
                    <a:pt x="235992" y="559637"/>
                  </a:cubicBezTo>
                  <a:cubicBezTo>
                    <a:pt x="228801" y="559637"/>
                    <a:pt x="222164" y="557520"/>
                    <a:pt x="216356" y="554206"/>
                  </a:cubicBezTo>
                  <a:lnTo>
                    <a:pt x="216356" y="608697"/>
                  </a:lnTo>
                  <a:lnTo>
                    <a:pt x="196629" y="608697"/>
                  </a:lnTo>
                  <a:lnTo>
                    <a:pt x="196629" y="540031"/>
                  </a:lnTo>
                  <a:lnTo>
                    <a:pt x="78633" y="540031"/>
                  </a:lnTo>
                  <a:lnTo>
                    <a:pt x="78633" y="608697"/>
                  </a:lnTo>
                  <a:lnTo>
                    <a:pt x="58998" y="608697"/>
                  </a:lnTo>
                  <a:lnTo>
                    <a:pt x="58998" y="554206"/>
                  </a:lnTo>
                  <a:cubicBezTo>
                    <a:pt x="53190" y="557520"/>
                    <a:pt x="46553" y="559637"/>
                    <a:pt x="39362" y="559637"/>
                  </a:cubicBezTo>
                  <a:cubicBezTo>
                    <a:pt x="17607" y="559637"/>
                    <a:pt x="0" y="542056"/>
                    <a:pt x="0" y="520334"/>
                  </a:cubicBezTo>
                  <a:lnTo>
                    <a:pt x="0" y="382910"/>
                  </a:lnTo>
                  <a:cubicBezTo>
                    <a:pt x="0" y="344987"/>
                    <a:pt x="30881" y="314152"/>
                    <a:pt x="68861" y="314152"/>
                  </a:cubicBezTo>
                  <a:lnTo>
                    <a:pt x="85823" y="314152"/>
                  </a:lnTo>
                  <a:cubicBezTo>
                    <a:pt x="69414" y="299792"/>
                    <a:pt x="58998" y="278714"/>
                    <a:pt x="58998" y="255242"/>
                  </a:cubicBezTo>
                  <a:cubicBezTo>
                    <a:pt x="58998" y="218792"/>
                    <a:pt x="84164" y="188049"/>
                    <a:pt x="117996" y="179305"/>
                  </a:cubicBezTo>
                  <a:lnTo>
                    <a:pt x="117996" y="58909"/>
                  </a:lnTo>
                  <a:lnTo>
                    <a:pt x="98360" y="58909"/>
                  </a:lnTo>
                  <a:close/>
                </a:path>
              </a:pathLst>
            </a:custGeom>
            <a:solidFill>
              <a:schemeClr val="tx1">
                <a:lumMod val="85000"/>
                <a:lumOff val="15000"/>
              </a:schemeClr>
            </a:solidFill>
            <a:ln>
              <a:noFill/>
            </a:ln>
          </p:spPr>
          <p:txBody>
            <a:bodyPr/>
            <a:lstStyle/>
            <a:p>
              <a:endParaRPr lang="zh-CN" altLang="en-US" dirty="0">
                <a:latin typeface="Arial" panose="020B0604020202020204" pitchFamily="34" charset="0"/>
              </a:endParaRPr>
            </a:p>
          </p:txBody>
        </p:sp>
        <p:sp>
          <p:nvSpPr>
            <p:cNvPr id="38" name="PA-文本框 37"/>
            <p:cNvSpPr txBox="1"/>
            <p:nvPr>
              <p:custDataLst>
                <p:tags r:id="rId19"/>
              </p:custDataLst>
            </p:nvPr>
          </p:nvSpPr>
          <p:spPr>
            <a:xfrm>
              <a:off x="1294688" y="4593984"/>
              <a:ext cx="2197042" cy="461665"/>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0" spc="0" dirty="0">
                  <a:solidFill>
                    <a:schemeClr val="tx1">
                      <a:lumMod val="75000"/>
                      <a:lumOff val="25000"/>
                    </a:schemeClr>
                  </a:solidFill>
                  <a:latin typeface="优设标题黑" panose="00000500000000000000" pitchFamily="2" charset="-122"/>
                  <a:ea typeface="优设标题黑" panose="00000500000000000000" pitchFamily="2" charset="-122"/>
                </a:rPr>
                <a:t>输入标题文字</a:t>
              </a:r>
              <a:endParaRPr lang="zh-CN" altLang="en-US" sz="2400" b="0" spc="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54" name="PA-矩形 53"/>
            <p:cNvSpPr/>
            <p:nvPr>
              <p:custDataLst>
                <p:tags r:id="rId20"/>
              </p:custDataLst>
            </p:nvPr>
          </p:nvSpPr>
          <p:spPr>
            <a:xfrm>
              <a:off x="1084086" y="5077509"/>
              <a:ext cx="2618246" cy="617605"/>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点击此处添加文本内容，如关键词</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部分简单介绍等。点击此处</a:t>
              </a:r>
              <a:endParaRPr kumimoji="1" lang="zh-CN" altLang="en-US" sz="1200" dirty="0">
                <a:solidFill>
                  <a:srgbClr val="000000"/>
                </a:solidFill>
                <a:latin typeface="思源黑体 CN Light" panose="020B0300000000000000" pitchFamily="34" charset="-122"/>
                <a:ea typeface="思源黑体 CN Light" panose="020B0300000000000000" pitchFamily="34" charset="-122"/>
              </a:endParaRPr>
            </a:p>
          </p:txBody>
        </p:sp>
      </p:grpSp>
      <p:grpSp>
        <p:nvGrpSpPr>
          <p:cNvPr id="8" name="PA-组合 7"/>
          <p:cNvGrpSpPr/>
          <p:nvPr>
            <p:custDataLst>
              <p:tags r:id="rId21"/>
            </p:custDataLst>
          </p:nvPr>
        </p:nvGrpSpPr>
        <p:grpSpPr>
          <a:xfrm>
            <a:off x="4795380" y="3924566"/>
            <a:ext cx="2618246" cy="1770548"/>
            <a:chOff x="4795380" y="3924566"/>
            <a:chExt cx="2618246" cy="1770548"/>
          </a:xfrm>
        </p:grpSpPr>
        <p:sp>
          <p:nvSpPr>
            <p:cNvPr id="33" name="PA-study-notes_42962"/>
            <p:cNvSpPr>
              <a:spLocks noChangeAspect="1"/>
            </p:cNvSpPr>
            <p:nvPr>
              <p:custDataLst>
                <p:tags r:id="rId22"/>
              </p:custDataLst>
            </p:nvPr>
          </p:nvSpPr>
          <p:spPr bwMode="auto">
            <a:xfrm>
              <a:off x="5830410" y="3924566"/>
              <a:ext cx="548186" cy="547158"/>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rgbClr val="7E77EE"/>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ndParaRPr>
            </a:p>
          </p:txBody>
        </p:sp>
        <p:sp>
          <p:nvSpPr>
            <p:cNvPr id="42" name="PA-文本框 41"/>
            <p:cNvSpPr txBox="1"/>
            <p:nvPr>
              <p:custDataLst>
                <p:tags r:id="rId23"/>
              </p:custDataLst>
            </p:nvPr>
          </p:nvSpPr>
          <p:spPr>
            <a:xfrm>
              <a:off x="5005982" y="4593984"/>
              <a:ext cx="2197042" cy="461665"/>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0" spc="0" dirty="0">
                  <a:solidFill>
                    <a:srgbClr val="7E77EE"/>
                  </a:solidFill>
                  <a:latin typeface="优设标题黑" panose="00000500000000000000" pitchFamily="2" charset="-122"/>
                  <a:ea typeface="优设标题黑" panose="00000500000000000000" pitchFamily="2" charset="-122"/>
                </a:rPr>
                <a:t>输入标题文字</a:t>
              </a:r>
              <a:endParaRPr lang="zh-CN" altLang="en-US" sz="2400" b="0" spc="0" dirty="0">
                <a:solidFill>
                  <a:srgbClr val="7E77EE"/>
                </a:solidFill>
                <a:latin typeface="优设标题黑" panose="00000500000000000000" pitchFamily="2" charset="-122"/>
                <a:ea typeface="优设标题黑" panose="00000500000000000000" pitchFamily="2" charset="-122"/>
              </a:endParaRPr>
            </a:p>
          </p:txBody>
        </p:sp>
        <p:sp>
          <p:nvSpPr>
            <p:cNvPr id="55" name="PA-矩形 54"/>
            <p:cNvSpPr/>
            <p:nvPr>
              <p:custDataLst>
                <p:tags r:id="rId24"/>
              </p:custDataLst>
            </p:nvPr>
          </p:nvSpPr>
          <p:spPr>
            <a:xfrm>
              <a:off x="4795380" y="5077509"/>
              <a:ext cx="2618246" cy="617605"/>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点击此处添加文本内容，如关键词</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部分简单介绍等。点击此处</a:t>
              </a:r>
              <a:endParaRPr kumimoji="1" lang="zh-CN" altLang="en-US" sz="1200" dirty="0">
                <a:solidFill>
                  <a:srgbClr val="000000"/>
                </a:solidFill>
                <a:latin typeface="思源黑体 CN Light" panose="020B0300000000000000" pitchFamily="34" charset="-122"/>
                <a:ea typeface="思源黑体 CN Light" panose="020B0300000000000000" pitchFamily="34" charset="-122"/>
              </a:endParaRPr>
            </a:p>
          </p:txBody>
        </p:sp>
      </p:grpSp>
      <p:grpSp>
        <p:nvGrpSpPr>
          <p:cNvPr id="64" name="PA-组合 63"/>
          <p:cNvGrpSpPr/>
          <p:nvPr>
            <p:custDataLst>
              <p:tags r:id="rId25"/>
            </p:custDataLst>
          </p:nvPr>
        </p:nvGrpSpPr>
        <p:grpSpPr>
          <a:xfrm>
            <a:off x="8632109" y="3938181"/>
            <a:ext cx="2618246" cy="1756933"/>
            <a:chOff x="8632109" y="3938181"/>
            <a:chExt cx="2618246" cy="1756933"/>
          </a:xfrm>
        </p:grpSpPr>
        <p:sp>
          <p:nvSpPr>
            <p:cNvPr id="34" name="PA-study-notes_42962"/>
            <p:cNvSpPr>
              <a:spLocks noChangeAspect="1"/>
            </p:cNvSpPr>
            <p:nvPr>
              <p:custDataLst>
                <p:tags r:id="rId26"/>
              </p:custDataLst>
            </p:nvPr>
          </p:nvSpPr>
          <p:spPr bwMode="auto">
            <a:xfrm>
              <a:off x="9667139" y="3938181"/>
              <a:ext cx="548186" cy="547354"/>
            </a:xfrm>
            <a:custGeom>
              <a:avLst/>
              <a:gdLst>
                <a:gd name="connsiteX0" fmla="*/ 309263 w 606439"/>
                <a:gd name="connsiteY0" fmla="*/ 306068 h 605522"/>
                <a:gd name="connsiteX1" fmla="*/ 293894 w 606439"/>
                <a:gd name="connsiteY1" fmla="*/ 322586 h 605522"/>
                <a:gd name="connsiteX2" fmla="*/ 310436 w 606439"/>
                <a:gd name="connsiteY2" fmla="*/ 337933 h 605522"/>
                <a:gd name="connsiteX3" fmla="*/ 325805 w 606439"/>
                <a:gd name="connsiteY3" fmla="*/ 321415 h 605522"/>
                <a:gd name="connsiteX4" fmla="*/ 309263 w 606439"/>
                <a:gd name="connsiteY4" fmla="*/ 306068 h 605522"/>
                <a:gd name="connsiteX5" fmla="*/ 40594 w 606439"/>
                <a:gd name="connsiteY5" fmla="*/ 245205 h 605522"/>
                <a:gd name="connsiteX6" fmla="*/ 52669 w 606439"/>
                <a:gd name="connsiteY6" fmla="*/ 247005 h 605522"/>
                <a:gd name="connsiteX7" fmla="*/ 59935 w 606439"/>
                <a:gd name="connsiteY7" fmla="*/ 256605 h 605522"/>
                <a:gd name="connsiteX8" fmla="*/ 60069 w 606439"/>
                <a:gd name="connsiteY8" fmla="*/ 256782 h 605522"/>
                <a:gd name="connsiteX9" fmla="*/ 58353 w 606439"/>
                <a:gd name="connsiteY9" fmla="*/ 268980 h 605522"/>
                <a:gd name="connsiteX10" fmla="*/ 48456 w 606439"/>
                <a:gd name="connsiteY10" fmla="*/ 276344 h 605522"/>
                <a:gd name="connsiteX11" fmla="*/ 38313 w 606439"/>
                <a:gd name="connsiteY11" fmla="*/ 274843 h 605522"/>
                <a:gd name="connsiteX12" fmla="*/ 36297 w 606439"/>
                <a:gd name="connsiteY12" fmla="*/ 274544 h 605522"/>
                <a:gd name="connsiteX13" fmla="*/ 28979 w 606439"/>
                <a:gd name="connsiteY13" fmla="*/ 264748 h 605522"/>
                <a:gd name="connsiteX14" fmla="*/ 30692 w 606439"/>
                <a:gd name="connsiteY14" fmla="*/ 252608 h 605522"/>
                <a:gd name="connsiteX15" fmla="*/ 40594 w 606439"/>
                <a:gd name="connsiteY15" fmla="*/ 245185 h 605522"/>
                <a:gd name="connsiteX16" fmla="*/ 30695 w 606439"/>
                <a:gd name="connsiteY16" fmla="*/ 252594 h 605522"/>
                <a:gd name="connsiteX17" fmla="*/ 30692 w 606439"/>
                <a:gd name="connsiteY17" fmla="*/ 252608 h 605522"/>
                <a:gd name="connsiteX18" fmla="*/ 30691 w 606439"/>
                <a:gd name="connsiteY18" fmla="*/ 252610 h 605522"/>
                <a:gd name="connsiteX19" fmla="*/ 28974 w 606439"/>
                <a:gd name="connsiteY19" fmla="*/ 264755 h 605522"/>
                <a:gd name="connsiteX20" fmla="*/ 36296 w 606439"/>
                <a:gd name="connsiteY20" fmla="*/ 274544 h 605522"/>
                <a:gd name="connsiteX21" fmla="*/ 38313 w 606439"/>
                <a:gd name="connsiteY21" fmla="*/ 274843 h 605522"/>
                <a:gd name="connsiteX22" fmla="*/ 48454 w 606439"/>
                <a:gd name="connsiteY22" fmla="*/ 276345 h 605522"/>
                <a:gd name="connsiteX23" fmla="*/ 48456 w 606439"/>
                <a:gd name="connsiteY23" fmla="*/ 276344 h 605522"/>
                <a:gd name="connsiteX24" fmla="*/ 48459 w 606439"/>
                <a:gd name="connsiteY24" fmla="*/ 276344 h 605522"/>
                <a:gd name="connsiteX25" fmla="*/ 60079 w 606439"/>
                <a:gd name="connsiteY25" fmla="*/ 256795 h 605522"/>
                <a:gd name="connsiteX26" fmla="*/ 59935 w 606439"/>
                <a:gd name="connsiteY26" fmla="*/ 256605 h 605522"/>
                <a:gd name="connsiteX27" fmla="*/ 52663 w 606439"/>
                <a:gd name="connsiteY27" fmla="*/ 246986 h 605522"/>
                <a:gd name="connsiteX28" fmla="*/ 40594 w 606439"/>
                <a:gd name="connsiteY28" fmla="*/ 245185 h 605522"/>
                <a:gd name="connsiteX29" fmla="*/ 435733 w 606439"/>
                <a:gd name="connsiteY29" fmla="*/ 181800 h 605522"/>
                <a:gd name="connsiteX30" fmla="*/ 446058 w 606439"/>
                <a:gd name="connsiteY30" fmla="*/ 186106 h 605522"/>
                <a:gd name="connsiteX31" fmla="*/ 446058 w 606439"/>
                <a:gd name="connsiteY31" fmla="*/ 206607 h 605522"/>
                <a:gd name="connsiteX32" fmla="*/ 340705 w 606439"/>
                <a:gd name="connsiteY32" fmla="*/ 346251 h 605522"/>
                <a:gd name="connsiteX33" fmla="*/ 340470 w 606439"/>
                <a:gd name="connsiteY33" fmla="*/ 346016 h 605522"/>
                <a:gd name="connsiteX34" fmla="*/ 335895 w 606439"/>
                <a:gd name="connsiteY34" fmla="*/ 351640 h 605522"/>
                <a:gd name="connsiteX35" fmla="*/ 280285 w 606439"/>
                <a:gd name="connsiteY35" fmla="*/ 351640 h 605522"/>
                <a:gd name="connsiteX36" fmla="*/ 269492 w 606439"/>
                <a:gd name="connsiteY36" fmla="*/ 316846 h 605522"/>
                <a:gd name="connsiteX37" fmla="*/ 208251 w 606439"/>
                <a:gd name="connsiteY37" fmla="*/ 241401 h 605522"/>
                <a:gd name="connsiteX38" fmla="*/ 207665 w 606439"/>
                <a:gd name="connsiteY38" fmla="*/ 226874 h 605522"/>
                <a:gd name="connsiteX39" fmla="*/ 222212 w 606439"/>
                <a:gd name="connsiteY39" fmla="*/ 226405 h 605522"/>
                <a:gd name="connsiteX40" fmla="*/ 299878 w 606439"/>
                <a:gd name="connsiteY40" fmla="*/ 280529 h 605522"/>
                <a:gd name="connsiteX41" fmla="*/ 425409 w 606439"/>
                <a:gd name="connsiteY41" fmla="*/ 186106 h 605522"/>
                <a:gd name="connsiteX42" fmla="*/ 435733 w 606439"/>
                <a:gd name="connsiteY42" fmla="*/ 181800 h 605522"/>
                <a:gd name="connsiteX43" fmla="*/ 303278 w 606439"/>
                <a:gd name="connsiteY43" fmla="*/ 74972 h 605522"/>
                <a:gd name="connsiteX44" fmla="*/ 78841 w 606439"/>
                <a:gd name="connsiteY44" fmla="*/ 299071 h 605522"/>
                <a:gd name="connsiteX45" fmla="*/ 303278 w 606439"/>
                <a:gd name="connsiteY45" fmla="*/ 523169 h 605522"/>
                <a:gd name="connsiteX46" fmla="*/ 527598 w 606439"/>
                <a:gd name="connsiteY46" fmla="*/ 299071 h 605522"/>
                <a:gd name="connsiteX47" fmla="*/ 303278 w 606439"/>
                <a:gd name="connsiteY47" fmla="*/ 74972 h 605522"/>
                <a:gd name="connsiteX48" fmla="*/ 303278 w 606439"/>
                <a:gd name="connsiteY48" fmla="*/ 0 h 605522"/>
                <a:gd name="connsiteX49" fmla="*/ 496977 w 606439"/>
                <a:gd name="connsiteY49" fmla="*/ 70052 h 605522"/>
                <a:gd name="connsiteX50" fmla="*/ 510235 w 606439"/>
                <a:gd name="connsiteY50" fmla="*/ 56815 h 605522"/>
                <a:gd name="connsiteX51" fmla="*/ 505190 w 606439"/>
                <a:gd name="connsiteY51" fmla="*/ 51778 h 605522"/>
                <a:gd name="connsiteX52" fmla="*/ 505190 w 606439"/>
                <a:gd name="connsiteY52" fmla="*/ 36432 h 605522"/>
                <a:gd name="connsiteX53" fmla="*/ 524431 w 606439"/>
                <a:gd name="connsiteY53" fmla="*/ 17220 h 605522"/>
                <a:gd name="connsiteX54" fmla="*/ 539917 w 606439"/>
                <a:gd name="connsiteY54" fmla="*/ 17220 h 605522"/>
                <a:gd name="connsiteX55" fmla="*/ 585673 w 606439"/>
                <a:gd name="connsiteY55" fmla="*/ 63024 h 605522"/>
                <a:gd name="connsiteX56" fmla="*/ 585908 w 606439"/>
                <a:gd name="connsiteY56" fmla="*/ 63141 h 605522"/>
                <a:gd name="connsiteX57" fmla="*/ 585908 w 606439"/>
                <a:gd name="connsiteY57" fmla="*/ 78487 h 605522"/>
                <a:gd name="connsiteX58" fmla="*/ 566549 w 606439"/>
                <a:gd name="connsiteY58" fmla="*/ 97699 h 605522"/>
                <a:gd name="connsiteX59" fmla="*/ 551180 w 606439"/>
                <a:gd name="connsiteY59" fmla="*/ 97699 h 605522"/>
                <a:gd name="connsiteX60" fmla="*/ 546135 w 606439"/>
                <a:gd name="connsiteY60" fmla="*/ 92661 h 605522"/>
                <a:gd name="connsiteX61" fmla="*/ 533113 w 606439"/>
                <a:gd name="connsiteY61" fmla="*/ 105664 h 605522"/>
                <a:gd name="connsiteX62" fmla="*/ 606439 w 606439"/>
                <a:gd name="connsiteY62" fmla="*/ 302703 h 605522"/>
                <a:gd name="connsiteX63" fmla="*/ 303278 w 606439"/>
                <a:gd name="connsiteY63" fmla="*/ 605522 h 605522"/>
                <a:gd name="connsiteX64" fmla="*/ 0 w 606439"/>
                <a:gd name="connsiteY64" fmla="*/ 302703 h 605522"/>
                <a:gd name="connsiteX65" fmla="*/ 73326 w 606439"/>
                <a:gd name="connsiteY65" fmla="*/ 105664 h 605522"/>
                <a:gd name="connsiteX66" fmla="*/ 60304 w 606439"/>
                <a:gd name="connsiteY66" fmla="*/ 92544 h 605522"/>
                <a:gd name="connsiteX67" fmla="*/ 55259 w 606439"/>
                <a:gd name="connsiteY67" fmla="*/ 97699 h 605522"/>
                <a:gd name="connsiteX68" fmla="*/ 39890 w 606439"/>
                <a:gd name="connsiteY68" fmla="*/ 97699 h 605522"/>
                <a:gd name="connsiteX69" fmla="*/ 20649 w 606439"/>
                <a:gd name="connsiteY69" fmla="*/ 78487 h 605522"/>
                <a:gd name="connsiteX70" fmla="*/ 20649 w 606439"/>
                <a:gd name="connsiteY70" fmla="*/ 63141 h 605522"/>
                <a:gd name="connsiteX71" fmla="*/ 20766 w 606439"/>
                <a:gd name="connsiteY71" fmla="*/ 63024 h 605522"/>
                <a:gd name="connsiteX72" fmla="*/ 66522 w 606439"/>
                <a:gd name="connsiteY72" fmla="*/ 17220 h 605522"/>
                <a:gd name="connsiteX73" fmla="*/ 81891 w 606439"/>
                <a:gd name="connsiteY73" fmla="*/ 17220 h 605522"/>
                <a:gd name="connsiteX74" fmla="*/ 101249 w 606439"/>
                <a:gd name="connsiteY74" fmla="*/ 36432 h 605522"/>
                <a:gd name="connsiteX75" fmla="*/ 101249 w 606439"/>
                <a:gd name="connsiteY75" fmla="*/ 51778 h 605522"/>
                <a:gd name="connsiteX76" fmla="*/ 96204 w 606439"/>
                <a:gd name="connsiteY76" fmla="*/ 56815 h 605522"/>
                <a:gd name="connsiteX77" fmla="*/ 109462 w 606439"/>
                <a:gd name="connsiteY77" fmla="*/ 69935 h 605522"/>
                <a:gd name="connsiteX78" fmla="*/ 303278 w 606439"/>
                <a:gd name="connsiteY78"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6439" h="605522">
                  <a:moveTo>
                    <a:pt x="309263" y="306068"/>
                  </a:moveTo>
                  <a:cubicBezTo>
                    <a:pt x="300464" y="306302"/>
                    <a:pt x="293542" y="313683"/>
                    <a:pt x="293894" y="322586"/>
                  </a:cubicBezTo>
                  <a:cubicBezTo>
                    <a:pt x="294246" y="331373"/>
                    <a:pt x="301637" y="338284"/>
                    <a:pt x="310436" y="337933"/>
                  </a:cubicBezTo>
                  <a:cubicBezTo>
                    <a:pt x="319235" y="337582"/>
                    <a:pt x="326157" y="330201"/>
                    <a:pt x="325805" y="321415"/>
                  </a:cubicBezTo>
                  <a:cubicBezTo>
                    <a:pt x="325571" y="312628"/>
                    <a:pt x="318062" y="305717"/>
                    <a:pt x="309263" y="306068"/>
                  </a:cubicBezTo>
                  <a:close/>
                  <a:moveTo>
                    <a:pt x="40594" y="245205"/>
                  </a:moveTo>
                  <a:cubicBezTo>
                    <a:pt x="44820" y="244152"/>
                    <a:pt x="49133" y="244913"/>
                    <a:pt x="52669" y="247005"/>
                  </a:cubicBezTo>
                  <a:lnTo>
                    <a:pt x="59935" y="256605"/>
                  </a:lnTo>
                  <a:lnTo>
                    <a:pt x="60069" y="256782"/>
                  </a:lnTo>
                  <a:cubicBezTo>
                    <a:pt x="61184" y="261116"/>
                    <a:pt x="60450" y="265451"/>
                    <a:pt x="58353" y="268980"/>
                  </a:cubicBezTo>
                  <a:lnTo>
                    <a:pt x="48456" y="276344"/>
                  </a:lnTo>
                  <a:lnTo>
                    <a:pt x="38313" y="274843"/>
                  </a:lnTo>
                  <a:lnTo>
                    <a:pt x="36297" y="274544"/>
                  </a:lnTo>
                  <a:cubicBezTo>
                    <a:pt x="32762" y="272450"/>
                    <a:pt x="30035" y="269024"/>
                    <a:pt x="28979" y="264748"/>
                  </a:cubicBezTo>
                  <a:lnTo>
                    <a:pt x="30692" y="252608"/>
                  </a:lnTo>
                  <a:close/>
                  <a:moveTo>
                    <a:pt x="40594" y="245185"/>
                  </a:moveTo>
                  <a:cubicBezTo>
                    <a:pt x="36253" y="246298"/>
                    <a:pt x="32792" y="249050"/>
                    <a:pt x="30695" y="252594"/>
                  </a:cubicBezTo>
                  <a:lnTo>
                    <a:pt x="30692" y="252608"/>
                  </a:lnTo>
                  <a:lnTo>
                    <a:pt x="30691" y="252610"/>
                  </a:lnTo>
                  <a:cubicBezTo>
                    <a:pt x="28593" y="256151"/>
                    <a:pt x="27859" y="260482"/>
                    <a:pt x="28974" y="264755"/>
                  </a:cubicBezTo>
                  <a:cubicBezTo>
                    <a:pt x="30031" y="269028"/>
                    <a:pt x="32760" y="272452"/>
                    <a:pt x="36296" y="274544"/>
                  </a:cubicBezTo>
                  <a:lnTo>
                    <a:pt x="38313" y="274843"/>
                  </a:lnTo>
                  <a:lnTo>
                    <a:pt x="48454" y="276345"/>
                  </a:lnTo>
                  <a:lnTo>
                    <a:pt x="48456" y="276344"/>
                  </a:lnTo>
                  <a:lnTo>
                    <a:pt x="48459" y="276344"/>
                  </a:lnTo>
                  <a:cubicBezTo>
                    <a:pt x="57144" y="274120"/>
                    <a:pt x="62309" y="265457"/>
                    <a:pt x="60079" y="256795"/>
                  </a:cubicBezTo>
                  <a:lnTo>
                    <a:pt x="59935" y="256605"/>
                  </a:lnTo>
                  <a:lnTo>
                    <a:pt x="52663" y="246986"/>
                  </a:lnTo>
                  <a:cubicBezTo>
                    <a:pt x="49129" y="244892"/>
                    <a:pt x="44818" y="244130"/>
                    <a:pt x="40594" y="245185"/>
                  </a:cubicBezTo>
                  <a:close/>
                  <a:moveTo>
                    <a:pt x="435733" y="181800"/>
                  </a:moveTo>
                  <a:cubicBezTo>
                    <a:pt x="439458" y="181800"/>
                    <a:pt x="443184" y="183236"/>
                    <a:pt x="446058" y="186106"/>
                  </a:cubicBezTo>
                  <a:cubicBezTo>
                    <a:pt x="451689" y="191729"/>
                    <a:pt x="451689" y="200984"/>
                    <a:pt x="446058" y="206607"/>
                  </a:cubicBezTo>
                  <a:lnTo>
                    <a:pt x="340705" y="346251"/>
                  </a:lnTo>
                  <a:lnTo>
                    <a:pt x="340470" y="346016"/>
                  </a:lnTo>
                  <a:cubicBezTo>
                    <a:pt x="339180" y="348008"/>
                    <a:pt x="337654" y="349882"/>
                    <a:pt x="335895" y="351640"/>
                  </a:cubicBezTo>
                  <a:cubicBezTo>
                    <a:pt x="320643" y="366869"/>
                    <a:pt x="295654" y="366869"/>
                    <a:pt x="280285" y="351640"/>
                  </a:cubicBezTo>
                  <a:cubicBezTo>
                    <a:pt x="270900" y="342150"/>
                    <a:pt x="267263" y="329030"/>
                    <a:pt x="269492" y="316846"/>
                  </a:cubicBezTo>
                  <a:lnTo>
                    <a:pt x="208251" y="241401"/>
                  </a:lnTo>
                  <a:cubicBezTo>
                    <a:pt x="204028" y="237535"/>
                    <a:pt x="203793" y="231092"/>
                    <a:pt x="207665" y="226874"/>
                  </a:cubicBezTo>
                  <a:cubicBezTo>
                    <a:pt x="211536" y="222657"/>
                    <a:pt x="218106" y="222422"/>
                    <a:pt x="222212" y="226405"/>
                  </a:cubicBezTo>
                  <a:lnTo>
                    <a:pt x="299878" y="280529"/>
                  </a:lnTo>
                  <a:lnTo>
                    <a:pt x="425409" y="186106"/>
                  </a:lnTo>
                  <a:cubicBezTo>
                    <a:pt x="428284" y="183236"/>
                    <a:pt x="432008" y="181800"/>
                    <a:pt x="435733" y="181800"/>
                  </a:cubicBezTo>
                  <a:close/>
                  <a:moveTo>
                    <a:pt x="303278" y="74972"/>
                  </a:moveTo>
                  <a:cubicBezTo>
                    <a:pt x="179268" y="74972"/>
                    <a:pt x="78841" y="175366"/>
                    <a:pt x="78841" y="299071"/>
                  </a:cubicBezTo>
                  <a:cubicBezTo>
                    <a:pt x="78841" y="422893"/>
                    <a:pt x="179268" y="523169"/>
                    <a:pt x="303278" y="523169"/>
                  </a:cubicBezTo>
                  <a:cubicBezTo>
                    <a:pt x="427171" y="523169"/>
                    <a:pt x="527598" y="422893"/>
                    <a:pt x="527598" y="299071"/>
                  </a:cubicBezTo>
                  <a:cubicBezTo>
                    <a:pt x="527598" y="175366"/>
                    <a:pt x="427171" y="74972"/>
                    <a:pt x="303278" y="74972"/>
                  </a:cubicBezTo>
                  <a:close/>
                  <a:moveTo>
                    <a:pt x="303278" y="0"/>
                  </a:moveTo>
                  <a:cubicBezTo>
                    <a:pt x="376957" y="0"/>
                    <a:pt x="444417" y="26357"/>
                    <a:pt x="496977" y="70052"/>
                  </a:cubicBezTo>
                  <a:lnTo>
                    <a:pt x="510235" y="56815"/>
                  </a:lnTo>
                  <a:lnTo>
                    <a:pt x="505190" y="51778"/>
                  </a:lnTo>
                  <a:cubicBezTo>
                    <a:pt x="500966" y="47561"/>
                    <a:pt x="500966" y="40649"/>
                    <a:pt x="505190" y="36432"/>
                  </a:cubicBezTo>
                  <a:lnTo>
                    <a:pt x="524431" y="17220"/>
                  </a:lnTo>
                  <a:cubicBezTo>
                    <a:pt x="528772" y="13003"/>
                    <a:pt x="535694" y="13003"/>
                    <a:pt x="539917" y="17220"/>
                  </a:cubicBezTo>
                  <a:lnTo>
                    <a:pt x="585673" y="63024"/>
                  </a:lnTo>
                  <a:lnTo>
                    <a:pt x="585908" y="63141"/>
                  </a:lnTo>
                  <a:cubicBezTo>
                    <a:pt x="590131" y="67358"/>
                    <a:pt x="590131" y="74270"/>
                    <a:pt x="585908" y="78487"/>
                  </a:cubicBezTo>
                  <a:lnTo>
                    <a:pt x="566549" y="97699"/>
                  </a:lnTo>
                  <a:cubicBezTo>
                    <a:pt x="562326" y="101916"/>
                    <a:pt x="555404" y="101916"/>
                    <a:pt x="551180" y="97699"/>
                  </a:cubicBezTo>
                  <a:lnTo>
                    <a:pt x="546135" y="92661"/>
                  </a:lnTo>
                  <a:lnTo>
                    <a:pt x="533113" y="105664"/>
                  </a:lnTo>
                  <a:cubicBezTo>
                    <a:pt x="578751" y="158614"/>
                    <a:pt x="606439" y="227378"/>
                    <a:pt x="606439" y="302703"/>
                  </a:cubicBezTo>
                  <a:cubicBezTo>
                    <a:pt x="606439" y="469986"/>
                    <a:pt x="470697" y="605522"/>
                    <a:pt x="303278" y="605522"/>
                  </a:cubicBezTo>
                  <a:cubicBezTo>
                    <a:pt x="135742" y="605522"/>
                    <a:pt x="0" y="469986"/>
                    <a:pt x="0" y="302703"/>
                  </a:cubicBezTo>
                  <a:cubicBezTo>
                    <a:pt x="0" y="227378"/>
                    <a:pt x="27688" y="158614"/>
                    <a:pt x="73326" y="105664"/>
                  </a:cubicBezTo>
                  <a:lnTo>
                    <a:pt x="60304" y="92544"/>
                  </a:lnTo>
                  <a:lnTo>
                    <a:pt x="55259" y="97699"/>
                  </a:lnTo>
                  <a:cubicBezTo>
                    <a:pt x="51035" y="101916"/>
                    <a:pt x="44113" y="101916"/>
                    <a:pt x="39890" y="97699"/>
                  </a:cubicBezTo>
                  <a:lnTo>
                    <a:pt x="20649" y="78487"/>
                  </a:lnTo>
                  <a:cubicBezTo>
                    <a:pt x="16308" y="74270"/>
                    <a:pt x="16308" y="67358"/>
                    <a:pt x="20649" y="63141"/>
                  </a:cubicBezTo>
                  <a:lnTo>
                    <a:pt x="20766" y="63024"/>
                  </a:lnTo>
                  <a:lnTo>
                    <a:pt x="66522" y="17220"/>
                  </a:lnTo>
                  <a:cubicBezTo>
                    <a:pt x="70863" y="13003"/>
                    <a:pt x="77667" y="13003"/>
                    <a:pt x="81891" y="17220"/>
                  </a:cubicBezTo>
                  <a:lnTo>
                    <a:pt x="101249" y="36432"/>
                  </a:lnTo>
                  <a:cubicBezTo>
                    <a:pt x="105355" y="40649"/>
                    <a:pt x="105355" y="47561"/>
                    <a:pt x="101249" y="51778"/>
                  </a:cubicBezTo>
                  <a:lnTo>
                    <a:pt x="96204" y="56815"/>
                  </a:lnTo>
                  <a:lnTo>
                    <a:pt x="109462" y="69935"/>
                  </a:lnTo>
                  <a:cubicBezTo>
                    <a:pt x="162022" y="26357"/>
                    <a:pt x="229482" y="0"/>
                    <a:pt x="303278" y="0"/>
                  </a:cubicBezTo>
                  <a:close/>
                </a:path>
              </a:pathLst>
            </a:custGeom>
            <a:solidFill>
              <a:schemeClr val="tx1">
                <a:lumMod val="85000"/>
                <a:lumOff val="15000"/>
              </a:scheme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ndParaRPr>
            </a:p>
          </p:txBody>
        </p:sp>
        <p:sp>
          <p:nvSpPr>
            <p:cNvPr id="46" name="PA-文本框 45"/>
            <p:cNvSpPr txBox="1"/>
            <p:nvPr>
              <p:custDataLst>
                <p:tags r:id="rId27"/>
              </p:custDataLst>
            </p:nvPr>
          </p:nvSpPr>
          <p:spPr>
            <a:xfrm>
              <a:off x="8842711" y="4593984"/>
              <a:ext cx="2197042" cy="461665"/>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0" spc="0" dirty="0">
                  <a:solidFill>
                    <a:schemeClr val="tx1">
                      <a:lumMod val="75000"/>
                      <a:lumOff val="25000"/>
                    </a:schemeClr>
                  </a:solidFill>
                  <a:latin typeface="优设标题黑" panose="00000500000000000000" pitchFamily="2" charset="-122"/>
                  <a:ea typeface="优设标题黑" panose="00000500000000000000" pitchFamily="2" charset="-122"/>
                </a:rPr>
                <a:t>输入标题文字</a:t>
              </a:r>
              <a:endParaRPr lang="zh-CN" altLang="en-US" sz="2400" b="0" spc="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56" name="PA-矩形 55"/>
            <p:cNvSpPr/>
            <p:nvPr>
              <p:custDataLst>
                <p:tags r:id="rId28"/>
              </p:custDataLst>
            </p:nvPr>
          </p:nvSpPr>
          <p:spPr>
            <a:xfrm>
              <a:off x="8632109" y="5077509"/>
              <a:ext cx="2618246" cy="617605"/>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点击此处添加文本内容，如关键词</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部分简单介绍等。点击此处</a:t>
              </a:r>
              <a:endParaRPr kumimoji="1" lang="zh-CN" altLang="en-US" sz="1200" dirty="0">
                <a:solidFill>
                  <a:srgbClr val="000000"/>
                </a:solidFill>
                <a:latin typeface="思源黑体 CN Light" panose="020B0300000000000000" pitchFamily="34" charset="-122"/>
                <a:ea typeface="思源黑体 CN Light" panose="020B0300000000000000" pitchFamily="34" charset="-122"/>
              </a:endParaRPr>
            </a:p>
          </p:txBody>
        </p:sp>
      </p:grpSp>
      <p:sp>
        <p:nvSpPr>
          <p:cNvPr id="43" name="PA-矩形 42"/>
          <p:cNvSpPr/>
          <p:nvPr>
            <p:custDataLst>
              <p:tags r:id="rId29"/>
            </p:custDataLst>
          </p:nvPr>
        </p:nvSpPr>
        <p:spPr>
          <a:xfrm>
            <a:off x="10189030" y="171325"/>
            <a:ext cx="1560172"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grpSp>
        <p:nvGrpSpPr>
          <p:cNvPr id="9" name="PA-组合 8"/>
          <p:cNvGrpSpPr/>
          <p:nvPr>
            <p:custDataLst>
              <p:tags r:id="rId30"/>
            </p:custDataLst>
          </p:nvPr>
        </p:nvGrpSpPr>
        <p:grpSpPr>
          <a:xfrm>
            <a:off x="586991" y="472430"/>
            <a:ext cx="4122168" cy="943244"/>
            <a:chOff x="586991" y="472430"/>
            <a:chExt cx="4122168" cy="943244"/>
          </a:xfrm>
        </p:grpSpPr>
        <p:grpSp>
          <p:nvGrpSpPr>
            <p:cNvPr id="35" name="组合 34"/>
            <p:cNvGrpSpPr/>
            <p:nvPr/>
          </p:nvGrpSpPr>
          <p:grpSpPr>
            <a:xfrm>
              <a:off x="586991" y="472430"/>
              <a:ext cx="4122168" cy="615219"/>
              <a:chOff x="586991" y="472430"/>
              <a:chExt cx="4122168" cy="615219"/>
            </a:xfrm>
          </p:grpSpPr>
          <p:sp>
            <p:nvSpPr>
              <p:cNvPr id="37" name="PA-椭圆 36"/>
              <p:cNvSpPr/>
              <p:nvPr>
                <p:custDataLst>
                  <p:tags r:id="rId31"/>
                </p:custDataLst>
              </p:nvPr>
            </p:nvSpPr>
            <p:spPr>
              <a:xfrm>
                <a:off x="654123" y="472430"/>
                <a:ext cx="612000" cy="612000"/>
              </a:xfrm>
              <a:prstGeom prst="ellipse">
                <a:avLst/>
              </a:prstGeom>
              <a:solidFill>
                <a:srgbClr val="7E77EE"/>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Arial" panose="020B0604020202020204" pitchFamily="34" charset="0"/>
                </a:endParaRPr>
              </a:p>
            </p:txBody>
          </p:sp>
          <p:sp>
            <p:nvSpPr>
              <p:cNvPr id="39" name="PA-文本框 38"/>
              <p:cNvSpPr txBox="1"/>
              <p:nvPr>
                <p:custDataLst>
                  <p:tags r:id="rId32"/>
                </p:custDataLst>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04</a:t>
                </a:r>
                <a:endParaRPr lang="zh-CN" altLang="en-US" sz="2800" spc="-300" dirty="0">
                  <a:solidFill>
                    <a:schemeClr val="bg1"/>
                  </a:solidFill>
                  <a:effectLst>
                    <a:outerShdw blurRad="38100" dist="38100" dir="2700000" algn="tl">
                      <a:srgbClr val="000000">
                        <a:alpha val="43137"/>
                      </a:srgbClr>
                    </a:outerShdw>
                  </a:effectLst>
                </a:endParaRPr>
              </a:p>
            </p:txBody>
          </p:sp>
          <p:sp>
            <p:nvSpPr>
              <p:cNvPr id="41" name="PA-文本框 40"/>
              <p:cNvSpPr txBox="1"/>
              <p:nvPr>
                <p:custDataLst>
                  <p:tags r:id="rId33"/>
                </p:custDataLst>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请输入标题文字</a:t>
                </a:r>
                <a:endPar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grpSp>
        <p:sp>
          <p:nvSpPr>
            <p:cNvPr id="45" name="PA-文本框 44"/>
            <p:cNvSpPr txBox="1"/>
            <p:nvPr>
              <p:custDataLst>
                <p:tags r:id="rId34"/>
              </p:custDataLst>
            </p:nvPr>
          </p:nvSpPr>
          <p:spPr>
            <a:xfrm>
              <a:off x="586991" y="1154064"/>
              <a:ext cx="4031777" cy="261610"/>
            </a:xfrm>
            <a:prstGeom prst="rect">
              <a:avLst/>
            </a:prstGeom>
            <a:noFill/>
          </p:spPr>
          <p:txBody>
            <a:bodyPr wrap="square" rtlCol="0">
              <a:spAutoFit/>
            </a:bodyPr>
            <a:lstStyle/>
            <a:p>
              <a:pPr algn="dist"/>
              <a:r>
                <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rPr>
                <a:t>ENTER THE CORRESPONDING TEXT CONTENT HERE</a:t>
              </a:r>
              <a:endPar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67"/>
                                            </p:tgtEl>
                                            <p:attrNameLst>
                                              <p:attrName>style.visibility</p:attrName>
                                            </p:attrNameLst>
                                          </p:cBhvr>
                                          <p:to>
                                            <p:strVal val="visible"/>
                                          </p:to>
                                        </p:set>
                                        <p:anim to="" calcmode="lin" valueType="num" p14:bounceEnd="38000">
                                          <p:cBhvr>
                                            <p:cTn id="7"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14:bounceEnd="38000">
                                          <p:cBhvr>
                                            <p:cTn id="11" dur="2000" fill="hold">
                                              <p:stCondLst>
                                                <p:cond delay="0"/>
                                              </p:stCondLst>
                                            </p:cTn>
                                            <p:tgtEl>
                                              <p:spTgt spid="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61"/>
                                            </p:tgtEl>
                                            <p:attrNameLst>
                                              <p:attrName>style.visibility</p:attrName>
                                            </p:attrNameLst>
                                          </p:cBhvr>
                                          <p:to>
                                            <p:strVal val="visible"/>
                                          </p:to>
                                        </p:set>
                                        <p:anim to="" calcmode="lin" valueType="num" p14:bounceEnd="38000">
                                          <p:cBhvr>
                                            <p:cTn id="15" dur="2000" fill="hold">
                                              <p:stCondLst>
                                                <p:cond delay="0"/>
                                              </p:stCondLst>
                                            </p:cTn>
                                            <p:tgtEl>
                                              <p:spTgt spid="6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6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6"/>
                                            </p:tgtEl>
                                            <p:attrNameLst>
                                              <p:attrName>style.visibility</p:attrName>
                                            </p:attrNameLst>
                                          </p:cBhvr>
                                          <p:to>
                                            <p:strVal val="visible"/>
                                          </p:to>
                                        </p:set>
                                        <p:anim to="" calcmode="lin" valueType="num" p14:bounceEnd="38000">
                                          <p:cBhvr>
                                            <p:cTn id="19"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59"/>
                                            </p:tgtEl>
                                            <p:attrNameLst>
                                              <p:attrName>style.visibility</p:attrName>
                                            </p:attrNameLst>
                                          </p:cBhvr>
                                          <p:to>
                                            <p:strVal val="visible"/>
                                          </p:to>
                                        </p:set>
                                        <p:anim to="" calcmode="lin" valueType="num" p14:bounceEnd="38000">
                                          <p:cBhvr>
                                            <p:cTn id="23" dur="2000" fill="hold">
                                              <p:stCondLst>
                                                <p:cond delay="0"/>
                                              </p:stCondLst>
                                            </p:cTn>
                                            <p:tgtEl>
                                              <p:spTgt spid="5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5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14:presetBounceEnd="38000">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14:bounceEnd="38000">
                                          <p:cBhvr>
                                            <p:cTn id="27" dur="2000" fill="hold">
                                              <p:stCondLst>
                                                <p:cond delay="0"/>
                                              </p:stCondLst>
                                            </p:cTn>
                                            <p:tgtEl>
                                              <p:spTgt spid="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nodeType="withEffect" p14:presetBounceEnd="38000">
                                      <p:stCondLst>
                                        <p:cond delay="0"/>
                                      </p:stCondLst>
                                      <p:childTnLst>
                                        <p:set>
                                          <p:cBhvr>
                                            <p:cTn id="30" dur="1" fill="hold">
                                              <p:stCondLst>
                                                <p:cond delay="0"/>
                                              </p:stCondLst>
                                            </p:cTn>
                                            <p:tgtEl>
                                              <p:spTgt spid="64"/>
                                            </p:tgtEl>
                                            <p:attrNameLst>
                                              <p:attrName>style.visibility</p:attrName>
                                            </p:attrNameLst>
                                          </p:cBhvr>
                                          <p:to>
                                            <p:strVal val="visible"/>
                                          </p:to>
                                        </p:set>
                                        <p:anim to="" calcmode="lin" valueType="num" p14:bounceEnd="38000">
                                          <p:cBhvr>
                                            <p:cTn id="31" dur="2000" fill="hold">
                                              <p:stCondLst>
                                                <p:cond delay="0"/>
                                              </p:stCondLst>
                                            </p:cTn>
                                            <p:tgtEl>
                                              <p:spTgt spid="6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6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43"/>
                                            </p:tgtEl>
                                            <p:attrNameLst>
                                              <p:attrName>style.visibility</p:attrName>
                                            </p:attrNameLst>
                                          </p:cBhvr>
                                          <p:to>
                                            <p:strVal val="visible"/>
                                          </p:to>
                                        </p:set>
                                        <p:anim to="" calcmode="lin" valueType="num" p14:bounceEnd="38000">
                                          <p:cBhvr>
                                            <p:cTn id="35" dur="2000" fill="hold">
                                              <p:stCondLst>
                                                <p:cond delay="0"/>
                                              </p:stCondLst>
                                            </p:cTn>
                                            <p:tgtEl>
                                              <p:spTgt spid="4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4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14:presetBounceEnd="38000">
                                      <p:stCondLst>
                                        <p:cond delay="0"/>
                                      </p:stCondLst>
                                      <p:childTnLst>
                                        <p:set>
                                          <p:cBhvr>
                                            <p:cTn id="38" dur="1" fill="hold">
                                              <p:stCondLst>
                                                <p:cond delay="0"/>
                                              </p:stCondLst>
                                            </p:cTn>
                                            <p:tgtEl>
                                              <p:spTgt spid="9"/>
                                            </p:tgtEl>
                                            <p:attrNameLst>
                                              <p:attrName>style.visibility</p:attrName>
                                            </p:attrNameLst>
                                          </p:cBhvr>
                                          <p:to>
                                            <p:strVal val="visible"/>
                                          </p:to>
                                        </p:set>
                                        <p:anim to="" calcmode="lin" valueType="num" p14:bounceEnd="38000">
                                          <p:cBhvr>
                                            <p:cTn id="39"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to="" calcmode="lin" valueType="num">
                                          <p:cBhvr>
                                            <p:cTn id="7"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2000" fill="hold">
                                              <p:stCondLst>
                                                <p:cond delay="0"/>
                                              </p:stCondLst>
                                            </p:cTn>
                                            <p:tgtEl>
                                              <p:spTgt spid="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 to="" calcmode="lin" valueType="num">
                                          <p:cBhvr>
                                            <p:cTn id="15" dur="2000" fill="hold">
                                              <p:stCondLst>
                                                <p:cond delay="0"/>
                                              </p:stCondLst>
                                            </p:cTn>
                                            <p:tgtEl>
                                              <p:spTgt spid="6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6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to="" calcmode="lin" valueType="num">
                                          <p:cBhvr>
                                            <p:cTn id="19"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 to="" calcmode="lin" valueType="num">
                                          <p:cBhvr>
                                            <p:cTn id="23" dur="2000" fill="hold">
                                              <p:stCondLst>
                                                <p:cond delay="0"/>
                                              </p:stCondLst>
                                            </p:cTn>
                                            <p:tgtEl>
                                              <p:spTgt spid="5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5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2000" fill="hold">
                                              <p:stCondLst>
                                                <p:cond delay="0"/>
                                              </p:stCondLst>
                                            </p:cTn>
                                            <p:tgtEl>
                                              <p:spTgt spid="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 to="" calcmode="lin" valueType="num">
                                          <p:cBhvr>
                                            <p:cTn id="31" dur="2000" fill="hold">
                                              <p:stCondLst>
                                                <p:cond delay="0"/>
                                              </p:stCondLst>
                                            </p:cTn>
                                            <p:tgtEl>
                                              <p:spTgt spid="6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6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to="" calcmode="lin" valueType="num">
                                          <p:cBhvr>
                                            <p:cTn id="35" dur="2000" fill="hold">
                                              <p:stCondLst>
                                                <p:cond delay="0"/>
                                              </p:stCondLst>
                                            </p:cTn>
                                            <p:tgtEl>
                                              <p:spTgt spid="4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4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to="" calcmode="lin" valueType="num">
                                          <p:cBhvr>
                                            <p:cTn id="39"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AutoShape 3"/>
          <p:cNvSpPr>
            <a:spLocks noChangeAspect="1" noChangeArrowheads="1" noTextEdit="1"/>
          </p:cNvSpPr>
          <p:nvPr>
            <p:custDataLst>
              <p:tags r:id="rId1"/>
            </p:custDataLst>
          </p:nvPr>
        </p:nvSpPr>
        <p:spPr bwMode="auto">
          <a:xfrm>
            <a:off x="1852135" y="2371224"/>
            <a:ext cx="8495267" cy="350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solidFill>
                <a:srgbClr val="000000"/>
              </a:solidFill>
              <a:latin typeface="优设标题黑" panose="00000500000000000000" pitchFamily="2" charset="-122"/>
              <a:ea typeface="微软雅黑" panose="020B0503020204020204" pitchFamily="34" charset="-122"/>
            </a:endParaRPr>
          </a:p>
        </p:txBody>
      </p:sp>
      <p:sp>
        <p:nvSpPr>
          <p:cNvPr id="10" name="PA-矩形 7"/>
          <p:cNvSpPr>
            <a:spLocks noChangeArrowheads="1"/>
          </p:cNvSpPr>
          <p:nvPr>
            <p:custDataLst>
              <p:tags r:id="rId2"/>
            </p:custDataLst>
          </p:nvPr>
        </p:nvSpPr>
        <p:spPr bwMode="auto">
          <a:xfrm>
            <a:off x="1844600" y="5166563"/>
            <a:ext cx="8497152" cy="52742"/>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solidFill>
                <a:srgbClr val="000000"/>
              </a:solidFill>
              <a:latin typeface="优设标题黑" panose="00000500000000000000" pitchFamily="2" charset="-122"/>
              <a:ea typeface="微软雅黑" panose="020B0503020204020204" pitchFamily="34" charset="-122"/>
            </a:endParaRPr>
          </a:p>
        </p:txBody>
      </p:sp>
      <p:grpSp>
        <p:nvGrpSpPr>
          <p:cNvPr id="44" name="PA-组合 43"/>
          <p:cNvGrpSpPr/>
          <p:nvPr>
            <p:custDataLst>
              <p:tags r:id="rId3"/>
            </p:custDataLst>
          </p:nvPr>
        </p:nvGrpSpPr>
        <p:grpSpPr>
          <a:xfrm>
            <a:off x="1612165" y="1990726"/>
            <a:ext cx="2133781" cy="3806677"/>
            <a:chOff x="1612165" y="1990726"/>
            <a:chExt cx="2133781" cy="3806677"/>
          </a:xfrm>
        </p:grpSpPr>
        <p:sp>
          <p:nvSpPr>
            <p:cNvPr id="13" name="PA-BackShape1"/>
            <p:cNvSpPr>
              <a:spLocks noChangeArrowheads="1"/>
            </p:cNvSpPr>
            <p:nvPr>
              <p:custDataLst>
                <p:tags r:id="rId4"/>
              </p:custDataLst>
            </p:nvPr>
          </p:nvSpPr>
          <p:spPr bwMode="auto">
            <a:xfrm>
              <a:off x="2532133" y="5038475"/>
              <a:ext cx="301384" cy="308919"/>
            </a:xfrm>
            <a:prstGeom prst="ellipse">
              <a:avLst/>
            </a:prstGeom>
            <a:solidFill>
              <a:srgbClr val="6259F0"/>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优设标题黑" panose="00000500000000000000" pitchFamily="2" charset="-122"/>
                <a:ea typeface="微软雅黑" panose="020B0503020204020204" pitchFamily="34" charset="-122"/>
              </a:endParaRPr>
            </a:p>
          </p:txBody>
        </p:sp>
        <p:sp>
          <p:nvSpPr>
            <p:cNvPr id="14" name="PA-矩形 15"/>
            <p:cNvSpPr>
              <a:spLocks noChangeArrowheads="1"/>
            </p:cNvSpPr>
            <p:nvPr>
              <p:custDataLst>
                <p:tags r:id="rId5"/>
              </p:custDataLst>
            </p:nvPr>
          </p:nvSpPr>
          <p:spPr bwMode="auto">
            <a:xfrm>
              <a:off x="2330582" y="5443460"/>
              <a:ext cx="69249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300" b="0" i="0" u="none" strike="noStrike" kern="1200" cap="none" spc="0" normalizeH="0" baseline="0" noProof="0" dirty="0">
                  <a:ln>
                    <a:noFill/>
                  </a:ln>
                  <a:solidFill>
                    <a:srgbClr val="7E77EE"/>
                  </a:solidFill>
                  <a:effectLst/>
                  <a:uLnTx/>
                  <a:uFillTx/>
                  <a:latin typeface="优设标题黑" panose="00000500000000000000" pitchFamily="2" charset="-122"/>
                  <a:ea typeface="微软雅黑" panose="020B0503020204020204" pitchFamily="34" charset="-122"/>
                </a:rPr>
                <a:t>2017</a:t>
              </a:r>
              <a:endParaRPr kumimoji="0" lang="zh-CN" altLang="zh-CN" sz="1800" b="0" i="0" u="none" strike="noStrike" kern="1200" cap="none" spc="0" normalizeH="0" baseline="0" noProof="0" dirty="0">
                <a:ln>
                  <a:noFill/>
                </a:ln>
                <a:solidFill>
                  <a:srgbClr val="7E77EE"/>
                </a:solidFill>
                <a:effectLst/>
                <a:uLnTx/>
                <a:uFillTx/>
                <a:latin typeface="优设标题黑" panose="00000500000000000000" pitchFamily="2" charset="-122"/>
                <a:ea typeface="微软雅黑" panose="020B0503020204020204" pitchFamily="34" charset="-122"/>
              </a:endParaRPr>
            </a:p>
          </p:txBody>
        </p:sp>
        <p:grpSp>
          <p:nvGrpSpPr>
            <p:cNvPr id="41" name="组合 40"/>
            <p:cNvGrpSpPr/>
            <p:nvPr/>
          </p:nvGrpSpPr>
          <p:grpSpPr>
            <a:xfrm>
              <a:off x="1612165" y="1990726"/>
              <a:ext cx="2133781" cy="2802874"/>
              <a:chOff x="1612165" y="1990726"/>
              <a:chExt cx="2133781" cy="2802874"/>
            </a:xfrm>
          </p:grpSpPr>
          <p:sp>
            <p:nvSpPr>
              <p:cNvPr id="12" name="PA-ValueShape1"/>
              <p:cNvSpPr/>
              <p:nvPr>
                <p:custDataLst>
                  <p:tags r:id="rId6"/>
                </p:custDataLst>
              </p:nvPr>
            </p:nvSpPr>
            <p:spPr bwMode="auto">
              <a:xfrm>
                <a:off x="1865321" y="2363689"/>
                <a:ext cx="1635009" cy="2429911"/>
              </a:xfrm>
              <a:custGeom>
                <a:avLst/>
                <a:gdLst>
                  <a:gd name="T0" fmla="*/ 0 w 868"/>
                  <a:gd name="T1" fmla="*/ 0 h 1290"/>
                  <a:gd name="T2" fmla="*/ 0 w 868"/>
                  <a:gd name="T3" fmla="*/ 1169 h 1290"/>
                  <a:gd name="T4" fmla="*/ 304 w 868"/>
                  <a:gd name="T5" fmla="*/ 1169 h 1290"/>
                  <a:gd name="T6" fmla="*/ 436 w 868"/>
                  <a:gd name="T7" fmla="*/ 1290 h 1290"/>
                  <a:gd name="T8" fmla="*/ 564 w 868"/>
                  <a:gd name="T9" fmla="*/ 1169 h 1290"/>
                  <a:gd name="T10" fmla="*/ 868 w 868"/>
                  <a:gd name="T11" fmla="*/ 1169 h 1290"/>
                  <a:gd name="T12" fmla="*/ 868 w 868"/>
                  <a:gd name="T13" fmla="*/ 0 h 1290"/>
                  <a:gd name="T14" fmla="*/ 0 w 868"/>
                  <a:gd name="T15" fmla="*/ 0 h 1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8" h="1290">
                    <a:moveTo>
                      <a:pt x="0" y="0"/>
                    </a:moveTo>
                    <a:lnTo>
                      <a:pt x="0" y="1169"/>
                    </a:lnTo>
                    <a:lnTo>
                      <a:pt x="304" y="1169"/>
                    </a:lnTo>
                    <a:lnTo>
                      <a:pt x="436" y="1290"/>
                    </a:lnTo>
                    <a:lnTo>
                      <a:pt x="564" y="1169"/>
                    </a:lnTo>
                    <a:lnTo>
                      <a:pt x="868" y="1169"/>
                    </a:lnTo>
                    <a:lnTo>
                      <a:pt x="868" y="0"/>
                    </a:lnTo>
                    <a:lnTo>
                      <a:pt x="0" y="0"/>
                    </a:lnTo>
                    <a:close/>
                  </a:path>
                </a:pathLst>
              </a:custGeom>
              <a:gradFill flip="none" rotWithShape="1">
                <a:gsLst>
                  <a:gs pos="0">
                    <a:srgbClr val="7E77EE"/>
                  </a:gs>
                  <a:gs pos="100000">
                    <a:srgbClr val="6259F0"/>
                  </a:gs>
                  <a:gs pos="74000">
                    <a:srgbClr val="6259F0"/>
                  </a:gs>
                  <a:gs pos="71000">
                    <a:srgbClr val="7E77EE"/>
                  </a:gs>
                </a:gsLst>
                <a:lin ang="16200000" scaled="1"/>
                <a:tileRect/>
              </a:gradFill>
              <a:ln>
                <a:noFill/>
              </a:ln>
            </p:spPr>
            <p:txBody>
              <a:bodyPr vert="horz" wrap="square" lIns="91440" tIns="45720" rIns="91440" bIns="45720" numCol="1" anchor="t" anchorCtr="0" compatLnSpc="1">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优设标题黑" panose="00000500000000000000" pitchFamily="2" charset="-122"/>
                  <a:ea typeface="微软雅黑" panose="020B0503020204020204" pitchFamily="34" charset="-122"/>
                </a:endParaRPr>
              </a:p>
            </p:txBody>
          </p:sp>
          <p:sp>
            <p:nvSpPr>
              <p:cNvPr id="15" name="PA-ValueText1"/>
              <p:cNvSpPr txBox="1">
                <a:spLocks noChangeArrowheads="1"/>
              </p:cNvSpPr>
              <p:nvPr>
                <p:custDataLst>
                  <p:tags r:id="rId7"/>
                </p:custDataLst>
              </p:nvPr>
            </p:nvSpPr>
            <p:spPr>
              <a:xfrm>
                <a:off x="2460932" y="1990726"/>
                <a:ext cx="436248" cy="250526"/>
              </a:xfrm>
              <a:prstGeom prst="rect">
                <a:avLst/>
              </a:prstGeom>
            </p:spPr>
            <p:txBody>
              <a:bodyPr wrap="none" lIns="0" tIns="0" rIns="0" bIns="0" numCol="1">
                <a:prstTxWarp prst="textPlain">
                  <a:avLst/>
                </a:prstTxWarp>
                <a:normAutofit fontScale="92500" lnSpcReduction="10000"/>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altLang="ko-KR" sz="1800" b="0" i="0" u="none" strike="noStrike" kern="0" cap="none" spc="0" normalizeH="0" baseline="0" noProof="0" dirty="0">
                    <a:ln>
                      <a:noFill/>
                    </a:ln>
                    <a:solidFill>
                      <a:srgbClr val="000000">
                        <a:lumMod val="50000"/>
                        <a:lumOff val="50000"/>
                      </a:srgbClr>
                    </a:solidFill>
                    <a:effectLst/>
                    <a:uLnTx/>
                    <a:uFillTx/>
                    <a:latin typeface="优设标题黑" panose="00000500000000000000" pitchFamily="2" charset="-122"/>
                    <a:ea typeface="微软雅黑" panose="020B0503020204020204" pitchFamily="34" charset="-122"/>
                  </a:rPr>
                  <a:t>70%</a:t>
                </a:r>
                <a:endParaRPr kumimoji="0" lang="en-US" altLang="ko-KR" sz="1800" b="0" i="0" u="none" strike="noStrike" kern="0" cap="none" spc="0" normalizeH="0" baseline="0" noProof="0" dirty="0">
                  <a:ln>
                    <a:noFill/>
                  </a:ln>
                  <a:solidFill>
                    <a:srgbClr val="000000">
                      <a:lumMod val="50000"/>
                      <a:lumOff val="50000"/>
                    </a:srgbClr>
                  </a:solidFill>
                  <a:effectLst/>
                  <a:uLnTx/>
                  <a:uFillTx/>
                  <a:latin typeface="优设标题黑" panose="00000500000000000000" pitchFamily="2" charset="-122"/>
                  <a:ea typeface="微软雅黑" panose="020B0503020204020204" pitchFamily="34" charset="-122"/>
                </a:endParaRPr>
              </a:p>
            </p:txBody>
          </p:sp>
          <p:sp>
            <p:nvSpPr>
              <p:cNvPr id="16" name="PA-文本框 15"/>
              <p:cNvSpPr txBox="1"/>
              <p:nvPr>
                <p:custDataLst>
                  <p:tags r:id="rId8"/>
                </p:custDataLst>
              </p:nvPr>
            </p:nvSpPr>
            <p:spPr>
              <a:xfrm>
                <a:off x="1612165" y="4072220"/>
                <a:ext cx="2133781" cy="369332"/>
              </a:xfrm>
              <a:prstGeom prst="rect">
                <a:avLst/>
              </a:prstGeom>
              <a:noFill/>
            </p:spPr>
            <p:txBody>
              <a:bodyPr wrap="square" rtlCol="0">
                <a:spAutoFit/>
                <a:scene3d>
                  <a:camera prst="orthographicFront"/>
                  <a:lightRig rig="threePt" dir="t"/>
                </a:scene3d>
                <a:sp3d contourW="12700"/>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80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rPr>
                  <a:t>标题文字添加</a:t>
                </a:r>
                <a:endParaRPr kumimoji="0" lang="zh-CN" altLang="en-US" sz="180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endParaRPr>
              </a:p>
            </p:txBody>
          </p:sp>
        </p:grpSp>
      </p:grpSp>
      <p:grpSp>
        <p:nvGrpSpPr>
          <p:cNvPr id="17" name="PA-组合 16"/>
          <p:cNvGrpSpPr/>
          <p:nvPr>
            <p:custDataLst>
              <p:tags r:id="rId9"/>
            </p:custDataLst>
          </p:nvPr>
        </p:nvGrpSpPr>
        <p:grpSpPr>
          <a:xfrm>
            <a:off x="3883107" y="1990726"/>
            <a:ext cx="2133781" cy="3806677"/>
            <a:chOff x="3883107" y="1990726"/>
            <a:chExt cx="2133781" cy="3806677"/>
          </a:xfrm>
        </p:grpSpPr>
        <p:sp>
          <p:nvSpPr>
            <p:cNvPr id="18" name="PA-BackShape2"/>
            <p:cNvSpPr>
              <a:spLocks noChangeArrowheads="1"/>
            </p:cNvSpPr>
            <p:nvPr>
              <p:custDataLst>
                <p:tags r:id="rId10"/>
              </p:custDataLst>
            </p:nvPr>
          </p:nvSpPr>
          <p:spPr bwMode="auto">
            <a:xfrm>
              <a:off x="4811351" y="5038475"/>
              <a:ext cx="303268" cy="308919"/>
            </a:xfrm>
            <a:prstGeom prst="ellipse">
              <a:avLst/>
            </a:prstGeom>
            <a:solidFill>
              <a:srgbClr val="595959">
                <a:lumMod val="10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优设标题黑" panose="00000500000000000000" pitchFamily="2" charset="-122"/>
                <a:ea typeface="微软雅黑" panose="020B0503020204020204" pitchFamily="34" charset="-122"/>
              </a:endParaRPr>
            </a:p>
          </p:txBody>
        </p:sp>
        <p:sp>
          <p:nvSpPr>
            <p:cNvPr id="19" name="PA-ValueShape2"/>
            <p:cNvSpPr/>
            <p:nvPr>
              <p:custDataLst>
                <p:tags r:id="rId11"/>
              </p:custDataLst>
            </p:nvPr>
          </p:nvSpPr>
          <p:spPr bwMode="auto">
            <a:xfrm>
              <a:off x="4146422" y="2363689"/>
              <a:ext cx="1633126" cy="2429911"/>
            </a:xfrm>
            <a:custGeom>
              <a:avLst/>
              <a:gdLst>
                <a:gd name="T0" fmla="*/ 0 w 867"/>
                <a:gd name="T1" fmla="*/ 0 h 1290"/>
                <a:gd name="T2" fmla="*/ 0 w 867"/>
                <a:gd name="T3" fmla="*/ 1169 h 1290"/>
                <a:gd name="T4" fmla="*/ 303 w 867"/>
                <a:gd name="T5" fmla="*/ 1169 h 1290"/>
                <a:gd name="T6" fmla="*/ 432 w 867"/>
                <a:gd name="T7" fmla="*/ 1290 h 1290"/>
                <a:gd name="T8" fmla="*/ 564 w 867"/>
                <a:gd name="T9" fmla="*/ 1169 h 1290"/>
                <a:gd name="T10" fmla="*/ 867 w 867"/>
                <a:gd name="T11" fmla="*/ 1169 h 1290"/>
                <a:gd name="T12" fmla="*/ 867 w 867"/>
                <a:gd name="T13" fmla="*/ 0 h 1290"/>
                <a:gd name="T14" fmla="*/ 0 w 867"/>
                <a:gd name="T15" fmla="*/ 0 h 1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7" h="1290">
                  <a:moveTo>
                    <a:pt x="0" y="0"/>
                  </a:moveTo>
                  <a:lnTo>
                    <a:pt x="0" y="1169"/>
                  </a:lnTo>
                  <a:lnTo>
                    <a:pt x="303" y="1169"/>
                  </a:lnTo>
                  <a:lnTo>
                    <a:pt x="432" y="1290"/>
                  </a:lnTo>
                  <a:lnTo>
                    <a:pt x="564" y="1169"/>
                  </a:lnTo>
                  <a:lnTo>
                    <a:pt x="867" y="1169"/>
                  </a:lnTo>
                  <a:lnTo>
                    <a:pt x="867" y="0"/>
                  </a:lnTo>
                  <a:lnTo>
                    <a:pt x="0" y="0"/>
                  </a:lnTo>
                  <a:close/>
                </a:path>
              </a:pathLst>
            </a:custGeom>
            <a:gradFill flip="none" rotWithShape="1">
              <a:gsLst>
                <a:gs pos="0">
                  <a:srgbClr val="595959">
                    <a:lumMod val="100000"/>
                  </a:srgbClr>
                </a:gs>
                <a:gs pos="100000">
                  <a:srgbClr val="F2F2F2"/>
                </a:gs>
                <a:gs pos="59000">
                  <a:srgbClr val="595959">
                    <a:lumMod val="100000"/>
                  </a:srgbClr>
                </a:gs>
                <a:gs pos="59100">
                  <a:srgbClr val="F2F2F2"/>
                </a:gs>
              </a:gsLst>
              <a:lin ang="16200000" scaled="1"/>
              <a:tileRect/>
            </a:gradFill>
            <a:ln>
              <a:noFill/>
            </a:ln>
          </p:spPr>
          <p:txBody>
            <a:bodyPr vert="horz" wrap="square" lIns="91440" tIns="45720" rIns="91440" bIns="45720" numCol="1" anchor="t" anchorCtr="0" compatLnSpc="1">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优设标题黑" panose="00000500000000000000" pitchFamily="2" charset="-122"/>
                <a:ea typeface="微软雅黑" panose="020B0503020204020204" pitchFamily="34" charset="-122"/>
              </a:endParaRPr>
            </a:p>
          </p:txBody>
        </p:sp>
        <p:sp>
          <p:nvSpPr>
            <p:cNvPr id="20" name="PA-矩形 16"/>
            <p:cNvSpPr>
              <a:spLocks noChangeArrowheads="1"/>
            </p:cNvSpPr>
            <p:nvPr>
              <p:custDataLst>
                <p:tags r:id="rId12"/>
              </p:custDataLst>
            </p:nvPr>
          </p:nvSpPr>
          <p:spPr bwMode="auto">
            <a:xfrm>
              <a:off x="4622986" y="5443460"/>
              <a:ext cx="76623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300" b="0" i="0" u="none" strike="noStrike" kern="1200" cap="none" spc="0" normalizeH="0" baseline="0" noProof="0" dirty="0">
                  <a:ln>
                    <a:noFill/>
                  </a:ln>
                  <a:solidFill>
                    <a:srgbClr val="595959"/>
                  </a:solidFill>
                  <a:effectLst/>
                  <a:uLnTx/>
                  <a:uFillTx/>
                  <a:latin typeface="优设标题黑" panose="00000500000000000000" pitchFamily="2" charset="-122"/>
                  <a:ea typeface="微软雅黑" panose="020B0503020204020204" pitchFamily="34" charset="-122"/>
                </a:rPr>
                <a:t>2018</a:t>
              </a:r>
              <a:endParaRPr kumimoji="0" lang="zh-CN" altLang="zh-CN" sz="1800" b="0" i="0" u="none" strike="noStrike" kern="1200" cap="none" spc="0" normalizeH="0" baseline="0" noProof="0" dirty="0">
                <a:ln>
                  <a:noFill/>
                </a:ln>
                <a:solidFill>
                  <a:srgbClr val="595959"/>
                </a:solidFill>
                <a:effectLst/>
                <a:uLnTx/>
                <a:uFillTx/>
                <a:latin typeface="优设标题黑" panose="00000500000000000000" pitchFamily="2" charset="-122"/>
                <a:ea typeface="微软雅黑" panose="020B0503020204020204" pitchFamily="34" charset="-122"/>
              </a:endParaRPr>
            </a:p>
          </p:txBody>
        </p:sp>
        <p:sp>
          <p:nvSpPr>
            <p:cNvPr id="21" name="PA-ValueText2"/>
            <p:cNvSpPr txBox="1">
              <a:spLocks noChangeArrowheads="1"/>
            </p:cNvSpPr>
            <p:nvPr>
              <p:custDataLst>
                <p:tags r:id="rId13"/>
              </p:custDataLst>
            </p:nvPr>
          </p:nvSpPr>
          <p:spPr>
            <a:xfrm>
              <a:off x="4741407" y="1990726"/>
              <a:ext cx="436248" cy="250526"/>
            </a:xfrm>
            <a:prstGeom prst="rect">
              <a:avLst/>
            </a:prstGeom>
          </p:spPr>
          <p:txBody>
            <a:bodyPr wrap="none" lIns="0" tIns="0" rIns="0" bIns="0" numCol="1">
              <a:prstTxWarp prst="textPlain">
                <a:avLst/>
              </a:prstTxWarp>
              <a:normAutofit fontScale="92500" lnSpcReduction="10000"/>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altLang="ko-KR" sz="1800" b="0" i="0" u="none" strike="noStrike" kern="0" cap="none" spc="0" normalizeH="0" baseline="0" noProof="0" dirty="0">
                  <a:ln>
                    <a:noFill/>
                  </a:ln>
                  <a:solidFill>
                    <a:srgbClr val="000000">
                      <a:lumMod val="50000"/>
                      <a:lumOff val="50000"/>
                    </a:srgbClr>
                  </a:solidFill>
                  <a:effectLst/>
                  <a:uLnTx/>
                  <a:uFillTx/>
                  <a:latin typeface="优设标题黑" panose="00000500000000000000" pitchFamily="2" charset="-122"/>
                  <a:ea typeface="微软雅黑" panose="020B0503020204020204" pitchFamily="34" charset="-122"/>
                </a:rPr>
                <a:t>59%</a:t>
              </a:r>
              <a:endParaRPr kumimoji="0" lang="en-US" altLang="ko-KR" sz="1800" b="0" i="0" u="none" strike="noStrike" kern="0" cap="none" spc="0" normalizeH="0" baseline="0" noProof="0" dirty="0">
                <a:ln>
                  <a:noFill/>
                </a:ln>
                <a:solidFill>
                  <a:srgbClr val="000000">
                    <a:lumMod val="50000"/>
                    <a:lumOff val="50000"/>
                  </a:srgbClr>
                </a:solidFill>
                <a:effectLst/>
                <a:uLnTx/>
                <a:uFillTx/>
                <a:latin typeface="优设标题黑" panose="00000500000000000000" pitchFamily="2" charset="-122"/>
                <a:ea typeface="微软雅黑" panose="020B0503020204020204" pitchFamily="34" charset="-122"/>
              </a:endParaRPr>
            </a:p>
          </p:txBody>
        </p:sp>
        <p:sp>
          <p:nvSpPr>
            <p:cNvPr id="22" name="PA-文本框 21"/>
            <p:cNvSpPr txBox="1"/>
            <p:nvPr>
              <p:custDataLst>
                <p:tags r:id="rId14"/>
              </p:custDataLst>
            </p:nvPr>
          </p:nvSpPr>
          <p:spPr>
            <a:xfrm>
              <a:off x="3883107" y="4072220"/>
              <a:ext cx="2133781" cy="369332"/>
            </a:xfrm>
            <a:prstGeom prst="rect">
              <a:avLst/>
            </a:prstGeom>
            <a:noFill/>
          </p:spPr>
          <p:txBody>
            <a:bodyPr wrap="square" rtlCol="0">
              <a:spAutoFit/>
              <a:scene3d>
                <a:camera prst="orthographicFront"/>
                <a:lightRig rig="threePt" dir="t"/>
              </a:scene3d>
              <a:sp3d contourW="12700"/>
            </a:bodyPr>
            <a:lstStyle/>
            <a:p>
              <a:pPr algn="ctr" defTabSz="457200"/>
              <a:r>
                <a:rPr lang="zh-CN" altLang="en-US" kern="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标题文字添加</a:t>
              </a:r>
              <a:endParaRPr lang="zh-CN" altLang="en-US" kern="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grpSp>
        <p:nvGrpSpPr>
          <p:cNvPr id="43" name="PA-组合 42"/>
          <p:cNvGrpSpPr/>
          <p:nvPr>
            <p:custDataLst>
              <p:tags r:id="rId15"/>
            </p:custDataLst>
          </p:nvPr>
        </p:nvGrpSpPr>
        <p:grpSpPr>
          <a:xfrm>
            <a:off x="6154049" y="1990726"/>
            <a:ext cx="2133781" cy="3806677"/>
            <a:chOff x="6154049" y="1990726"/>
            <a:chExt cx="2133781" cy="3806677"/>
          </a:xfrm>
        </p:grpSpPr>
        <p:sp>
          <p:nvSpPr>
            <p:cNvPr id="24" name="PA-BackShape3"/>
            <p:cNvSpPr>
              <a:spLocks noChangeArrowheads="1"/>
            </p:cNvSpPr>
            <p:nvPr>
              <p:custDataLst>
                <p:tags r:id="rId16"/>
              </p:custDataLst>
            </p:nvPr>
          </p:nvSpPr>
          <p:spPr bwMode="auto">
            <a:xfrm>
              <a:off x="7084918" y="5038475"/>
              <a:ext cx="308919" cy="308919"/>
            </a:xfrm>
            <a:prstGeom prst="ellipse">
              <a:avLst/>
            </a:prstGeom>
            <a:solidFill>
              <a:srgbClr val="7E77EE"/>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优设标题黑" panose="00000500000000000000" pitchFamily="2" charset="-122"/>
                <a:ea typeface="微软雅黑" panose="020B0503020204020204" pitchFamily="34" charset="-122"/>
              </a:endParaRPr>
            </a:p>
          </p:txBody>
        </p:sp>
        <p:sp>
          <p:nvSpPr>
            <p:cNvPr id="26" name="PA-矩形 17"/>
            <p:cNvSpPr>
              <a:spLocks noChangeArrowheads="1"/>
            </p:cNvSpPr>
            <p:nvPr>
              <p:custDataLst>
                <p:tags r:id="rId17"/>
              </p:custDataLst>
            </p:nvPr>
          </p:nvSpPr>
          <p:spPr bwMode="auto">
            <a:xfrm>
              <a:off x="6896553" y="5443460"/>
              <a:ext cx="69249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300" b="0" i="0" u="none" strike="noStrike" kern="1200" cap="none" spc="0" normalizeH="0" baseline="0" noProof="0" dirty="0">
                  <a:ln>
                    <a:noFill/>
                  </a:ln>
                  <a:solidFill>
                    <a:srgbClr val="7E77EE"/>
                  </a:solidFill>
                  <a:effectLst/>
                  <a:uLnTx/>
                  <a:uFillTx/>
                  <a:latin typeface="优设标题黑" panose="00000500000000000000" pitchFamily="2" charset="-122"/>
                  <a:ea typeface="微软雅黑" panose="020B0503020204020204" pitchFamily="34" charset="-122"/>
                </a:rPr>
                <a:t>2019</a:t>
              </a:r>
              <a:endParaRPr kumimoji="0" lang="zh-CN" altLang="zh-CN" sz="1800" b="0" i="0" u="none" strike="noStrike" kern="1200" cap="none" spc="0" normalizeH="0" baseline="0" noProof="0" dirty="0">
                <a:ln>
                  <a:noFill/>
                </a:ln>
                <a:solidFill>
                  <a:srgbClr val="7E77EE"/>
                </a:solidFill>
                <a:effectLst/>
                <a:uLnTx/>
                <a:uFillTx/>
                <a:latin typeface="优设标题黑" panose="00000500000000000000" pitchFamily="2" charset="-122"/>
                <a:ea typeface="微软雅黑" panose="020B0503020204020204" pitchFamily="34" charset="-122"/>
              </a:endParaRPr>
            </a:p>
          </p:txBody>
        </p:sp>
        <p:sp>
          <p:nvSpPr>
            <p:cNvPr id="25" name="PA-ValueShape3"/>
            <p:cNvSpPr/>
            <p:nvPr>
              <p:custDataLst>
                <p:tags r:id="rId18"/>
              </p:custDataLst>
            </p:nvPr>
          </p:nvSpPr>
          <p:spPr bwMode="auto">
            <a:xfrm>
              <a:off x="6425640" y="2363689"/>
              <a:ext cx="1635009" cy="2429911"/>
            </a:xfrm>
            <a:custGeom>
              <a:avLst/>
              <a:gdLst>
                <a:gd name="T0" fmla="*/ 0 w 868"/>
                <a:gd name="T1" fmla="*/ 0 h 1290"/>
                <a:gd name="T2" fmla="*/ 0 w 868"/>
                <a:gd name="T3" fmla="*/ 1169 h 1290"/>
                <a:gd name="T4" fmla="*/ 300 w 868"/>
                <a:gd name="T5" fmla="*/ 1169 h 1290"/>
                <a:gd name="T6" fmla="*/ 432 w 868"/>
                <a:gd name="T7" fmla="*/ 1290 h 1290"/>
                <a:gd name="T8" fmla="*/ 564 w 868"/>
                <a:gd name="T9" fmla="*/ 1169 h 1290"/>
                <a:gd name="T10" fmla="*/ 868 w 868"/>
                <a:gd name="T11" fmla="*/ 1169 h 1290"/>
                <a:gd name="T12" fmla="*/ 868 w 868"/>
                <a:gd name="T13" fmla="*/ 0 h 1290"/>
                <a:gd name="T14" fmla="*/ 0 w 868"/>
                <a:gd name="T15" fmla="*/ 0 h 1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8" h="1290">
                  <a:moveTo>
                    <a:pt x="0" y="0"/>
                  </a:moveTo>
                  <a:lnTo>
                    <a:pt x="0" y="1169"/>
                  </a:lnTo>
                  <a:lnTo>
                    <a:pt x="300" y="1169"/>
                  </a:lnTo>
                  <a:lnTo>
                    <a:pt x="432" y="1290"/>
                  </a:lnTo>
                  <a:lnTo>
                    <a:pt x="564" y="1169"/>
                  </a:lnTo>
                  <a:lnTo>
                    <a:pt x="868" y="1169"/>
                  </a:lnTo>
                  <a:lnTo>
                    <a:pt x="868" y="0"/>
                  </a:lnTo>
                  <a:lnTo>
                    <a:pt x="0" y="0"/>
                  </a:lnTo>
                  <a:close/>
                </a:path>
              </a:pathLst>
            </a:custGeom>
            <a:gradFill flip="none" rotWithShape="1">
              <a:gsLst>
                <a:gs pos="0">
                  <a:srgbClr val="7E77EE"/>
                </a:gs>
                <a:gs pos="100000">
                  <a:srgbClr val="6259F0"/>
                </a:gs>
                <a:gs pos="83000">
                  <a:srgbClr val="6259F0"/>
                </a:gs>
                <a:gs pos="79000">
                  <a:srgbClr val="7E77EE"/>
                </a:gs>
              </a:gsLst>
              <a:lin ang="16200000" scaled="1"/>
              <a:tileRect/>
            </a:gradFill>
            <a:ln>
              <a:noFill/>
            </a:ln>
          </p:spPr>
          <p:txBody>
            <a:bodyPr vert="horz" wrap="square" lIns="91440" tIns="45720" rIns="91440" bIns="45720" numCol="1" anchor="t" anchorCtr="0" compatLnSpc="1">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优设标题黑" panose="00000500000000000000" pitchFamily="2" charset="-122"/>
                <a:ea typeface="微软雅黑" panose="020B0503020204020204" pitchFamily="34" charset="-122"/>
              </a:endParaRPr>
            </a:p>
          </p:txBody>
        </p:sp>
        <p:sp>
          <p:nvSpPr>
            <p:cNvPr id="27" name="PA-ValueText3"/>
            <p:cNvSpPr txBox="1">
              <a:spLocks noChangeArrowheads="1"/>
            </p:cNvSpPr>
            <p:nvPr>
              <p:custDataLst>
                <p:tags r:id="rId19"/>
              </p:custDataLst>
            </p:nvPr>
          </p:nvSpPr>
          <p:spPr>
            <a:xfrm>
              <a:off x="7021881" y="1990726"/>
              <a:ext cx="436248" cy="250526"/>
            </a:xfrm>
            <a:prstGeom prst="rect">
              <a:avLst/>
            </a:prstGeom>
          </p:spPr>
          <p:txBody>
            <a:bodyPr wrap="none" lIns="0" tIns="0" rIns="0" bIns="0" numCol="1">
              <a:prstTxWarp prst="textPlain">
                <a:avLst/>
              </a:prstTxWarp>
              <a:normAutofit fontScale="92500" lnSpcReduction="10000"/>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altLang="ko-KR" sz="1800" b="0" i="0" u="none" strike="noStrike" kern="0" cap="none" spc="0" normalizeH="0" baseline="0" noProof="0" dirty="0">
                  <a:ln>
                    <a:noFill/>
                  </a:ln>
                  <a:solidFill>
                    <a:srgbClr val="000000">
                      <a:lumMod val="50000"/>
                      <a:lumOff val="50000"/>
                    </a:srgbClr>
                  </a:solidFill>
                  <a:effectLst/>
                  <a:uLnTx/>
                  <a:uFillTx/>
                  <a:latin typeface="优设标题黑" panose="00000500000000000000" pitchFamily="2" charset="-122"/>
                  <a:ea typeface="微软雅黑" panose="020B0503020204020204" pitchFamily="34" charset="-122"/>
                </a:rPr>
                <a:t>83%</a:t>
              </a:r>
              <a:endParaRPr kumimoji="0" lang="en-US" altLang="ko-KR" sz="1800" b="0" i="0" u="none" strike="noStrike" kern="0" cap="none" spc="0" normalizeH="0" baseline="0" noProof="0" dirty="0">
                <a:ln>
                  <a:noFill/>
                </a:ln>
                <a:solidFill>
                  <a:srgbClr val="000000">
                    <a:lumMod val="50000"/>
                    <a:lumOff val="50000"/>
                  </a:srgbClr>
                </a:solidFill>
                <a:effectLst/>
                <a:uLnTx/>
                <a:uFillTx/>
                <a:latin typeface="优设标题黑" panose="00000500000000000000" pitchFamily="2" charset="-122"/>
                <a:ea typeface="微软雅黑" panose="020B0503020204020204" pitchFamily="34" charset="-122"/>
              </a:endParaRPr>
            </a:p>
          </p:txBody>
        </p:sp>
        <p:sp>
          <p:nvSpPr>
            <p:cNvPr id="28" name="PA-文本框 27"/>
            <p:cNvSpPr txBox="1"/>
            <p:nvPr>
              <p:custDataLst>
                <p:tags r:id="rId20"/>
              </p:custDataLst>
            </p:nvPr>
          </p:nvSpPr>
          <p:spPr>
            <a:xfrm>
              <a:off x="6154049" y="4072220"/>
              <a:ext cx="2133781" cy="369332"/>
            </a:xfrm>
            <a:prstGeom prst="rect">
              <a:avLst/>
            </a:prstGeom>
            <a:noFill/>
          </p:spPr>
          <p:txBody>
            <a:bodyPr wrap="square" rtlCol="0">
              <a:spAutoFit/>
              <a:scene3d>
                <a:camera prst="orthographicFront"/>
                <a:lightRig rig="threePt" dir="t"/>
              </a:scene3d>
              <a:sp3d contourW="12700"/>
            </a:bodyPr>
            <a:lstStyle/>
            <a:p>
              <a:pPr algn="ctr" defTabSz="457200"/>
              <a:r>
                <a:rPr lang="zh-CN" altLang="en-US" kern="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标题文字添加</a:t>
              </a:r>
              <a:endParaRPr lang="zh-CN" altLang="en-US" kern="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grpSp>
        <p:nvGrpSpPr>
          <p:cNvPr id="29" name="PA-组合 28"/>
          <p:cNvGrpSpPr/>
          <p:nvPr>
            <p:custDataLst>
              <p:tags r:id="rId21"/>
            </p:custDataLst>
          </p:nvPr>
        </p:nvGrpSpPr>
        <p:grpSpPr>
          <a:xfrm>
            <a:off x="8452828" y="1990726"/>
            <a:ext cx="2133781" cy="3806677"/>
            <a:chOff x="8452828" y="1990726"/>
            <a:chExt cx="2133781" cy="3806677"/>
          </a:xfrm>
        </p:grpSpPr>
        <p:sp>
          <p:nvSpPr>
            <p:cNvPr id="30" name="PA-BackShape4"/>
            <p:cNvSpPr>
              <a:spLocks noChangeArrowheads="1"/>
            </p:cNvSpPr>
            <p:nvPr>
              <p:custDataLst>
                <p:tags r:id="rId22"/>
              </p:custDataLst>
            </p:nvPr>
          </p:nvSpPr>
          <p:spPr bwMode="auto">
            <a:xfrm>
              <a:off x="9366020" y="5038475"/>
              <a:ext cx="308919" cy="308919"/>
            </a:xfrm>
            <a:prstGeom prst="ellipse">
              <a:avLst/>
            </a:prstGeom>
            <a:solidFill>
              <a:srgbClr val="595959">
                <a:lumMod val="10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优设标题黑" panose="00000500000000000000" pitchFamily="2" charset="-122"/>
                <a:ea typeface="微软雅黑" panose="020B0503020204020204" pitchFamily="34" charset="-122"/>
              </a:endParaRPr>
            </a:p>
          </p:txBody>
        </p:sp>
        <p:sp>
          <p:nvSpPr>
            <p:cNvPr id="31" name="PA-ValueShape4"/>
            <p:cNvSpPr/>
            <p:nvPr>
              <p:custDataLst>
                <p:tags r:id="rId23"/>
              </p:custDataLst>
            </p:nvPr>
          </p:nvSpPr>
          <p:spPr bwMode="auto">
            <a:xfrm>
              <a:off x="8699208" y="2363689"/>
              <a:ext cx="1642544" cy="2429911"/>
            </a:xfrm>
            <a:custGeom>
              <a:avLst/>
              <a:gdLst>
                <a:gd name="T0" fmla="*/ 0 w 872"/>
                <a:gd name="T1" fmla="*/ 0 h 1290"/>
                <a:gd name="T2" fmla="*/ 0 w 872"/>
                <a:gd name="T3" fmla="*/ 1169 h 1290"/>
                <a:gd name="T4" fmla="*/ 304 w 872"/>
                <a:gd name="T5" fmla="*/ 1169 h 1290"/>
                <a:gd name="T6" fmla="*/ 436 w 872"/>
                <a:gd name="T7" fmla="*/ 1290 h 1290"/>
                <a:gd name="T8" fmla="*/ 568 w 872"/>
                <a:gd name="T9" fmla="*/ 1169 h 1290"/>
                <a:gd name="T10" fmla="*/ 872 w 872"/>
                <a:gd name="T11" fmla="*/ 1169 h 1290"/>
                <a:gd name="T12" fmla="*/ 872 w 872"/>
                <a:gd name="T13" fmla="*/ 0 h 1290"/>
                <a:gd name="T14" fmla="*/ 0 w 872"/>
                <a:gd name="T15" fmla="*/ 0 h 1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2" h="1290">
                  <a:moveTo>
                    <a:pt x="0" y="0"/>
                  </a:moveTo>
                  <a:lnTo>
                    <a:pt x="0" y="1169"/>
                  </a:lnTo>
                  <a:lnTo>
                    <a:pt x="304" y="1169"/>
                  </a:lnTo>
                  <a:lnTo>
                    <a:pt x="436" y="1290"/>
                  </a:lnTo>
                  <a:lnTo>
                    <a:pt x="568" y="1169"/>
                  </a:lnTo>
                  <a:lnTo>
                    <a:pt x="872" y="1169"/>
                  </a:lnTo>
                  <a:lnTo>
                    <a:pt x="872" y="0"/>
                  </a:lnTo>
                  <a:lnTo>
                    <a:pt x="0" y="0"/>
                  </a:lnTo>
                  <a:close/>
                </a:path>
              </a:pathLst>
            </a:custGeom>
            <a:gradFill flip="none" rotWithShape="1">
              <a:gsLst>
                <a:gs pos="0">
                  <a:srgbClr val="595959">
                    <a:lumMod val="100000"/>
                  </a:srgbClr>
                </a:gs>
                <a:gs pos="100000">
                  <a:srgbClr val="F2F2F2"/>
                </a:gs>
                <a:gs pos="70000">
                  <a:srgbClr val="595959">
                    <a:lumMod val="100000"/>
                  </a:srgbClr>
                </a:gs>
                <a:gs pos="70100">
                  <a:srgbClr val="F2F2F2"/>
                </a:gs>
              </a:gsLst>
              <a:lin ang="16200000" scaled="1"/>
              <a:tileRect/>
            </a:gradFill>
            <a:ln>
              <a:noFill/>
            </a:ln>
          </p:spPr>
          <p:txBody>
            <a:bodyPr vert="horz" wrap="square" lIns="91440" tIns="45720" rIns="91440" bIns="45720" numCol="1" anchor="t" anchorCtr="0" compatLnSpc="1">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优设标题黑" panose="00000500000000000000" pitchFamily="2" charset="-122"/>
                <a:ea typeface="微软雅黑" panose="020B0503020204020204" pitchFamily="34" charset="-122"/>
              </a:endParaRPr>
            </a:p>
          </p:txBody>
        </p:sp>
        <p:sp>
          <p:nvSpPr>
            <p:cNvPr id="32" name="PA-矩形 18"/>
            <p:cNvSpPr>
              <a:spLocks noChangeArrowheads="1"/>
            </p:cNvSpPr>
            <p:nvPr>
              <p:custDataLst>
                <p:tags r:id="rId24"/>
              </p:custDataLst>
            </p:nvPr>
          </p:nvSpPr>
          <p:spPr bwMode="auto">
            <a:xfrm>
              <a:off x="9237932" y="5443460"/>
              <a:ext cx="86882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300" b="0" i="0" u="none" strike="noStrike" kern="1200" cap="none" spc="0" normalizeH="0" baseline="0" noProof="0" dirty="0">
                  <a:ln>
                    <a:noFill/>
                  </a:ln>
                  <a:solidFill>
                    <a:srgbClr val="595959"/>
                  </a:solidFill>
                  <a:effectLst/>
                  <a:uLnTx/>
                  <a:uFillTx/>
                  <a:latin typeface="优设标题黑" panose="00000500000000000000" pitchFamily="2" charset="-122"/>
                  <a:ea typeface="微软雅黑" panose="020B0503020204020204" pitchFamily="34" charset="-122"/>
                </a:rPr>
                <a:t>2020</a:t>
              </a:r>
              <a:endParaRPr kumimoji="0" lang="zh-CN" altLang="zh-CN" sz="1800" b="0" i="0" u="none" strike="noStrike" kern="1200" cap="none" spc="0" normalizeH="0" baseline="0" noProof="0" dirty="0">
                <a:ln>
                  <a:noFill/>
                </a:ln>
                <a:solidFill>
                  <a:srgbClr val="595959"/>
                </a:solidFill>
                <a:effectLst/>
                <a:uLnTx/>
                <a:uFillTx/>
                <a:latin typeface="优设标题黑" panose="00000500000000000000" pitchFamily="2" charset="-122"/>
                <a:ea typeface="微软雅黑" panose="020B0503020204020204" pitchFamily="34" charset="-122"/>
              </a:endParaRPr>
            </a:p>
          </p:txBody>
        </p:sp>
        <p:sp>
          <p:nvSpPr>
            <p:cNvPr id="33" name="PA-ValueText4"/>
            <p:cNvSpPr txBox="1">
              <a:spLocks noChangeArrowheads="1"/>
            </p:cNvSpPr>
            <p:nvPr>
              <p:custDataLst>
                <p:tags r:id="rId25"/>
              </p:custDataLst>
            </p:nvPr>
          </p:nvSpPr>
          <p:spPr>
            <a:xfrm>
              <a:off x="9302356" y="1990726"/>
              <a:ext cx="436248" cy="250526"/>
            </a:xfrm>
            <a:prstGeom prst="rect">
              <a:avLst/>
            </a:prstGeom>
          </p:spPr>
          <p:txBody>
            <a:bodyPr wrap="none" lIns="0" tIns="0" rIns="0" bIns="0" numCol="1">
              <a:prstTxWarp prst="textPlain">
                <a:avLst/>
              </a:prstTxWarp>
              <a:normAutofit fontScale="92500" lnSpcReduction="10000"/>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altLang="ko-KR" sz="1800" b="0" i="0" u="none" strike="noStrike" kern="0" cap="none" spc="0" normalizeH="0" baseline="0" noProof="0" dirty="0">
                  <a:ln>
                    <a:noFill/>
                  </a:ln>
                  <a:solidFill>
                    <a:srgbClr val="000000">
                      <a:lumMod val="50000"/>
                      <a:lumOff val="50000"/>
                    </a:srgbClr>
                  </a:solidFill>
                  <a:effectLst/>
                  <a:uLnTx/>
                  <a:uFillTx/>
                  <a:latin typeface="优设标题黑" panose="00000500000000000000" pitchFamily="2" charset="-122"/>
                  <a:ea typeface="微软雅黑" panose="020B0503020204020204" pitchFamily="34" charset="-122"/>
                </a:rPr>
                <a:t>70%</a:t>
              </a:r>
              <a:endParaRPr kumimoji="0" lang="en-US" altLang="ko-KR" sz="1800" b="0" i="0" u="none" strike="noStrike" kern="0" cap="none" spc="0" normalizeH="0" baseline="0" noProof="0" dirty="0">
                <a:ln>
                  <a:noFill/>
                </a:ln>
                <a:solidFill>
                  <a:srgbClr val="000000">
                    <a:lumMod val="50000"/>
                    <a:lumOff val="50000"/>
                  </a:srgbClr>
                </a:solidFill>
                <a:effectLst/>
                <a:uLnTx/>
                <a:uFillTx/>
                <a:latin typeface="优设标题黑" panose="00000500000000000000" pitchFamily="2" charset="-122"/>
                <a:ea typeface="微软雅黑" panose="020B0503020204020204" pitchFamily="34" charset="-122"/>
              </a:endParaRPr>
            </a:p>
          </p:txBody>
        </p:sp>
        <p:sp>
          <p:nvSpPr>
            <p:cNvPr id="34" name="PA-文本框 33"/>
            <p:cNvSpPr txBox="1"/>
            <p:nvPr>
              <p:custDataLst>
                <p:tags r:id="rId26"/>
              </p:custDataLst>
            </p:nvPr>
          </p:nvSpPr>
          <p:spPr>
            <a:xfrm>
              <a:off x="8452828" y="4072220"/>
              <a:ext cx="2133781" cy="369332"/>
            </a:xfrm>
            <a:prstGeom prst="rect">
              <a:avLst/>
            </a:prstGeom>
            <a:noFill/>
          </p:spPr>
          <p:txBody>
            <a:bodyPr wrap="square" rtlCol="0">
              <a:spAutoFit/>
              <a:scene3d>
                <a:camera prst="orthographicFront"/>
                <a:lightRig rig="threePt" dir="t"/>
              </a:scene3d>
              <a:sp3d contourW="12700"/>
            </a:bodyPr>
            <a:lstStyle/>
            <a:p>
              <a:pPr algn="ctr" defTabSz="457200"/>
              <a:r>
                <a:rPr lang="zh-CN" altLang="en-US" kern="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标题文字添加</a:t>
              </a:r>
              <a:endParaRPr lang="zh-CN" altLang="en-US" kern="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sp>
        <p:nvSpPr>
          <p:cNvPr id="39" name="PA-矩形 38"/>
          <p:cNvSpPr/>
          <p:nvPr>
            <p:custDataLst>
              <p:tags r:id="rId27"/>
            </p:custDataLst>
          </p:nvPr>
        </p:nvSpPr>
        <p:spPr>
          <a:xfrm>
            <a:off x="10189030" y="171325"/>
            <a:ext cx="1560172"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grpSp>
        <p:nvGrpSpPr>
          <p:cNvPr id="45" name="PA-组合 44"/>
          <p:cNvGrpSpPr/>
          <p:nvPr>
            <p:custDataLst>
              <p:tags r:id="rId28"/>
            </p:custDataLst>
          </p:nvPr>
        </p:nvGrpSpPr>
        <p:grpSpPr>
          <a:xfrm>
            <a:off x="586991" y="472430"/>
            <a:ext cx="4122168" cy="943244"/>
            <a:chOff x="586991" y="472430"/>
            <a:chExt cx="4122168" cy="943244"/>
          </a:xfrm>
        </p:grpSpPr>
        <p:grpSp>
          <p:nvGrpSpPr>
            <p:cNvPr id="35" name="组合 34"/>
            <p:cNvGrpSpPr/>
            <p:nvPr/>
          </p:nvGrpSpPr>
          <p:grpSpPr>
            <a:xfrm>
              <a:off x="586991" y="472430"/>
              <a:ext cx="4122168" cy="615219"/>
              <a:chOff x="586991" y="472430"/>
              <a:chExt cx="4122168" cy="615219"/>
            </a:xfrm>
          </p:grpSpPr>
          <p:sp>
            <p:nvSpPr>
              <p:cNvPr id="36" name="PA-椭圆 35"/>
              <p:cNvSpPr/>
              <p:nvPr>
                <p:custDataLst>
                  <p:tags r:id="rId29"/>
                </p:custDataLst>
              </p:nvPr>
            </p:nvSpPr>
            <p:spPr>
              <a:xfrm>
                <a:off x="654123" y="472430"/>
                <a:ext cx="612000" cy="612000"/>
              </a:xfrm>
              <a:prstGeom prst="ellipse">
                <a:avLst/>
              </a:prstGeom>
              <a:solidFill>
                <a:srgbClr val="7E77EE"/>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Arial" panose="020B0604020202020204" pitchFamily="34" charset="0"/>
                </a:endParaRPr>
              </a:p>
            </p:txBody>
          </p:sp>
          <p:sp>
            <p:nvSpPr>
              <p:cNvPr id="37" name="PA-文本框 36"/>
              <p:cNvSpPr txBox="1"/>
              <p:nvPr>
                <p:custDataLst>
                  <p:tags r:id="rId30"/>
                </p:custDataLst>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04</a:t>
                </a:r>
                <a:endParaRPr lang="zh-CN" altLang="en-US" sz="2800" spc="-300" dirty="0">
                  <a:solidFill>
                    <a:schemeClr val="bg1"/>
                  </a:solidFill>
                  <a:effectLst>
                    <a:outerShdw blurRad="38100" dist="38100" dir="2700000" algn="tl">
                      <a:srgbClr val="000000">
                        <a:alpha val="43137"/>
                      </a:srgbClr>
                    </a:outerShdw>
                  </a:effectLst>
                </a:endParaRPr>
              </a:p>
            </p:txBody>
          </p:sp>
          <p:sp>
            <p:nvSpPr>
              <p:cNvPr id="38" name="PA-文本框 37"/>
              <p:cNvSpPr txBox="1"/>
              <p:nvPr>
                <p:custDataLst>
                  <p:tags r:id="rId31"/>
                </p:custDataLst>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请输入标题文字</a:t>
                </a:r>
                <a:endPar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grpSp>
        <p:sp>
          <p:nvSpPr>
            <p:cNvPr id="40" name="PA-文本框 39"/>
            <p:cNvSpPr txBox="1"/>
            <p:nvPr>
              <p:custDataLst>
                <p:tags r:id="rId32"/>
              </p:custDataLst>
            </p:nvPr>
          </p:nvSpPr>
          <p:spPr>
            <a:xfrm>
              <a:off x="586991" y="1154064"/>
              <a:ext cx="4031777" cy="261610"/>
            </a:xfrm>
            <a:prstGeom prst="rect">
              <a:avLst/>
            </a:prstGeom>
            <a:noFill/>
          </p:spPr>
          <p:txBody>
            <a:bodyPr wrap="square" rtlCol="0">
              <a:spAutoFit/>
            </a:bodyPr>
            <a:lstStyle/>
            <a:p>
              <a:pPr algn="dist"/>
              <a:r>
                <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rPr>
                <a:t>ENTER THE CORRESPONDING TEXT CONTENT HERE</a:t>
              </a:r>
              <a:endPar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nodePh="1" p14:presetBounceEnd="38000">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to="" calcmode="lin" valueType="num" p14:bounceEnd="38000">
                                          <p:cBhvr>
                                            <p:cTn id="7"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10"/>
                                            </p:tgtEl>
                                            <p:attrNameLst>
                                              <p:attrName>style.visibility</p:attrName>
                                            </p:attrNameLst>
                                          </p:cBhvr>
                                          <p:to>
                                            <p:strVal val="visible"/>
                                          </p:to>
                                        </p:set>
                                        <p:anim to="" calcmode="lin" valueType="num" p14:bounceEnd="38000">
                                          <p:cBhvr>
                                            <p:cTn id="11"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44"/>
                                            </p:tgtEl>
                                            <p:attrNameLst>
                                              <p:attrName>style.visibility</p:attrName>
                                            </p:attrNameLst>
                                          </p:cBhvr>
                                          <p:to>
                                            <p:strVal val="visible"/>
                                          </p:to>
                                        </p:set>
                                        <p:anim to="" calcmode="lin" valueType="num" p14:bounceEnd="38000">
                                          <p:cBhvr>
                                            <p:cTn id="1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17"/>
                                            </p:tgtEl>
                                            <p:attrNameLst>
                                              <p:attrName>style.visibility</p:attrName>
                                            </p:attrNameLst>
                                          </p:cBhvr>
                                          <p:to>
                                            <p:strVal val="visible"/>
                                          </p:to>
                                        </p:set>
                                        <p:anim to="" calcmode="lin" valueType="num" p14:bounceEnd="38000">
                                          <p:cBhvr>
                                            <p:cTn id="19" dur="2000" fill="hold">
                                              <p:stCondLst>
                                                <p:cond delay="0"/>
                                              </p:stCondLst>
                                            </p:cTn>
                                            <p:tgtEl>
                                              <p:spTgt spid="1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1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43"/>
                                            </p:tgtEl>
                                            <p:attrNameLst>
                                              <p:attrName>style.visibility</p:attrName>
                                            </p:attrNameLst>
                                          </p:cBhvr>
                                          <p:to>
                                            <p:strVal val="visible"/>
                                          </p:to>
                                        </p:set>
                                        <p:anim to="" calcmode="lin" valueType="num" p14:bounceEnd="38000">
                                          <p:cBhvr>
                                            <p:cTn id="23" dur="2000" fill="hold">
                                              <p:stCondLst>
                                                <p:cond delay="0"/>
                                              </p:stCondLst>
                                            </p:cTn>
                                            <p:tgtEl>
                                              <p:spTgt spid="4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4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14:presetBounceEnd="38000">
                                      <p:stCondLst>
                                        <p:cond delay="0"/>
                                      </p:stCondLst>
                                      <p:childTnLst>
                                        <p:set>
                                          <p:cBhvr>
                                            <p:cTn id="26" dur="1" fill="hold">
                                              <p:stCondLst>
                                                <p:cond delay="0"/>
                                              </p:stCondLst>
                                            </p:cTn>
                                            <p:tgtEl>
                                              <p:spTgt spid="29"/>
                                            </p:tgtEl>
                                            <p:attrNameLst>
                                              <p:attrName>style.visibility</p:attrName>
                                            </p:attrNameLst>
                                          </p:cBhvr>
                                          <p:to>
                                            <p:strVal val="visible"/>
                                          </p:to>
                                        </p:set>
                                        <p:anim to="" calcmode="lin" valueType="num" p14:bounceEnd="38000">
                                          <p:cBhvr>
                                            <p:cTn id="27" dur="2000" fill="hold">
                                              <p:stCondLst>
                                                <p:cond delay="0"/>
                                              </p:stCondLst>
                                            </p:cTn>
                                            <p:tgtEl>
                                              <p:spTgt spid="2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2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39"/>
                                            </p:tgtEl>
                                            <p:attrNameLst>
                                              <p:attrName>style.visibility</p:attrName>
                                            </p:attrNameLst>
                                          </p:cBhvr>
                                          <p:to>
                                            <p:strVal val="visible"/>
                                          </p:to>
                                        </p:set>
                                        <p:anim to="" calcmode="lin" valueType="num" p14:bounceEnd="38000">
                                          <p:cBhvr>
                                            <p:cTn id="31" dur="2000" fill="hold">
                                              <p:stCondLst>
                                                <p:cond delay="0"/>
                                              </p:stCondLst>
                                            </p:cTn>
                                            <p:tgtEl>
                                              <p:spTgt spid="3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3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14:presetBounceEnd="38000">
                                      <p:stCondLst>
                                        <p:cond delay="0"/>
                                      </p:stCondLst>
                                      <p:childTnLst>
                                        <p:set>
                                          <p:cBhvr>
                                            <p:cTn id="34" dur="1" fill="hold">
                                              <p:stCondLst>
                                                <p:cond delay="0"/>
                                              </p:stCondLst>
                                            </p:cTn>
                                            <p:tgtEl>
                                              <p:spTgt spid="45"/>
                                            </p:tgtEl>
                                            <p:attrNameLst>
                                              <p:attrName>style.visibility</p:attrName>
                                            </p:attrNameLst>
                                          </p:cBhvr>
                                          <p:to>
                                            <p:strVal val="visible"/>
                                          </p:to>
                                        </p:set>
                                        <p:anim to="" calcmode="lin" valueType="num" p14:bounceEnd="38000">
                                          <p:cBhvr>
                                            <p:cTn id="35" dur="2000" fill="hold">
                                              <p:stCondLst>
                                                <p:cond delay="0"/>
                                              </p:stCondLst>
                                            </p:cTn>
                                            <p:tgtEl>
                                              <p:spTgt spid="4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4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3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to="" calcmode="lin" valueType="num">
                                          <p:cBhvr>
                                            <p:cTn id="7"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to="" calcmode="lin" valueType="num">
                                          <p:cBhvr>
                                            <p:cTn id="11"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to="" calcmode="lin" valueType="num">
                                          <p:cBhvr>
                                            <p:cTn id="1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to="" calcmode="lin" valueType="num">
                                          <p:cBhvr>
                                            <p:cTn id="19" dur="2000" fill="hold">
                                              <p:stCondLst>
                                                <p:cond delay="0"/>
                                              </p:stCondLst>
                                            </p:cTn>
                                            <p:tgtEl>
                                              <p:spTgt spid="1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1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to="" calcmode="lin" valueType="num">
                                          <p:cBhvr>
                                            <p:cTn id="23" dur="2000" fill="hold">
                                              <p:stCondLst>
                                                <p:cond delay="0"/>
                                              </p:stCondLst>
                                            </p:cTn>
                                            <p:tgtEl>
                                              <p:spTgt spid="4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4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to="" calcmode="lin" valueType="num">
                                          <p:cBhvr>
                                            <p:cTn id="27" dur="2000" fill="hold">
                                              <p:stCondLst>
                                                <p:cond delay="0"/>
                                              </p:stCondLst>
                                            </p:cTn>
                                            <p:tgtEl>
                                              <p:spTgt spid="2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2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to="" calcmode="lin" valueType="num">
                                          <p:cBhvr>
                                            <p:cTn id="31" dur="2000" fill="hold">
                                              <p:stCondLst>
                                                <p:cond delay="0"/>
                                              </p:stCondLst>
                                            </p:cTn>
                                            <p:tgtEl>
                                              <p:spTgt spid="3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3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 to="" calcmode="lin" valueType="num">
                                          <p:cBhvr>
                                            <p:cTn id="35" dur="2000" fill="hold">
                                              <p:stCondLst>
                                                <p:cond delay="0"/>
                                              </p:stCondLst>
                                            </p:cTn>
                                            <p:tgtEl>
                                              <p:spTgt spid="4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4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3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r="14248"/>
          <a:stretch>
            <a:fillRect/>
          </a:stretch>
        </p:blipFill>
        <p:spPr>
          <a:xfrm>
            <a:off x="6433541" y="2009378"/>
            <a:ext cx="4633450" cy="3601852"/>
          </a:xfrm>
          <a:prstGeom prst="rect">
            <a:avLst/>
          </a:prstGeom>
        </p:spPr>
      </p:pic>
      <p:grpSp>
        <p:nvGrpSpPr>
          <p:cNvPr id="22" name="组合 21"/>
          <p:cNvGrpSpPr/>
          <p:nvPr/>
        </p:nvGrpSpPr>
        <p:grpSpPr>
          <a:xfrm>
            <a:off x="1374378" y="2029828"/>
            <a:ext cx="4721622" cy="3566785"/>
            <a:chOff x="1374378" y="2029828"/>
            <a:chExt cx="4721622" cy="3566785"/>
          </a:xfrm>
        </p:grpSpPr>
        <p:sp>
          <p:nvSpPr>
            <p:cNvPr id="7" name="椭圆 6"/>
            <p:cNvSpPr/>
            <p:nvPr/>
          </p:nvSpPr>
          <p:spPr>
            <a:xfrm>
              <a:off x="1374378" y="2212966"/>
              <a:ext cx="180000" cy="180000"/>
            </a:xfrm>
            <a:prstGeom prst="ellipse">
              <a:avLst/>
            </a:prstGeom>
            <a:solidFill>
              <a:srgbClr val="7E7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8" name="文本框 7"/>
            <p:cNvSpPr txBox="1"/>
            <p:nvPr/>
          </p:nvSpPr>
          <p:spPr>
            <a:xfrm>
              <a:off x="1704000" y="2029828"/>
              <a:ext cx="3203400" cy="523220"/>
            </a:xfrm>
            <a:prstGeom prst="rect">
              <a:avLst/>
            </a:prstGeom>
            <a:noFill/>
          </p:spPr>
          <p:txBody>
            <a:bodyPr wrap="square" rtlCol="0">
              <a:spAutoFit/>
            </a:bodyPr>
            <a:lstStyle>
              <a:defPPr>
                <a:defRPr lang="zh-CN"/>
              </a:defPPr>
              <a:lvl1pPr>
                <a:defRPr sz="2800">
                  <a:solidFill>
                    <a:srgbClr val="EC3A38"/>
                  </a:solidFill>
                  <a:latin typeface="优设标题黑" panose="00000500000000000000" pitchFamily="2" charset="-122"/>
                  <a:ea typeface="优设标题黑" panose="00000500000000000000" pitchFamily="2" charset="-122"/>
                </a:defRPr>
              </a:lvl1pPr>
            </a:lstStyle>
            <a:p>
              <a:r>
                <a:rPr lang="zh-CN" altLang="en-US" dirty="0">
                  <a:solidFill>
                    <a:srgbClr val="7E77EE"/>
                  </a:solidFill>
                </a:rPr>
                <a:t>请输入标题内容</a:t>
              </a:r>
              <a:endParaRPr lang="zh-CN" altLang="en-US" dirty="0">
                <a:solidFill>
                  <a:srgbClr val="7E77EE"/>
                </a:solidFill>
              </a:endParaRPr>
            </a:p>
          </p:txBody>
        </p:sp>
        <p:sp>
          <p:nvSpPr>
            <p:cNvPr id="9" name="文本框 8"/>
            <p:cNvSpPr txBox="1"/>
            <p:nvPr/>
          </p:nvSpPr>
          <p:spPr>
            <a:xfrm>
              <a:off x="1704000" y="2469366"/>
              <a:ext cx="4392000" cy="700769"/>
            </a:xfrm>
            <a:prstGeom prst="rect">
              <a:avLst/>
            </a:prstGeom>
          </p:spPr>
          <p:txBody>
            <a:bodyPr wrap="square">
              <a:spAutoFit/>
            </a:bodyPr>
            <a:lstStyle>
              <a:defPPr>
                <a:defRPr lang="zh-CN"/>
              </a:defPPr>
              <a:lvl1pPr lvl="0">
                <a:lnSpc>
                  <a:spcPct val="150000"/>
                </a:lnSpc>
                <a:defRPr sz="1400">
                  <a:solidFill>
                    <a:prstClr val="black"/>
                  </a:solidFill>
                  <a:latin typeface="思源宋体 CN Light" panose="02020300000000000000" pitchFamily="18" charset="-122"/>
                  <a:ea typeface="思源宋体 CN Light" panose="02020300000000000000" pitchFamily="18" charset="-122"/>
                </a:defRPr>
              </a:lvl1pPr>
            </a:lstStyle>
            <a:p>
              <a:r>
                <a:rPr lang="zh-CN" altLang="en-US" dirty="0"/>
                <a:t>单击此处键入文本单击此处键入文本单击此处</a:t>
              </a:r>
              <a:endParaRPr lang="zh-CN" altLang="en-US" dirty="0"/>
            </a:p>
            <a:p>
              <a:r>
                <a:rPr lang="zh-CN" altLang="en-US" dirty="0"/>
                <a:t>本单击此处键入文本单击此处键入文本</a:t>
              </a:r>
              <a:endParaRPr lang="zh-CN" altLang="en-US" dirty="0"/>
            </a:p>
          </p:txBody>
        </p:sp>
        <p:sp>
          <p:nvSpPr>
            <p:cNvPr id="11" name="椭圆 10"/>
            <p:cNvSpPr/>
            <p:nvPr/>
          </p:nvSpPr>
          <p:spPr>
            <a:xfrm>
              <a:off x="1374378" y="3416580"/>
              <a:ext cx="180000" cy="180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2" name="文本框 11"/>
            <p:cNvSpPr txBox="1"/>
            <p:nvPr/>
          </p:nvSpPr>
          <p:spPr>
            <a:xfrm>
              <a:off x="1704000" y="3243067"/>
              <a:ext cx="3203400" cy="523220"/>
            </a:xfrm>
            <a:prstGeom prst="rect">
              <a:avLst/>
            </a:prstGeom>
            <a:noFill/>
          </p:spPr>
          <p:txBody>
            <a:bodyPr wrap="square" rtlCol="0">
              <a:spAutoFit/>
            </a:bodyPr>
            <a:lstStyle>
              <a:defPPr>
                <a:defRPr lang="zh-CN"/>
              </a:defPPr>
              <a:lvl1pPr>
                <a:defRPr sz="2800">
                  <a:solidFill>
                    <a:srgbClr val="EC3A38"/>
                  </a:solidFill>
                  <a:latin typeface="优设标题黑" panose="00000500000000000000" pitchFamily="2" charset="-122"/>
                  <a:ea typeface="优设标题黑" panose="00000500000000000000" pitchFamily="2" charset="-122"/>
                </a:defRPr>
              </a:lvl1pPr>
            </a:lstStyle>
            <a:p>
              <a:r>
                <a:rPr lang="zh-CN" altLang="en-US" dirty="0">
                  <a:solidFill>
                    <a:schemeClr val="tx1">
                      <a:lumMod val="75000"/>
                      <a:lumOff val="25000"/>
                    </a:schemeClr>
                  </a:solidFill>
                </a:rPr>
                <a:t>请输入标题内容</a:t>
              </a:r>
              <a:endParaRPr lang="zh-CN" altLang="en-US" dirty="0">
                <a:solidFill>
                  <a:schemeClr val="tx1">
                    <a:lumMod val="75000"/>
                    <a:lumOff val="25000"/>
                  </a:schemeClr>
                </a:solidFill>
              </a:endParaRPr>
            </a:p>
          </p:txBody>
        </p:sp>
        <p:sp>
          <p:nvSpPr>
            <p:cNvPr id="13" name="文本框 12"/>
            <p:cNvSpPr txBox="1"/>
            <p:nvPr/>
          </p:nvSpPr>
          <p:spPr>
            <a:xfrm>
              <a:off x="1704000" y="3682605"/>
              <a:ext cx="4392000" cy="700769"/>
            </a:xfrm>
            <a:prstGeom prst="rect">
              <a:avLst/>
            </a:prstGeom>
          </p:spPr>
          <p:txBody>
            <a:bodyPr wrap="square">
              <a:spAutoFit/>
            </a:bodyPr>
            <a:lstStyle>
              <a:defPPr>
                <a:defRPr lang="zh-CN"/>
              </a:defPPr>
              <a:lvl1pPr lvl="0">
                <a:lnSpc>
                  <a:spcPct val="150000"/>
                </a:lnSpc>
                <a:defRPr sz="1400">
                  <a:solidFill>
                    <a:prstClr val="black"/>
                  </a:solidFill>
                  <a:latin typeface="思源宋体 CN Light" panose="02020300000000000000" pitchFamily="18" charset="-122"/>
                  <a:ea typeface="思源宋体 CN Light" panose="02020300000000000000" pitchFamily="18" charset="-122"/>
                </a:defRPr>
              </a:lvl1pPr>
            </a:lstStyle>
            <a:p>
              <a:r>
                <a:rPr lang="zh-CN" altLang="en-US" dirty="0"/>
                <a:t>单击此处键入文本单击此处键入文本单击此处</a:t>
              </a:r>
              <a:endParaRPr lang="zh-CN" altLang="en-US" dirty="0"/>
            </a:p>
            <a:p>
              <a:r>
                <a:rPr lang="zh-CN" altLang="en-US" dirty="0"/>
                <a:t>本单击此处键入文本单击此处键入文本</a:t>
              </a:r>
              <a:endParaRPr lang="zh-CN" altLang="en-US" dirty="0"/>
            </a:p>
          </p:txBody>
        </p:sp>
        <p:sp>
          <p:nvSpPr>
            <p:cNvPr id="15" name="椭圆 14"/>
            <p:cNvSpPr/>
            <p:nvPr/>
          </p:nvSpPr>
          <p:spPr>
            <a:xfrm>
              <a:off x="1374378" y="4639444"/>
              <a:ext cx="180000" cy="180000"/>
            </a:xfrm>
            <a:prstGeom prst="ellipse">
              <a:avLst/>
            </a:prstGeom>
            <a:solidFill>
              <a:srgbClr val="7E7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6" name="文本框 15"/>
            <p:cNvSpPr txBox="1"/>
            <p:nvPr/>
          </p:nvSpPr>
          <p:spPr>
            <a:xfrm>
              <a:off x="1704000" y="4456306"/>
              <a:ext cx="3203400" cy="523220"/>
            </a:xfrm>
            <a:prstGeom prst="rect">
              <a:avLst/>
            </a:prstGeom>
            <a:noFill/>
          </p:spPr>
          <p:txBody>
            <a:bodyPr wrap="square" rtlCol="0">
              <a:spAutoFit/>
            </a:bodyPr>
            <a:lstStyle>
              <a:defPPr>
                <a:defRPr lang="zh-CN"/>
              </a:defPPr>
              <a:lvl1pPr>
                <a:defRPr sz="2800">
                  <a:solidFill>
                    <a:srgbClr val="EC3A38"/>
                  </a:solidFill>
                  <a:latin typeface="优设标题黑" panose="00000500000000000000" pitchFamily="2" charset="-122"/>
                  <a:ea typeface="优设标题黑" panose="00000500000000000000" pitchFamily="2" charset="-122"/>
                </a:defRPr>
              </a:lvl1pPr>
            </a:lstStyle>
            <a:p>
              <a:r>
                <a:rPr lang="zh-CN" altLang="en-US" dirty="0">
                  <a:solidFill>
                    <a:srgbClr val="7E77EE"/>
                  </a:solidFill>
                </a:rPr>
                <a:t>请输入标题内容</a:t>
              </a:r>
              <a:endParaRPr lang="zh-CN" altLang="en-US" dirty="0">
                <a:solidFill>
                  <a:srgbClr val="7E77EE"/>
                </a:solidFill>
              </a:endParaRPr>
            </a:p>
          </p:txBody>
        </p:sp>
        <p:sp>
          <p:nvSpPr>
            <p:cNvPr id="17" name="文本框 16"/>
            <p:cNvSpPr txBox="1"/>
            <p:nvPr/>
          </p:nvSpPr>
          <p:spPr>
            <a:xfrm>
              <a:off x="1704000" y="4895844"/>
              <a:ext cx="4392000" cy="700769"/>
            </a:xfrm>
            <a:prstGeom prst="rect">
              <a:avLst/>
            </a:prstGeom>
          </p:spPr>
          <p:txBody>
            <a:bodyPr wrap="square">
              <a:spAutoFit/>
            </a:bodyPr>
            <a:lstStyle>
              <a:defPPr>
                <a:defRPr lang="zh-CN"/>
              </a:defPPr>
              <a:lvl1pPr lvl="0">
                <a:lnSpc>
                  <a:spcPct val="150000"/>
                </a:lnSpc>
                <a:defRPr sz="1400">
                  <a:solidFill>
                    <a:prstClr val="black"/>
                  </a:solidFill>
                  <a:latin typeface="思源宋体 CN Light" panose="02020300000000000000" pitchFamily="18" charset="-122"/>
                  <a:ea typeface="思源宋体 CN Light" panose="02020300000000000000" pitchFamily="18" charset="-122"/>
                </a:defRPr>
              </a:lvl1pPr>
            </a:lstStyle>
            <a:p>
              <a:r>
                <a:rPr lang="zh-CN" altLang="en-US" dirty="0"/>
                <a:t>单击此处键入文本单击此处键入文本单击此处</a:t>
              </a:r>
              <a:endParaRPr lang="zh-CN" altLang="en-US" dirty="0"/>
            </a:p>
            <a:p>
              <a:r>
                <a:rPr lang="zh-CN" altLang="en-US" dirty="0"/>
                <a:t>本单击此处键入文本单击此处键入文本</a:t>
              </a:r>
              <a:endParaRPr lang="zh-CN" altLang="en-US" dirty="0"/>
            </a:p>
          </p:txBody>
        </p:sp>
      </p:grpSp>
      <p:grpSp>
        <p:nvGrpSpPr>
          <p:cNvPr id="6" name="组合 5"/>
          <p:cNvGrpSpPr/>
          <p:nvPr/>
        </p:nvGrpSpPr>
        <p:grpSpPr>
          <a:xfrm>
            <a:off x="6245622" y="2007501"/>
            <a:ext cx="4821369" cy="3603729"/>
            <a:chOff x="6245622" y="2007501"/>
            <a:chExt cx="4821369" cy="3603729"/>
          </a:xfrm>
        </p:grpSpPr>
        <p:sp>
          <p:nvSpPr>
            <p:cNvPr id="18" name="矩形 17"/>
            <p:cNvSpPr/>
            <p:nvPr/>
          </p:nvSpPr>
          <p:spPr>
            <a:xfrm>
              <a:off x="6433541" y="2007501"/>
              <a:ext cx="4633450" cy="3603729"/>
            </a:xfrm>
            <a:prstGeom prst="rect">
              <a:avLst/>
            </a:prstGeom>
            <a:solidFill>
              <a:schemeClr val="tx1">
                <a:lumMod val="95000"/>
                <a:lumOff val="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5" name="矩形 4"/>
            <p:cNvSpPr/>
            <p:nvPr/>
          </p:nvSpPr>
          <p:spPr>
            <a:xfrm>
              <a:off x="6245622" y="2384901"/>
              <a:ext cx="375838" cy="1548000"/>
            </a:xfrm>
            <a:prstGeom prst="rect">
              <a:avLst/>
            </a:prstGeom>
            <a:solidFill>
              <a:srgbClr val="7E7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sp>
        <p:nvSpPr>
          <p:cNvPr id="26" name="矩形 25"/>
          <p:cNvSpPr/>
          <p:nvPr/>
        </p:nvSpPr>
        <p:spPr>
          <a:xfrm>
            <a:off x="10189030" y="171325"/>
            <a:ext cx="1560172"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grpSp>
        <p:nvGrpSpPr>
          <p:cNvPr id="10" name="组合 9"/>
          <p:cNvGrpSpPr/>
          <p:nvPr/>
        </p:nvGrpSpPr>
        <p:grpSpPr>
          <a:xfrm>
            <a:off x="586991" y="472430"/>
            <a:ext cx="4122168" cy="943244"/>
            <a:chOff x="586991" y="472430"/>
            <a:chExt cx="4122168" cy="943244"/>
          </a:xfrm>
        </p:grpSpPr>
        <p:grpSp>
          <p:nvGrpSpPr>
            <p:cNvPr id="20" name="组合 19"/>
            <p:cNvGrpSpPr/>
            <p:nvPr/>
          </p:nvGrpSpPr>
          <p:grpSpPr>
            <a:xfrm>
              <a:off x="586991" y="472430"/>
              <a:ext cx="4122168" cy="615219"/>
              <a:chOff x="586991" y="472430"/>
              <a:chExt cx="4122168" cy="615219"/>
            </a:xfrm>
          </p:grpSpPr>
          <p:sp>
            <p:nvSpPr>
              <p:cNvPr id="21" name="椭圆 20"/>
              <p:cNvSpPr/>
              <p:nvPr/>
            </p:nvSpPr>
            <p:spPr>
              <a:xfrm>
                <a:off x="654123" y="472430"/>
                <a:ext cx="612000" cy="612000"/>
              </a:xfrm>
              <a:prstGeom prst="ellipse">
                <a:avLst/>
              </a:prstGeom>
              <a:solidFill>
                <a:srgbClr val="7E77EE"/>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Arial" panose="020B0604020202020204" pitchFamily="34" charset="0"/>
                </a:endParaRPr>
              </a:p>
            </p:txBody>
          </p:sp>
          <p:sp>
            <p:nvSpPr>
              <p:cNvPr id="24" name="文本框 23"/>
              <p:cNvSpPr txBox="1"/>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04</a:t>
                </a:r>
                <a:endParaRPr lang="zh-CN" altLang="en-US" sz="2800" spc="-300" dirty="0">
                  <a:solidFill>
                    <a:schemeClr val="bg1"/>
                  </a:solidFill>
                  <a:effectLst>
                    <a:outerShdw blurRad="38100" dist="38100" dir="2700000" algn="tl">
                      <a:srgbClr val="000000">
                        <a:alpha val="43137"/>
                      </a:srgbClr>
                    </a:outerShdw>
                  </a:effectLst>
                </a:endParaRPr>
              </a:p>
            </p:txBody>
          </p:sp>
          <p:sp>
            <p:nvSpPr>
              <p:cNvPr id="25" name="文本框 24"/>
              <p:cNvSpPr txBox="1"/>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请输入标题文字</a:t>
                </a:r>
                <a:endPar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grpSp>
        <p:sp>
          <p:nvSpPr>
            <p:cNvPr id="27" name="文本框 26"/>
            <p:cNvSpPr txBox="1"/>
            <p:nvPr/>
          </p:nvSpPr>
          <p:spPr>
            <a:xfrm>
              <a:off x="586991" y="1154064"/>
              <a:ext cx="4031777" cy="261610"/>
            </a:xfrm>
            <a:prstGeom prst="rect">
              <a:avLst/>
            </a:prstGeom>
            <a:noFill/>
          </p:spPr>
          <p:txBody>
            <a:bodyPr wrap="square" rtlCol="0">
              <a:spAutoFit/>
            </a:bodyPr>
            <a:lstStyle/>
            <a:p>
              <a:pPr algn="dist"/>
              <a:r>
                <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rPr>
                <a:t>ENTER THE CORRESPONDING TEXT CONTENT HERE</a:t>
              </a:r>
              <a:endPar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图片 7"/>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t="1813" r="7331"/>
          <a:stretch>
            <a:fillRect/>
          </a:stretch>
        </p:blipFill>
        <p:spPr>
          <a:xfrm>
            <a:off x="0" y="0"/>
            <a:ext cx="12192000" cy="6858000"/>
          </a:xfrm>
          <a:prstGeom prst="rect">
            <a:avLst/>
          </a:prstGeom>
        </p:spPr>
      </p:pic>
      <p:sp>
        <p:nvSpPr>
          <p:cNvPr id="9" name="PA-矩形 8"/>
          <p:cNvSpPr/>
          <p:nvPr>
            <p:custDataLst>
              <p:tags r:id="rId3"/>
            </p:custDataLst>
          </p:nvPr>
        </p:nvSpPr>
        <p:spPr>
          <a:xfrm>
            <a:off x="0" y="0"/>
            <a:ext cx="12192000" cy="6858000"/>
          </a:xfrm>
          <a:prstGeom prst="rect">
            <a:avLst/>
          </a:prstGeom>
          <a:solidFill>
            <a:schemeClr val="tx1">
              <a:lumMod val="95000"/>
              <a:lumOff val="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4" name="PA-矩形 3"/>
          <p:cNvSpPr/>
          <p:nvPr>
            <p:custDataLst>
              <p:tags r:id="rId4"/>
            </p:custDataLst>
          </p:nvPr>
        </p:nvSpPr>
        <p:spPr>
          <a:xfrm>
            <a:off x="0" y="0"/>
            <a:ext cx="3628571" cy="6858000"/>
          </a:xfrm>
          <a:prstGeom prst="rect">
            <a:avLst/>
          </a:prstGeom>
          <a:solidFill>
            <a:srgbClr val="6259F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cxnSp>
        <p:nvCxnSpPr>
          <p:cNvPr id="11" name="PA-直接连接符 10"/>
          <p:cNvCxnSpPr/>
          <p:nvPr>
            <p:custDataLst>
              <p:tags r:id="rId5"/>
            </p:custDataLst>
          </p:nvPr>
        </p:nvCxnSpPr>
        <p:spPr>
          <a:xfrm>
            <a:off x="1577684" y="1277259"/>
            <a:ext cx="2631459" cy="0"/>
          </a:xfrm>
          <a:prstGeom prst="line">
            <a:avLst/>
          </a:prstGeom>
          <a:ln>
            <a:solidFill>
              <a:schemeClr val="bg1">
                <a:alpha val="21000"/>
              </a:schemeClr>
            </a:solidFill>
          </a:ln>
        </p:spPr>
        <p:style>
          <a:lnRef idx="1">
            <a:schemeClr val="accent1"/>
          </a:lnRef>
          <a:fillRef idx="0">
            <a:schemeClr val="accent1"/>
          </a:fillRef>
          <a:effectRef idx="0">
            <a:schemeClr val="accent1"/>
          </a:effectRef>
          <a:fontRef idx="minor">
            <a:schemeClr val="tx1"/>
          </a:fontRef>
        </p:style>
      </p:cxnSp>
      <p:cxnSp>
        <p:nvCxnSpPr>
          <p:cNvPr id="13" name="PA-直接连接符 12"/>
          <p:cNvCxnSpPr/>
          <p:nvPr>
            <p:custDataLst>
              <p:tags r:id="rId6"/>
            </p:custDataLst>
          </p:nvPr>
        </p:nvCxnSpPr>
        <p:spPr>
          <a:xfrm flipV="1">
            <a:off x="3490687" y="-72570"/>
            <a:ext cx="0" cy="1611085"/>
          </a:xfrm>
          <a:prstGeom prst="line">
            <a:avLst/>
          </a:prstGeom>
          <a:ln>
            <a:solidFill>
              <a:schemeClr val="bg1">
                <a:alpha val="21000"/>
              </a:schemeClr>
            </a:solidFill>
          </a:ln>
        </p:spPr>
        <p:style>
          <a:lnRef idx="1">
            <a:schemeClr val="accent1"/>
          </a:lnRef>
          <a:fillRef idx="0">
            <a:schemeClr val="accent1"/>
          </a:fillRef>
          <a:effectRef idx="0">
            <a:schemeClr val="accent1"/>
          </a:effectRef>
          <a:fontRef idx="minor">
            <a:schemeClr val="tx1"/>
          </a:fontRef>
        </p:style>
      </p:cxnSp>
      <p:sp>
        <p:nvSpPr>
          <p:cNvPr id="18" name="PA-文本框 17"/>
          <p:cNvSpPr txBox="1"/>
          <p:nvPr>
            <p:custDataLst>
              <p:tags r:id="rId7"/>
            </p:custDataLst>
          </p:nvPr>
        </p:nvSpPr>
        <p:spPr>
          <a:xfrm>
            <a:off x="1156770" y="2375611"/>
            <a:ext cx="8480713" cy="1323439"/>
          </a:xfrm>
          <a:prstGeom prst="rect">
            <a:avLst/>
          </a:prstGeom>
          <a:noFill/>
        </p:spPr>
        <p:txBody>
          <a:bodyPr wrap="square" rtlCol="0">
            <a:spAutoFit/>
          </a:bodyPr>
          <a:lstStyle/>
          <a:p>
            <a:pPr algn="dist"/>
            <a:r>
              <a:rPr lang="en-US" altLang="zh-CN" sz="8000" dirty="0">
                <a:solidFill>
                  <a:schemeClr val="bg1"/>
                </a:solidFill>
                <a:latin typeface="思源黑体 CN Bold" panose="020B0800000000000000" pitchFamily="34" charset="-122"/>
                <a:ea typeface="思源黑体 CN Bold" panose="020B0800000000000000" pitchFamily="34" charset="-122"/>
              </a:rPr>
              <a:t>THANKS</a:t>
            </a:r>
            <a:endParaRPr lang="zh-CN" altLang="en-US" sz="8000" dirty="0">
              <a:solidFill>
                <a:schemeClr val="bg1"/>
              </a:solidFill>
              <a:latin typeface="思源黑体 CN Bold" panose="020B0800000000000000" pitchFamily="34" charset="-122"/>
              <a:ea typeface="思源黑体 CN Bold" panose="020B0800000000000000" pitchFamily="34" charset="-122"/>
            </a:endParaRPr>
          </a:p>
        </p:txBody>
      </p:sp>
      <p:sp>
        <p:nvSpPr>
          <p:cNvPr id="19" name="PA-文本框 18"/>
          <p:cNvSpPr txBox="1"/>
          <p:nvPr>
            <p:custDataLst>
              <p:tags r:id="rId8"/>
            </p:custDataLst>
          </p:nvPr>
        </p:nvSpPr>
        <p:spPr>
          <a:xfrm>
            <a:off x="3628571" y="3830888"/>
            <a:ext cx="5109029" cy="1028423"/>
          </a:xfrm>
          <a:prstGeom prst="rect">
            <a:avLst/>
          </a:prstGeom>
          <a:noFill/>
        </p:spPr>
        <p:txBody>
          <a:bodyPr wrap="square" rtlCol="0">
            <a:spAutoFit/>
          </a:bodyPr>
          <a:lstStyle/>
          <a:p>
            <a:pPr>
              <a:lnSpc>
                <a:spcPct val="150000"/>
              </a:lnSpc>
            </a:pPr>
            <a:r>
              <a:rPr lang="en-US" altLang="zh-CN" sz="1400" b="1" dirty="0">
                <a:solidFill>
                  <a:schemeClr val="bg1"/>
                </a:solidFill>
                <a:latin typeface="Arial" panose="020B0604020202020204" pitchFamily="34" charset="0"/>
                <a:ea typeface="思源黑体 CN Light" panose="020B0300000000000000" pitchFamily="34" charset="-122"/>
              </a:rPr>
              <a:t>THANK YOU FOR YOUR LISTENING. I HOPE IT CAN HELP YOU AND </a:t>
            </a:r>
            <a:endParaRPr lang="en-US" altLang="zh-CN" sz="1400" b="1" dirty="0">
              <a:solidFill>
                <a:schemeClr val="bg1"/>
              </a:solidFill>
              <a:latin typeface="Arial" panose="020B0604020202020204" pitchFamily="34" charset="0"/>
              <a:ea typeface="思源黑体 CN Light" panose="020B0300000000000000" pitchFamily="34" charset="-122"/>
            </a:endParaRPr>
          </a:p>
          <a:p>
            <a:pPr>
              <a:lnSpc>
                <a:spcPct val="150000"/>
              </a:lnSpc>
            </a:pPr>
            <a:r>
              <a:rPr lang="en-US" altLang="zh-CN" sz="1400" b="1" dirty="0">
                <a:solidFill>
                  <a:schemeClr val="bg1"/>
                </a:solidFill>
                <a:latin typeface="Arial" panose="020B0604020202020204" pitchFamily="34" charset="0"/>
                <a:ea typeface="思源黑体 CN Light" panose="020B0300000000000000" pitchFamily="34" charset="-122"/>
              </a:rPr>
              <a:t>OUR FUTURE WILL BE BETTER</a:t>
            </a:r>
            <a:endParaRPr lang="en-US" altLang="zh-CN" sz="1400" b="1" dirty="0">
              <a:solidFill>
                <a:schemeClr val="bg1"/>
              </a:solidFill>
              <a:latin typeface="Arial" panose="020B0604020202020204" pitchFamily="34" charset="0"/>
              <a:ea typeface="思源黑体 CN Light" panose="020B0300000000000000" pitchFamily="34" charset="-122"/>
            </a:endParaRPr>
          </a:p>
        </p:txBody>
      </p:sp>
      <p:cxnSp>
        <p:nvCxnSpPr>
          <p:cNvPr id="24" name="PA-直接连接符 23"/>
          <p:cNvCxnSpPr/>
          <p:nvPr>
            <p:custDataLst>
              <p:tags r:id="rId9"/>
            </p:custDataLst>
          </p:nvPr>
        </p:nvCxnSpPr>
        <p:spPr>
          <a:xfrm>
            <a:off x="10109203" y="5798459"/>
            <a:ext cx="1284512" cy="0"/>
          </a:xfrm>
          <a:prstGeom prst="line">
            <a:avLst/>
          </a:prstGeom>
          <a:ln>
            <a:solidFill>
              <a:schemeClr val="bg1">
                <a:alpha val="21000"/>
              </a:schemeClr>
            </a:solidFill>
          </a:ln>
        </p:spPr>
        <p:style>
          <a:lnRef idx="1">
            <a:schemeClr val="accent1"/>
          </a:lnRef>
          <a:fillRef idx="0">
            <a:schemeClr val="accent1"/>
          </a:fillRef>
          <a:effectRef idx="0">
            <a:schemeClr val="accent1"/>
          </a:effectRef>
          <a:fontRef idx="minor">
            <a:schemeClr val="tx1"/>
          </a:fontRef>
        </p:style>
      </p:cxnSp>
      <p:sp>
        <p:nvSpPr>
          <p:cNvPr id="28" name="PA-矩形 27"/>
          <p:cNvSpPr/>
          <p:nvPr>
            <p:custDataLst>
              <p:tags r:id="rId10"/>
            </p:custDataLst>
          </p:nvPr>
        </p:nvSpPr>
        <p:spPr>
          <a:xfrm>
            <a:off x="1882599" y="267355"/>
            <a:ext cx="1303173" cy="830997"/>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阿里巴巴普惠体 R" panose="00020600040101010101" pitchFamily="18" charset="-122"/>
              </a:rPr>
              <a:t>YOUR LOGO</a:t>
            </a:r>
            <a:endParaRPr kumimoji="0" lang="zh-CN" altLang="en-US" sz="2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阿里巴巴普惠体 R"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14:bounceEnd="38000">
                                          <p:cBhvr>
                                            <p:cTn id="7" dur="2000" fill="hold">
                                              <p:stCondLst>
                                                <p:cond delay="0"/>
                                              </p:stCondLst>
                                            </p:cTn>
                                            <p:tgtEl>
                                              <p:spTgt spid="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9"/>
                                            </p:tgtEl>
                                            <p:attrNameLst>
                                              <p:attrName>style.visibility</p:attrName>
                                            </p:attrNameLst>
                                          </p:cBhvr>
                                          <p:to>
                                            <p:strVal val="visible"/>
                                          </p:to>
                                        </p:set>
                                        <p:anim to="" calcmode="lin" valueType="num" p14:bounceEnd="38000">
                                          <p:cBhvr>
                                            <p:cTn id="11"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14:bounceEnd="38000">
                                          <p:cBhvr>
                                            <p:cTn id="15"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14:bounceEnd="38000">
                                          <p:cBhvr>
                                            <p:cTn id="19"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13"/>
                                            </p:tgtEl>
                                            <p:attrNameLst>
                                              <p:attrName>style.visibility</p:attrName>
                                            </p:attrNameLst>
                                          </p:cBhvr>
                                          <p:to>
                                            <p:strVal val="visible"/>
                                          </p:to>
                                        </p:set>
                                        <p:anim to="" calcmode="lin" valueType="num" p14:bounceEnd="38000">
                                          <p:cBhvr>
                                            <p:cTn id="23"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18"/>
                                            </p:tgtEl>
                                            <p:attrNameLst>
                                              <p:attrName>style.visibility</p:attrName>
                                            </p:attrNameLst>
                                          </p:cBhvr>
                                          <p:to>
                                            <p:strVal val="visible"/>
                                          </p:to>
                                        </p:set>
                                        <p:anim to="" calcmode="lin" valueType="num" p14:bounceEnd="38000">
                                          <p:cBhvr>
                                            <p:cTn id="27" dur="2000" fill="hold">
                                              <p:stCondLst>
                                                <p:cond delay="0"/>
                                              </p:stCondLst>
                                            </p:cTn>
                                            <p:tgtEl>
                                              <p:spTgt spid="1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1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19"/>
                                            </p:tgtEl>
                                            <p:attrNameLst>
                                              <p:attrName>style.visibility</p:attrName>
                                            </p:attrNameLst>
                                          </p:cBhvr>
                                          <p:to>
                                            <p:strVal val="visible"/>
                                          </p:to>
                                        </p:set>
                                        <p:anim to="" calcmode="lin" valueType="num" p14:bounceEnd="38000">
                                          <p:cBhvr>
                                            <p:cTn id="31" dur="2000" fill="hold">
                                              <p:stCondLst>
                                                <p:cond delay="0"/>
                                              </p:stCondLst>
                                            </p:cTn>
                                            <p:tgtEl>
                                              <p:spTgt spid="1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1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14:presetBounceEnd="38000">
                                      <p:stCondLst>
                                        <p:cond delay="0"/>
                                      </p:stCondLst>
                                      <p:childTnLst>
                                        <p:set>
                                          <p:cBhvr>
                                            <p:cTn id="34" dur="1" fill="hold">
                                              <p:stCondLst>
                                                <p:cond delay="0"/>
                                              </p:stCondLst>
                                            </p:cTn>
                                            <p:tgtEl>
                                              <p:spTgt spid="24"/>
                                            </p:tgtEl>
                                            <p:attrNameLst>
                                              <p:attrName>style.visibility</p:attrName>
                                            </p:attrNameLst>
                                          </p:cBhvr>
                                          <p:to>
                                            <p:strVal val="visible"/>
                                          </p:to>
                                        </p:set>
                                        <p:anim to="" calcmode="lin" valueType="num" p14:bounceEnd="38000">
                                          <p:cBhvr>
                                            <p:cTn id="35" dur="2000" fill="hold">
                                              <p:stCondLst>
                                                <p:cond delay="0"/>
                                              </p:stCondLst>
                                            </p:cTn>
                                            <p:tgtEl>
                                              <p:spTgt spid="2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2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28"/>
                                            </p:tgtEl>
                                            <p:attrNameLst>
                                              <p:attrName>style.visibility</p:attrName>
                                            </p:attrNameLst>
                                          </p:cBhvr>
                                          <p:to>
                                            <p:strVal val="visible"/>
                                          </p:to>
                                        </p:set>
                                        <p:anim to="" calcmode="lin" valueType="num" p14:bounceEnd="38000">
                                          <p:cBhvr>
                                            <p:cTn id="39" dur="2000" fill="hold">
                                              <p:stCondLst>
                                                <p:cond delay="0"/>
                                              </p:stCondLst>
                                            </p:cTn>
                                            <p:tgtEl>
                                              <p:spTgt spid="2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2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8" grpId="0"/>
          <p:bldP spid="19"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2000" fill="hold">
                                              <p:stCondLst>
                                                <p:cond delay="0"/>
                                              </p:stCondLst>
                                            </p:cTn>
                                            <p:tgtEl>
                                              <p:spTgt spid="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to="" calcmode="lin" valueType="num">
                                          <p:cBhvr>
                                            <p:cTn id="11"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to="" calcmode="lin" valueType="num">
                                          <p:cBhvr>
                                            <p:cTn id="23"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to="" calcmode="lin" valueType="num">
                                          <p:cBhvr>
                                            <p:cTn id="27" dur="2000" fill="hold">
                                              <p:stCondLst>
                                                <p:cond delay="0"/>
                                              </p:stCondLst>
                                            </p:cTn>
                                            <p:tgtEl>
                                              <p:spTgt spid="1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1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to="" calcmode="lin" valueType="num">
                                          <p:cBhvr>
                                            <p:cTn id="31" dur="2000" fill="hold">
                                              <p:stCondLst>
                                                <p:cond delay="0"/>
                                              </p:stCondLst>
                                            </p:cTn>
                                            <p:tgtEl>
                                              <p:spTgt spid="1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1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to="" calcmode="lin" valueType="num">
                                          <p:cBhvr>
                                            <p:cTn id="35" dur="2000" fill="hold">
                                              <p:stCondLst>
                                                <p:cond delay="0"/>
                                              </p:stCondLst>
                                            </p:cTn>
                                            <p:tgtEl>
                                              <p:spTgt spid="2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2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to="" calcmode="lin" valueType="num">
                                          <p:cBhvr>
                                            <p:cTn id="39" dur="2000" fill="hold">
                                              <p:stCondLst>
                                                <p:cond delay="0"/>
                                              </p:stCondLst>
                                            </p:cTn>
                                            <p:tgtEl>
                                              <p:spTgt spid="2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2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8" grpId="0"/>
          <p:bldP spid="19" grpId="0"/>
          <p:bldP spid="2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950686" y="540657"/>
            <a:ext cx="3851124" cy="5776686"/>
          </a:xfrm>
          <a:prstGeom prst="rect">
            <a:avLst/>
          </a:prstGeom>
        </p:spPr>
      </p:pic>
      <p:sp>
        <p:nvSpPr>
          <p:cNvPr id="6" name="PA-矩形 5"/>
          <p:cNvSpPr/>
          <p:nvPr>
            <p:custDataLst>
              <p:tags r:id="rId3"/>
            </p:custDataLst>
          </p:nvPr>
        </p:nvSpPr>
        <p:spPr>
          <a:xfrm>
            <a:off x="950684" y="540657"/>
            <a:ext cx="3851125" cy="5776686"/>
          </a:xfrm>
          <a:prstGeom prst="rect">
            <a:avLst/>
          </a:prstGeom>
          <a:solidFill>
            <a:schemeClr val="tx1">
              <a:lumMod val="95000"/>
              <a:lumOff val="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7" name="PA-矩形 6"/>
          <p:cNvSpPr/>
          <p:nvPr>
            <p:custDataLst>
              <p:tags r:id="rId4"/>
            </p:custDataLst>
          </p:nvPr>
        </p:nvSpPr>
        <p:spPr>
          <a:xfrm>
            <a:off x="5849160" y="857903"/>
            <a:ext cx="2137689" cy="1200329"/>
          </a:xfrm>
          <a:prstGeom prst="rect">
            <a:avLst/>
          </a:prstGeom>
        </p:spPr>
        <p:txBody>
          <a:bodyPr wrap="square">
            <a:spAutoFit/>
          </a:bodyPr>
          <a:lstStyle/>
          <a:p>
            <a:pPr algn="dist">
              <a:defRPr/>
            </a:pPr>
            <a:r>
              <a:rPr lang="zh-CN" altLang="en-US" sz="7200" spc="400" dirty="0">
                <a:latin typeface="思源黑体 CN Bold" panose="020B0800000000000000" pitchFamily="34" charset="-122"/>
                <a:ea typeface="思源黑体 CN Bold" panose="020B0800000000000000" pitchFamily="34" charset="-122"/>
                <a:cs typeface="+mn-ea"/>
                <a:sym typeface="庞门正道标题体" panose="02010600030101010101" pitchFamily="2" charset="-122"/>
              </a:rPr>
              <a:t>目录</a:t>
            </a:r>
            <a:endParaRPr lang="zh-CN" altLang="en-US" sz="7200" spc="400" dirty="0">
              <a:latin typeface="思源黑体 CN Bold" panose="020B0800000000000000" pitchFamily="34" charset="-122"/>
              <a:ea typeface="思源黑体 CN Bold" panose="020B0800000000000000" pitchFamily="34" charset="-122"/>
              <a:cs typeface="+mn-ea"/>
              <a:sym typeface="庞门正道标题体" panose="02010600030101010101" pitchFamily="2" charset="-122"/>
            </a:endParaRPr>
          </a:p>
        </p:txBody>
      </p:sp>
      <p:grpSp>
        <p:nvGrpSpPr>
          <p:cNvPr id="10" name="PA-组合 9"/>
          <p:cNvGrpSpPr/>
          <p:nvPr>
            <p:custDataLst>
              <p:tags r:id="rId5"/>
            </p:custDataLst>
          </p:nvPr>
        </p:nvGrpSpPr>
        <p:grpSpPr>
          <a:xfrm>
            <a:off x="7821418" y="1287033"/>
            <a:ext cx="2944947" cy="439620"/>
            <a:chOff x="3002676" y="1405108"/>
            <a:chExt cx="2944947" cy="439620"/>
          </a:xfrm>
        </p:grpSpPr>
        <p:sp>
          <p:nvSpPr>
            <p:cNvPr id="11" name="PA-文本框 26"/>
            <p:cNvSpPr txBox="1"/>
            <p:nvPr>
              <p:custDataLst>
                <p:tags r:id="rId6"/>
              </p:custDataLst>
            </p:nvPr>
          </p:nvSpPr>
          <p:spPr>
            <a:xfrm>
              <a:off x="3002676" y="1405108"/>
              <a:ext cx="1823457" cy="369332"/>
            </a:xfrm>
            <a:prstGeom prst="rect">
              <a:avLst/>
            </a:prstGeom>
            <a:noFill/>
          </p:spPr>
          <p:txBody>
            <a:bodyPr wrap="square" rtlCol="0">
              <a:spAutoFit/>
            </a:bodyPr>
            <a:lstStyle/>
            <a:p>
              <a:pPr algn="dist"/>
              <a:r>
                <a:rPr lang="en-US" altLang="zh-CN" dirty="0">
                  <a:latin typeface="思源黑体 CN Medium" panose="020B0600000000000000" pitchFamily="34" charset="-122"/>
                  <a:ea typeface="思源黑体 CN Medium" panose="020B0600000000000000" pitchFamily="34" charset="-122"/>
                  <a:cs typeface="+mn-ea"/>
                  <a:sym typeface="字魂58号-创中黑" panose="00000500000000000000" pitchFamily="2" charset="-122"/>
                </a:rPr>
                <a:t>CONTENTS</a:t>
              </a:r>
              <a:endParaRPr lang="zh-CN" altLang="en-US" dirty="0">
                <a:latin typeface="思源黑体 CN Medium" panose="020B0600000000000000" pitchFamily="34" charset="-122"/>
                <a:ea typeface="思源黑体 CN Medium" panose="020B0600000000000000" pitchFamily="34" charset="-122"/>
                <a:cs typeface="+mn-ea"/>
                <a:sym typeface="字魂58号-创中黑" panose="00000500000000000000" pitchFamily="2" charset="-122"/>
              </a:endParaRPr>
            </a:p>
          </p:txBody>
        </p:sp>
        <p:cxnSp>
          <p:nvCxnSpPr>
            <p:cNvPr id="12" name="PA-直接连接符 11"/>
            <p:cNvCxnSpPr/>
            <p:nvPr>
              <p:custDataLst>
                <p:tags r:id="rId7"/>
              </p:custDataLst>
            </p:nvPr>
          </p:nvCxnSpPr>
          <p:spPr>
            <a:xfrm>
              <a:off x="3104275" y="1844728"/>
              <a:ext cx="716089" cy="0"/>
            </a:xfrm>
            <a:prstGeom prst="line">
              <a:avLst/>
            </a:prstGeom>
            <a:ln w="38100">
              <a:gradFill>
                <a:gsLst>
                  <a:gs pos="0">
                    <a:srgbClr val="7E77EE"/>
                  </a:gs>
                  <a:gs pos="100000">
                    <a:srgbClr val="6259F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PA-直接连接符 12"/>
            <p:cNvCxnSpPr/>
            <p:nvPr>
              <p:custDataLst>
                <p:tags r:id="rId8"/>
              </p:custDataLst>
            </p:nvPr>
          </p:nvCxnSpPr>
          <p:spPr>
            <a:xfrm>
              <a:off x="3809934" y="1844728"/>
              <a:ext cx="2137689" cy="0"/>
            </a:xfrm>
            <a:prstGeom prst="line">
              <a:avLst/>
            </a:prstGeom>
            <a:ln w="3175">
              <a:solidFill>
                <a:srgbClr val="7E77EE"/>
              </a:solidFill>
            </a:ln>
          </p:spPr>
          <p:style>
            <a:lnRef idx="1">
              <a:schemeClr val="accent1"/>
            </a:lnRef>
            <a:fillRef idx="0">
              <a:schemeClr val="accent1"/>
            </a:fillRef>
            <a:effectRef idx="0">
              <a:schemeClr val="accent1"/>
            </a:effectRef>
            <a:fontRef idx="minor">
              <a:schemeClr val="tx1"/>
            </a:fontRef>
          </p:style>
        </p:cxnSp>
      </p:grpSp>
      <p:sp>
        <p:nvSpPr>
          <p:cNvPr id="14" name="PA-文本框 13"/>
          <p:cNvSpPr txBox="1"/>
          <p:nvPr>
            <p:custDataLst>
              <p:tags r:id="rId9"/>
            </p:custDataLst>
          </p:nvPr>
        </p:nvSpPr>
        <p:spPr>
          <a:xfrm>
            <a:off x="7777348" y="2292993"/>
            <a:ext cx="1470520" cy="461665"/>
          </a:xfrm>
          <a:prstGeom prst="rect">
            <a:avLst/>
          </a:prstGeom>
          <a:noFill/>
        </p:spPr>
        <p:txBody>
          <a:bodyPr wrap="square" rtlCol="0">
            <a:spAutoFit/>
          </a:bodyPr>
          <a:lstStyle/>
          <a:p>
            <a:pPr algn="dist"/>
            <a:r>
              <a:rPr lang="zh-CN" altLang="en-US" sz="24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OPPOSans H" panose="00020600040101010101" pitchFamily="18" charset="-122"/>
              </a:rPr>
              <a:t>工作概况</a:t>
            </a:r>
            <a:endParaRPr lang="zh-CN" altLang="en-US" sz="24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OPPOSans H" panose="00020600040101010101" pitchFamily="18" charset="-122"/>
            </a:endParaRPr>
          </a:p>
        </p:txBody>
      </p:sp>
      <p:sp>
        <p:nvSpPr>
          <p:cNvPr id="18" name="PA-文本框 17"/>
          <p:cNvSpPr txBox="1"/>
          <p:nvPr>
            <p:custDataLst>
              <p:tags r:id="rId10"/>
            </p:custDataLst>
          </p:nvPr>
        </p:nvSpPr>
        <p:spPr>
          <a:xfrm>
            <a:off x="7777348" y="3299185"/>
            <a:ext cx="1470521" cy="461665"/>
          </a:xfrm>
          <a:prstGeom prst="rect">
            <a:avLst/>
          </a:prstGeom>
          <a:noFill/>
        </p:spPr>
        <p:txBody>
          <a:bodyPr wrap="square" rtlCol="0">
            <a:spAutoFit/>
          </a:bodyPr>
          <a:lstStyle/>
          <a:p>
            <a:pPr algn="dist"/>
            <a:r>
              <a:rPr lang="zh-CN" altLang="en-US" sz="24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OPPOSans H" panose="00020600040101010101" pitchFamily="18" charset="-122"/>
              </a:rPr>
              <a:t>工作成绩</a:t>
            </a:r>
            <a:endParaRPr lang="zh-CN" altLang="en-US" sz="24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OPPOSans H" panose="00020600040101010101" pitchFamily="18" charset="-122"/>
            </a:endParaRPr>
          </a:p>
        </p:txBody>
      </p:sp>
      <p:sp>
        <p:nvSpPr>
          <p:cNvPr id="22" name="PA-文本框 21"/>
          <p:cNvSpPr txBox="1"/>
          <p:nvPr>
            <p:custDataLst>
              <p:tags r:id="rId11"/>
            </p:custDataLst>
          </p:nvPr>
        </p:nvSpPr>
        <p:spPr>
          <a:xfrm>
            <a:off x="7777348" y="4305377"/>
            <a:ext cx="1470521" cy="461665"/>
          </a:xfrm>
          <a:prstGeom prst="rect">
            <a:avLst/>
          </a:prstGeom>
          <a:noFill/>
        </p:spPr>
        <p:txBody>
          <a:bodyPr wrap="square" rtlCol="0">
            <a:spAutoFit/>
          </a:bodyPr>
          <a:lstStyle/>
          <a:p>
            <a:pPr algn="dist"/>
            <a:r>
              <a:rPr lang="zh-CN" altLang="en-US" sz="24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OPPOSans H" panose="00020600040101010101" pitchFamily="18" charset="-122"/>
              </a:rPr>
              <a:t>经验分享</a:t>
            </a:r>
            <a:endParaRPr lang="zh-CN" altLang="en-US" sz="24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OPPOSans H" panose="00020600040101010101" pitchFamily="18" charset="-122"/>
            </a:endParaRPr>
          </a:p>
        </p:txBody>
      </p:sp>
      <p:sp>
        <p:nvSpPr>
          <p:cNvPr id="26" name="PA-文本框 25"/>
          <p:cNvSpPr txBox="1"/>
          <p:nvPr>
            <p:custDataLst>
              <p:tags r:id="rId12"/>
            </p:custDataLst>
          </p:nvPr>
        </p:nvSpPr>
        <p:spPr>
          <a:xfrm>
            <a:off x="7777348" y="5311569"/>
            <a:ext cx="1470521" cy="461665"/>
          </a:xfrm>
          <a:prstGeom prst="rect">
            <a:avLst/>
          </a:prstGeom>
          <a:noFill/>
        </p:spPr>
        <p:txBody>
          <a:bodyPr wrap="square" rtlCol="0">
            <a:spAutoFit/>
          </a:bodyPr>
          <a:lstStyle/>
          <a:p>
            <a:pPr algn="dist"/>
            <a:r>
              <a:rPr lang="zh-CN" altLang="en-US" sz="24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OPPOSans H" panose="00020600040101010101" pitchFamily="18" charset="-122"/>
              </a:rPr>
              <a:t>未来展望</a:t>
            </a:r>
            <a:endParaRPr lang="zh-CN" altLang="en-US" sz="24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OPPOSans H" panose="00020600040101010101" pitchFamily="18" charset="-122"/>
            </a:endParaRPr>
          </a:p>
        </p:txBody>
      </p:sp>
      <p:grpSp>
        <p:nvGrpSpPr>
          <p:cNvPr id="34" name="PA-组合 33"/>
          <p:cNvGrpSpPr/>
          <p:nvPr>
            <p:custDataLst>
              <p:tags r:id="rId13"/>
            </p:custDataLst>
          </p:nvPr>
        </p:nvGrpSpPr>
        <p:grpSpPr>
          <a:xfrm>
            <a:off x="6671942" y="2296294"/>
            <a:ext cx="617633" cy="468000"/>
            <a:chOff x="6831598" y="2281436"/>
            <a:chExt cx="617633" cy="468000"/>
          </a:xfrm>
        </p:grpSpPr>
        <p:sp>
          <p:nvSpPr>
            <p:cNvPr id="17" name="PA-文本框 16"/>
            <p:cNvSpPr txBox="1"/>
            <p:nvPr>
              <p:custDataLst>
                <p:tags r:id="rId14"/>
              </p:custDataLst>
            </p:nvPr>
          </p:nvSpPr>
          <p:spPr>
            <a:xfrm>
              <a:off x="6831598" y="2281437"/>
              <a:ext cx="617633" cy="461665"/>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pPr algn="ctr"/>
              <a:r>
                <a:rPr lang="en-US" altLang="zh-CN" sz="2400" spc="-300" dirty="0">
                  <a:solidFill>
                    <a:schemeClr val="tx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01</a:t>
              </a:r>
              <a:endParaRPr lang="zh-CN" altLang="en-US" sz="2400" spc="-300" dirty="0">
                <a:solidFill>
                  <a:schemeClr val="tx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cxnSp>
          <p:nvCxnSpPr>
            <p:cNvPr id="32" name="PA-直接连接符 31"/>
            <p:cNvCxnSpPr/>
            <p:nvPr>
              <p:custDataLst>
                <p:tags r:id="rId15"/>
              </p:custDataLst>
            </p:nvPr>
          </p:nvCxnSpPr>
          <p:spPr>
            <a:xfrm>
              <a:off x="6831598" y="2281436"/>
              <a:ext cx="0" cy="468000"/>
            </a:xfrm>
            <a:prstGeom prst="line">
              <a:avLst/>
            </a:prstGeom>
            <a:ln w="38100">
              <a:solidFill>
                <a:srgbClr val="7E77EE"/>
              </a:solidFill>
            </a:ln>
          </p:spPr>
          <p:style>
            <a:lnRef idx="1">
              <a:schemeClr val="accent1"/>
            </a:lnRef>
            <a:fillRef idx="0">
              <a:schemeClr val="accent1"/>
            </a:fillRef>
            <a:effectRef idx="0">
              <a:schemeClr val="accent1"/>
            </a:effectRef>
            <a:fontRef idx="minor">
              <a:schemeClr val="tx1"/>
            </a:fontRef>
          </p:style>
        </p:cxnSp>
      </p:grpSp>
      <p:grpSp>
        <p:nvGrpSpPr>
          <p:cNvPr id="35" name="PA-组合 34"/>
          <p:cNvGrpSpPr/>
          <p:nvPr>
            <p:custDataLst>
              <p:tags r:id="rId16"/>
            </p:custDataLst>
          </p:nvPr>
        </p:nvGrpSpPr>
        <p:grpSpPr>
          <a:xfrm>
            <a:off x="6671942" y="3300835"/>
            <a:ext cx="617633" cy="468000"/>
            <a:chOff x="6831598" y="2281436"/>
            <a:chExt cx="617633" cy="468000"/>
          </a:xfrm>
        </p:grpSpPr>
        <p:sp>
          <p:nvSpPr>
            <p:cNvPr id="36" name="PA-文本框 35"/>
            <p:cNvSpPr txBox="1"/>
            <p:nvPr>
              <p:custDataLst>
                <p:tags r:id="rId17"/>
              </p:custDataLst>
            </p:nvPr>
          </p:nvSpPr>
          <p:spPr>
            <a:xfrm>
              <a:off x="6831598" y="2281437"/>
              <a:ext cx="617633" cy="461665"/>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pPr algn="ctr"/>
              <a:r>
                <a:rPr lang="en-US" altLang="zh-CN" sz="2400" spc="-300" dirty="0">
                  <a:solidFill>
                    <a:schemeClr val="tx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02</a:t>
              </a:r>
              <a:endParaRPr lang="zh-CN" altLang="en-US" sz="2400" spc="-300" dirty="0">
                <a:solidFill>
                  <a:schemeClr val="tx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cxnSp>
          <p:nvCxnSpPr>
            <p:cNvPr id="37" name="PA-直接连接符 36"/>
            <p:cNvCxnSpPr/>
            <p:nvPr>
              <p:custDataLst>
                <p:tags r:id="rId18"/>
              </p:custDataLst>
            </p:nvPr>
          </p:nvCxnSpPr>
          <p:spPr>
            <a:xfrm>
              <a:off x="6831598" y="2281436"/>
              <a:ext cx="0" cy="468000"/>
            </a:xfrm>
            <a:prstGeom prst="line">
              <a:avLst/>
            </a:prstGeom>
            <a:ln w="38100">
              <a:solidFill>
                <a:srgbClr val="7E77EE"/>
              </a:solidFill>
            </a:ln>
          </p:spPr>
          <p:style>
            <a:lnRef idx="1">
              <a:schemeClr val="accent1"/>
            </a:lnRef>
            <a:fillRef idx="0">
              <a:schemeClr val="accent1"/>
            </a:fillRef>
            <a:effectRef idx="0">
              <a:schemeClr val="accent1"/>
            </a:effectRef>
            <a:fontRef idx="minor">
              <a:schemeClr val="tx1"/>
            </a:fontRef>
          </p:style>
        </p:cxnSp>
      </p:grpSp>
      <p:grpSp>
        <p:nvGrpSpPr>
          <p:cNvPr id="38" name="PA-组合 37"/>
          <p:cNvGrpSpPr/>
          <p:nvPr>
            <p:custDataLst>
              <p:tags r:id="rId19"/>
            </p:custDataLst>
          </p:nvPr>
        </p:nvGrpSpPr>
        <p:grpSpPr>
          <a:xfrm>
            <a:off x="6671942" y="4299042"/>
            <a:ext cx="617633" cy="468000"/>
            <a:chOff x="6831598" y="2281436"/>
            <a:chExt cx="617633" cy="468000"/>
          </a:xfrm>
        </p:grpSpPr>
        <p:sp>
          <p:nvSpPr>
            <p:cNvPr id="39" name="PA-文本框 38"/>
            <p:cNvSpPr txBox="1"/>
            <p:nvPr>
              <p:custDataLst>
                <p:tags r:id="rId20"/>
              </p:custDataLst>
            </p:nvPr>
          </p:nvSpPr>
          <p:spPr>
            <a:xfrm>
              <a:off x="6831598" y="2281437"/>
              <a:ext cx="617633" cy="461665"/>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pPr algn="ctr"/>
              <a:r>
                <a:rPr lang="en-US" altLang="zh-CN" sz="2400" spc="-300" dirty="0">
                  <a:solidFill>
                    <a:schemeClr val="tx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03</a:t>
              </a:r>
              <a:endParaRPr lang="zh-CN" altLang="en-US" sz="2400" spc="-300" dirty="0">
                <a:solidFill>
                  <a:schemeClr val="tx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cxnSp>
          <p:nvCxnSpPr>
            <p:cNvPr id="40" name="PA-直接连接符 39"/>
            <p:cNvCxnSpPr/>
            <p:nvPr>
              <p:custDataLst>
                <p:tags r:id="rId21"/>
              </p:custDataLst>
            </p:nvPr>
          </p:nvCxnSpPr>
          <p:spPr>
            <a:xfrm>
              <a:off x="6831598" y="2281436"/>
              <a:ext cx="0" cy="468000"/>
            </a:xfrm>
            <a:prstGeom prst="line">
              <a:avLst/>
            </a:prstGeom>
            <a:ln w="38100">
              <a:solidFill>
                <a:srgbClr val="7E77EE"/>
              </a:solidFill>
            </a:ln>
          </p:spPr>
          <p:style>
            <a:lnRef idx="1">
              <a:schemeClr val="accent1"/>
            </a:lnRef>
            <a:fillRef idx="0">
              <a:schemeClr val="accent1"/>
            </a:fillRef>
            <a:effectRef idx="0">
              <a:schemeClr val="accent1"/>
            </a:effectRef>
            <a:fontRef idx="minor">
              <a:schemeClr val="tx1"/>
            </a:fontRef>
          </p:style>
        </p:cxnSp>
      </p:grpSp>
      <p:grpSp>
        <p:nvGrpSpPr>
          <p:cNvPr id="41" name="PA-组合 40"/>
          <p:cNvGrpSpPr/>
          <p:nvPr>
            <p:custDataLst>
              <p:tags r:id="rId22"/>
            </p:custDataLst>
          </p:nvPr>
        </p:nvGrpSpPr>
        <p:grpSpPr>
          <a:xfrm>
            <a:off x="6671942" y="5290916"/>
            <a:ext cx="617633" cy="468000"/>
            <a:chOff x="6831598" y="2281436"/>
            <a:chExt cx="617633" cy="468000"/>
          </a:xfrm>
        </p:grpSpPr>
        <p:sp>
          <p:nvSpPr>
            <p:cNvPr id="42" name="PA-文本框 41"/>
            <p:cNvSpPr txBox="1"/>
            <p:nvPr>
              <p:custDataLst>
                <p:tags r:id="rId23"/>
              </p:custDataLst>
            </p:nvPr>
          </p:nvSpPr>
          <p:spPr>
            <a:xfrm>
              <a:off x="6831598" y="2281437"/>
              <a:ext cx="617633" cy="461665"/>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pPr algn="ctr"/>
              <a:r>
                <a:rPr lang="en-US" altLang="zh-CN" sz="2400" spc="-300" dirty="0">
                  <a:solidFill>
                    <a:schemeClr val="tx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04</a:t>
              </a:r>
              <a:endParaRPr lang="zh-CN" altLang="en-US" sz="2400" spc="-300" dirty="0">
                <a:solidFill>
                  <a:schemeClr val="tx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cxnSp>
          <p:nvCxnSpPr>
            <p:cNvPr id="43" name="PA-直接连接符 42"/>
            <p:cNvCxnSpPr/>
            <p:nvPr>
              <p:custDataLst>
                <p:tags r:id="rId24"/>
              </p:custDataLst>
            </p:nvPr>
          </p:nvCxnSpPr>
          <p:spPr>
            <a:xfrm>
              <a:off x="6831598" y="2281436"/>
              <a:ext cx="0" cy="468000"/>
            </a:xfrm>
            <a:prstGeom prst="line">
              <a:avLst/>
            </a:prstGeom>
            <a:ln w="38100">
              <a:solidFill>
                <a:srgbClr val="7E77EE"/>
              </a:solidFill>
            </a:ln>
          </p:spPr>
          <p:style>
            <a:lnRef idx="1">
              <a:schemeClr val="accent1"/>
            </a:lnRef>
            <a:fillRef idx="0">
              <a:schemeClr val="accent1"/>
            </a:fillRef>
            <a:effectRef idx="0">
              <a:schemeClr val="accent1"/>
            </a:effectRef>
            <a:fontRef idx="minor">
              <a:schemeClr val="tx1"/>
            </a:fontRef>
          </p:style>
        </p:cxnSp>
      </p:grpSp>
      <p:sp>
        <p:nvSpPr>
          <p:cNvPr id="44" name="PA-矩形 43"/>
          <p:cNvSpPr/>
          <p:nvPr>
            <p:custDataLst>
              <p:tags r:id="rId25"/>
            </p:custDataLst>
          </p:nvPr>
        </p:nvSpPr>
        <p:spPr>
          <a:xfrm>
            <a:off x="10247086" y="171325"/>
            <a:ext cx="1502115"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14:bounceEnd="38000">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14:bounceEnd="38000">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14:bounceEnd="38000">
                                          <p:cBhvr>
                                            <p:cTn id="15" dur="2000" fill="hold">
                                              <p:stCondLst>
                                                <p:cond delay="0"/>
                                              </p:stCondLst>
                                            </p:cTn>
                                            <p:tgtEl>
                                              <p:spTgt spid="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10"/>
                                            </p:tgtEl>
                                            <p:attrNameLst>
                                              <p:attrName>style.visibility</p:attrName>
                                            </p:attrNameLst>
                                          </p:cBhvr>
                                          <p:to>
                                            <p:strVal val="visible"/>
                                          </p:to>
                                        </p:set>
                                        <p:anim to="" calcmode="lin" valueType="num" p14:bounceEnd="38000">
                                          <p:cBhvr>
                                            <p:cTn id="19"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14"/>
                                            </p:tgtEl>
                                            <p:attrNameLst>
                                              <p:attrName>style.visibility</p:attrName>
                                            </p:attrNameLst>
                                          </p:cBhvr>
                                          <p:to>
                                            <p:strVal val="visible"/>
                                          </p:to>
                                        </p:set>
                                        <p:anim to="" calcmode="lin" valueType="num" p14:bounceEnd="38000">
                                          <p:cBhvr>
                                            <p:cTn id="23"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18"/>
                                            </p:tgtEl>
                                            <p:attrNameLst>
                                              <p:attrName>style.visibility</p:attrName>
                                            </p:attrNameLst>
                                          </p:cBhvr>
                                          <p:to>
                                            <p:strVal val="visible"/>
                                          </p:to>
                                        </p:set>
                                        <p:anim to="" calcmode="lin" valueType="num" p14:bounceEnd="38000">
                                          <p:cBhvr>
                                            <p:cTn id="27" dur="2000" fill="hold">
                                              <p:stCondLst>
                                                <p:cond delay="0"/>
                                              </p:stCondLst>
                                            </p:cTn>
                                            <p:tgtEl>
                                              <p:spTgt spid="1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1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22"/>
                                            </p:tgtEl>
                                            <p:attrNameLst>
                                              <p:attrName>style.visibility</p:attrName>
                                            </p:attrNameLst>
                                          </p:cBhvr>
                                          <p:to>
                                            <p:strVal val="visible"/>
                                          </p:to>
                                        </p:set>
                                        <p:anim to="" calcmode="lin" valueType="num" p14:bounceEnd="38000">
                                          <p:cBhvr>
                                            <p:cTn id="31" dur="2000" fill="hold">
                                              <p:stCondLst>
                                                <p:cond delay="0"/>
                                              </p:stCondLst>
                                            </p:cTn>
                                            <p:tgtEl>
                                              <p:spTgt spid="2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2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26"/>
                                            </p:tgtEl>
                                            <p:attrNameLst>
                                              <p:attrName>style.visibility</p:attrName>
                                            </p:attrNameLst>
                                          </p:cBhvr>
                                          <p:to>
                                            <p:strVal val="visible"/>
                                          </p:to>
                                        </p:set>
                                        <p:anim to="" calcmode="lin" valueType="num" p14:bounceEnd="38000">
                                          <p:cBhvr>
                                            <p:cTn id="35"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14:presetBounceEnd="38000">
                                      <p:stCondLst>
                                        <p:cond delay="0"/>
                                      </p:stCondLst>
                                      <p:childTnLst>
                                        <p:set>
                                          <p:cBhvr>
                                            <p:cTn id="38" dur="1" fill="hold">
                                              <p:stCondLst>
                                                <p:cond delay="0"/>
                                              </p:stCondLst>
                                            </p:cTn>
                                            <p:tgtEl>
                                              <p:spTgt spid="34"/>
                                            </p:tgtEl>
                                            <p:attrNameLst>
                                              <p:attrName>style.visibility</p:attrName>
                                            </p:attrNameLst>
                                          </p:cBhvr>
                                          <p:to>
                                            <p:strVal val="visible"/>
                                          </p:to>
                                        </p:set>
                                        <p:anim to="" calcmode="lin" valueType="num" p14:bounceEnd="38000">
                                          <p:cBhvr>
                                            <p:cTn id="39" dur="2000" fill="hold">
                                              <p:stCondLst>
                                                <p:cond delay="0"/>
                                              </p:stCondLst>
                                            </p:cTn>
                                            <p:tgtEl>
                                              <p:spTgt spid="3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3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nodeType="withEffect" p14:presetBounceEnd="38000">
                                      <p:stCondLst>
                                        <p:cond delay="0"/>
                                      </p:stCondLst>
                                      <p:childTnLst>
                                        <p:set>
                                          <p:cBhvr>
                                            <p:cTn id="42" dur="1" fill="hold">
                                              <p:stCondLst>
                                                <p:cond delay="0"/>
                                              </p:stCondLst>
                                            </p:cTn>
                                            <p:tgtEl>
                                              <p:spTgt spid="35"/>
                                            </p:tgtEl>
                                            <p:attrNameLst>
                                              <p:attrName>style.visibility</p:attrName>
                                            </p:attrNameLst>
                                          </p:cBhvr>
                                          <p:to>
                                            <p:strVal val="visible"/>
                                          </p:to>
                                        </p:set>
                                        <p:anim to="" calcmode="lin" valueType="num" p14:bounceEnd="38000">
                                          <p:cBhvr>
                                            <p:cTn id="43" dur="2000" fill="hold">
                                              <p:stCondLst>
                                                <p:cond delay="0"/>
                                              </p:stCondLst>
                                            </p:cTn>
                                            <p:tgtEl>
                                              <p:spTgt spid="3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3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14:presetBounceEnd="38000">
                                      <p:stCondLst>
                                        <p:cond delay="0"/>
                                      </p:stCondLst>
                                      <p:childTnLst>
                                        <p:set>
                                          <p:cBhvr>
                                            <p:cTn id="46" dur="1" fill="hold">
                                              <p:stCondLst>
                                                <p:cond delay="0"/>
                                              </p:stCondLst>
                                            </p:cTn>
                                            <p:tgtEl>
                                              <p:spTgt spid="38"/>
                                            </p:tgtEl>
                                            <p:attrNameLst>
                                              <p:attrName>style.visibility</p:attrName>
                                            </p:attrNameLst>
                                          </p:cBhvr>
                                          <p:to>
                                            <p:strVal val="visible"/>
                                          </p:to>
                                        </p:set>
                                        <p:anim to="" calcmode="lin" valueType="num" p14:bounceEnd="38000">
                                          <p:cBhvr>
                                            <p:cTn id="47" dur="2000" fill="hold">
                                              <p:stCondLst>
                                                <p:cond delay="0"/>
                                              </p:stCondLst>
                                            </p:cTn>
                                            <p:tgtEl>
                                              <p:spTgt spid="3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3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nodeType="withEffect" p14:presetBounceEnd="38000">
                                      <p:stCondLst>
                                        <p:cond delay="0"/>
                                      </p:stCondLst>
                                      <p:childTnLst>
                                        <p:set>
                                          <p:cBhvr>
                                            <p:cTn id="50" dur="1" fill="hold">
                                              <p:stCondLst>
                                                <p:cond delay="0"/>
                                              </p:stCondLst>
                                            </p:cTn>
                                            <p:tgtEl>
                                              <p:spTgt spid="41"/>
                                            </p:tgtEl>
                                            <p:attrNameLst>
                                              <p:attrName>style.visibility</p:attrName>
                                            </p:attrNameLst>
                                          </p:cBhvr>
                                          <p:to>
                                            <p:strVal val="visible"/>
                                          </p:to>
                                        </p:set>
                                        <p:anim to="" calcmode="lin" valueType="num" p14:bounceEnd="38000">
                                          <p:cBhvr>
                                            <p:cTn id="51" dur="2000" fill="hold">
                                              <p:stCondLst>
                                                <p:cond delay="0"/>
                                              </p:stCondLst>
                                            </p:cTn>
                                            <p:tgtEl>
                                              <p:spTgt spid="4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2" dur="2000" fill="hold">
                                              <p:stCondLst>
                                                <p:cond delay="0"/>
                                              </p:stCondLst>
                                            </p:cTn>
                                            <p:tgtEl>
                                              <p:spTgt spid="4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14:presetBounceEnd="38000">
                                      <p:stCondLst>
                                        <p:cond delay="0"/>
                                      </p:stCondLst>
                                      <p:childTnLst>
                                        <p:set>
                                          <p:cBhvr>
                                            <p:cTn id="54" dur="1" fill="hold">
                                              <p:stCondLst>
                                                <p:cond delay="0"/>
                                              </p:stCondLst>
                                            </p:cTn>
                                            <p:tgtEl>
                                              <p:spTgt spid="44"/>
                                            </p:tgtEl>
                                            <p:attrNameLst>
                                              <p:attrName>style.visibility</p:attrName>
                                            </p:attrNameLst>
                                          </p:cBhvr>
                                          <p:to>
                                            <p:strVal val="visible"/>
                                          </p:to>
                                        </p:set>
                                        <p:anim to="" calcmode="lin" valueType="num" p14:bounceEnd="38000">
                                          <p:cBhvr>
                                            <p:cTn id="5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p:bldP spid="18" grpId="0"/>
          <p:bldP spid="22" grpId="0"/>
          <p:bldP spid="26"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2000" fill="hold">
                                              <p:stCondLst>
                                                <p:cond delay="0"/>
                                              </p:stCondLst>
                                            </p:cTn>
                                            <p:tgtEl>
                                              <p:spTgt spid="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to="" calcmode="lin" valueType="num">
                                          <p:cBhvr>
                                            <p:cTn id="19"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to="" calcmode="lin" valueType="num">
                                          <p:cBhvr>
                                            <p:cTn id="23"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to="" calcmode="lin" valueType="num">
                                          <p:cBhvr>
                                            <p:cTn id="27" dur="2000" fill="hold">
                                              <p:stCondLst>
                                                <p:cond delay="0"/>
                                              </p:stCondLst>
                                            </p:cTn>
                                            <p:tgtEl>
                                              <p:spTgt spid="1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1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to="" calcmode="lin" valueType="num">
                                          <p:cBhvr>
                                            <p:cTn id="31" dur="2000" fill="hold">
                                              <p:stCondLst>
                                                <p:cond delay="0"/>
                                              </p:stCondLst>
                                            </p:cTn>
                                            <p:tgtEl>
                                              <p:spTgt spid="2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2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to="" calcmode="lin" valueType="num">
                                          <p:cBhvr>
                                            <p:cTn id="35"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to="" calcmode="lin" valueType="num">
                                          <p:cBhvr>
                                            <p:cTn id="39" dur="2000" fill="hold">
                                              <p:stCondLst>
                                                <p:cond delay="0"/>
                                              </p:stCondLst>
                                            </p:cTn>
                                            <p:tgtEl>
                                              <p:spTgt spid="3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3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 to="" calcmode="lin" valueType="num">
                                          <p:cBhvr>
                                            <p:cTn id="43" dur="2000" fill="hold">
                                              <p:stCondLst>
                                                <p:cond delay="0"/>
                                              </p:stCondLst>
                                            </p:cTn>
                                            <p:tgtEl>
                                              <p:spTgt spid="3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3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 to="" calcmode="lin" valueType="num">
                                          <p:cBhvr>
                                            <p:cTn id="47" dur="2000" fill="hold">
                                              <p:stCondLst>
                                                <p:cond delay="0"/>
                                              </p:stCondLst>
                                            </p:cTn>
                                            <p:tgtEl>
                                              <p:spTgt spid="3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3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to="" calcmode="lin" valueType="num">
                                          <p:cBhvr>
                                            <p:cTn id="51" dur="2000" fill="hold">
                                              <p:stCondLst>
                                                <p:cond delay="0"/>
                                              </p:stCondLst>
                                            </p:cTn>
                                            <p:tgtEl>
                                              <p:spTgt spid="4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2" dur="2000" fill="hold">
                                              <p:stCondLst>
                                                <p:cond delay="0"/>
                                              </p:stCondLst>
                                            </p:cTn>
                                            <p:tgtEl>
                                              <p:spTgt spid="4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to="" calcmode="lin" valueType="num">
                                          <p:cBhvr>
                                            <p:cTn id="5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p:bldP spid="18" grpId="0"/>
          <p:bldP spid="22" grpId="0"/>
          <p:bldP spid="26" grpId="0"/>
          <p:bldP spid="4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1"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7"/>
            <a:ext cx="2504692" cy="761883"/>
          </a:xfrm>
          <a:prstGeom prst="rect">
            <a:avLst/>
          </a:prstGeom>
        </p:spPr>
      </p:pic>
      <p:sp>
        <p:nvSpPr>
          <p:cNvPr id="5" name="文本框 4"/>
          <p:cNvSpPr txBox="1"/>
          <p:nvPr/>
        </p:nvSpPr>
        <p:spPr>
          <a:xfrm>
            <a:off x="4200815" y="4134379"/>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950686" y="540657"/>
            <a:ext cx="3851124" cy="5776686"/>
          </a:xfrm>
          <a:prstGeom prst="rect">
            <a:avLst/>
          </a:prstGeom>
        </p:spPr>
      </p:pic>
      <p:sp>
        <p:nvSpPr>
          <p:cNvPr id="6" name="PA-矩形 5"/>
          <p:cNvSpPr/>
          <p:nvPr>
            <p:custDataLst>
              <p:tags r:id="rId3"/>
            </p:custDataLst>
          </p:nvPr>
        </p:nvSpPr>
        <p:spPr>
          <a:xfrm>
            <a:off x="950684" y="540657"/>
            <a:ext cx="3851125" cy="5776686"/>
          </a:xfrm>
          <a:prstGeom prst="rect">
            <a:avLst/>
          </a:prstGeom>
          <a:solidFill>
            <a:schemeClr val="tx1">
              <a:lumMod val="95000"/>
              <a:lumOff val="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44" name="PA-矩形 43"/>
          <p:cNvSpPr/>
          <p:nvPr>
            <p:custDataLst>
              <p:tags r:id="rId4"/>
            </p:custDataLst>
          </p:nvPr>
        </p:nvSpPr>
        <p:spPr>
          <a:xfrm>
            <a:off x="10218058" y="171325"/>
            <a:ext cx="1531144"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sp>
        <p:nvSpPr>
          <p:cNvPr id="27" name="PA-矩形 26"/>
          <p:cNvSpPr/>
          <p:nvPr>
            <p:custDataLst>
              <p:tags r:id="rId5"/>
            </p:custDataLst>
          </p:nvPr>
        </p:nvSpPr>
        <p:spPr>
          <a:xfrm>
            <a:off x="5716163" y="1859340"/>
            <a:ext cx="5109091" cy="1569660"/>
          </a:xfrm>
          <a:prstGeom prst="rect">
            <a:avLst/>
          </a:prstGeom>
        </p:spPr>
        <p:txBody>
          <a:bodyPr wrap="none">
            <a:spAutoFit/>
          </a:bodyPr>
          <a:lstStyle/>
          <a:p>
            <a:pPr lvl="0">
              <a:defRPr/>
            </a:pPr>
            <a:r>
              <a:rPr lang="zh-CN" altLang="en-US" sz="9600" dirty="0">
                <a:gradFill>
                  <a:gsLst>
                    <a:gs pos="100000">
                      <a:srgbClr val="7E77EE"/>
                    </a:gs>
                    <a:gs pos="0">
                      <a:srgbClr val="6259F0"/>
                    </a:gs>
                  </a:gsLst>
                  <a:lin ang="2700000" scaled="1"/>
                </a:gradFill>
                <a:latin typeface="思源黑体 CN Bold" panose="020B0800000000000000" pitchFamily="34" charset="-122"/>
                <a:ea typeface="思源黑体 CN Bold" panose="020B0800000000000000" pitchFamily="34" charset="-122"/>
              </a:rPr>
              <a:t>工作概况</a:t>
            </a:r>
            <a:endParaRPr lang="zh-CN" altLang="en-US" sz="9600" dirty="0">
              <a:gradFill>
                <a:gsLst>
                  <a:gs pos="100000">
                    <a:srgbClr val="7E77EE"/>
                  </a:gs>
                  <a:gs pos="0">
                    <a:srgbClr val="6259F0"/>
                  </a:gs>
                </a:gsLst>
                <a:lin ang="2700000" scaled="1"/>
              </a:gradFill>
              <a:latin typeface="思源黑体 CN Bold" panose="020B0800000000000000" pitchFamily="34" charset="-122"/>
              <a:ea typeface="思源黑体 CN Bold" panose="020B0800000000000000" pitchFamily="34" charset="-122"/>
            </a:endParaRPr>
          </a:p>
        </p:txBody>
      </p:sp>
      <p:sp>
        <p:nvSpPr>
          <p:cNvPr id="28" name="PA-矩形 27"/>
          <p:cNvSpPr/>
          <p:nvPr>
            <p:custDataLst>
              <p:tags r:id="rId6"/>
            </p:custDataLst>
          </p:nvPr>
        </p:nvSpPr>
        <p:spPr>
          <a:xfrm>
            <a:off x="5839420" y="4233211"/>
            <a:ext cx="2622407" cy="156966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rPr>
              <a:t>PART </a:t>
            </a:r>
            <a:endPar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endParaRPr>
          </a:p>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rPr>
              <a:t>ONE</a:t>
            </a:r>
            <a:endPar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endParaRPr>
          </a:p>
        </p:txBody>
      </p:sp>
      <p:cxnSp>
        <p:nvCxnSpPr>
          <p:cNvPr id="29" name="PA-直接连接符 28"/>
          <p:cNvCxnSpPr/>
          <p:nvPr>
            <p:custDataLst>
              <p:tags r:id="rId7"/>
            </p:custDataLst>
          </p:nvPr>
        </p:nvCxnSpPr>
        <p:spPr>
          <a:xfrm flipV="1">
            <a:off x="5817761" y="3465141"/>
            <a:ext cx="4879268" cy="1"/>
          </a:xfrm>
          <a:prstGeom prst="line">
            <a:avLst/>
          </a:prstGeom>
          <a:ln>
            <a:solidFill>
              <a:srgbClr val="303131"/>
            </a:solidFill>
          </a:ln>
        </p:spPr>
        <p:style>
          <a:lnRef idx="1">
            <a:schemeClr val="accent1"/>
          </a:lnRef>
          <a:fillRef idx="0">
            <a:schemeClr val="accent1"/>
          </a:fillRef>
          <a:effectRef idx="0">
            <a:schemeClr val="accent1"/>
          </a:effectRef>
          <a:fontRef idx="minor">
            <a:schemeClr val="tx1"/>
          </a:fontRef>
        </p:style>
      </p:cxnSp>
      <p:sp>
        <p:nvSpPr>
          <p:cNvPr id="30" name="PA-矩形 29"/>
          <p:cNvSpPr/>
          <p:nvPr>
            <p:custDataLst>
              <p:tags r:id="rId8"/>
            </p:custDataLst>
          </p:nvPr>
        </p:nvSpPr>
        <p:spPr>
          <a:xfrm>
            <a:off x="5716163" y="3534682"/>
            <a:ext cx="3074099" cy="506292"/>
          </a:xfrm>
          <a:prstGeom prst="rect">
            <a:avLst/>
          </a:prstGeom>
        </p:spPr>
        <p:txBody>
          <a:bodyPr wrap="square">
            <a:spAutoFit/>
          </a:bodyPr>
          <a:lstStyle/>
          <a:p>
            <a:pPr lvl="0" algn="dist">
              <a:lnSpc>
                <a:spcPct val="150000"/>
              </a:lnSpc>
              <a:defRPr/>
            </a:pPr>
            <a:r>
              <a:rPr lang="en-US" altLang="zh-CN" sz="2000" i="1" dirty="0">
                <a:solidFill>
                  <a:srgbClr val="303131"/>
                </a:solidFill>
                <a:latin typeface="Arial" panose="020B0604020202020204" pitchFamily="34" charset="0"/>
                <a:ea typeface="思源黑体 CN Light" panose="020B0300000000000000" pitchFamily="34" charset="-122"/>
              </a:rPr>
              <a:t>WORK OVERVIEW</a:t>
            </a:r>
            <a:endParaRPr kumimoji="0" lang="zh-CN" altLang="en-US" sz="2000" b="0" i="1" u="none" strike="noStrike" kern="1200" cap="none" spc="0" normalizeH="0" baseline="0" noProof="0" dirty="0">
              <a:ln>
                <a:noFill/>
              </a:ln>
              <a:solidFill>
                <a:srgbClr val="303131"/>
              </a:solidFill>
              <a:effectLst/>
              <a:uLnTx/>
              <a:uFillTx/>
              <a:latin typeface="Arial" panose="020B0604020202020204" pitchFamily="34" charset="0"/>
              <a:ea typeface="思源黑体 CN Light" panose="020B0300000000000000" pitchFamily="34" charset="-122"/>
            </a:endParaRPr>
          </a:p>
        </p:txBody>
      </p:sp>
      <p:cxnSp>
        <p:nvCxnSpPr>
          <p:cNvPr id="45" name="PA-直接连接符 44"/>
          <p:cNvCxnSpPr/>
          <p:nvPr>
            <p:custDataLst>
              <p:tags r:id="rId9"/>
            </p:custDataLst>
          </p:nvPr>
        </p:nvCxnSpPr>
        <p:spPr>
          <a:xfrm>
            <a:off x="10825254" y="6131609"/>
            <a:ext cx="735599" cy="0"/>
          </a:xfrm>
          <a:prstGeom prst="line">
            <a:avLst/>
          </a:prstGeom>
          <a:ln w="38100">
            <a:solidFill>
              <a:srgbClr val="6259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14:bounceEnd="38000">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14:bounceEnd="38000">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44"/>
                                            </p:tgtEl>
                                            <p:attrNameLst>
                                              <p:attrName>style.visibility</p:attrName>
                                            </p:attrNameLst>
                                          </p:cBhvr>
                                          <p:to>
                                            <p:strVal val="visible"/>
                                          </p:to>
                                        </p:set>
                                        <p:anim to="" calcmode="lin" valueType="num" p14:bounceEnd="38000">
                                          <p:cBhvr>
                                            <p:cTn id="1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27"/>
                                            </p:tgtEl>
                                            <p:attrNameLst>
                                              <p:attrName>style.visibility</p:attrName>
                                            </p:attrNameLst>
                                          </p:cBhvr>
                                          <p:to>
                                            <p:strVal val="visible"/>
                                          </p:to>
                                        </p:set>
                                        <p:anim to="" calcmode="lin" valueType="num" p14:bounceEnd="38000">
                                          <p:cBhvr>
                                            <p:cTn id="19"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28"/>
                                            </p:tgtEl>
                                            <p:attrNameLst>
                                              <p:attrName>style.visibility</p:attrName>
                                            </p:attrNameLst>
                                          </p:cBhvr>
                                          <p:to>
                                            <p:strVal val="visible"/>
                                          </p:to>
                                        </p:set>
                                        <p:anim to="" calcmode="lin" valueType="num" p14:bounceEnd="38000">
                                          <p:cBhvr>
                                            <p:cTn id="23" dur="2000" fill="hold">
                                              <p:stCondLst>
                                                <p:cond delay="0"/>
                                              </p:stCondLst>
                                            </p:cTn>
                                            <p:tgtEl>
                                              <p:spTgt spid="2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2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14:presetBounceEnd="38000">
                                      <p:stCondLst>
                                        <p:cond delay="0"/>
                                      </p:stCondLst>
                                      <p:childTnLst>
                                        <p:set>
                                          <p:cBhvr>
                                            <p:cTn id="26" dur="1" fill="hold">
                                              <p:stCondLst>
                                                <p:cond delay="0"/>
                                              </p:stCondLst>
                                            </p:cTn>
                                            <p:tgtEl>
                                              <p:spTgt spid="29"/>
                                            </p:tgtEl>
                                            <p:attrNameLst>
                                              <p:attrName>style.visibility</p:attrName>
                                            </p:attrNameLst>
                                          </p:cBhvr>
                                          <p:to>
                                            <p:strVal val="visible"/>
                                          </p:to>
                                        </p:set>
                                        <p:anim to="" calcmode="lin" valueType="num" p14:bounceEnd="38000">
                                          <p:cBhvr>
                                            <p:cTn id="27" dur="2000" fill="hold">
                                              <p:stCondLst>
                                                <p:cond delay="0"/>
                                              </p:stCondLst>
                                            </p:cTn>
                                            <p:tgtEl>
                                              <p:spTgt spid="2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2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30"/>
                                            </p:tgtEl>
                                            <p:attrNameLst>
                                              <p:attrName>style.visibility</p:attrName>
                                            </p:attrNameLst>
                                          </p:cBhvr>
                                          <p:to>
                                            <p:strVal val="visible"/>
                                          </p:to>
                                        </p:set>
                                        <p:anim to="" calcmode="lin" valueType="num" p14:bounceEnd="38000">
                                          <p:cBhvr>
                                            <p:cTn id="31" dur="2000" fill="hold">
                                              <p:stCondLst>
                                                <p:cond delay="0"/>
                                              </p:stCondLst>
                                            </p:cTn>
                                            <p:tgtEl>
                                              <p:spTgt spid="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14:presetBounceEnd="38000">
                                      <p:stCondLst>
                                        <p:cond delay="0"/>
                                      </p:stCondLst>
                                      <p:childTnLst>
                                        <p:set>
                                          <p:cBhvr>
                                            <p:cTn id="34" dur="1" fill="hold">
                                              <p:stCondLst>
                                                <p:cond delay="0"/>
                                              </p:stCondLst>
                                            </p:cTn>
                                            <p:tgtEl>
                                              <p:spTgt spid="45"/>
                                            </p:tgtEl>
                                            <p:attrNameLst>
                                              <p:attrName>style.visibility</p:attrName>
                                            </p:attrNameLst>
                                          </p:cBhvr>
                                          <p:to>
                                            <p:strVal val="visible"/>
                                          </p:to>
                                        </p:set>
                                        <p:anim to="" calcmode="lin" valueType="num" p14:bounceEnd="38000">
                                          <p:cBhvr>
                                            <p:cTn id="35" dur="2000" fill="hold">
                                              <p:stCondLst>
                                                <p:cond delay="0"/>
                                              </p:stCondLst>
                                            </p:cTn>
                                            <p:tgtEl>
                                              <p:spTgt spid="4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4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p:bldP spid="27" grpId="0"/>
          <p:bldP spid="28"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to="" calcmode="lin" valueType="num">
                                          <p:cBhvr>
                                            <p:cTn id="1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to="" calcmode="lin" valueType="num">
                                          <p:cBhvr>
                                            <p:cTn id="19"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to="" calcmode="lin" valueType="num">
                                          <p:cBhvr>
                                            <p:cTn id="23" dur="2000" fill="hold">
                                              <p:stCondLst>
                                                <p:cond delay="0"/>
                                              </p:stCondLst>
                                            </p:cTn>
                                            <p:tgtEl>
                                              <p:spTgt spid="2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2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to="" calcmode="lin" valueType="num">
                                          <p:cBhvr>
                                            <p:cTn id="27" dur="2000" fill="hold">
                                              <p:stCondLst>
                                                <p:cond delay="0"/>
                                              </p:stCondLst>
                                            </p:cTn>
                                            <p:tgtEl>
                                              <p:spTgt spid="2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2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to="" calcmode="lin" valueType="num">
                                          <p:cBhvr>
                                            <p:cTn id="31" dur="2000" fill="hold">
                                              <p:stCondLst>
                                                <p:cond delay="0"/>
                                              </p:stCondLst>
                                            </p:cTn>
                                            <p:tgtEl>
                                              <p:spTgt spid="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 to="" calcmode="lin" valueType="num">
                                          <p:cBhvr>
                                            <p:cTn id="35" dur="2000" fill="hold">
                                              <p:stCondLst>
                                                <p:cond delay="0"/>
                                              </p:stCondLst>
                                            </p:cTn>
                                            <p:tgtEl>
                                              <p:spTgt spid="4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4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p:bldP spid="27" grpId="0"/>
          <p:bldP spid="28" grpId="0"/>
          <p:bldP spid="3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A-Chart 3"/>
          <p:cNvGraphicFramePr/>
          <p:nvPr>
            <p:custDataLst>
              <p:tags r:id="rId2"/>
            </p:custDataLst>
          </p:nvPr>
        </p:nvGraphicFramePr>
        <p:xfrm>
          <a:off x="5274846" y="3429000"/>
          <a:ext cx="5349874" cy="3012653"/>
        </p:xfrm>
        <a:graphic>
          <a:graphicData uri="http://schemas.openxmlformats.org/drawingml/2006/chart">
            <c:chart xmlns:c="http://schemas.openxmlformats.org/drawingml/2006/chart" xmlns:r="http://schemas.openxmlformats.org/officeDocument/2006/relationships" r:id="rId1"/>
          </a:graphicData>
        </a:graphic>
      </p:graphicFrame>
      <p:grpSp>
        <p:nvGrpSpPr>
          <p:cNvPr id="13" name="PA-组合 12"/>
          <p:cNvGrpSpPr/>
          <p:nvPr>
            <p:custDataLst>
              <p:tags r:id="rId3"/>
            </p:custDataLst>
          </p:nvPr>
        </p:nvGrpSpPr>
        <p:grpSpPr>
          <a:xfrm>
            <a:off x="5274846" y="1656238"/>
            <a:ext cx="6498054" cy="1613070"/>
            <a:chOff x="5274846" y="1656238"/>
            <a:chExt cx="6498054" cy="1613070"/>
          </a:xfrm>
        </p:grpSpPr>
        <p:sp>
          <p:nvSpPr>
            <p:cNvPr id="3" name="PA-文本框 2"/>
            <p:cNvSpPr txBox="1"/>
            <p:nvPr>
              <p:custDataLst>
                <p:tags r:id="rId4"/>
              </p:custDataLst>
            </p:nvPr>
          </p:nvSpPr>
          <p:spPr>
            <a:xfrm>
              <a:off x="5274846" y="2241013"/>
              <a:ext cx="6498054" cy="1028295"/>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dirty="0"/>
                <a:t>单击此处键入文本单击此处键入文本单击此处键入文本单击此处键入文本单击此处键入文本单击此处键入文本单击此处键入文本单击此处键入文本单击此处键入文本单击此处键入文本单击此处键入文本单击此处键入文本</a:t>
              </a:r>
              <a:endParaRPr lang="zh-CN" altLang="en-US" dirty="0"/>
            </a:p>
          </p:txBody>
        </p:sp>
        <p:sp>
          <p:nvSpPr>
            <p:cNvPr id="5" name="PA-文本框 4"/>
            <p:cNvSpPr txBox="1"/>
            <p:nvPr>
              <p:custDataLst>
                <p:tags r:id="rId5"/>
              </p:custDataLst>
            </p:nvPr>
          </p:nvSpPr>
          <p:spPr>
            <a:xfrm>
              <a:off x="5274846" y="1656238"/>
              <a:ext cx="4026879" cy="584775"/>
            </a:xfrm>
            <a:prstGeom prst="rect">
              <a:avLst/>
            </a:prstGeom>
            <a:solidFill>
              <a:schemeClr val="bg1"/>
            </a:solidFill>
          </p:spPr>
          <p:txBody>
            <a:bodyPr wrap="square" rtlCol="0">
              <a:spAutoFit/>
            </a:bodyPr>
            <a:lstStyle>
              <a:defPPr>
                <a:defRPr lang="zh-CN"/>
              </a:defPPr>
              <a:lvl1pPr>
                <a:defRPr sz="3200">
                  <a:solidFill>
                    <a:sysClr val="windowText" lastClr="000000"/>
                  </a:solidFill>
                  <a:latin typeface="优设标题黑" panose="00000500000000000000" pitchFamily="2" charset="-122"/>
                  <a:ea typeface="优设标题黑" panose="00000500000000000000" pitchFamily="2" charset="-122"/>
                </a:defRPr>
              </a:lvl1pPr>
            </a:lstStyle>
            <a:p>
              <a:r>
                <a:rPr lang="zh-CN" altLang="en-US" dirty="0">
                  <a:solidFill>
                    <a:srgbClr val="6259F0"/>
                  </a:solidFill>
                </a:rPr>
                <a:t>请输入标题内容</a:t>
              </a:r>
              <a:endParaRPr lang="zh-CN" altLang="en-US" dirty="0">
                <a:solidFill>
                  <a:srgbClr val="6259F0"/>
                </a:solidFill>
              </a:endParaRPr>
            </a:p>
          </p:txBody>
        </p:sp>
      </p:grpSp>
      <p:pic>
        <p:nvPicPr>
          <p:cNvPr id="9" name="PA-图片 8"/>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l="44500" r="5419"/>
          <a:stretch>
            <a:fillRect/>
          </a:stretch>
        </p:blipFill>
        <p:spPr>
          <a:xfrm>
            <a:off x="1291192" y="1524257"/>
            <a:ext cx="3300070" cy="4942114"/>
          </a:xfrm>
          <a:prstGeom prst="rect">
            <a:avLst/>
          </a:prstGeom>
        </p:spPr>
      </p:pic>
      <p:sp>
        <p:nvSpPr>
          <p:cNvPr id="19" name="PA-矩形 18"/>
          <p:cNvSpPr/>
          <p:nvPr>
            <p:custDataLst>
              <p:tags r:id="rId8"/>
            </p:custDataLst>
          </p:nvPr>
        </p:nvSpPr>
        <p:spPr>
          <a:xfrm>
            <a:off x="10189030" y="171325"/>
            <a:ext cx="1560172"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grpSp>
        <p:nvGrpSpPr>
          <p:cNvPr id="8" name="PA-组合 7"/>
          <p:cNvGrpSpPr/>
          <p:nvPr>
            <p:custDataLst>
              <p:tags r:id="rId9"/>
            </p:custDataLst>
          </p:nvPr>
        </p:nvGrpSpPr>
        <p:grpSpPr>
          <a:xfrm>
            <a:off x="586991" y="472430"/>
            <a:ext cx="4122168" cy="943244"/>
            <a:chOff x="586991" y="472430"/>
            <a:chExt cx="4122168" cy="943244"/>
          </a:xfrm>
        </p:grpSpPr>
        <p:grpSp>
          <p:nvGrpSpPr>
            <p:cNvPr id="15" name="组合 14"/>
            <p:cNvGrpSpPr/>
            <p:nvPr/>
          </p:nvGrpSpPr>
          <p:grpSpPr>
            <a:xfrm>
              <a:off x="586991" y="472430"/>
              <a:ext cx="4122168" cy="615219"/>
              <a:chOff x="586991" y="472430"/>
              <a:chExt cx="4122168" cy="615219"/>
            </a:xfrm>
          </p:grpSpPr>
          <p:sp>
            <p:nvSpPr>
              <p:cNvPr id="16" name="PA-椭圆 15"/>
              <p:cNvSpPr/>
              <p:nvPr>
                <p:custDataLst>
                  <p:tags r:id="rId10"/>
                </p:custDataLst>
              </p:nvPr>
            </p:nvSpPr>
            <p:spPr>
              <a:xfrm>
                <a:off x="654123" y="472430"/>
                <a:ext cx="612000" cy="612000"/>
              </a:xfrm>
              <a:prstGeom prst="ellipse">
                <a:avLst/>
              </a:prstGeom>
              <a:solidFill>
                <a:srgbClr val="7E77EE"/>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Arial" panose="020B0604020202020204" pitchFamily="34" charset="0"/>
                </a:endParaRPr>
              </a:p>
            </p:txBody>
          </p:sp>
          <p:sp>
            <p:nvSpPr>
              <p:cNvPr id="17" name="PA-文本框 16"/>
              <p:cNvSpPr txBox="1"/>
              <p:nvPr>
                <p:custDataLst>
                  <p:tags r:id="rId11"/>
                </p:custDataLst>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01</a:t>
                </a:r>
                <a:endParaRPr lang="zh-CN" altLang="en-US" sz="2800" spc="-300" dirty="0">
                  <a:solidFill>
                    <a:schemeClr val="bg1"/>
                  </a:solidFill>
                  <a:effectLst>
                    <a:outerShdw blurRad="38100" dist="38100" dir="2700000" algn="tl">
                      <a:srgbClr val="000000">
                        <a:alpha val="43137"/>
                      </a:srgbClr>
                    </a:outerShdw>
                  </a:effectLst>
                </a:endParaRPr>
              </a:p>
            </p:txBody>
          </p:sp>
          <p:sp>
            <p:nvSpPr>
              <p:cNvPr id="18" name="PA-文本框 17"/>
              <p:cNvSpPr txBox="1"/>
              <p:nvPr>
                <p:custDataLst>
                  <p:tags r:id="rId12"/>
                </p:custDataLst>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请输入标题文字</a:t>
                </a:r>
                <a:endPar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grpSp>
        <p:sp>
          <p:nvSpPr>
            <p:cNvPr id="20" name="PA-文本框 19"/>
            <p:cNvSpPr txBox="1"/>
            <p:nvPr>
              <p:custDataLst>
                <p:tags r:id="rId13"/>
              </p:custDataLst>
            </p:nvPr>
          </p:nvSpPr>
          <p:spPr>
            <a:xfrm>
              <a:off x="586991" y="1154064"/>
              <a:ext cx="4031777" cy="261610"/>
            </a:xfrm>
            <a:prstGeom prst="rect">
              <a:avLst/>
            </a:prstGeom>
            <a:noFill/>
          </p:spPr>
          <p:txBody>
            <a:bodyPr wrap="square" rtlCol="0">
              <a:spAutoFit/>
            </a:bodyPr>
            <a:lstStyle/>
            <a:p>
              <a:pPr algn="dist"/>
              <a:r>
                <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rPr>
                <a:t>ENTER THE CORRESPONDING TEXT CONTENT HERE</a:t>
              </a:r>
              <a:endPar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endParaRPr>
            </a:p>
          </p:txBody>
        </p:sp>
      </p:grpSp>
      <p:grpSp>
        <p:nvGrpSpPr>
          <p:cNvPr id="2" name="PA-组合 1"/>
          <p:cNvGrpSpPr/>
          <p:nvPr>
            <p:custDataLst>
              <p:tags r:id="rId14"/>
            </p:custDataLst>
          </p:nvPr>
        </p:nvGrpSpPr>
        <p:grpSpPr>
          <a:xfrm>
            <a:off x="1084248" y="1524257"/>
            <a:ext cx="3507014" cy="4942114"/>
            <a:chOff x="1084249" y="1524257"/>
            <a:chExt cx="3507014" cy="4942114"/>
          </a:xfrm>
        </p:grpSpPr>
        <p:sp>
          <p:nvSpPr>
            <p:cNvPr id="21" name="PA-矩形 20"/>
            <p:cNvSpPr/>
            <p:nvPr>
              <p:custDataLst>
                <p:tags r:id="rId15"/>
              </p:custDataLst>
            </p:nvPr>
          </p:nvSpPr>
          <p:spPr>
            <a:xfrm>
              <a:off x="1291193" y="1524257"/>
              <a:ext cx="3300070" cy="4942114"/>
            </a:xfrm>
            <a:prstGeom prst="rect">
              <a:avLst/>
            </a:prstGeom>
            <a:solidFill>
              <a:schemeClr val="tx1">
                <a:lumMod val="95000"/>
                <a:lumOff val="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0" name="PA-矩形 9"/>
            <p:cNvSpPr/>
            <p:nvPr>
              <p:custDataLst>
                <p:tags r:id="rId16"/>
              </p:custDataLst>
            </p:nvPr>
          </p:nvSpPr>
          <p:spPr>
            <a:xfrm>
              <a:off x="1084249" y="1910613"/>
              <a:ext cx="413886" cy="3036773"/>
            </a:xfrm>
            <a:prstGeom prst="rect">
              <a:avLst/>
            </a:prstGeom>
            <a:solidFill>
              <a:srgbClr val="7E7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14:bounceEnd="38000">
                                          <p:cBhvr>
                                            <p:cTn id="7"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13"/>
                                            </p:tgtEl>
                                            <p:attrNameLst>
                                              <p:attrName>style.visibility</p:attrName>
                                            </p:attrNameLst>
                                          </p:cBhvr>
                                          <p:to>
                                            <p:strVal val="visible"/>
                                          </p:to>
                                        </p:set>
                                        <p:anim to="" calcmode="lin" valueType="num" p14:bounceEnd="38000">
                                          <p:cBhvr>
                                            <p:cTn id="11"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14:bounceEnd="38000">
                                          <p:cBhvr>
                                            <p:cTn id="15"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19"/>
                                            </p:tgtEl>
                                            <p:attrNameLst>
                                              <p:attrName>style.visibility</p:attrName>
                                            </p:attrNameLst>
                                          </p:cBhvr>
                                          <p:to>
                                            <p:strVal val="visible"/>
                                          </p:to>
                                        </p:set>
                                        <p:anim to="" calcmode="lin" valueType="num" p14:bounceEnd="38000">
                                          <p:cBhvr>
                                            <p:cTn id="19" dur="2000" fill="hold">
                                              <p:stCondLst>
                                                <p:cond delay="0"/>
                                              </p:stCondLst>
                                            </p:cTn>
                                            <p:tgtEl>
                                              <p:spTgt spid="1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1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14:bounceEnd="38000">
                                          <p:cBhvr>
                                            <p:cTn id="23" dur="2000" fill="hold">
                                              <p:stCondLst>
                                                <p:cond delay="0"/>
                                              </p:stCondLst>
                                            </p:cTn>
                                            <p:tgtEl>
                                              <p:spTgt spid="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14:presetBounceEnd="38000">
                                      <p:stCondLst>
                                        <p:cond delay="0"/>
                                      </p:stCondLst>
                                      <p:childTnLst>
                                        <p:set>
                                          <p:cBhvr>
                                            <p:cTn id="26" dur="1" fill="hold">
                                              <p:stCondLst>
                                                <p:cond delay="0"/>
                                              </p:stCondLst>
                                            </p:cTn>
                                            <p:tgtEl>
                                              <p:spTgt spid="2"/>
                                            </p:tgtEl>
                                            <p:attrNameLst>
                                              <p:attrName>style.visibility</p:attrName>
                                            </p:attrNameLst>
                                          </p:cBhvr>
                                          <p:to>
                                            <p:strVal val="visible"/>
                                          </p:to>
                                        </p:set>
                                        <p:anim to="" calcmode="lin" valueType="num" p14:bounceEnd="38000">
                                          <p:cBhvr>
                                            <p:cTn id="27" dur="2000" fill="hold">
                                              <p:stCondLst>
                                                <p:cond delay="0"/>
                                              </p:stCondLst>
                                            </p:cTn>
                                            <p:tgtEl>
                                              <p:spTgt spid="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to="" calcmode="lin" valueType="num">
                                          <p:cBhvr>
                                            <p:cTn id="11"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to="" calcmode="lin" valueType="num">
                                          <p:cBhvr>
                                            <p:cTn id="19" dur="2000" fill="hold">
                                              <p:stCondLst>
                                                <p:cond delay="0"/>
                                              </p:stCondLst>
                                            </p:cTn>
                                            <p:tgtEl>
                                              <p:spTgt spid="1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1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2000" fill="hold">
                                              <p:stCondLst>
                                                <p:cond delay="0"/>
                                              </p:stCondLst>
                                            </p:cTn>
                                            <p:tgtEl>
                                              <p:spTgt spid="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to="" calcmode="lin" valueType="num">
                                          <p:cBhvr>
                                            <p:cTn id="27" dur="2000" fill="hold">
                                              <p:stCondLst>
                                                <p:cond delay="0"/>
                                              </p:stCondLst>
                                            </p:cTn>
                                            <p:tgtEl>
                                              <p:spTgt spid="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PA-组合 61"/>
          <p:cNvGrpSpPr/>
          <p:nvPr>
            <p:custDataLst>
              <p:tags r:id="rId1"/>
            </p:custDataLst>
          </p:nvPr>
        </p:nvGrpSpPr>
        <p:grpSpPr>
          <a:xfrm>
            <a:off x="924911" y="1931650"/>
            <a:ext cx="3034954" cy="3621714"/>
            <a:chOff x="924911" y="1931650"/>
            <a:chExt cx="3034954" cy="3621714"/>
          </a:xfrm>
        </p:grpSpPr>
        <p:sp>
          <p:nvSpPr>
            <p:cNvPr id="4" name="PA-同侧圆角矩形 68"/>
            <p:cNvSpPr/>
            <p:nvPr>
              <p:custDataLst>
                <p:tags r:id="rId2"/>
              </p:custDataLst>
            </p:nvPr>
          </p:nvSpPr>
          <p:spPr>
            <a:xfrm>
              <a:off x="924911" y="1931650"/>
              <a:ext cx="3034954" cy="2387497"/>
            </a:xfrm>
            <a:prstGeom prst="round2SameRect">
              <a:avLst>
                <a:gd name="adj1" fmla="val 4881"/>
                <a:gd name="adj2" fmla="val 0"/>
              </a:avLst>
            </a:prstGeom>
            <a:gradFill flip="none" rotWithShape="1">
              <a:gsLst>
                <a:gs pos="0">
                  <a:srgbClr val="7E77EE"/>
                </a:gs>
                <a:gs pos="100000">
                  <a:srgbClr val="6259F0"/>
                </a:gs>
              </a:gsLst>
              <a:lin ang="2700000" scaled="1"/>
              <a:tileRect/>
            </a:gradFill>
            <a:ln w="25400" cap="flat" cmpd="sng" algn="ctr">
              <a:noFill/>
              <a:prstDash val="solid"/>
            </a:ln>
            <a:effectLst/>
          </p:spPr>
          <p:txBody>
            <a:bodyPr lIns="91424" tIns="45712" rIns="91424" bIns="4571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Arial" panose="020B0604020202020204" pitchFamily="34" charset="0"/>
              </a:endParaRPr>
            </a:p>
          </p:txBody>
        </p:sp>
        <p:sp>
          <p:nvSpPr>
            <p:cNvPr id="5" name="PA-同侧圆角矩形 69"/>
            <p:cNvSpPr/>
            <p:nvPr>
              <p:custDataLst>
                <p:tags r:id="rId3"/>
              </p:custDataLst>
            </p:nvPr>
          </p:nvSpPr>
          <p:spPr>
            <a:xfrm>
              <a:off x="924911" y="4359615"/>
              <a:ext cx="3034954" cy="1193749"/>
            </a:xfrm>
            <a:prstGeom prst="round2SameRect">
              <a:avLst>
                <a:gd name="adj1" fmla="val 0"/>
                <a:gd name="adj2" fmla="val 6149"/>
              </a:avLst>
            </a:prstGeom>
            <a:solidFill>
              <a:sysClr val="window" lastClr="FFFFFF">
                <a:lumMod val="95000"/>
              </a:sysClr>
            </a:solidFill>
            <a:ln w="25400" cap="flat" cmpd="sng" algn="ctr">
              <a:noFill/>
              <a:prstDash val="solid"/>
            </a:ln>
            <a:effectLst>
              <a:outerShdw blurRad="165100" dist="38100" dir="5400000" algn="t" rotWithShape="0">
                <a:prstClr val="black">
                  <a:alpha val="20000"/>
                </a:prstClr>
              </a:outerShdw>
            </a:effectLst>
          </p:spPr>
          <p:txBody>
            <a:bodyPr lIns="91424" tIns="45712" rIns="91424" bIns="4571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Arial" panose="020B0604020202020204" pitchFamily="34" charset="0"/>
              </a:endParaRPr>
            </a:p>
          </p:txBody>
        </p:sp>
        <p:sp>
          <p:nvSpPr>
            <p:cNvPr id="6" name="PA-矩形 5"/>
            <p:cNvSpPr/>
            <p:nvPr>
              <p:custDataLst>
                <p:tags r:id="rId4"/>
              </p:custDataLst>
            </p:nvPr>
          </p:nvSpPr>
          <p:spPr>
            <a:xfrm>
              <a:off x="1103440" y="3174297"/>
              <a:ext cx="2721914" cy="672604"/>
            </a:xfrm>
            <a:prstGeom prst="rect">
              <a:avLst/>
            </a:prstGeom>
            <a:noFill/>
          </p:spPr>
          <p:txBody>
            <a:bodyPr wrap="square" lIns="91424" tIns="45712" rIns="91424" bIns="45712">
              <a:spAutoFit/>
            </a:bodyPr>
            <a:lstStyle/>
            <a:p>
              <a:pPr>
                <a:lnSpc>
                  <a:spcPct val="130000"/>
                </a:lnSpc>
                <a:defRPr/>
              </a:pPr>
              <a:r>
                <a:rPr lang="zh-CN" altLang="en-US" sz="1000" kern="0" dirty="0">
                  <a:solidFill>
                    <a:srgbClr val="FFFFFF"/>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点击此处添加文本内容，如关键词、部分简单介绍等。点击此处添加文本内容，如关键词、部分简单介绍等。</a:t>
              </a:r>
              <a:endParaRPr lang="zh-CN" altLang="en-US" sz="1000" kern="0" dirty="0">
                <a:solidFill>
                  <a:srgbClr val="FFFFFF"/>
                </a:solidFill>
                <a:latin typeface="思源黑体 CN Light" panose="020B0300000000000000" pitchFamily="34" charset="-122"/>
                <a:ea typeface="思源黑体 CN Light" panose="020B0300000000000000" pitchFamily="34" charset="-122"/>
              </a:endParaRPr>
            </a:p>
          </p:txBody>
        </p:sp>
        <p:sp>
          <p:nvSpPr>
            <p:cNvPr id="7" name="PA-文本框 79"/>
            <p:cNvSpPr txBox="1"/>
            <p:nvPr>
              <p:custDataLst>
                <p:tags r:id="rId5"/>
              </p:custDataLst>
            </p:nvPr>
          </p:nvSpPr>
          <p:spPr>
            <a:xfrm>
              <a:off x="1103440" y="2725222"/>
              <a:ext cx="2721914" cy="461649"/>
            </a:xfrm>
            <a:prstGeom prst="rect">
              <a:avLst/>
            </a:prstGeom>
            <a:noFill/>
            <a:effectLst/>
          </p:spPr>
          <p:txBody>
            <a:bodyPr wrap="square" lIns="91424" tIns="45712" rIns="91424" bIns="45712" rtlCol="0">
              <a:spAutoFit/>
            </a:bodyPr>
            <a:lstStyle/>
            <a:p>
              <a:pPr>
                <a:defRPr/>
              </a:pPr>
              <a:r>
                <a:rPr lang="zh-CN" altLang="en-US" sz="2400" kern="0" dirty="0">
                  <a:solidFill>
                    <a:sysClr val="window" lastClr="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请输入标题文字</a:t>
              </a:r>
              <a:endParaRPr lang="zh-CN" altLang="en-US" sz="2400" kern="0" dirty="0">
                <a:solidFill>
                  <a:sysClr val="window" lastClr="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cxnSp>
          <p:nvCxnSpPr>
            <p:cNvPr id="8" name="PA-直接连接符 83"/>
            <p:cNvCxnSpPr/>
            <p:nvPr>
              <p:custDataLst>
                <p:tags r:id="rId6"/>
              </p:custDataLst>
            </p:nvPr>
          </p:nvCxnSpPr>
          <p:spPr>
            <a:xfrm>
              <a:off x="1211162" y="3989862"/>
              <a:ext cx="2465450" cy="0"/>
            </a:xfrm>
            <a:prstGeom prst="line">
              <a:avLst/>
            </a:prstGeom>
            <a:noFill/>
            <a:ln w="34925" cap="rnd" cmpd="sng" algn="ctr">
              <a:solidFill>
                <a:sysClr val="windowText" lastClr="000000">
                  <a:lumMod val="75000"/>
                  <a:lumOff val="25000"/>
                </a:sysClr>
              </a:solidFill>
              <a:prstDash val="solid"/>
            </a:ln>
            <a:effectLst/>
          </p:spPr>
        </p:cxnSp>
        <p:cxnSp>
          <p:nvCxnSpPr>
            <p:cNvPr id="9" name="PA-直接连接符 84"/>
            <p:cNvCxnSpPr/>
            <p:nvPr>
              <p:custDataLst>
                <p:tags r:id="rId7"/>
              </p:custDataLst>
            </p:nvPr>
          </p:nvCxnSpPr>
          <p:spPr>
            <a:xfrm>
              <a:off x="1211162" y="3987843"/>
              <a:ext cx="1615663" cy="0"/>
            </a:xfrm>
            <a:prstGeom prst="line">
              <a:avLst/>
            </a:prstGeom>
            <a:noFill/>
            <a:ln w="57150" cap="rnd" cmpd="sng" algn="ctr">
              <a:solidFill>
                <a:sysClr val="window" lastClr="FFFFFF"/>
              </a:solidFill>
              <a:prstDash val="solid"/>
              <a:tailEnd type="oval" w="sm" len="sm"/>
            </a:ln>
            <a:effectLst>
              <a:outerShdw blurRad="50800" dist="38100" algn="l" rotWithShape="0">
                <a:prstClr val="black">
                  <a:alpha val="40000"/>
                </a:prstClr>
              </a:outerShdw>
            </a:effectLst>
          </p:spPr>
        </p:cxnSp>
        <p:sp>
          <p:nvSpPr>
            <p:cNvPr id="10" name="PA-矩形 9"/>
            <p:cNvSpPr/>
            <p:nvPr>
              <p:custDataLst>
                <p:tags r:id="rId8"/>
              </p:custDataLst>
            </p:nvPr>
          </p:nvSpPr>
          <p:spPr>
            <a:xfrm>
              <a:off x="1103439" y="2025194"/>
              <a:ext cx="1723385" cy="769425"/>
            </a:xfrm>
            <a:prstGeom prst="rect">
              <a:avLst/>
            </a:prstGeom>
          </p:spPr>
          <p:txBody>
            <a:bodyPr wrap="square" lIns="91424" tIns="45712" rIns="91424" bIns="45712">
              <a:spAutoFit/>
            </a:bodyPr>
            <a:lstStyle/>
            <a:p>
              <a:pPr>
                <a:defRPr/>
              </a:pPr>
              <a:r>
                <a:rPr lang="en-US" altLang="zh-CN" sz="4400" kern="0" dirty="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70</a:t>
              </a:r>
              <a:r>
                <a:rPr lang="en-US" altLang="zh-CN" sz="3200" kern="0" dirty="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a:t>
              </a:r>
              <a:endParaRPr lang="zh-CN" altLang="en-US" sz="3200" kern="0" dirty="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endParaRPr>
            </a:p>
          </p:txBody>
        </p:sp>
      </p:grpSp>
      <p:grpSp>
        <p:nvGrpSpPr>
          <p:cNvPr id="67" name="PA-组合 66"/>
          <p:cNvGrpSpPr/>
          <p:nvPr>
            <p:custDataLst>
              <p:tags r:id="rId9"/>
            </p:custDataLst>
          </p:nvPr>
        </p:nvGrpSpPr>
        <p:grpSpPr>
          <a:xfrm>
            <a:off x="1138143" y="4562159"/>
            <a:ext cx="2673157" cy="788661"/>
            <a:chOff x="1138143" y="4562159"/>
            <a:chExt cx="2673157" cy="788661"/>
          </a:xfrm>
        </p:grpSpPr>
        <p:sp>
          <p:nvSpPr>
            <p:cNvPr id="12" name="PA-六边形 11"/>
            <p:cNvSpPr/>
            <p:nvPr>
              <p:custDataLst>
                <p:tags r:id="rId10"/>
              </p:custDataLst>
            </p:nvPr>
          </p:nvSpPr>
          <p:spPr>
            <a:xfrm>
              <a:off x="1138143" y="4683343"/>
              <a:ext cx="602570" cy="508678"/>
            </a:xfrm>
            <a:prstGeom prst="hexagon">
              <a:avLst/>
            </a:prstGeom>
            <a:noFill/>
            <a:ln w="19050" cap="flat" cmpd="sng" algn="ctr">
              <a:gradFill>
                <a:gsLst>
                  <a:gs pos="0">
                    <a:srgbClr val="00B0F0"/>
                  </a:gs>
                  <a:gs pos="100000">
                    <a:srgbClr val="1C46F2"/>
                  </a:gs>
                </a:gsLst>
                <a:lin ang="5400000" scaled="1"/>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Arial" panose="020B0604020202020204" pitchFamily="34" charset="0"/>
              </a:endParaRPr>
            </a:p>
          </p:txBody>
        </p:sp>
        <p:grpSp>
          <p:nvGrpSpPr>
            <p:cNvPr id="13" name="组合 91"/>
            <p:cNvGrpSpPr/>
            <p:nvPr/>
          </p:nvGrpSpPr>
          <p:grpSpPr>
            <a:xfrm>
              <a:off x="1311102" y="4779971"/>
              <a:ext cx="256651" cy="293592"/>
              <a:chOff x="10856093" y="315913"/>
              <a:chExt cx="419100" cy="479425"/>
            </a:xfrm>
            <a:gradFill>
              <a:gsLst>
                <a:gs pos="0">
                  <a:srgbClr val="00B0F0"/>
                </a:gs>
                <a:gs pos="100000">
                  <a:srgbClr val="1C46F2"/>
                </a:gs>
              </a:gsLst>
              <a:lin ang="5400000" scaled="1"/>
            </a:gradFill>
          </p:grpSpPr>
          <p:sp>
            <p:nvSpPr>
              <p:cNvPr id="14" name="PA-任意多边形 7"/>
              <p:cNvSpPr>
                <a:spLocks noEditPoints="1"/>
              </p:cNvSpPr>
              <p:nvPr>
                <p:custDataLst>
                  <p:tags r:id="rId11"/>
                </p:custDataLst>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15" name="PA-矩形 8"/>
              <p:cNvSpPr>
                <a:spLocks noChangeArrowheads="1"/>
              </p:cNvSpPr>
              <p:nvPr>
                <p:custDataLst>
                  <p:tags r:id="rId12"/>
                </p:custDataLst>
              </p:nvPr>
            </p:nvSpPr>
            <p:spPr bwMode="auto">
              <a:xfrm>
                <a:off x="10930706" y="495301"/>
                <a:ext cx="179388" cy="30163"/>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16" name="PA-矩形 9"/>
              <p:cNvSpPr>
                <a:spLocks noChangeArrowheads="1"/>
              </p:cNvSpPr>
              <p:nvPr>
                <p:custDataLst>
                  <p:tags r:id="rId13"/>
                </p:custDataLst>
              </p:nvPr>
            </p:nvSpPr>
            <p:spPr bwMode="auto">
              <a:xfrm>
                <a:off x="10930706" y="555626"/>
                <a:ext cx="179388" cy="30163"/>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17" name="PA-矩形 10"/>
              <p:cNvSpPr>
                <a:spLocks noChangeArrowheads="1"/>
              </p:cNvSpPr>
              <p:nvPr>
                <p:custDataLst>
                  <p:tags r:id="rId14"/>
                </p:custDataLst>
              </p:nvPr>
            </p:nvSpPr>
            <p:spPr bwMode="auto">
              <a:xfrm>
                <a:off x="10930706" y="615951"/>
                <a:ext cx="179388" cy="28575"/>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18" name="PA-矩形 11"/>
              <p:cNvSpPr>
                <a:spLocks noChangeArrowheads="1"/>
              </p:cNvSpPr>
              <p:nvPr>
                <p:custDataLst>
                  <p:tags r:id="rId15"/>
                </p:custDataLst>
              </p:nvPr>
            </p:nvSpPr>
            <p:spPr bwMode="auto">
              <a:xfrm>
                <a:off x="10930706" y="434975"/>
                <a:ext cx="90488" cy="30163"/>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19" name="PA-任意多边形 12"/>
              <p:cNvSpPr/>
              <p:nvPr>
                <p:custDataLst>
                  <p:tags r:id="rId16"/>
                </p:custDataLst>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grpSp>
        <p:sp>
          <p:nvSpPr>
            <p:cNvPr id="20" name="PA-矩形 19"/>
            <p:cNvSpPr/>
            <p:nvPr>
              <p:custDataLst>
                <p:tags r:id="rId17"/>
              </p:custDataLst>
            </p:nvPr>
          </p:nvSpPr>
          <p:spPr>
            <a:xfrm>
              <a:off x="1949862" y="4562159"/>
              <a:ext cx="1861438" cy="788661"/>
            </a:xfrm>
            <a:prstGeom prst="rect">
              <a:avLst/>
            </a:prstGeom>
          </p:spPr>
          <p:txBody>
            <a:bodyPr wrap="square" lIns="91424" tIns="45712" rIns="91424" bIns="45712">
              <a:spAutoFit/>
            </a:bodyPr>
            <a:lstStyle/>
            <a:p>
              <a:pPr>
                <a:lnSpc>
                  <a:spcPct val="130000"/>
                </a:lnSpc>
                <a:spcBef>
                  <a:spcPts val="600"/>
                </a:spcBef>
                <a:defRPr/>
              </a:pPr>
              <a:r>
                <a:rPr lang="zh-CN" altLang="en-US" sz="1200" kern="0" dirty="0">
                  <a:solidFill>
                    <a:sysClr val="windowText" lastClr="000000">
                      <a:lumMod val="50000"/>
                      <a:lumOff val="50000"/>
                    </a:sysClr>
                  </a:solidFill>
                  <a:latin typeface="思源黑体 CN Light" panose="020B0300000000000000" pitchFamily="34" charset="-122"/>
                  <a:ea typeface="思源黑体 CN Light" panose="020B0300000000000000" pitchFamily="34" charset="-122"/>
                </a:rPr>
                <a:t>点击此处添加文本内容，如关键词、部分简单介绍等。</a:t>
              </a:r>
              <a:endParaRPr lang="zh-CN" altLang="en-US" sz="1200" kern="0" dirty="0">
                <a:solidFill>
                  <a:sysClr val="windowText" lastClr="000000">
                    <a:lumMod val="50000"/>
                    <a:lumOff val="50000"/>
                  </a:sysClr>
                </a:solidFill>
                <a:latin typeface="思源黑体 CN Light" panose="020B0300000000000000" pitchFamily="34" charset="-122"/>
                <a:ea typeface="思源黑体 CN Light" panose="020B0300000000000000" pitchFamily="34" charset="-122"/>
              </a:endParaRPr>
            </a:p>
          </p:txBody>
        </p:sp>
      </p:grpSp>
      <p:grpSp>
        <p:nvGrpSpPr>
          <p:cNvPr id="63" name="PA-组合 62"/>
          <p:cNvGrpSpPr/>
          <p:nvPr>
            <p:custDataLst>
              <p:tags r:id="rId18"/>
            </p:custDataLst>
          </p:nvPr>
        </p:nvGrpSpPr>
        <p:grpSpPr>
          <a:xfrm>
            <a:off x="4578524" y="1931650"/>
            <a:ext cx="3034954" cy="3621714"/>
            <a:chOff x="4578524" y="1931650"/>
            <a:chExt cx="3034954" cy="3621714"/>
          </a:xfrm>
        </p:grpSpPr>
        <p:sp>
          <p:nvSpPr>
            <p:cNvPr id="21" name="PA-同侧圆角矩形 85"/>
            <p:cNvSpPr/>
            <p:nvPr>
              <p:custDataLst>
                <p:tags r:id="rId19"/>
              </p:custDataLst>
            </p:nvPr>
          </p:nvSpPr>
          <p:spPr>
            <a:xfrm>
              <a:off x="4578524" y="1931650"/>
              <a:ext cx="3034954" cy="2387497"/>
            </a:xfrm>
            <a:prstGeom prst="round2SameRect">
              <a:avLst>
                <a:gd name="adj1" fmla="val 4881"/>
                <a:gd name="adj2" fmla="val 0"/>
              </a:avLst>
            </a:prstGeom>
            <a:solidFill>
              <a:srgbClr val="595959"/>
            </a:solidFill>
            <a:ln w="25400" cap="flat" cmpd="sng" algn="ctr">
              <a:noFill/>
              <a:prstDash val="solid"/>
            </a:ln>
            <a:effectLst/>
          </p:spPr>
          <p:txBody>
            <a:bodyPr lIns="91424" tIns="45712" rIns="91424" bIns="4571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Arial" panose="020B0604020202020204" pitchFamily="34" charset="0"/>
              </a:endParaRPr>
            </a:p>
          </p:txBody>
        </p:sp>
        <p:sp>
          <p:nvSpPr>
            <p:cNvPr id="22" name="PA-同侧圆角矩形 86"/>
            <p:cNvSpPr/>
            <p:nvPr>
              <p:custDataLst>
                <p:tags r:id="rId20"/>
              </p:custDataLst>
            </p:nvPr>
          </p:nvSpPr>
          <p:spPr>
            <a:xfrm>
              <a:off x="4578524" y="4359615"/>
              <a:ext cx="3034954" cy="1193749"/>
            </a:xfrm>
            <a:prstGeom prst="round2SameRect">
              <a:avLst>
                <a:gd name="adj1" fmla="val 0"/>
                <a:gd name="adj2" fmla="val 6149"/>
              </a:avLst>
            </a:prstGeom>
            <a:solidFill>
              <a:sysClr val="window" lastClr="FFFFFF">
                <a:lumMod val="95000"/>
              </a:sysClr>
            </a:solidFill>
            <a:ln w="25400" cap="flat" cmpd="sng" algn="ctr">
              <a:noFill/>
              <a:prstDash val="solid"/>
            </a:ln>
            <a:effectLst>
              <a:outerShdw blurRad="165100" dist="38100" dir="5400000" algn="t" rotWithShape="0">
                <a:prstClr val="black">
                  <a:alpha val="20000"/>
                </a:prstClr>
              </a:outerShdw>
            </a:effectLst>
          </p:spPr>
          <p:txBody>
            <a:bodyPr lIns="91424" tIns="45712" rIns="91424" bIns="4571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Arial" panose="020B0604020202020204" pitchFamily="34" charset="0"/>
              </a:endParaRPr>
            </a:p>
          </p:txBody>
        </p:sp>
        <p:sp>
          <p:nvSpPr>
            <p:cNvPr id="23" name="PA-矩形 22"/>
            <p:cNvSpPr/>
            <p:nvPr>
              <p:custDataLst>
                <p:tags r:id="rId21"/>
              </p:custDataLst>
            </p:nvPr>
          </p:nvSpPr>
          <p:spPr>
            <a:xfrm>
              <a:off x="4769462" y="3174297"/>
              <a:ext cx="2721914" cy="672604"/>
            </a:xfrm>
            <a:prstGeom prst="rect">
              <a:avLst/>
            </a:prstGeom>
            <a:noFill/>
          </p:spPr>
          <p:txBody>
            <a:bodyPr wrap="square" lIns="91424" tIns="45712" rIns="91424" bIns="45712">
              <a:spAutoFit/>
            </a:bodyPr>
            <a:lstStyle/>
            <a:p>
              <a:pPr>
                <a:lnSpc>
                  <a:spcPct val="130000"/>
                </a:lnSpc>
                <a:defRPr/>
              </a:pPr>
              <a:r>
                <a:rPr lang="zh-CN" altLang="en-US" sz="1000" kern="0" dirty="0">
                  <a:solidFill>
                    <a:srgbClr val="FFFFFF"/>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点击此处添加文本内容，如关键词、部分简单介绍等。点击此处添加文本内容，如关键词、部分简单介绍等。</a:t>
              </a:r>
              <a:endParaRPr lang="zh-CN" altLang="en-US" sz="1000" kern="0" dirty="0">
                <a:solidFill>
                  <a:srgbClr val="FFFFFF"/>
                </a:solidFill>
                <a:latin typeface="思源黑体 CN Light" panose="020B0300000000000000" pitchFamily="34" charset="-122"/>
                <a:ea typeface="思源黑体 CN Light" panose="020B0300000000000000" pitchFamily="34" charset="-122"/>
              </a:endParaRPr>
            </a:p>
          </p:txBody>
        </p:sp>
        <p:sp>
          <p:nvSpPr>
            <p:cNvPr id="24" name="PA-文本框 102"/>
            <p:cNvSpPr txBox="1"/>
            <p:nvPr>
              <p:custDataLst>
                <p:tags r:id="rId22"/>
              </p:custDataLst>
            </p:nvPr>
          </p:nvSpPr>
          <p:spPr>
            <a:xfrm>
              <a:off x="4769462" y="2725222"/>
              <a:ext cx="2721914" cy="461649"/>
            </a:xfrm>
            <a:prstGeom prst="rect">
              <a:avLst/>
            </a:prstGeom>
            <a:noFill/>
            <a:effectLst/>
          </p:spPr>
          <p:txBody>
            <a:bodyPr wrap="square" lIns="91424" tIns="45712" rIns="91424" bIns="45712" rtlCol="0">
              <a:spAutoFit/>
            </a:bodyPr>
            <a:lstStyle/>
            <a:p>
              <a:pPr>
                <a:defRPr/>
              </a:pPr>
              <a:r>
                <a:rPr lang="zh-CN" altLang="en-US" sz="2400" kern="0" dirty="0">
                  <a:solidFill>
                    <a:sysClr val="window" lastClr="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请输入标题文字</a:t>
              </a:r>
              <a:endParaRPr lang="zh-CN" altLang="en-US" sz="2400" kern="0" dirty="0">
                <a:solidFill>
                  <a:sysClr val="window" lastClr="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cxnSp>
          <p:nvCxnSpPr>
            <p:cNvPr id="25" name="PA-直接连接符 103"/>
            <p:cNvCxnSpPr/>
            <p:nvPr>
              <p:custDataLst>
                <p:tags r:id="rId23"/>
              </p:custDataLst>
            </p:nvPr>
          </p:nvCxnSpPr>
          <p:spPr>
            <a:xfrm>
              <a:off x="4864775" y="3989862"/>
              <a:ext cx="2465450" cy="0"/>
            </a:xfrm>
            <a:prstGeom prst="line">
              <a:avLst/>
            </a:prstGeom>
            <a:noFill/>
            <a:ln w="34925" cap="rnd" cmpd="sng" algn="ctr">
              <a:solidFill>
                <a:sysClr val="windowText" lastClr="000000">
                  <a:lumMod val="75000"/>
                  <a:lumOff val="25000"/>
                </a:sysClr>
              </a:solidFill>
              <a:prstDash val="solid"/>
            </a:ln>
            <a:effectLst/>
          </p:spPr>
        </p:cxnSp>
        <p:cxnSp>
          <p:nvCxnSpPr>
            <p:cNvPr id="26" name="PA-直接连接符 104"/>
            <p:cNvCxnSpPr/>
            <p:nvPr>
              <p:custDataLst>
                <p:tags r:id="rId24"/>
              </p:custDataLst>
            </p:nvPr>
          </p:nvCxnSpPr>
          <p:spPr>
            <a:xfrm>
              <a:off x="4864768" y="3987843"/>
              <a:ext cx="1232724" cy="0"/>
            </a:xfrm>
            <a:prstGeom prst="line">
              <a:avLst/>
            </a:prstGeom>
            <a:noFill/>
            <a:ln w="57150" cap="rnd" cmpd="sng" algn="ctr">
              <a:solidFill>
                <a:sysClr val="window" lastClr="FFFFFF"/>
              </a:solidFill>
              <a:prstDash val="solid"/>
              <a:tailEnd type="oval" w="sm" len="sm"/>
            </a:ln>
            <a:effectLst>
              <a:outerShdw blurRad="50800" dist="38100" algn="l" rotWithShape="0">
                <a:prstClr val="black">
                  <a:alpha val="40000"/>
                </a:prstClr>
              </a:outerShdw>
            </a:effectLst>
          </p:spPr>
        </p:cxnSp>
        <p:sp>
          <p:nvSpPr>
            <p:cNvPr id="27" name="PA-矩形 26"/>
            <p:cNvSpPr/>
            <p:nvPr>
              <p:custDataLst>
                <p:tags r:id="rId25"/>
              </p:custDataLst>
            </p:nvPr>
          </p:nvSpPr>
          <p:spPr>
            <a:xfrm>
              <a:off x="4769461" y="2025194"/>
              <a:ext cx="1808876" cy="769425"/>
            </a:xfrm>
            <a:prstGeom prst="rect">
              <a:avLst/>
            </a:prstGeom>
          </p:spPr>
          <p:txBody>
            <a:bodyPr wrap="square" lIns="91424" tIns="45712" rIns="91424" bIns="45712">
              <a:spAutoFit/>
            </a:bodyPr>
            <a:lstStyle/>
            <a:p>
              <a:pPr>
                <a:defRPr/>
              </a:pPr>
              <a:r>
                <a:rPr lang="en-US" altLang="zh-CN" sz="4400" kern="0" dirty="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50</a:t>
              </a:r>
              <a:r>
                <a:rPr lang="en-US" altLang="zh-CN" sz="3200" kern="0" dirty="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a:t>
              </a:r>
              <a:endParaRPr lang="zh-CN" altLang="en-US" sz="3200" kern="0" dirty="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endParaRPr>
            </a:p>
          </p:txBody>
        </p:sp>
      </p:grpSp>
      <p:grpSp>
        <p:nvGrpSpPr>
          <p:cNvPr id="66" name="PA-组合 65"/>
          <p:cNvGrpSpPr/>
          <p:nvPr>
            <p:custDataLst>
              <p:tags r:id="rId26"/>
            </p:custDataLst>
          </p:nvPr>
        </p:nvGrpSpPr>
        <p:grpSpPr>
          <a:xfrm>
            <a:off x="4791755" y="4562159"/>
            <a:ext cx="2673157" cy="788661"/>
            <a:chOff x="4791755" y="4562159"/>
            <a:chExt cx="2673157" cy="788661"/>
          </a:xfrm>
        </p:grpSpPr>
        <p:sp>
          <p:nvSpPr>
            <p:cNvPr id="29" name="PA-六边形 28"/>
            <p:cNvSpPr/>
            <p:nvPr>
              <p:custDataLst>
                <p:tags r:id="rId27"/>
              </p:custDataLst>
            </p:nvPr>
          </p:nvSpPr>
          <p:spPr>
            <a:xfrm>
              <a:off x="4791755" y="4683343"/>
              <a:ext cx="602570" cy="508678"/>
            </a:xfrm>
            <a:prstGeom prst="hexagon">
              <a:avLst/>
            </a:prstGeom>
            <a:noFill/>
            <a:ln w="19050" cap="flat" cmpd="sng" algn="ctr">
              <a:solidFill>
                <a:srgbClr val="5959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Arial" panose="020B0604020202020204" pitchFamily="34" charset="0"/>
              </a:endParaRPr>
            </a:p>
          </p:txBody>
        </p:sp>
        <p:grpSp>
          <p:nvGrpSpPr>
            <p:cNvPr id="30" name="组合 136"/>
            <p:cNvGrpSpPr/>
            <p:nvPr/>
          </p:nvGrpSpPr>
          <p:grpSpPr>
            <a:xfrm>
              <a:off x="4964714" y="4779971"/>
              <a:ext cx="256651" cy="293592"/>
              <a:chOff x="10856093" y="315913"/>
              <a:chExt cx="419100" cy="479425"/>
            </a:xfrm>
            <a:solidFill>
              <a:srgbClr val="595959"/>
            </a:solidFill>
          </p:grpSpPr>
          <p:sp>
            <p:nvSpPr>
              <p:cNvPr id="31" name="PA-任意多边形 7"/>
              <p:cNvSpPr>
                <a:spLocks noEditPoints="1"/>
              </p:cNvSpPr>
              <p:nvPr>
                <p:custDataLst>
                  <p:tags r:id="rId28"/>
                </p:custDataLst>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32" name="PA-矩形 8"/>
              <p:cNvSpPr>
                <a:spLocks noChangeArrowheads="1"/>
              </p:cNvSpPr>
              <p:nvPr>
                <p:custDataLst>
                  <p:tags r:id="rId29"/>
                </p:custDataLst>
              </p:nvPr>
            </p:nvSpPr>
            <p:spPr bwMode="auto">
              <a:xfrm>
                <a:off x="10930706" y="495301"/>
                <a:ext cx="179388" cy="30163"/>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33" name="PA-矩形 9"/>
              <p:cNvSpPr>
                <a:spLocks noChangeArrowheads="1"/>
              </p:cNvSpPr>
              <p:nvPr>
                <p:custDataLst>
                  <p:tags r:id="rId30"/>
                </p:custDataLst>
              </p:nvPr>
            </p:nvSpPr>
            <p:spPr bwMode="auto">
              <a:xfrm>
                <a:off x="10930706" y="555626"/>
                <a:ext cx="179388" cy="30163"/>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34" name="PA-矩形 10"/>
              <p:cNvSpPr>
                <a:spLocks noChangeArrowheads="1"/>
              </p:cNvSpPr>
              <p:nvPr>
                <p:custDataLst>
                  <p:tags r:id="rId31"/>
                </p:custDataLst>
              </p:nvPr>
            </p:nvSpPr>
            <p:spPr bwMode="auto">
              <a:xfrm>
                <a:off x="10930706" y="615951"/>
                <a:ext cx="179388" cy="28575"/>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35" name="PA-矩形 11"/>
              <p:cNvSpPr>
                <a:spLocks noChangeArrowheads="1"/>
              </p:cNvSpPr>
              <p:nvPr>
                <p:custDataLst>
                  <p:tags r:id="rId32"/>
                </p:custDataLst>
              </p:nvPr>
            </p:nvSpPr>
            <p:spPr bwMode="auto">
              <a:xfrm>
                <a:off x="10930706" y="434975"/>
                <a:ext cx="90488" cy="30163"/>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36" name="PA-任意多边形 12"/>
              <p:cNvSpPr/>
              <p:nvPr>
                <p:custDataLst>
                  <p:tags r:id="rId33"/>
                </p:custDataLst>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grpSp>
        <p:sp>
          <p:nvSpPr>
            <p:cNvPr id="37" name="PA-矩形 36"/>
            <p:cNvSpPr/>
            <p:nvPr>
              <p:custDataLst>
                <p:tags r:id="rId34"/>
              </p:custDataLst>
            </p:nvPr>
          </p:nvSpPr>
          <p:spPr>
            <a:xfrm>
              <a:off x="5603474" y="4562159"/>
              <a:ext cx="1861438" cy="788661"/>
            </a:xfrm>
            <a:prstGeom prst="rect">
              <a:avLst/>
            </a:prstGeom>
          </p:spPr>
          <p:txBody>
            <a:bodyPr wrap="square" lIns="91424" tIns="45712" rIns="91424" bIns="45712">
              <a:spAutoFit/>
            </a:bodyPr>
            <a:lstStyle/>
            <a:p>
              <a:pPr>
                <a:lnSpc>
                  <a:spcPct val="130000"/>
                </a:lnSpc>
                <a:spcBef>
                  <a:spcPts val="600"/>
                </a:spcBef>
                <a:defRPr/>
              </a:pPr>
              <a:r>
                <a:rPr lang="zh-CN" altLang="en-US" sz="1200" kern="0" dirty="0">
                  <a:solidFill>
                    <a:sysClr val="windowText" lastClr="000000">
                      <a:lumMod val="50000"/>
                      <a:lumOff val="50000"/>
                    </a:sysClr>
                  </a:solidFill>
                  <a:latin typeface="思源黑体 CN Light" panose="020B0300000000000000" pitchFamily="34" charset="-122"/>
                  <a:ea typeface="思源黑体 CN Light" panose="020B0300000000000000" pitchFamily="34" charset="-122"/>
                </a:rPr>
                <a:t>点击此处添加文本内容，如关键词、部分简单介绍等。</a:t>
              </a:r>
              <a:endParaRPr lang="zh-CN" altLang="en-US" sz="1200" kern="0" dirty="0">
                <a:solidFill>
                  <a:sysClr val="windowText" lastClr="000000">
                    <a:lumMod val="50000"/>
                    <a:lumOff val="50000"/>
                  </a:sysClr>
                </a:solidFill>
                <a:latin typeface="思源黑体 CN Light" panose="020B0300000000000000" pitchFamily="34" charset="-122"/>
                <a:ea typeface="思源黑体 CN Light" panose="020B0300000000000000" pitchFamily="34" charset="-122"/>
              </a:endParaRPr>
            </a:p>
          </p:txBody>
        </p:sp>
      </p:grpSp>
      <p:grpSp>
        <p:nvGrpSpPr>
          <p:cNvPr id="64" name="PA-组合 63"/>
          <p:cNvGrpSpPr/>
          <p:nvPr>
            <p:custDataLst>
              <p:tags r:id="rId35"/>
            </p:custDataLst>
          </p:nvPr>
        </p:nvGrpSpPr>
        <p:grpSpPr>
          <a:xfrm>
            <a:off x="8232136" y="1931650"/>
            <a:ext cx="3034954" cy="3621714"/>
            <a:chOff x="8232136" y="1931650"/>
            <a:chExt cx="3034954" cy="3621714"/>
          </a:xfrm>
        </p:grpSpPr>
        <p:sp>
          <p:nvSpPr>
            <p:cNvPr id="38" name="PA-同侧圆角矩形 102"/>
            <p:cNvSpPr/>
            <p:nvPr>
              <p:custDataLst>
                <p:tags r:id="rId36"/>
              </p:custDataLst>
            </p:nvPr>
          </p:nvSpPr>
          <p:spPr>
            <a:xfrm>
              <a:off x="8232136" y="1931650"/>
              <a:ext cx="3034954" cy="2387497"/>
            </a:xfrm>
            <a:prstGeom prst="round2SameRect">
              <a:avLst>
                <a:gd name="adj1" fmla="val 4881"/>
                <a:gd name="adj2" fmla="val 0"/>
              </a:avLst>
            </a:prstGeom>
            <a:gradFill flip="none" rotWithShape="1">
              <a:gsLst>
                <a:gs pos="0">
                  <a:srgbClr val="7E77EE"/>
                </a:gs>
                <a:gs pos="100000">
                  <a:srgbClr val="6259F0"/>
                </a:gs>
              </a:gsLst>
              <a:lin ang="2700000" scaled="1"/>
              <a:tileRect/>
            </a:gradFill>
            <a:ln w="25400" cap="flat" cmpd="sng" algn="ctr">
              <a:noFill/>
              <a:prstDash val="solid"/>
            </a:ln>
            <a:effectLst/>
          </p:spPr>
          <p:txBody>
            <a:bodyPr lIns="91424" tIns="45712" rIns="91424" bIns="4571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Arial" panose="020B0604020202020204" pitchFamily="34" charset="0"/>
              </a:endParaRPr>
            </a:p>
          </p:txBody>
        </p:sp>
        <p:sp>
          <p:nvSpPr>
            <p:cNvPr id="39" name="PA-同侧圆角矩形 103"/>
            <p:cNvSpPr/>
            <p:nvPr>
              <p:custDataLst>
                <p:tags r:id="rId37"/>
              </p:custDataLst>
            </p:nvPr>
          </p:nvSpPr>
          <p:spPr>
            <a:xfrm>
              <a:off x="8232136" y="4359615"/>
              <a:ext cx="3034954" cy="1193749"/>
            </a:xfrm>
            <a:prstGeom prst="round2SameRect">
              <a:avLst>
                <a:gd name="adj1" fmla="val 0"/>
                <a:gd name="adj2" fmla="val 6149"/>
              </a:avLst>
            </a:prstGeom>
            <a:solidFill>
              <a:sysClr val="window" lastClr="FFFFFF">
                <a:lumMod val="95000"/>
              </a:sysClr>
            </a:solidFill>
            <a:ln w="25400" cap="flat" cmpd="sng" algn="ctr">
              <a:noFill/>
              <a:prstDash val="solid"/>
            </a:ln>
            <a:effectLst>
              <a:outerShdw blurRad="165100" dist="38100" dir="5400000" algn="t" rotWithShape="0">
                <a:prstClr val="black">
                  <a:alpha val="20000"/>
                </a:prstClr>
              </a:outerShdw>
            </a:effectLst>
          </p:spPr>
          <p:txBody>
            <a:bodyPr lIns="91424" tIns="45712" rIns="91424" bIns="4571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Arial" panose="020B0604020202020204" pitchFamily="34" charset="0"/>
              </a:endParaRPr>
            </a:p>
          </p:txBody>
        </p:sp>
        <p:sp>
          <p:nvSpPr>
            <p:cNvPr id="40" name="PA-矩形 39"/>
            <p:cNvSpPr/>
            <p:nvPr>
              <p:custDataLst>
                <p:tags r:id="rId38"/>
              </p:custDataLst>
            </p:nvPr>
          </p:nvSpPr>
          <p:spPr>
            <a:xfrm>
              <a:off x="8438760" y="3174297"/>
              <a:ext cx="2721914" cy="672604"/>
            </a:xfrm>
            <a:prstGeom prst="rect">
              <a:avLst/>
            </a:prstGeom>
            <a:noFill/>
          </p:spPr>
          <p:txBody>
            <a:bodyPr wrap="square" lIns="91424" tIns="45712" rIns="91424" bIns="45712">
              <a:spAutoFit/>
            </a:bodyPr>
            <a:lstStyle/>
            <a:p>
              <a:pPr>
                <a:lnSpc>
                  <a:spcPct val="130000"/>
                </a:lnSpc>
                <a:defRPr/>
              </a:pPr>
              <a:r>
                <a:rPr lang="zh-CN" altLang="en-US" sz="1000" kern="0" dirty="0">
                  <a:solidFill>
                    <a:srgbClr val="FFFFFF"/>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点击此处添加文本内容，如关键词、部分简单介绍等。点击此处添加文本内容，如关键词、部分简单介绍等。</a:t>
              </a:r>
              <a:endParaRPr lang="zh-CN" altLang="en-US" sz="1000" kern="0" dirty="0">
                <a:solidFill>
                  <a:srgbClr val="FFFFFF"/>
                </a:solidFill>
                <a:latin typeface="思源黑体 CN Light" panose="020B0300000000000000" pitchFamily="34" charset="-122"/>
                <a:ea typeface="思源黑体 CN Light" panose="020B0300000000000000" pitchFamily="34" charset="-122"/>
              </a:endParaRPr>
            </a:p>
          </p:txBody>
        </p:sp>
        <p:sp>
          <p:nvSpPr>
            <p:cNvPr id="41" name="PA-文本框 148"/>
            <p:cNvSpPr txBox="1"/>
            <p:nvPr>
              <p:custDataLst>
                <p:tags r:id="rId39"/>
              </p:custDataLst>
            </p:nvPr>
          </p:nvSpPr>
          <p:spPr>
            <a:xfrm>
              <a:off x="8438760" y="2725222"/>
              <a:ext cx="2721914" cy="461649"/>
            </a:xfrm>
            <a:prstGeom prst="rect">
              <a:avLst/>
            </a:prstGeom>
            <a:noFill/>
            <a:effectLst/>
          </p:spPr>
          <p:txBody>
            <a:bodyPr wrap="square" lIns="91424" tIns="45712" rIns="91424" bIns="45712" rtlCol="0">
              <a:spAutoFit/>
            </a:bodyPr>
            <a:lstStyle/>
            <a:p>
              <a:pPr>
                <a:defRPr/>
              </a:pPr>
              <a:r>
                <a:rPr lang="zh-CN" altLang="en-US" sz="2400" kern="0" dirty="0">
                  <a:solidFill>
                    <a:sysClr val="window" lastClr="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请输入标题文字</a:t>
              </a:r>
              <a:endParaRPr lang="zh-CN" altLang="en-US" sz="2400" kern="0" dirty="0">
                <a:solidFill>
                  <a:sysClr val="window" lastClr="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cxnSp>
          <p:nvCxnSpPr>
            <p:cNvPr id="42" name="PA-直接连接符 150"/>
            <p:cNvCxnSpPr/>
            <p:nvPr>
              <p:custDataLst>
                <p:tags r:id="rId40"/>
              </p:custDataLst>
            </p:nvPr>
          </p:nvCxnSpPr>
          <p:spPr>
            <a:xfrm>
              <a:off x="8518387" y="3989862"/>
              <a:ext cx="2465450" cy="0"/>
            </a:xfrm>
            <a:prstGeom prst="line">
              <a:avLst/>
            </a:prstGeom>
            <a:noFill/>
            <a:ln w="34925" cap="rnd" cmpd="sng" algn="ctr">
              <a:solidFill>
                <a:sysClr val="windowText" lastClr="000000">
                  <a:lumMod val="75000"/>
                  <a:lumOff val="25000"/>
                </a:sysClr>
              </a:solidFill>
              <a:prstDash val="solid"/>
            </a:ln>
            <a:effectLst/>
          </p:spPr>
        </p:cxnSp>
        <p:cxnSp>
          <p:nvCxnSpPr>
            <p:cNvPr id="43" name="PA-直接连接符 151"/>
            <p:cNvCxnSpPr/>
            <p:nvPr>
              <p:custDataLst>
                <p:tags r:id="rId41"/>
              </p:custDataLst>
            </p:nvPr>
          </p:nvCxnSpPr>
          <p:spPr>
            <a:xfrm>
              <a:off x="8518380" y="3987843"/>
              <a:ext cx="2263119" cy="0"/>
            </a:xfrm>
            <a:prstGeom prst="line">
              <a:avLst/>
            </a:prstGeom>
            <a:noFill/>
            <a:ln w="57150" cap="rnd" cmpd="sng" algn="ctr">
              <a:solidFill>
                <a:sysClr val="window" lastClr="FFFFFF"/>
              </a:solidFill>
              <a:prstDash val="solid"/>
              <a:tailEnd type="oval" w="sm" len="sm"/>
            </a:ln>
            <a:effectLst>
              <a:outerShdw blurRad="50800" dist="38100" algn="l" rotWithShape="0">
                <a:prstClr val="black">
                  <a:alpha val="40000"/>
                </a:prstClr>
              </a:outerShdw>
            </a:effectLst>
          </p:spPr>
        </p:cxnSp>
        <p:sp>
          <p:nvSpPr>
            <p:cNvPr id="44" name="PA-矩形 43"/>
            <p:cNvSpPr/>
            <p:nvPr>
              <p:custDataLst>
                <p:tags r:id="rId42"/>
              </p:custDataLst>
            </p:nvPr>
          </p:nvSpPr>
          <p:spPr>
            <a:xfrm>
              <a:off x="8438759" y="2025194"/>
              <a:ext cx="1335383" cy="769425"/>
            </a:xfrm>
            <a:prstGeom prst="rect">
              <a:avLst/>
            </a:prstGeom>
          </p:spPr>
          <p:txBody>
            <a:bodyPr wrap="square" lIns="91424" tIns="45712" rIns="91424" bIns="45712">
              <a:spAutoFit/>
            </a:bodyPr>
            <a:lstStyle/>
            <a:p>
              <a:pPr>
                <a:defRPr/>
              </a:pPr>
              <a:r>
                <a:rPr lang="en-US" altLang="zh-CN" sz="4400" kern="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90</a:t>
              </a:r>
              <a:r>
                <a:rPr lang="en-US" altLang="zh-CN" sz="3200" kern="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a:t>
              </a:r>
              <a:endParaRPr lang="zh-CN" altLang="en-US" sz="3200" kern="0">
                <a:solidFill>
                  <a:sysClr val="window" lastClr="FFFFFF"/>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endParaRPr>
            </a:p>
          </p:txBody>
        </p:sp>
      </p:grpSp>
      <p:grpSp>
        <p:nvGrpSpPr>
          <p:cNvPr id="65" name="PA-组合 64"/>
          <p:cNvGrpSpPr/>
          <p:nvPr>
            <p:custDataLst>
              <p:tags r:id="rId43"/>
            </p:custDataLst>
          </p:nvPr>
        </p:nvGrpSpPr>
        <p:grpSpPr>
          <a:xfrm>
            <a:off x="8445369" y="4562159"/>
            <a:ext cx="2673157" cy="788661"/>
            <a:chOff x="8445369" y="4562159"/>
            <a:chExt cx="2673157" cy="788661"/>
          </a:xfrm>
        </p:grpSpPr>
        <p:sp>
          <p:nvSpPr>
            <p:cNvPr id="46" name="PA-六边形 45"/>
            <p:cNvSpPr/>
            <p:nvPr>
              <p:custDataLst>
                <p:tags r:id="rId44"/>
              </p:custDataLst>
            </p:nvPr>
          </p:nvSpPr>
          <p:spPr>
            <a:xfrm>
              <a:off x="8445369" y="4683343"/>
              <a:ext cx="602570" cy="508678"/>
            </a:xfrm>
            <a:prstGeom prst="hexagon">
              <a:avLst/>
            </a:prstGeom>
            <a:noFill/>
            <a:ln w="19050" cap="flat" cmpd="sng" algn="ctr">
              <a:gradFill>
                <a:gsLst>
                  <a:gs pos="0">
                    <a:srgbClr val="00B0F0"/>
                  </a:gs>
                  <a:gs pos="100000">
                    <a:srgbClr val="1C46F2"/>
                  </a:gs>
                </a:gsLst>
                <a:lin ang="5400000" scaled="1"/>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Arial" panose="020B0604020202020204" pitchFamily="34" charset="0"/>
              </a:endParaRPr>
            </a:p>
          </p:txBody>
        </p:sp>
        <p:grpSp>
          <p:nvGrpSpPr>
            <p:cNvPr id="47" name="组合 156"/>
            <p:cNvGrpSpPr/>
            <p:nvPr/>
          </p:nvGrpSpPr>
          <p:grpSpPr>
            <a:xfrm>
              <a:off x="8618328" y="4779971"/>
              <a:ext cx="256651" cy="293592"/>
              <a:chOff x="10856093" y="315913"/>
              <a:chExt cx="419100" cy="479425"/>
            </a:xfrm>
            <a:gradFill>
              <a:gsLst>
                <a:gs pos="0">
                  <a:srgbClr val="00B0F0"/>
                </a:gs>
                <a:gs pos="100000">
                  <a:srgbClr val="1C46F2"/>
                </a:gs>
              </a:gsLst>
              <a:lin ang="5400000" scaled="1"/>
            </a:gradFill>
          </p:grpSpPr>
          <p:sp>
            <p:nvSpPr>
              <p:cNvPr id="48" name="PA-任意多边形 7"/>
              <p:cNvSpPr>
                <a:spLocks noEditPoints="1"/>
              </p:cNvSpPr>
              <p:nvPr>
                <p:custDataLst>
                  <p:tags r:id="rId45"/>
                </p:custDataLst>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49" name="PA-矩形 8"/>
              <p:cNvSpPr>
                <a:spLocks noChangeArrowheads="1"/>
              </p:cNvSpPr>
              <p:nvPr>
                <p:custDataLst>
                  <p:tags r:id="rId46"/>
                </p:custDataLst>
              </p:nvPr>
            </p:nvSpPr>
            <p:spPr bwMode="auto">
              <a:xfrm>
                <a:off x="10930706" y="495301"/>
                <a:ext cx="179388" cy="30163"/>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50" name="PA-矩形 9"/>
              <p:cNvSpPr>
                <a:spLocks noChangeArrowheads="1"/>
              </p:cNvSpPr>
              <p:nvPr>
                <p:custDataLst>
                  <p:tags r:id="rId47"/>
                </p:custDataLst>
              </p:nvPr>
            </p:nvSpPr>
            <p:spPr bwMode="auto">
              <a:xfrm>
                <a:off x="10930706" y="555626"/>
                <a:ext cx="179388" cy="30163"/>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51" name="PA-矩形 10"/>
              <p:cNvSpPr>
                <a:spLocks noChangeArrowheads="1"/>
              </p:cNvSpPr>
              <p:nvPr>
                <p:custDataLst>
                  <p:tags r:id="rId48"/>
                </p:custDataLst>
              </p:nvPr>
            </p:nvSpPr>
            <p:spPr bwMode="auto">
              <a:xfrm>
                <a:off x="10930706" y="615951"/>
                <a:ext cx="179388" cy="28575"/>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52" name="PA-矩形 11"/>
              <p:cNvSpPr>
                <a:spLocks noChangeArrowheads="1"/>
              </p:cNvSpPr>
              <p:nvPr>
                <p:custDataLst>
                  <p:tags r:id="rId49"/>
                </p:custDataLst>
              </p:nvPr>
            </p:nvSpPr>
            <p:spPr bwMode="auto">
              <a:xfrm>
                <a:off x="10930706" y="434975"/>
                <a:ext cx="90488" cy="30163"/>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53" name="PA-任意多边形 12"/>
              <p:cNvSpPr/>
              <p:nvPr>
                <p:custDataLst>
                  <p:tags r:id="rId50"/>
                </p:custDataLst>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grpSp>
        <p:sp>
          <p:nvSpPr>
            <p:cNvPr id="54" name="PA-矩形 53"/>
            <p:cNvSpPr/>
            <p:nvPr>
              <p:custDataLst>
                <p:tags r:id="rId51"/>
              </p:custDataLst>
            </p:nvPr>
          </p:nvSpPr>
          <p:spPr>
            <a:xfrm>
              <a:off x="9257088" y="4562159"/>
              <a:ext cx="1861438" cy="788661"/>
            </a:xfrm>
            <a:prstGeom prst="rect">
              <a:avLst/>
            </a:prstGeom>
          </p:spPr>
          <p:txBody>
            <a:bodyPr wrap="square" lIns="91424" tIns="45712" rIns="91424" bIns="45712">
              <a:spAutoFit/>
            </a:bodyPr>
            <a:lstStyle/>
            <a:p>
              <a:pPr>
                <a:lnSpc>
                  <a:spcPct val="130000"/>
                </a:lnSpc>
                <a:spcBef>
                  <a:spcPts val="600"/>
                </a:spcBef>
                <a:defRPr/>
              </a:pPr>
              <a:r>
                <a:rPr lang="zh-CN" altLang="en-US" sz="1200" kern="0" dirty="0">
                  <a:solidFill>
                    <a:sysClr val="windowText" lastClr="000000">
                      <a:lumMod val="50000"/>
                      <a:lumOff val="50000"/>
                    </a:sysClr>
                  </a:solidFill>
                  <a:latin typeface="思源黑体 CN Light" panose="020B0300000000000000" pitchFamily="34" charset="-122"/>
                  <a:ea typeface="思源黑体 CN Light" panose="020B0300000000000000" pitchFamily="34" charset="-122"/>
                </a:rPr>
                <a:t>点击此处添加文本内容，如关键词、部分简单介绍等。</a:t>
              </a:r>
              <a:endParaRPr lang="zh-CN" altLang="en-US" sz="1200" kern="0" dirty="0">
                <a:solidFill>
                  <a:sysClr val="windowText" lastClr="000000">
                    <a:lumMod val="50000"/>
                    <a:lumOff val="50000"/>
                  </a:sysClr>
                </a:solidFill>
                <a:latin typeface="思源黑体 CN Light" panose="020B0300000000000000" pitchFamily="34" charset="-122"/>
                <a:ea typeface="思源黑体 CN Light" panose="020B0300000000000000" pitchFamily="34" charset="-122"/>
              </a:endParaRPr>
            </a:p>
          </p:txBody>
        </p:sp>
      </p:grpSp>
      <p:sp>
        <p:nvSpPr>
          <p:cNvPr id="75" name="PA-矩形 74"/>
          <p:cNvSpPr/>
          <p:nvPr>
            <p:custDataLst>
              <p:tags r:id="rId52"/>
            </p:custDataLst>
          </p:nvPr>
        </p:nvSpPr>
        <p:spPr>
          <a:xfrm>
            <a:off x="10189030" y="171325"/>
            <a:ext cx="1560172"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grpSp>
        <p:nvGrpSpPr>
          <p:cNvPr id="2" name="PA-组合 1"/>
          <p:cNvGrpSpPr/>
          <p:nvPr>
            <p:custDataLst>
              <p:tags r:id="rId53"/>
            </p:custDataLst>
          </p:nvPr>
        </p:nvGrpSpPr>
        <p:grpSpPr>
          <a:xfrm>
            <a:off x="586991" y="472430"/>
            <a:ext cx="4122168" cy="943244"/>
            <a:chOff x="586991" y="472430"/>
            <a:chExt cx="4122168" cy="943244"/>
          </a:xfrm>
        </p:grpSpPr>
        <p:grpSp>
          <p:nvGrpSpPr>
            <p:cNvPr id="71" name="组合 70"/>
            <p:cNvGrpSpPr/>
            <p:nvPr/>
          </p:nvGrpSpPr>
          <p:grpSpPr>
            <a:xfrm>
              <a:off x="586991" y="472430"/>
              <a:ext cx="4122168" cy="615219"/>
              <a:chOff x="586991" y="472430"/>
              <a:chExt cx="4122168" cy="615219"/>
            </a:xfrm>
          </p:grpSpPr>
          <p:sp>
            <p:nvSpPr>
              <p:cNvPr id="72" name="PA-椭圆 71"/>
              <p:cNvSpPr/>
              <p:nvPr>
                <p:custDataLst>
                  <p:tags r:id="rId54"/>
                </p:custDataLst>
              </p:nvPr>
            </p:nvSpPr>
            <p:spPr>
              <a:xfrm>
                <a:off x="654123" y="472430"/>
                <a:ext cx="612000" cy="612000"/>
              </a:xfrm>
              <a:prstGeom prst="ellipse">
                <a:avLst/>
              </a:prstGeom>
              <a:solidFill>
                <a:srgbClr val="7E77EE"/>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Arial" panose="020B0604020202020204" pitchFamily="34" charset="0"/>
                </a:endParaRPr>
              </a:p>
            </p:txBody>
          </p:sp>
          <p:sp>
            <p:nvSpPr>
              <p:cNvPr id="73" name="PA-文本框 72"/>
              <p:cNvSpPr txBox="1"/>
              <p:nvPr>
                <p:custDataLst>
                  <p:tags r:id="rId55"/>
                </p:custDataLst>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01</a:t>
                </a:r>
                <a:endParaRPr lang="zh-CN" altLang="en-US" sz="2800" spc="-300" dirty="0">
                  <a:solidFill>
                    <a:schemeClr val="bg1"/>
                  </a:solidFill>
                  <a:effectLst>
                    <a:outerShdw blurRad="38100" dist="38100" dir="2700000" algn="tl">
                      <a:srgbClr val="000000">
                        <a:alpha val="43137"/>
                      </a:srgbClr>
                    </a:outerShdw>
                  </a:effectLst>
                </a:endParaRPr>
              </a:p>
            </p:txBody>
          </p:sp>
          <p:sp>
            <p:nvSpPr>
              <p:cNvPr id="74" name="PA-文本框 73"/>
              <p:cNvSpPr txBox="1"/>
              <p:nvPr>
                <p:custDataLst>
                  <p:tags r:id="rId56"/>
                </p:custDataLst>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请输入标题文字</a:t>
                </a:r>
                <a:endPar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grpSp>
        <p:sp>
          <p:nvSpPr>
            <p:cNvPr id="76" name="PA-文本框 75"/>
            <p:cNvSpPr txBox="1"/>
            <p:nvPr>
              <p:custDataLst>
                <p:tags r:id="rId57"/>
              </p:custDataLst>
            </p:nvPr>
          </p:nvSpPr>
          <p:spPr>
            <a:xfrm>
              <a:off x="586991" y="1154064"/>
              <a:ext cx="4031777" cy="261610"/>
            </a:xfrm>
            <a:prstGeom prst="rect">
              <a:avLst/>
            </a:prstGeom>
            <a:noFill/>
          </p:spPr>
          <p:txBody>
            <a:bodyPr wrap="square" rtlCol="0">
              <a:spAutoFit/>
            </a:bodyPr>
            <a:lstStyle/>
            <a:p>
              <a:pPr algn="dist"/>
              <a:r>
                <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rPr>
                <a:t>ENTER THE CORRESPONDING TEXT CONTENT HERE</a:t>
              </a:r>
              <a:endPar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62"/>
                                            </p:tgtEl>
                                            <p:attrNameLst>
                                              <p:attrName>style.visibility</p:attrName>
                                            </p:attrNameLst>
                                          </p:cBhvr>
                                          <p:to>
                                            <p:strVal val="visible"/>
                                          </p:to>
                                        </p:set>
                                        <p:anim to="" calcmode="lin" valueType="num" p14:bounceEnd="38000">
                                          <p:cBhvr>
                                            <p:cTn id="7"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67"/>
                                            </p:tgtEl>
                                            <p:attrNameLst>
                                              <p:attrName>style.visibility</p:attrName>
                                            </p:attrNameLst>
                                          </p:cBhvr>
                                          <p:to>
                                            <p:strVal val="visible"/>
                                          </p:to>
                                        </p:set>
                                        <p:anim to="" calcmode="lin" valueType="num" p14:bounceEnd="38000">
                                          <p:cBhvr>
                                            <p:cTn id="11"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63"/>
                                            </p:tgtEl>
                                            <p:attrNameLst>
                                              <p:attrName>style.visibility</p:attrName>
                                            </p:attrNameLst>
                                          </p:cBhvr>
                                          <p:to>
                                            <p:strVal val="visible"/>
                                          </p:to>
                                        </p:set>
                                        <p:anim to="" calcmode="lin" valueType="num" p14:bounceEnd="38000">
                                          <p:cBhvr>
                                            <p:cTn id="15" dur="2000" fill="hold">
                                              <p:stCondLst>
                                                <p:cond delay="0"/>
                                              </p:stCondLst>
                                            </p:cTn>
                                            <p:tgtEl>
                                              <p:spTgt spid="6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6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66"/>
                                            </p:tgtEl>
                                            <p:attrNameLst>
                                              <p:attrName>style.visibility</p:attrName>
                                            </p:attrNameLst>
                                          </p:cBhvr>
                                          <p:to>
                                            <p:strVal val="visible"/>
                                          </p:to>
                                        </p:set>
                                        <p:anim to="" calcmode="lin" valueType="num" p14:bounceEnd="38000">
                                          <p:cBhvr>
                                            <p:cTn id="19" dur="2000" fill="hold">
                                              <p:stCondLst>
                                                <p:cond delay="0"/>
                                              </p:stCondLst>
                                            </p:cTn>
                                            <p:tgtEl>
                                              <p:spTgt spid="6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6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64"/>
                                            </p:tgtEl>
                                            <p:attrNameLst>
                                              <p:attrName>style.visibility</p:attrName>
                                            </p:attrNameLst>
                                          </p:cBhvr>
                                          <p:to>
                                            <p:strVal val="visible"/>
                                          </p:to>
                                        </p:set>
                                        <p:anim to="" calcmode="lin" valueType="num" p14:bounceEnd="38000">
                                          <p:cBhvr>
                                            <p:cTn id="23" dur="2000" fill="hold">
                                              <p:stCondLst>
                                                <p:cond delay="0"/>
                                              </p:stCondLst>
                                            </p:cTn>
                                            <p:tgtEl>
                                              <p:spTgt spid="6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6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14:presetBounceEnd="38000">
                                      <p:stCondLst>
                                        <p:cond delay="0"/>
                                      </p:stCondLst>
                                      <p:childTnLst>
                                        <p:set>
                                          <p:cBhvr>
                                            <p:cTn id="26" dur="1" fill="hold">
                                              <p:stCondLst>
                                                <p:cond delay="0"/>
                                              </p:stCondLst>
                                            </p:cTn>
                                            <p:tgtEl>
                                              <p:spTgt spid="65"/>
                                            </p:tgtEl>
                                            <p:attrNameLst>
                                              <p:attrName>style.visibility</p:attrName>
                                            </p:attrNameLst>
                                          </p:cBhvr>
                                          <p:to>
                                            <p:strVal val="visible"/>
                                          </p:to>
                                        </p:set>
                                        <p:anim to="" calcmode="lin" valueType="num" p14:bounceEnd="38000">
                                          <p:cBhvr>
                                            <p:cTn id="27"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75"/>
                                            </p:tgtEl>
                                            <p:attrNameLst>
                                              <p:attrName>style.visibility</p:attrName>
                                            </p:attrNameLst>
                                          </p:cBhvr>
                                          <p:to>
                                            <p:strVal val="visible"/>
                                          </p:to>
                                        </p:set>
                                        <p:anim to="" calcmode="lin" valueType="num" p14:bounceEnd="38000">
                                          <p:cBhvr>
                                            <p:cTn id="31" dur="2000" fill="hold">
                                              <p:stCondLst>
                                                <p:cond delay="0"/>
                                              </p:stCondLst>
                                            </p:cTn>
                                            <p:tgtEl>
                                              <p:spTgt spid="7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7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14:presetBounceEnd="38000">
                                      <p:stCondLst>
                                        <p:cond delay="0"/>
                                      </p:stCondLst>
                                      <p:childTnLst>
                                        <p:set>
                                          <p:cBhvr>
                                            <p:cTn id="34" dur="1" fill="hold">
                                              <p:stCondLst>
                                                <p:cond delay="0"/>
                                              </p:stCondLst>
                                            </p:cTn>
                                            <p:tgtEl>
                                              <p:spTgt spid="2"/>
                                            </p:tgtEl>
                                            <p:attrNameLst>
                                              <p:attrName>style.visibility</p:attrName>
                                            </p:attrNameLst>
                                          </p:cBhvr>
                                          <p:to>
                                            <p:strVal val="visible"/>
                                          </p:to>
                                        </p:set>
                                        <p:anim to="" calcmode="lin" valueType="num" p14:bounceEnd="38000">
                                          <p:cBhvr>
                                            <p:cTn id="35" dur="2000" fill="hold">
                                              <p:stCondLst>
                                                <p:cond delay="0"/>
                                              </p:stCondLst>
                                            </p:cTn>
                                            <p:tgtEl>
                                              <p:spTgt spid="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to="" calcmode="lin" valueType="num">
                                          <p:cBhvr>
                                            <p:cTn id="7"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to="" calcmode="lin" valueType="num">
                                          <p:cBhvr>
                                            <p:cTn id="11"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 to="" calcmode="lin" valueType="num">
                                          <p:cBhvr>
                                            <p:cTn id="15" dur="2000" fill="hold">
                                              <p:stCondLst>
                                                <p:cond delay="0"/>
                                              </p:stCondLst>
                                            </p:cTn>
                                            <p:tgtEl>
                                              <p:spTgt spid="6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6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 to="" calcmode="lin" valueType="num">
                                          <p:cBhvr>
                                            <p:cTn id="19" dur="2000" fill="hold">
                                              <p:stCondLst>
                                                <p:cond delay="0"/>
                                              </p:stCondLst>
                                            </p:cTn>
                                            <p:tgtEl>
                                              <p:spTgt spid="6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6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anim to="" calcmode="lin" valueType="num">
                                          <p:cBhvr>
                                            <p:cTn id="23" dur="2000" fill="hold">
                                              <p:stCondLst>
                                                <p:cond delay="0"/>
                                              </p:stCondLst>
                                            </p:cTn>
                                            <p:tgtEl>
                                              <p:spTgt spid="6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6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 to="" calcmode="lin" valueType="num">
                                          <p:cBhvr>
                                            <p:cTn id="27"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 to="" calcmode="lin" valueType="num">
                                          <p:cBhvr>
                                            <p:cTn id="31" dur="2000" fill="hold">
                                              <p:stCondLst>
                                                <p:cond delay="0"/>
                                              </p:stCondLst>
                                            </p:cTn>
                                            <p:tgtEl>
                                              <p:spTgt spid="7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7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to="" calcmode="lin" valueType="num">
                                          <p:cBhvr>
                                            <p:cTn id="35" dur="2000" fill="hold">
                                              <p:stCondLst>
                                                <p:cond delay="0"/>
                                              </p:stCondLst>
                                            </p:cTn>
                                            <p:tgtEl>
                                              <p:spTgt spid="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PA-组合 12"/>
          <p:cNvGrpSpPr/>
          <p:nvPr>
            <p:custDataLst>
              <p:tags r:id="rId1"/>
            </p:custDataLst>
          </p:nvPr>
        </p:nvGrpSpPr>
        <p:grpSpPr>
          <a:xfrm>
            <a:off x="1441204" y="1844021"/>
            <a:ext cx="1977404" cy="3763206"/>
            <a:chOff x="1441204" y="1844021"/>
            <a:chExt cx="1977404" cy="3763206"/>
          </a:xfrm>
        </p:grpSpPr>
        <p:pic>
          <p:nvPicPr>
            <p:cNvPr id="14" name="PA-图片 13"/>
            <p:cNvPicPr>
              <a:picLocks noChangeAspect="1"/>
            </p:cNvPicPr>
            <p:nvPr>
              <p:custDataLst>
                <p:tags r:id="rId2"/>
              </p:custDataLst>
            </p:nvPr>
          </p:nvPicPr>
          <p:blipFill rotWithShape="1">
            <a:blip r:embed="rId3" cstate="print">
              <a:grayscl/>
              <a:extLst>
                <a:ext uri="{28A0092B-C50C-407E-A947-70E740481C1C}">
                  <a14:useLocalDpi xmlns:a14="http://schemas.microsoft.com/office/drawing/2010/main" val="0"/>
                </a:ext>
              </a:extLst>
            </a:blip>
            <a:srcRect l="2596" t="1241" r="34137" b="2044"/>
            <a:stretch>
              <a:fillRect/>
            </a:stretch>
          </p:blipFill>
          <p:spPr>
            <a:xfrm>
              <a:off x="1473793" y="2427361"/>
              <a:ext cx="1668016" cy="1668016"/>
            </a:xfrm>
            <a:prstGeom prst="rect">
              <a:avLst/>
            </a:prstGeom>
            <a:solidFill>
              <a:srgbClr val="404040"/>
            </a:solidFill>
          </p:spPr>
        </p:pic>
        <p:sp>
          <p:nvSpPr>
            <p:cNvPr id="15" name="PA-矩形 14"/>
            <p:cNvSpPr/>
            <p:nvPr>
              <p:custDataLst>
                <p:tags r:id="rId4"/>
              </p:custDataLst>
            </p:nvPr>
          </p:nvSpPr>
          <p:spPr>
            <a:xfrm>
              <a:off x="1942934" y="1844021"/>
              <a:ext cx="676814" cy="369332"/>
            </a:xfrm>
            <a:prstGeom prst="rect">
              <a:avLst/>
            </a:prstGeom>
          </p:spPr>
          <p:txBody>
            <a:bodyPr wrap="square">
              <a:spAutoFit/>
            </a:bodyPr>
            <a:lstStyle/>
            <a:p>
              <a:pPr algn="dist"/>
              <a:r>
                <a:rPr lang="en-US" altLang="zh-CN" dirty="0">
                  <a:solidFill>
                    <a:prstClr val="black">
                      <a:lumMod val="85000"/>
                      <a:lumOff val="15000"/>
                    </a:prstClr>
                  </a:solidFill>
                  <a:latin typeface="胡晓波真帅体" panose="02010600030101010101" pitchFamily="2" charset="-122"/>
                  <a:ea typeface="胡晓波真帅体" panose="02010600030101010101" pitchFamily="2" charset="-122"/>
                </a:rPr>
                <a:t>TWO</a:t>
              </a:r>
              <a:endParaRPr lang="zh-CN" altLang="en-US" dirty="0">
                <a:solidFill>
                  <a:prstClr val="black"/>
                </a:solidFill>
                <a:latin typeface="胡晓波真帅体" panose="02010600030101010101" pitchFamily="2" charset="-122"/>
                <a:ea typeface="胡晓波真帅体" panose="02010600030101010101" pitchFamily="2" charset="-122"/>
              </a:endParaRPr>
            </a:p>
          </p:txBody>
        </p:sp>
        <p:grpSp>
          <p:nvGrpSpPr>
            <p:cNvPr id="16" name="组合 15"/>
            <p:cNvGrpSpPr/>
            <p:nvPr/>
          </p:nvGrpSpPr>
          <p:grpSpPr>
            <a:xfrm>
              <a:off x="1441204" y="4371120"/>
              <a:ext cx="1977404" cy="1236107"/>
              <a:chOff x="1268214" y="2160151"/>
              <a:chExt cx="2606611" cy="1629434"/>
            </a:xfrm>
          </p:grpSpPr>
          <p:sp>
            <p:nvSpPr>
              <p:cNvPr id="17" name="PA-文本框 7"/>
              <p:cNvSpPr txBox="1"/>
              <p:nvPr>
                <p:custDataLst>
                  <p:tags r:id="rId5"/>
                </p:custDataLst>
              </p:nvPr>
            </p:nvSpPr>
            <p:spPr>
              <a:xfrm>
                <a:off x="1268214" y="2874708"/>
                <a:ext cx="2531680" cy="914877"/>
              </a:xfrm>
              <a:prstGeom prst="rect">
                <a:avLst/>
              </a:prstGeom>
              <a:noFill/>
            </p:spPr>
            <p:txBody>
              <a:bodyPr wrap="square" lIns="0" rIns="0">
                <a:spAutoFit/>
              </a:bodyPr>
              <a:lstStyle/>
              <a:p>
                <a:pPr algn="just" defTabSz="457200">
                  <a:lnSpc>
                    <a:spcPct val="150000"/>
                  </a:lnSpc>
                </a:pPr>
                <a:r>
                  <a:rPr lang="zh-CN" altLang="en-US" sz="9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单击此处键入文本单击此处此</a:t>
                </a:r>
                <a:endParaRPr lang="en-US" altLang="zh-CN" sz="9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just" defTabSz="457200">
                  <a:lnSpc>
                    <a:spcPct val="150000"/>
                  </a:lnSpc>
                </a:pPr>
                <a:r>
                  <a:rPr lang="zh-CN" altLang="en-US" sz="900" dirty="0">
                    <a:solidFill>
                      <a:schemeClr val="tx1">
                        <a:lumMod val="75000"/>
                        <a:lumOff val="25000"/>
                      </a:schemeClr>
                    </a:solidFill>
                    <a:latin typeface="思源黑体 CN Light" panose="020B0300000000000000" pitchFamily="34" charset="-122"/>
                    <a:ea typeface="思源黑体 CN Light" panose="020B0300000000000000" pitchFamily="34" charset="-122"/>
                  </a:rPr>
                  <a:t>处键入文本单击此处键入文本单击此处键入此处键入单击此处键入</a:t>
                </a:r>
                <a:endParaRPr lang="en-US" altLang="zh-CN" sz="9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18" name="PA-文本框 6"/>
              <p:cNvSpPr txBox="1"/>
              <p:nvPr>
                <p:custDataLst>
                  <p:tags r:id="rId6"/>
                </p:custDataLst>
              </p:nvPr>
            </p:nvSpPr>
            <p:spPr>
              <a:xfrm>
                <a:off x="1269024" y="2160151"/>
                <a:ext cx="2605801" cy="527424"/>
              </a:xfrm>
              <a:prstGeom prst="rect">
                <a:avLst/>
              </a:prstGeom>
              <a:noFill/>
            </p:spPr>
            <p:txBody>
              <a:bodyPr wrap="square" lIns="0" rIns="0">
                <a:spAutoFit/>
              </a:bodyPr>
              <a:lstStyle/>
              <a:p>
                <a:pPr lvl="0" algn="just" defTabSz="457200"/>
                <a:r>
                  <a:rPr lang="zh-CN" altLang="en-US" sz="2000" dirty="0">
                    <a:solidFill>
                      <a:schemeClr val="tx1">
                        <a:lumMod val="75000"/>
                        <a:lumOff val="25000"/>
                      </a:schemeClr>
                    </a:solidFill>
                    <a:latin typeface="优设标题黑" panose="00000500000000000000" pitchFamily="2" charset="-122"/>
                    <a:ea typeface="优设标题黑" panose="00000500000000000000" pitchFamily="2" charset="-122"/>
                  </a:rPr>
                  <a:t>标题文字添加</a:t>
                </a:r>
                <a:endParaRPr lang="zh-CN" altLang="en-US" sz="20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cxnSp>
            <p:nvCxnSpPr>
              <p:cNvPr id="19" name="PA-直接连接符 24"/>
              <p:cNvCxnSpPr/>
              <p:nvPr>
                <p:custDataLst>
                  <p:tags r:id="rId7"/>
                </p:custDataLst>
              </p:nvPr>
            </p:nvCxnSpPr>
            <p:spPr bwMode="auto">
              <a:xfrm>
                <a:off x="1277738" y="2787159"/>
                <a:ext cx="1303711" cy="0"/>
              </a:xfrm>
              <a:prstGeom prst="line">
                <a:avLst/>
              </a:prstGeom>
              <a:ln w="25400">
                <a:solidFill>
                  <a:srgbClr val="7E77EE"/>
                </a:solidFill>
              </a:ln>
            </p:spPr>
            <p:style>
              <a:lnRef idx="1">
                <a:schemeClr val="accent1"/>
              </a:lnRef>
              <a:fillRef idx="0">
                <a:schemeClr val="accent1"/>
              </a:fillRef>
              <a:effectRef idx="0">
                <a:schemeClr val="accent1"/>
              </a:effectRef>
              <a:fontRef idx="minor">
                <a:schemeClr val="tx1"/>
              </a:fontRef>
            </p:style>
          </p:cxnSp>
        </p:grpSp>
      </p:grpSp>
      <p:grpSp>
        <p:nvGrpSpPr>
          <p:cNvPr id="20" name="PA-组合 19"/>
          <p:cNvGrpSpPr/>
          <p:nvPr>
            <p:custDataLst>
              <p:tags r:id="rId8"/>
            </p:custDataLst>
          </p:nvPr>
        </p:nvGrpSpPr>
        <p:grpSpPr>
          <a:xfrm>
            <a:off x="3981084" y="1840482"/>
            <a:ext cx="1977404" cy="3766745"/>
            <a:chOff x="3981084" y="1840482"/>
            <a:chExt cx="1977404" cy="3766745"/>
          </a:xfrm>
        </p:grpSpPr>
        <p:sp>
          <p:nvSpPr>
            <p:cNvPr id="21" name="PA-矩形 20"/>
            <p:cNvSpPr/>
            <p:nvPr>
              <p:custDataLst>
                <p:tags r:id="rId9"/>
              </p:custDataLst>
            </p:nvPr>
          </p:nvSpPr>
          <p:spPr>
            <a:xfrm>
              <a:off x="4548977" y="1840482"/>
              <a:ext cx="643514" cy="369332"/>
            </a:xfrm>
            <a:prstGeom prst="rect">
              <a:avLst/>
            </a:prstGeom>
          </p:spPr>
          <p:txBody>
            <a:bodyPr wrap="square">
              <a:spAutoFit/>
            </a:bodyPr>
            <a:lstStyle/>
            <a:p>
              <a:pPr algn="dist"/>
              <a:r>
                <a:rPr lang="en-US" altLang="zh-CN" b="1" dirty="0">
                  <a:solidFill>
                    <a:srgbClr val="6259F0"/>
                  </a:solidFill>
                  <a:latin typeface="胡晓波真帅体" panose="02010600030101010101" pitchFamily="2" charset="-122"/>
                  <a:ea typeface="胡晓波真帅体" panose="02010600030101010101" pitchFamily="2" charset="-122"/>
                </a:rPr>
                <a:t>ONE</a:t>
              </a:r>
              <a:endParaRPr lang="zh-CN" altLang="en-US" b="1" dirty="0">
                <a:solidFill>
                  <a:srgbClr val="6259F0"/>
                </a:solidFill>
                <a:latin typeface="胡晓波真帅体" panose="02010600030101010101" pitchFamily="2" charset="-122"/>
                <a:ea typeface="胡晓波真帅体" panose="02010600030101010101" pitchFamily="2" charset="-122"/>
              </a:endParaRPr>
            </a:p>
          </p:txBody>
        </p:sp>
        <p:pic>
          <p:nvPicPr>
            <p:cNvPr id="22" name="PA-图片 21"/>
            <p:cNvPicPr>
              <a:picLocks noChangeAspect="1"/>
            </p:cNvPicPr>
            <p:nvPr>
              <p:custDataLst>
                <p:tags r:id="rId10"/>
              </p:custDataLst>
            </p:nvPr>
          </p:nvPicPr>
          <p:blipFill rotWithShape="1">
            <a:blip r:embed="rId11" cstate="print">
              <a:grayscl/>
              <a:extLst>
                <a:ext uri="{28A0092B-C50C-407E-A947-70E740481C1C}">
                  <a14:useLocalDpi xmlns:a14="http://schemas.microsoft.com/office/drawing/2010/main" val="0"/>
                </a:ext>
              </a:extLst>
            </a:blip>
            <a:srcRect l="13833" r="13833"/>
            <a:stretch>
              <a:fillRect/>
            </a:stretch>
          </p:blipFill>
          <p:spPr>
            <a:xfrm>
              <a:off x="4019797" y="2427361"/>
              <a:ext cx="1668016" cy="1668016"/>
            </a:xfrm>
            <a:prstGeom prst="rect">
              <a:avLst/>
            </a:prstGeom>
          </p:spPr>
        </p:pic>
        <p:sp>
          <p:nvSpPr>
            <p:cNvPr id="23" name="PA-矩形 22"/>
            <p:cNvSpPr/>
            <p:nvPr>
              <p:custDataLst>
                <p:tags r:id="rId12"/>
              </p:custDataLst>
            </p:nvPr>
          </p:nvSpPr>
          <p:spPr>
            <a:xfrm>
              <a:off x="4019797" y="2427361"/>
              <a:ext cx="1668016" cy="1668016"/>
            </a:xfrm>
            <a:prstGeom prst="rect">
              <a:avLst/>
            </a:prstGeom>
            <a:gradFill>
              <a:gsLst>
                <a:gs pos="0">
                  <a:srgbClr val="7E77EE"/>
                </a:gs>
                <a:gs pos="100000">
                  <a:srgbClr val="6259F0"/>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grpSp>
          <p:nvGrpSpPr>
            <p:cNvPr id="24" name="组合 23"/>
            <p:cNvGrpSpPr/>
            <p:nvPr/>
          </p:nvGrpSpPr>
          <p:grpSpPr>
            <a:xfrm>
              <a:off x="4695793" y="3063369"/>
              <a:ext cx="396000" cy="396000"/>
              <a:chOff x="4655804" y="3395934"/>
              <a:chExt cx="396000" cy="396000"/>
            </a:xfrm>
          </p:grpSpPr>
          <p:sp>
            <p:nvSpPr>
              <p:cNvPr id="30" name="PA-任意多边形 905"/>
              <p:cNvSpPr>
                <a:spLocks noEditPoints="1"/>
              </p:cNvSpPr>
              <p:nvPr>
                <p:custDataLst>
                  <p:tags r:id="rId13"/>
                </p:custDataLst>
              </p:nvPr>
            </p:nvSpPr>
            <p:spPr bwMode="auto">
              <a:xfrm>
                <a:off x="4716394" y="3456524"/>
                <a:ext cx="274820" cy="274820"/>
              </a:xfrm>
              <a:custGeom>
                <a:avLst/>
                <a:gdLst>
                  <a:gd name="T0" fmla="*/ 176 w 179"/>
                  <a:gd name="T1" fmla="*/ 150 h 179"/>
                  <a:gd name="T2" fmla="*/ 175 w 179"/>
                  <a:gd name="T3" fmla="*/ 149 h 179"/>
                  <a:gd name="T4" fmla="*/ 175 w 179"/>
                  <a:gd name="T5" fmla="*/ 149 h 179"/>
                  <a:gd name="T6" fmla="*/ 132 w 179"/>
                  <a:gd name="T7" fmla="*/ 106 h 179"/>
                  <a:gd name="T8" fmla="*/ 141 w 179"/>
                  <a:gd name="T9" fmla="*/ 71 h 179"/>
                  <a:gd name="T10" fmla="*/ 71 w 179"/>
                  <a:gd name="T11" fmla="*/ 0 h 179"/>
                  <a:gd name="T12" fmla="*/ 70 w 179"/>
                  <a:gd name="T13" fmla="*/ 0 h 179"/>
                  <a:gd name="T14" fmla="*/ 0 w 179"/>
                  <a:gd name="T15" fmla="*/ 70 h 179"/>
                  <a:gd name="T16" fmla="*/ 70 w 179"/>
                  <a:gd name="T17" fmla="*/ 141 h 179"/>
                  <a:gd name="T18" fmla="*/ 71 w 179"/>
                  <a:gd name="T19" fmla="*/ 141 h 179"/>
                  <a:gd name="T20" fmla="*/ 106 w 179"/>
                  <a:gd name="T21" fmla="*/ 132 h 179"/>
                  <a:gd name="T22" fmla="*/ 149 w 179"/>
                  <a:gd name="T23" fmla="*/ 175 h 179"/>
                  <a:gd name="T24" fmla="*/ 149 w 179"/>
                  <a:gd name="T25" fmla="*/ 175 h 179"/>
                  <a:gd name="T26" fmla="*/ 150 w 179"/>
                  <a:gd name="T27" fmla="*/ 176 h 179"/>
                  <a:gd name="T28" fmla="*/ 162 w 179"/>
                  <a:gd name="T29" fmla="*/ 176 h 179"/>
                  <a:gd name="T30" fmla="*/ 176 w 179"/>
                  <a:gd name="T31" fmla="*/ 162 h 179"/>
                  <a:gd name="T32" fmla="*/ 176 w 179"/>
                  <a:gd name="T33" fmla="*/ 150 h 179"/>
                  <a:gd name="T34" fmla="*/ 108 w 179"/>
                  <a:gd name="T35" fmla="*/ 108 h 179"/>
                  <a:gd name="T36" fmla="*/ 71 w 179"/>
                  <a:gd name="T37" fmla="*/ 123 h 179"/>
                  <a:gd name="T38" fmla="*/ 70 w 179"/>
                  <a:gd name="T39" fmla="*/ 123 h 179"/>
                  <a:gd name="T40" fmla="*/ 18 w 179"/>
                  <a:gd name="T41" fmla="*/ 70 h 179"/>
                  <a:gd name="T42" fmla="*/ 33 w 179"/>
                  <a:gd name="T43" fmla="*/ 33 h 179"/>
                  <a:gd name="T44" fmla="*/ 70 w 179"/>
                  <a:gd name="T45" fmla="*/ 18 h 179"/>
                  <a:gd name="T46" fmla="*/ 71 w 179"/>
                  <a:gd name="T47" fmla="*/ 18 h 179"/>
                  <a:gd name="T48" fmla="*/ 108 w 179"/>
                  <a:gd name="T49" fmla="*/ 34 h 179"/>
                  <a:gd name="T50" fmla="*/ 123 w 179"/>
                  <a:gd name="T51" fmla="*/ 71 h 179"/>
                  <a:gd name="T52" fmla="*/ 108 w 179"/>
                  <a:gd name="T53" fmla="*/ 108 h 179"/>
                  <a:gd name="T54" fmla="*/ 82 w 179"/>
                  <a:gd name="T55" fmla="*/ 33 h 179"/>
                  <a:gd name="T56" fmla="*/ 61 w 179"/>
                  <a:gd name="T57" fmla="*/ 33 h 179"/>
                  <a:gd name="T58" fmla="*/ 61 w 179"/>
                  <a:gd name="T59" fmla="*/ 58 h 179"/>
                  <a:gd name="T60" fmla="*/ 36 w 179"/>
                  <a:gd name="T61" fmla="*/ 58 h 179"/>
                  <a:gd name="T62" fmla="*/ 36 w 179"/>
                  <a:gd name="T63" fmla="*/ 80 h 179"/>
                  <a:gd name="T64" fmla="*/ 61 w 179"/>
                  <a:gd name="T65" fmla="*/ 80 h 179"/>
                  <a:gd name="T66" fmla="*/ 61 w 179"/>
                  <a:gd name="T67" fmla="*/ 104 h 179"/>
                  <a:gd name="T68" fmla="*/ 82 w 179"/>
                  <a:gd name="T69" fmla="*/ 104 h 179"/>
                  <a:gd name="T70" fmla="*/ 82 w 179"/>
                  <a:gd name="T71" fmla="*/ 80 h 179"/>
                  <a:gd name="T72" fmla="*/ 107 w 179"/>
                  <a:gd name="T73" fmla="*/ 80 h 179"/>
                  <a:gd name="T74" fmla="*/ 107 w 179"/>
                  <a:gd name="T75" fmla="*/ 58 h 179"/>
                  <a:gd name="T76" fmla="*/ 82 w 179"/>
                  <a:gd name="T77" fmla="*/ 58 h 179"/>
                  <a:gd name="T78" fmla="*/ 82 w 179"/>
                  <a:gd name="T79" fmla="*/ 3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 h="179">
                    <a:moveTo>
                      <a:pt x="176" y="150"/>
                    </a:moveTo>
                    <a:cubicBezTo>
                      <a:pt x="175" y="149"/>
                      <a:pt x="175" y="149"/>
                      <a:pt x="175" y="149"/>
                    </a:cubicBezTo>
                    <a:cubicBezTo>
                      <a:pt x="175" y="149"/>
                      <a:pt x="175" y="149"/>
                      <a:pt x="175" y="149"/>
                    </a:cubicBezTo>
                    <a:cubicBezTo>
                      <a:pt x="132" y="106"/>
                      <a:pt x="132" y="106"/>
                      <a:pt x="132" y="106"/>
                    </a:cubicBezTo>
                    <a:cubicBezTo>
                      <a:pt x="138" y="96"/>
                      <a:pt x="141" y="84"/>
                      <a:pt x="141" y="71"/>
                    </a:cubicBezTo>
                    <a:cubicBezTo>
                      <a:pt x="141" y="32"/>
                      <a:pt x="110" y="0"/>
                      <a:pt x="71" y="0"/>
                    </a:cubicBezTo>
                    <a:cubicBezTo>
                      <a:pt x="71" y="0"/>
                      <a:pt x="71" y="0"/>
                      <a:pt x="70" y="0"/>
                    </a:cubicBezTo>
                    <a:cubicBezTo>
                      <a:pt x="32" y="0"/>
                      <a:pt x="0" y="31"/>
                      <a:pt x="0" y="70"/>
                    </a:cubicBezTo>
                    <a:cubicBezTo>
                      <a:pt x="0" y="109"/>
                      <a:pt x="31" y="141"/>
                      <a:pt x="70" y="141"/>
                    </a:cubicBezTo>
                    <a:cubicBezTo>
                      <a:pt x="70" y="141"/>
                      <a:pt x="70" y="141"/>
                      <a:pt x="71" y="141"/>
                    </a:cubicBezTo>
                    <a:cubicBezTo>
                      <a:pt x="83" y="141"/>
                      <a:pt x="96" y="138"/>
                      <a:pt x="106" y="132"/>
                    </a:cubicBezTo>
                    <a:cubicBezTo>
                      <a:pt x="149" y="175"/>
                      <a:pt x="149" y="175"/>
                      <a:pt x="149" y="175"/>
                    </a:cubicBezTo>
                    <a:cubicBezTo>
                      <a:pt x="149" y="175"/>
                      <a:pt x="149" y="175"/>
                      <a:pt x="149" y="175"/>
                    </a:cubicBezTo>
                    <a:cubicBezTo>
                      <a:pt x="150" y="176"/>
                      <a:pt x="150" y="176"/>
                      <a:pt x="150" y="176"/>
                    </a:cubicBezTo>
                    <a:cubicBezTo>
                      <a:pt x="153" y="179"/>
                      <a:pt x="159" y="179"/>
                      <a:pt x="162" y="176"/>
                    </a:cubicBezTo>
                    <a:cubicBezTo>
                      <a:pt x="176" y="162"/>
                      <a:pt x="176" y="162"/>
                      <a:pt x="176" y="162"/>
                    </a:cubicBezTo>
                    <a:cubicBezTo>
                      <a:pt x="179" y="159"/>
                      <a:pt x="179" y="153"/>
                      <a:pt x="176" y="150"/>
                    </a:cubicBezTo>
                    <a:close/>
                    <a:moveTo>
                      <a:pt x="108" y="108"/>
                    </a:moveTo>
                    <a:cubicBezTo>
                      <a:pt x="98" y="118"/>
                      <a:pt x="85" y="123"/>
                      <a:pt x="71" y="123"/>
                    </a:cubicBezTo>
                    <a:cubicBezTo>
                      <a:pt x="70" y="123"/>
                      <a:pt x="70" y="123"/>
                      <a:pt x="70" y="123"/>
                    </a:cubicBezTo>
                    <a:cubicBezTo>
                      <a:pt x="41" y="123"/>
                      <a:pt x="18" y="99"/>
                      <a:pt x="18" y="70"/>
                    </a:cubicBezTo>
                    <a:cubicBezTo>
                      <a:pt x="18" y="56"/>
                      <a:pt x="23" y="43"/>
                      <a:pt x="33" y="33"/>
                    </a:cubicBezTo>
                    <a:cubicBezTo>
                      <a:pt x="43" y="23"/>
                      <a:pt x="57" y="18"/>
                      <a:pt x="70" y="18"/>
                    </a:cubicBezTo>
                    <a:cubicBezTo>
                      <a:pt x="71" y="18"/>
                      <a:pt x="71" y="18"/>
                      <a:pt x="71" y="18"/>
                    </a:cubicBezTo>
                    <a:cubicBezTo>
                      <a:pt x="85" y="18"/>
                      <a:pt x="98" y="24"/>
                      <a:pt x="108" y="34"/>
                    </a:cubicBezTo>
                    <a:cubicBezTo>
                      <a:pt x="118" y="44"/>
                      <a:pt x="123" y="57"/>
                      <a:pt x="123" y="71"/>
                    </a:cubicBezTo>
                    <a:cubicBezTo>
                      <a:pt x="123" y="85"/>
                      <a:pt x="118" y="98"/>
                      <a:pt x="108" y="108"/>
                    </a:cubicBezTo>
                    <a:close/>
                    <a:moveTo>
                      <a:pt x="82" y="33"/>
                    </a:moveTo>
                    <a:cubicBezTo>
                      <a:pt x="61" y="33"/>
                      <a:pt x="61" y="33"/>
                      <a:pt x="61" y="33"/>
                    </a:cubicBezTo>
                    <a:cubicBezTo>
                      <a:pt x="61" y="58"/>
                      <a:pt x="61" y="58"/>
                      <a:pt x="61" y="58"/>
                    </a:cubicBezTo>
                    <a:cubicBezTo>
                      <a:pt x="36" y="58"/>
                      <a:pt x="36" y="58"/>
                      <a:pt x="36" y="58"/>
                    </a:cubicBezTo>
                    <a:cubicBezTo>
                      <a:pt x="36" y="80"/>
                      <a:pt x="36" y="80"/>
                      <a:pt x="36" y="80"/>
                    </a:cubicBezTo>
                    <a:cubicBezTo>
                      <a:pt x="61" y="80"/>
                      <a:pt x="61" y="80"/>
                      <a:pt x="61" y="80"/>
                    </a:cubicBezTo>
                    <a:cubicBezTo>
                      <a:pt x="61" y="104"/>
                      <a:pt x="61" y="104"/>
                      <a:pt x="61" y="104"/>
                    </a:cubicBezTo>
                    <a:cubicBezTo>
                      <a:pt x="82" y="104"/>
                      <a:pt x="82" y="104"/>
                      <a:pt x="82" y="104"/>
                    </a:cubicBezTo>
                    <a:cubicBezTo>
                      <a:pt x="82" y="80"/>
                      <a:pt x="82" y="80"/>
                      <a:pt x="82" y="80"/>
                    </a:cubicBezTo>
                    <a:cubicBezTo>
                      <a:pt x="107" y="80"/>
                      <a:pt x="107" y="80"/>
                      <a:pt x="107" y="80"/>
                    </a:cubicBezTo>
                    <a:cubicBezTo>
                      <a:pt x="107" y="58"/>
                      <a:pt x="107" y="58"/>
                      <a:pt x="107" y="58"/>
                    </a:cubicBezTo>
                    <a:cubicBezTo>
                      <a:pt x="82" y="58"/>
                      <a:pt x="82" y="58"/>
                      <a:pt x="82" y="58"/>
                    </a:cubicBezTo>
                    <a:lnTo>
                      <a:pt x="82" y="3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31" name="PA-椭圆 30"/>
              <p:cNvSpPr/>
              <p:nvPr>
                <p:custDataLst>
                  <p:tags r:id="rId14"/>
                </p:custDataLst>
              </p:nvPr>
            </p:nvSpPr>
            <p:spPr>
              <a:xfrm>
                <a:off x="4655804" y="3395934"/>
                <a:ext cx="396000" cy="396000"/>
              </a:xfrm>
              <a:prstGeom prst="ellipse">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grpSp>
        <p:cxnSp>
          <p:nvCxnSpPr>
            <p:cNvPr id="25" name="PA-直接连接符 24"/>
            <p:cNvCxnSpPr/>
            <p:nvPr>
              <p:custDataLst>
                <p:tags r:id="rId15"/>
              </p:custDataLst>
            </p:nvPr>
          </p:nvCxnSpPr>
          <p:spPr>
            <a:xfrm>
              <a:off x="4546734" y="2213353"/>
              <a:ext cx="648000" cy="0"/>
            </a:xfrm>
            <a:prstGeom prst="line">
              <a:avLst/>
            </a:prstGeom>
            <a:noFill/>
            <a:ln w="28575" cap="flat" cmpd="sng" algn="ctr">
              <a:solidFill>
                <a:srgbClr val="7E77EE"/>
              </a:solidFill>
              <a:prstDash val="solid"/>
              <a:miter lim="800000"/>
            </a:ln>
            <a:effectLst/>
          </p:spPr>
        </p:cxnSp>
        <p:grpSp>
          <p:nvGrpSpPr>
            <p:cNvPr id="26" name="组合 25"/>
            <p:cNvGrpSpPr/>
            <p:nvPr/>
          </p:nvGrpSpPr>
          <p:grpSpPr>
            <a:xfrm>
              <a:off x="3981084" y="4371120"/>
              <a:ext cx="1977404" cy="1236107"/>
              <a:chOff x="1268214" y="2160151"/>
              <a:chExt cx="2606611" cy="1629434"/>
            </a:xfrm>
          </p:grpSpPr>
          <p:sp>
            <p:nvSpPr>
              <p:cNvPr id="27" name="PA-文本框 7"/>
              <p:cNvSpPr txBox="1"/>
              <p:nvPr>
                <p:custDataLst>
                  <p:tags r:id="rId16"/>
                </p:custDataLst>
              </p:nvPr>
            </p:nvSpPr>
            <p:spPr>
              <a:xfrm>
                <a:off x="1268214" y="2874708"/>
                <a:ext cx="2531680" cy="914877"/>
              </a:xfrm>
              <a:prstGeom prst="rect">
                <a:avLst/>
              </a:prstGeom>
              <a:noFill/>
            </p:spPr>
            <p:txBody>
              <a:bodyPr wrap="square" lIns="0" rIns="0">
                <a:spAutoFit/>
              </a:bodyPr>
              <a:lstStyle/>
              <a:p>
                <a:pPr algn="just" defTabSz="457200">
                  <a:lnSpc>
                    <a:spcPct val="150000"/>
                  </a:lnSpc>
                </a:pPr>
                <a:r>
                  <a:rPr lang="zh-CN" altLang="en-US" sz="9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单击此处键入文本单击此处此</a:t>
                </a:r>
                <a:endParaRPr lang="en-US" altLang="zh-CN" sz="9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just" defTabSz="457200">
                  <a:lnSpc>
                    <a:spcPct val="150000"/>
                  </a:lnSpc>
                </a:pPr>
                <a:r>
                  <a:rPr lang="zh-CN" altLang="en-US" sz="900" dirty="0">
                    <a:solidFill>
                      <a:schemeClr val="tx1">
                        <a:lumMod val="75000"/>
                        <a:lumOff val="25000"/>
                      </a:schemeClr>
                    </a:solidFill>
                    <a:latin typeface="思源黑体 CN Light" panose="020B0300000000000000" pitchFamily="34" charset="-122"/>
                    <a:ea typeface="思源黑体 CN Light" panose="020B0300000000000000" pitchFamily="34" charset="-122"/>
                  </a:rPr>
                  <a:t>处键入文本单击此处键入文本单击此处键入此处键入单击此处键入</a:t>
                </a:r>
                <a:endParaRPr lang="en-US" altLang="zh-CN" sz="9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28" name="PA-文本框 6"/>
              <p:cNvSpPr txBox="1"/>
              <p:nvPr>
                <p:custDataLst>
                  <p:tags r:id="rId17"/>
                </p:custDataLst>
              </p:nvPr>
            </p:nvSpPr>
            <p:spPr>
              <a:xfrm>
                <a:off x="1269024" y="2160151"/>
                <a:ext cx="2605801" cy="527424"/>
              </a:xfrm>
              <a:prstGeom prst="rect">
                <a:avLst/>
              </a:prstGeom>
              <a:noFill/>
            </p:spPr>
            <p:txBody>
              <a:bodyPr wrap="square" lIns="0" rIns="0">
                <a:spAutoFit/>
              </a:bodyPr>
              <a:lstStyle/>
              <a:p>
                <a:pPr lvl="0" algn="just" defTabSz="457200"/>
                <a:r>
                  <a:rPr lang="zh-CN" altLang="en-US" sz="2000" dirty="0">
                    <a:solidFill>
                      <a:srgbClr val="6259F0"/>
                    </a:solidFill>
                    <a:latin typeface="优设标题黑" panose="00000500000000000000" pitchFamily="2" charset="-122"/>
                    <a:ea typeface="优设标题黑" panose="00000500000000000000" pitchFamily="2" charset="-122"/>
                  </a:rPr>
                  <a:t>标题文字添加</a:t>
                </a:r>
                <a:endParaRPr lang="zh-CN" altLang="en-US" sz="2000" dirty="0">
                  <a:solidFill>
                    <a:srgbClr val="6259F0"/>
                  </a:solidFill>
                  <a:latin typeface="优设标题黑" panose="00000500000000000000" pitchFamily="2" charset="-122"/>
                  <a:ea typeface="优设标题黑" panose="00000500000000000000" pitchFamily="2" charset="-122"/>
                </a:endParaRPr>
              </a:p>
            </p:txBody>
          </p:sp>
          <p:cxnSp>
            <p:nvCxnSpPr>
              <p:cNvPr id="29" name="PA-直接连接符 24"/>
              <p:cNvCxnSpPr/>
              <p:nvPr>
                <p:custDataLst>
                  <p:tags r:id="rId18"/>
                </p:custDataLst>
              </p:nvPr>
            </p:nvCxnSpPr>
            <p:spPr bwMode="auto">
              <a:xfrm>
                <a:off x="1277738" y="2787159"/>
                <a:ext cx="1303711" cy="0"/>
              </a:xfrm>
              <a:prstGeom prst="line">
                <a:avLst/>
              </a:prstGeom>
              <a:ln w="25400">
                <a:solidFill>
                  <a:srgbClr val="7E77EE"/>
                </a:solidFill>
              </a:ln>
            </p:spPr>
            <p:style>
              <a:lnRef idx="1">
                <a:schemeClr val="accent1"/>
              </a:lnRef>
              <a:fillRef idx="0">
                <a:schemeClr val="accent1"/>
              </a:fillRef>
              <a:effectRef idx="0">
                <a:schemeClr val="accent1"/>
              </a:effectRef>
              <a:fontRef idx="minor">
                <a:schemeClr val="tx1"/>
              </a:fontRef>
            </p:style>
          </p:cxnSp>
        </p:grpSp>
      </p:grpSp>
      <p:grpSp>
        <p:nvGrpSpPr>
          <p:cNvPr id="32" name="PA-组合 31"/>
          <p:cNvGrpSpPr/>
          <p:nvPr>
            <p:custDataLst>
              <p:tags r:id="rId19"/>
            </p:custDataLst>
          </p:nvPr>
        </p:nvGrpSpPr>
        <p:grpSpPr>
          <a:xfrm>
            <a:off x="6565801" y="1844021"/>
            <a:ext cx="1977404" cy="3763206"/>
            <a:chOff x="6565801" y="1844021"/>
            <a:chExt cx="1977404" cy="3763206"/>
          </a:xfrm>
        </p:grpSpPr>
        <p:pic>
          <p:nvPicPr>
            <p:cNvPr id="33" name="PA-图片 32"/>
            <p:cNvPicPr>
              <a:picLocks noChangeAspect="1"/>
            </p:cNvPicPr>
            <p:nvPr>
              <p:custDataLst>
                <p:tags r:id="rId20"/>
              </p:custDataLst>
            </p:nvPr>
          </p:nvPicPr>
          <p:blipFill rotWithShape="1">
            <a:blip r:embed="rId21">
              <a:grayscl/>
              <a:extLst>
                <a:ext uri="{28A0092B-C50C-407E-A947-70E740481C1C}">
                  <a14:useLocalDpi xmlns:a14="http://schemas.microsoft.com/office/drawing/2010/main" val="0"/>
                </a:ext>
              </a:extLst>
            </a:blip>
            <a:srcRect l="125" r="125"/>
            <a:stretch>
              <a:fillRect/>
            </a:stretch>
          </p:blipFill>
          <p:spPr>
            <a:xfrm>
              <a:off x="6565801" y="2427361"/>
              <a:ext cx="1668016" cy="1668016"/>
            </a:xfrm>
            <a:prstGeom prst="rect">
              <a:avLst/>
            </a:prstGeom>
          </p:spPr>
        </p:pic>
        <p:sp>
          <p:nvSpPr>
            <p:cNvPr id="34" name="PA-矩形 33"/>
            <p:cNvSpPr/>
            <p:nvPr>
              <p:custDataLst>
                <p:tags r:id="rId22"/>
              </p:custDataLst>
            </p:nvPr>
          </p:nvSpPr>
          <p:spPr>
            <a:xfrm>
              <a:off x="7095599" y="1844021"/>
              <a:ext cx="560264" cy="369332"/>
            </a:xfrm>
            <a:prstGeom prst="rect">
              <a:avLst/>
            </a:prstGeom>
          </p:spPr>
          <p:txBody>
            <a:bodyPr wrap="square">
              <a:spAutoFit/>
            </a:bodyPr>
            <a:lstStyle/>
            <a:p>
              <a:pPr algn="dist"/>
              <a:r>
                <a:rPr lang="en-US" altLang="zh-CN" dirty="0">
                  <a:solidFill>
                    <a:prstClr val="black">
                      <a:lumMod val="85000"/>
                      <a:lumOff val="15000"/>
                    </a:prstClr>
                  </a:solidFill>
                  <a:latin typeface="胡晓波真帅体" panose="02010600030101010101" pitchFamily="2" charset="-122"/>
                  <a:ea typeface="胡晓波真帅体" panose="02010600030101010101" pitchFamily="2" charset="-122"/>
                </a:rPr>
                <a:t>SIX</a:t>
              </a:r>
              <a:endParaRPr lang="zh-CN" altLang="en-US" dirty="0">
                <a:solidFill>
                  <a:prstClr val="black">
                    <a:lumMod val="85000"/>
                    <a:lumOff val="15000"/>
                  </a:prstClr>
                </a:solidFill>
                <a:latin typeface="胡晓波真帅体" panose="02010600030101010101" pitchFamily="2" charset="-122"/>
                <a:ea typeface="胡晓波真帅体" panose="02010600030101010101" pitchFamily="2" charset="-122"/>
              </a:endParaRPr>
            </a:p>
          </p:txBody>
        </p:sp>
        <p:grpSp>
          <p:nvGrpSpPr>
            <p:cNvPr id="35" name="组合 34"/>
            <p:cNvGrpSpPr/>
            <p:nvPr/>
          </p:nvGrpSpPr>
          <p:grpSpPr>
            <a:xfrm>
              <a:off x="6565801" y="4371120"/>
              <a:ext cx="1977404" cy="1236107"/>
              <a:chOff x="1268214" y="2160151"/>
              <a:chExt cx="2606611" cy="1629434"/>
            </a:xfrm>
          </p:grpSpPr>
          <p:sp>
            <p:nvSpPr>
              <p:cNvPr id="36" name="PA-文本框 7"/>
              <p:cNvSpPr txBox="1"/>
              <p:nvPr>
                <p:custDataLst>
                  <p:tags r:id="rId23"/>
                </p:custDataLst>
              </p:nvPr>
            </p:nvSpPr>
            <p:spPr>
              <a:xfrm>
                <a:off x="1268214" y="2874708"/>
                <a:ext cx="2531680" cy="914877"/>
              </a:xfrm>
              <a:prstGeom prst="rect">
                <a:avLst/>
              </a:prstGeom>
              <a:noFill/>
            </p:spPr>
            <p:txBody>
              <a:bodyPr wrap="square" lIns="0" rIns="0">
                <a:spAutoFit/>
              </a:bodyPr>
              <a:lstStyle/>
              <a:p>
                <a:pPr algn="just" defTabSz="457200">
                  <a:lnSpc>
                    <a:spcPct val="150000"/>
                  </a:lnSpc>
                </a:pPr>
                <a:r>
                  <a:rPr lang="zh-CN" altLang="en-US" sz="9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单击此处键入文本单击此处此</a:t>
                </a:r>
                <a:endParaRPr lang="en-US" altLang="zh-CN" sz="9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just" defTabSz="457200">
                  <a:lnSpc>
                    <a:spcPct val="150000"/>
                  </a:lnSpc>
                </a:pPr>
                <a:r>
                  <a:rPr lang="zh-CN" altLang="en-US" sz="900" dirty="0">
                    <a:solidFill>
                      <a:schemeClr val="tx1">
                        <a:lumMod val="75000"/>
                        <a:lumOff val="25000"/>
                      </a:schemeClr>
                    </a:solidFill>
                    <a:latin typeface="思源黑体 CN Light" panose="020B0300000000000000" pitchFamily="34" charset="-122"/>
                    <a:ea typeface="思源黑体 CN Light" panose="020B0300000000000000" pitchFamily="34" charset="-122"/>
                  </a:rPr>
                  <a:t>处键入文本单击此处键入文本单击此处键入此处键入单击此处键入</a:t>
                </a:r>
                <a:endParaRPr lang="en-US" altLang="zh-CN" sz="9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37" name="PA-文本框 6"/>
              <p:cNvSpPr txBox="1"/>
              <p:nvPr>
                <p:custDataLst>
                  <p:tags r:id="rId24"/>
                </p:custDataLst>
              </p:nvPr>
            </p:nvSpPr>
            <p:spPr>
              <a:xfrm>
                <a:off x="1269024" y="2160151"/>
                <a:ext cx="2605801" cy="527424"/>
              </a:xfrm>
              <a:prstGeom prst="rect">
                <a:avLst/>
              </a:prstGeom>
              <a:noFill/>
            </p:spPr>
            <p:txBody>
              <a:bodyPr wrap="square" lIns="0" rIns="0">
                <a:spAutoFit/>
              </a:bodyPr>
              <a:lstStyle/>
              <a:p>
                <a:pPr lvl="0" algn="just" defTabSz="457200"/>
                <a:r>
                  <a:rPr lang="zh-CN" altLang="en-US" sz="2000" dirty="0">
                    <a:solidFill>
                      <a:schemeClr val="tx1">
                        <a:lumMod val="75000"/>
                        <a:lumOff val="25000"/>
                      </a:schemeClr>
                    </a:solidFill>
                    <a:latin typeface="优设标题黑" panose="00000500000000000000" pitchFamily="2" charset="-122"/>
                    <a:ea typeface="优设标题黑" panose="00000500000000000000" pitchFamily="2" charset="-122"/>
                  </a:rPr>
                  <a:t>标题文字添加</a:t>
                </a:r>
                <a:endParaRPr lang="zh-CN" altLang="en-US" sz="20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cxnSp>
            <p:nvCxnSpPr>
              <p:cNvPr id="38" name="PA-直接连接符 24"/>
              <p:cNvCxnSpPr/>
              <p:nvPr>
                <p:custDataLst>
                  <p:tags r:id="rId25"/>
                </p:custDataLst>
              </p:nvPr>
            </p:nvCxnSpPr>
            <p:spPr bwMode="auto">
              <a:xfrm>
                <a:off x="1277738" y="2787159"/>
                <a:ext cx="1303711" cy="0"/>
              </a:xfrm>
              <a:prstGeom prst="line">
                <a:avLst/>
              </a:prstGeom>
              <a:ln w="25400">
                <a:solidFill>
                  <a:srgbClr val="7E77EE"/>
                </a:solidFill>
              </a:ln>
            </p:spPr>
            <p:style>
              <a:lnRef idx="1">
                <a:schemeClr val="accent1"/>
              </a:lnRef>
              <a:fillRef idx="0">
                <a:schemeClr val="accent1"/>
              </a:fillRef>
              <a:effectRef idx="0">
                <a:schemeClr val="accent1"/>
              </a:effectRef>
              <a:fontRef idx="minor">
                <a:schemeClr val="tx1"/>
              </a:fontRef>
            </p:style>
          </p:cxnSp>
        </p:grpSp>
      </p:grpSp>
      <p:grpSp>
        <p:nvGrpSpPr>
          <p:cNvPr id="39" name="PA-组合 38"/>
          <p:cNvGrpSpPr/>
          <p:nvPr>
            <p:custDataLst>
              <p:tags r:id="rId26"/>
            </p:custDataLst>
          </p:nvPr>
        </p:nvGrpSpPr>
        <p:grpSpPr>
          <a:xfrm>
            <a:off x="9111805" y="1844021"/>
            <a:ext cx="1977404" cy="3763206"/>
            <a:chOff x="9111805" y="1844021"/>
            <a:chExt cx="1977404" cy="3763206"/>
          </a:xfrm>
        </p:grpSpPr>
        <p:pic>
          <p:nvPicPr>
            <p:cNvPr id="40" name="PA-图片 39"/>
            <p:cNvPicPr>
              <a:picLocks noChangeAspect="1"/>
            </p:cNvPicPr>
            <p:nvPr>
              <p:custDataLst>
                <p:tags r:id="rId27"/>
              </p:custDataLst>
            </p:nvPr>
          </p:nvPicPr>
          <p:blipFill rotWithShape="1">
            <a:blip r:embed="rId28" cstate="print">
              <a:grayscl/>
              <a:extLst>
                <a:ext uri="{28A0092B-C50C-407E-A947-70E740481C1C}">
                  <a14:useLocalDpi xmlns:a14="http://schemas.microsoft.com/office/drawing/2010/main" val="0"/>
                </a:ext>
              </a:extLst>
            </a:blip>
            <a:srcRect t="16463" b="16463"/>
            <a:stretch>
              <a:fillRect/>
            </a:stretch>
          </p:blipFill>
          <p:spPr>
            <a:xfrm>
              <a:off x="9111805" y="2427361"/>
              <a:ext cx="1668016" cy="1668016"/>
            </a:xfrm>
            <a:prstGeom prst="rect">
              <a:avLst/>
            </a:prstGeom>
          </p:spPr>
        </p:pic>
        <p:sp>
          <p:nvSpPr>
            <p:cNvPr id="41" name="PA-矩形 40"/>
            <p:cNvSpPr/>
            <p:nvPr>
              <p:custDataLst>
                <p:tags r:id="rId29"/>
              </p:custDataLst>
            </p:nvPr>
          </p:nvSpPr>
          <p:spPr>
            <a:xfrm>
              <a:off x="9556728" y="1844021"/>
              <a:ext cx="664326" cy="369332"/>
            </a:xfrm>
            <a:prstGeom prst="rect">
              <a:avLst/>
            </a:prstGeom>
          </p:spPr>
          <p:txBody>
            <a:bodyPr wrap="square">
              <a:spAutoFit/>
            </a:bodyPr>
            <a:lstStyle/>
            <a:p>
              <a:pPr algn="dist"/>
              <a:r>
                <a:rPr lang="en-US" altLang="zh-CN" dirty="0">
                  <a:solidFill>
                    <a:prstClr val="black">
                      <a:lumMod val="85000"/>
                      <a:lumOff val="15000"/>
                    </a:prstClr>
                  </a:solidFill>
                  <a:latin typeface="胡晓波真帅体" panose="02010600030101010101" pitchFamily="2" charset="-122"/>
                  <a:ea typeface="胡晓波真帅体" panose="02010600030101010101" pitchFamily="2" charset="-122"/>
                </a:rPr>
                <a:t>TEN</a:t>
              </a:r>
              <a:endParaRPr lang="zh-CN" altLang="en-US" dirty="0">
                <a:solidFill>
                  <a:prstClr val="black">
                    <a:lumMod val="85000"/>
                    <a:lumOff val="15000"/>
                  </a:prstClr>
                </a:solidFill>
                <a:latin typeface="胡晓波真帅体" panose="02010600030101010101" pitchFamily="2" charset="-122"/>
                <a:ea typeface="胡晓波真帅体" panose="02010600030101010101" pitchFamily="2" charset="-122"/>
              </a:endParaRPr>
            </a:p>
          </p:txBody>
        </p:sp>
        <p:grpSp>
          <p:nvGrpSpPr>
            <p:cNvPr id="42" name="组合 41"/>
            <p:cNvGrpSpPr/>
            <p:nvPr/>
          </p:nvGrpSpPr>
          <p:grpSpPr>
            <a:xfrm>
              <a:off x="9111805" y="4371120"/>
              <a:ext cx="1977404" cy="1236107"/>
              <a:chOff x="1268214" y="2160151"/>
              <a:chExt cx="2606611" cy="1629434"/>
            </a:xfrm>
          </p:grpSpPr>
          <p:sp>
            <p:nvSpPr>
              <p:cNvPr id="43" name="PA-文本框 7"/>
              <p:cNvSpPr txBox="1"/>
              <p:nvPr>
                <p:custDataLst>
                  <p:tags r:id="rId30"/>
                </p:custDataLst>
              </p:nvPr>
            </p:nvSpPr>
            <p:spPr>
              <a:xfrm>
                <a:off x="1268214" y="2874708"/>
                <a:ext cx="2531680" cy="914877"/>
              </a:xfrm>
              <a:prstGeom prst="rect">
                <a:avLst/>
              </a:prstGeom>
              <a:noFill/>
            </p:spPr>
            <p:txBody>
              <a:bodyPr wrap="square" lIns="0" rIns="0">
                <a:spAutoFit/>
              </a:bodyPr>
              <a:lstStyle/>
              <a:p>
                <a:pPr algn="just" defTabSz="457200">
                  <a:lnSpc>
                    <a:spcPct val="150000"/>
                  </a:lnSpc>
                </a:pPr>
                <a:r>
                  <a:rPr lang="zh-CN" altLang="en-US" sz="9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单击此处键入文本单击此处此</a:t>
                </a:r>
                <a:endParaRPr lang="en-US" altLang="zh-CN" sz="9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just" defTabSz="457200">
                  <a:lnSpc>
                    <a:spcPct val="150000"/>
                  </a:lnSpc>
                </a:pPr>
                <a:r>
                  <a:rPr lang="zh-CN" altLang="en-US" sz="900" dirty="0">
                    <a:solidFill>
                      <a:schemeClr val="tx1">
                        <a:lumMod val="75000"/>
                        <a:lumOff val="25000"/>
                      </a:schemeClr>
                    </a:solidFill>
                    <a:latin typeface="思源黑体 CN Light" panose="020B0300000000000000" pitchFamily="34" charset="-122"/>
                    <a:ea typeface="思源黑体 CN Light" panose="020B0300000000000000" pitchFamily="34" charset="-122"/>
                  </a:rPr>
                  <a:t>处键入文本单击此处键入文本单击此处键入此处键入单击此处键入</a:t>
                </a:r>
                <a:endParaRPr lang="en-US" altLang="zh-CN" sz="9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44" name="PA-文本框 6"/>
              <p:cNvSpPr txBox="1"/>
              <p:nvPr>
                <p:custDataLst>
                  <p:tags r:id="rId31"/>
                </p:custDataLst>
              </p:nvPr>
            </p:nvSpPr>
            <p:spPr>
              <a:xfrm>
                <a:off x="1269024" y="2160151"/>
                <a:ext cx="2605801" cy="527424"/>
              </a:xfrm>
              <a:prstGeom prst="rect">
                <a:avLst/>
              </a:prstGeom>
              <a:noFill/>
            </p:spPr>
            <p:txBody>
              <a:bodyPr wrap="square" lIns="0" rIns="0">
                <a:spAutoFit/>
              </a:bodyPr>
              <a:lstStyle/>
              <a:p>
                <a:pPr lvl="0" algn="just" defTabSz="457200"/>
                <a:r>
                  <a:rPr lang="zh-CN" altLang="en-US" sz="2000" dirty="0">
                    <a:solidFill>
                      <a:schemeClr val="tx1">
                        <a:lumMod val="75000"/>
                        <a:lumOff val="25000"/>
                      </a:schemeClr>
                    </a:solidFill>
                    <a:latin typeface="优设标题黑" panose="00000500000000000000" pitchFamily="2" charset="-122"/>
                    <a:ea typeface="优设标题黑" panose="00000500000000000000" pitchFamily="2" charset="-122"/>
                  </a:rPr>
                  <a:t>标题文字添加</a:t>
                </a:r>
                <a:endParaRPr lang="zh-CN" altLang="en-US" sz="20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cxnSp>
            <p:nvCxnSpPr>
              <p:cNvPr id="45" name="PA-直接连接符 24"/>
              <p:cNvCxnSpPr/>
              <p:nvPr>
                <p:custDataLst>
                  <p:tags r:id="rId32"/>
                </p:custDataLst>
              </p:nvPr>
            </p:nvCxnSpPr>
            <p:spPr bwMode="auto">
              <a:xfrm>
                <a:off x="1277738" y="2787159"/>
                <a:ext cx="1303711" cy="0"/>
              </a:xfrm>
              <a:prstGeom prst="line">
                <a:avLst/>
              </a:prstGeom>
              <a:ln w="25400">
                <a:solidFill>
                  <a:srgbClr val="7E77EE"/>
                </a:solidFill>
              </a:ln>
            </p:spPr>
            <p:style>
              <a:lnRef idx="1">
                <a:schemeClr val="accent1"/>
              </a:lnRef>
              <a:fillRef idx="0">
                <a:schemeClr val="accent1"/>
              </a:fillRef>
              <a:effectRef idx="0">
                <a:schemeClr val="accent1"/>
              </a:effectRef>
              <a:fontRef idx="minor">
                <a:schemeClr val="tx1"/>
              </a:fontRef>
            </p:style>
          </p:cxnSp>
        </p:grpSp>
      </p:grpSp>
      <p:sp>
        <p:nvSpPr>
          <p:cNvPr id="54" name="PA-矩形 53"/>
          <p:cNvSpPr/>
          <p:nvPr>
            <p:custDataLst>
              <p:tags r:id="rId33"/>
            </p:custDataLst>
          </p:nvPr>
        </p:nvSpPr>
        <p:spPr>
          <a:xfrm>
            <a:off x="10189030" y="171325"/>
            <a:ext cx="1560172"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grpSp>
        <p:nvGrpSpPr>
          <p:cNvPr id="2" name="PA-组合 1"/>
          <p:cNvGrpSpPr/>
          <p:nvPr>
            <p:custDataLst>
              <p:tags r:id="rId34"/>
            </p:custDataLst>
          </p:nvPr>
        </p:nvGrpSpPr>
        <p:grpSpPr>
          <a:xfrm>
            <a:off x="586991" y="472430"/>
            <a:ext cx="4122168" cy="943244"/>
            <a:chOff x="586991" y="472430"/>
            <a:chExt cx="4122168" cy="943244"/>
          </a:xfrm>
        </p:grpSpPr>
        <p:grpSp>
          <p:nvGrpSpPr>
            <p:cNvPr id="50" name="组合 49"/>
            <p:cNvGrpSpPr/>
            <p:nvPr/>
          </p:nvGrpSpPr>
          <p:grpSpPr>
            <a:xfrm>
              <a:off x="586991" y="472430"/>
              <a:ext cx="4122168" cy="615219"/>
              <a:chOff x="586991" y="472430"/>
              <a:chExt cx="4122168" cy="615219"/>
            </a:xfrm>
          </p:grpSpPr>
          <p:sp>
            <p:nvSpPr>
              <p:cNvPr id="51" name="PA-椭圆 50"/>
              <p:cNvSpPr/>
              <p:nvPr>
                <p:custDataLst>
                  <p:tags r:id="rId35"/>
                </p:custDataLst>
              </p:nvPr>
            </p:nvSpPr>
            <p:spPr>
              <a:xfrm>
                <a:off x="654123" y="472430"/>
                <a:ext cx="612000" cy="612000"/>
              </a:xfrm>
              <a:prstGeom prst="ellipse">
                <a:avLst/>
              </a:prstGeom>
              <a:solidFill>
                <a:srgbClr val="7E77EE"/>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Arial" panose="020B0604020202020204" pitchFamily="34" charset="0"/>
                </a:endParaRPr>
              </a:p>
            </p:txBody>
          </p:sp>
          <p:sp>
            <p:nvSpPr>
              <p:cNvPr id="52" name="PA-文本框 51"/>
              <p:cNvSpPr txBox="1"/>
              <p:nvPr>
                <p:custDataLst>
                  <p:tags r:id="rId36"/>
                </p:custDataLst>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01</a:t>
                </a:r>
                <a:endParaRPr lang="zh-CN" altLang="en-US" sz="2800" spc="-300" dirty="0">
                  <a:solidFill>
                    <a:schemeClr val="bg1"/>
                  </a:solidFill>
                  <a:effectLst>
                    <a:outerShdw blurRad="38100" dist="38100" dir="2700000" algn="tl">
                      <a:srgbClr val="000000">
                        <a:alpha val="43137"/>
                      </a:srgbClr>
                    </a:outerShdw>
                  </a:effectLst>
                </a:endParaRPr>
              </a:p>
            </p:txBody>
          </p:sp>
          <p:sp>
            <p:nvSpPr>
              <p:cNvPr id="53" name="PA-文本框 52"/>
              <p:cNvSpPr txBox="1"/>
              <p:nvPr>
                <p:custDataLst>
                  <p:tags r:id="rId37"/>
                </p:custDataLst>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请输入标题文字</a:t>
                </a:r>
                <a:endPar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grpSp>
        <p:sp>
          <p:nvSpPr>
            <p:cNvPr id="55" name="PA-文本框 54"/>
            <p:cNvSpPr txBox="1"/>
            <p:nvPr>
              <p:custDataLst>
                <p:tags r:id="rId38"/>
              </p:custDataLst>
            </p:nvPr>
          </p:nvSpPr>
          <p:spPr>
            <a:xfrm>
              <a:off x="586991" y="1154064"/>
              <a:ext cx="4031777" cy="261610"/>
            </a:xfrm>
            <a:prstGeom prst="rect">
              <a:avLst/>
            </a:prstGeom>
            <a:noFill/>
          </p:spPr>
          <p:txBody>
            <a:bodyPr wrap="square" rtlCol="0">
              <a:spAutoFit/>
            </a:bodyPr>
            <a:lstStyle/>
            <a:p>
              <a:pPr algn="dist"/>
              <a:r>
                <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rPr>
                <a:t>ENTER THE CORRESPONDING TEXT CONTENT HERE</a:t>
              </a:r>
              <a:endPar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endParaRPr>
            </a:p>
          </p:txBody>
        </p:sp>
      </p:grpSp>
      <p:sp>
        <p:nvSpPr>
          <p:cNvPr id="56" name="PA-矩形 55"/>
          <p:cNvSpPr/>
          <p:nvPr>
            <p:custDataLst>
              <p:tags r:id="rId39"/>
            </p:custDataLst>
          </p:nvPr>
        </p:nvSpPr>
        <p:spPr>
          <a:xfrm>
            <a:off x="1473793" y="2427351"/>
            <a:ext cx="1668016" cy="1668017"/>
          </a:xfrm>
          <a:prstGeom prst="rect">
            <a:avLst/>
          </a:prstGeom>
          <a:solidFill>
            <a:schemeClr val="tx1">
              <a:lumMod val="75000"/>
              <a:lumOff val="25000"/>
              <a:alpha val="77000"/>
            </a:schemeClr>
          </a:solidFill>
          <a:ln w="12700" cap="flat" cmpd="sng" algn="ctr">
            <a:noFill/>
            <a:prstDash val="solid"/>
            <a:miter lim="800000"/>
          </a:ln>
          <a:effectLst>
            <a:outerShdw blurRad="152400" dir="2700000" sx="103000" sy="103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57" name="PA-矩形 56"/>
          <p:cNvSpPr/>
          <p:nvPr>
            <p:custDataLst>
              <p:tags r:id="rId40"/>
            </p:custDataLst>
          </p:nvPr>
        </p:nvSpPr>
        <p:spPr>
          <a:xfrm>
            <a:off x="6573026" y="2413733"/>
            <a:ext cx="1668016" cy="1668017"/>
          </a:xfrm>
          <a:prstGeom prst="rect">
            <a:avLst/>
          </a:prstGeom>
          <a:solidFill>
            <a:schemeClr val="tx1">
              <a:lumMod val="75000"/>
              <a:lumOff val="25000"/>
              <a:alpha val="77000"/>
            </a:schemeClr>
          </a:solidFill>
          <a:ln w="12700" cap="flat" cmpd="sng" algn="ctr">
            <a:noFill/>
            <a:prstDash val="solid"/>
            <a:miter lim="800000"/>
          </a:ln>
          <a:effectLst>
            <a:outerShdw blurRad="152400" dir="2700000" sx="103000" sy="103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58" name="PA-矩形 57"/>
          <p:cNvSpPr/>
          <p:nvPr>
            <p:custDataLst>
              <p:tags r:id="rId41"/>
            </p:custDataLst>
          </p:nvPr>
        </p:nvSpPr>
        <p:spPr>
          <a:xfrm>
            <a:off x="9119030" y="2427350"/>
            <a:ext cx="1668016" cy="1668017"/>
          </a:xfrm>
          <a:prstGeom prst="rect">
            <a:avLst/>
          </a:prstGeom>
          <a:solidFill>
            <a:schemeClr val="tx1">
              <a:lumMod val="75000"/>
              <a:lumOff val="25000"/>
              <a:alpha val="77000"/>
            </a:schemeClr>
          </a:solidFill>
          <a:ln w="12700" cap="flat" cmpd="sng" algn="ctr">
            <a:noFill/>
            <a:prstDash val="solid"/>
            <a:miter lim="800000"/>
          </a:ln>
          <a:effectLst>
            <a:outerShdw blurRad="152400" dir="2700000" sx="103000" sy="103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14:bounceEnd="38000">
                                          <p:cBhvr>
                                            <p:cTn id="7"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20"/>
                                            </p:tgtEl>
                                            <p:attrNameLst>
                                              <p:attrName>style.visibility</p:attrName>
                                            </p:attrNameLst>
                                          </p:cBhvr>
                                          <p:to>
                                            <p:strVal val="visible"/>
                                          </p:to>
                                        </p:set>
                                        <p:anim to="" calcmode="lin" valueType="num" p14:bounceEnd="38000">
                                          <p:cBhvr>
                                            <p:cTn id="11" dur="2000" fill="hold">
                                              <p:stCondLst>
                                                <p:cond delay="0"/>
                                              </p:stCondLst>
                                            </p:cTn>
                                            <p:tgtEl>
                                              <p:spTgt spid="2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2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32"/>
                                            </p:tgtEl>
                                            <p:attrNameLst>
                                              <p:attrName>style.visibility</p:attrName>
                                            </p:attrNameLst>
                                          </p:cBhvr>
                                          <p:to>
                                            <p:strVal val="visible"/>
                                          </p:to>
                                        </p:set>
                                        <p:anim to="" calcmode="lin" valueType="num" p14:bounceEnd="38000">
                                          <p:cBhvr>
                                            <p:cTn id="15" dur="2000" fill="hold">
                                              <p:stCondLst>
                                                <p:cond delay="0"/>
                                              </p:stCondLst>
                                            </p:cTn>
                                            <p:tgtEl>
                                              <p:spTgt spid="3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3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39"/>
                                            </p:tgtEl>
                                            <p:attrNameLst>
                                              <p:attrName>style.visibility</p:attrName>
                                            </p:attrNameLst>
                                          </p:cBhvr>
                                          <p:to>
                                            <p:strVal val="visible"/>
                                          </p:to>
                                        </p:set>
                                        <p:anim to="" calcmode="lin" valueType="num" p14:bounceEnd="38000">
                                          <p:cBhvr>
                                            <p:cTn id="19" dur="2000" fill="hold">
                                              <p:stCondLst>
                                                <p:cond delay="0"/>
                                              </p:stCondLst>
                                            </p:cTn>
                                            <p:tgtEl>
                                              <p:spTgt spid="3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3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54"/>
                                            </p:tgtEl>
                                            <p:attrNameLst>
                                              <p:attrName>style.visibility</p:attrName>
                                            </p:attrNameLst>
                                          </p:cBhvr>
                                          <p:to>
                                            <p:strVal val="visible"/>
                                          </p:to>
                                        </p:set>
                                        <p:anim to="" calcmode="lin" valueType="num" p14:bounceEnd="38000">
                                          <p:cBhvr>
                                            <p:cTn id="23" dur="2000" fill="hold">
                                              <p:stCondLst>
                                                <p:cond delay="0"/>
                                              </p:stCondLst>
                                            </p:cTn>
                                            <p:tgtEl>
                                              <p:spTgt spid="5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5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14:presetBounceEnd="38000">
                                      <p:stCondLst>
                                        <p:cond delay="0"/>
                                      </p:stCondLst>
                                      <p:childTnLst>
                                        <p:set>
                                          <p:cBhvr>
                                            <p:cTn id="26" dur="1" fill="hold">
                                              <p:stCondLst>
                                                <p:cond delay="0"/>
                                              </p:stCondLst>
                                            </p:cTn>
                                            <p:tgtEl>
                                              <p:spTgt spid="2"/>
                                            </p:tgtEl>
                                            <p:attrNameLst>
                                              <p:attrName>style.visibility</p:attrName>
                                            </p:attrNameLst>
                                          </p:cBhvr>
                                          <p:to>
                                            <p:strVal val="visible"/>
                                          </p:to>
                                        </p:set>
                                        <p:anim to="" calcmode="lin" valueType="num" p14:bounceEnd="38000">
                                          <p:cBhvr>
                                            <p:cTn id="27" dur="2000" fill="hold">
                                              <p:stCondLst>
                                                <p:cond delay="0"/>
                                              </p:stCondLst>
                                            </p:cTn>
                                            <p:tgtEl>
                                              <p:spTgt spid="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56"/>
                                            </p:tgtEl>
                                            <p:attrNameLst>
                                              <p:attrName>style.visibility</p:attrName>
                                            </p:attrNameLst>
                                          </p:cBhvr>
                                          <p:to>
                                            <p:strVal val="visible"/>
                                          </p:to>
                                        </p:set>
                                        <p:anim to="" calcmode="lin" valueType="num" p14:bounceEnd="38000">
                                          <p:cBhvr>
                                            <p:cTn id="31" dur="2000" fill="hold">
                                              <p:stCondLst>
                                                <p:cond delay="0"/>
                                              </p:stCondLst>
                                            </p:cTn>
                                            <p:tgtEl>
                                              <p:spTgt spid="5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5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57"/>
                                            </p:tgtEl>
                                            <p:attrNameLst>
                                              <p:attrName>style.visibility</p:attrName>
                                            </p:attrNameLst>
                                          </p:cBhvr>
                                          <p:to>
                                            <p:strVal val="visible"/>
                                          </p:to>
                                        </p:set>
                                        <p:anim to="" calcmode="lin" valueType="num" p14:bounceEnd="38000">
                                          <p:cBhvr>
                                            <p:cTn id="35" dur="2000" fill="hold">
                                              <p:stCondLst>
                                                <p:cond delay="0"/>
                                              </p:stCondLst>
                                            </p:cTn>
                                            <p:tgtEl>
                                              <p:spTgt spid="5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5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58"/>
                                            </p:tgtEl>
                                            <p:attrNameLst>
                                              <p:attrName>style.visibility</p:attrName>
                                            </p:attrNameLst>
                                          </p:cBhvr>
                                          <p:to>
                                            <p:strVal val="visible"/>
                                          </p:to>
                                        </p:set>
                                        <p:anim to="" calcmode="lin" valueType="num" p14:bounceEnd="38000">
                                          <p:cBhvr>
                                            <p:cTn id="39" dur="2000" fill="hold">
                                              <p:stCondLst>
                                                <p:cond delay="0"/>
                                              </p:stCondLst>
                                            </p:cTn>
                                            <p:tgtEl>
                                              <p:spTgt spid="5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5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animBg="1"/>
          <p:bldP spid="57" grpId="0" animBg="1"/>
          <p:bldP spid="5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to="" calcmode="lin" valueType="num">
                                          <p:cBhvr>
                                            <p:cTn id="11" dur="2000" fill="hold">
                                              <p:stCondLst>
                                                <p:cond delay="0"/>
                                              </p:stCondLst>
                                            </p:cTn>
                                            <p:tgtEl>
                                              <p:spTgt spid="2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2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to="" calcmode="lin" valueType="num">
                                          <p:cBhvr>
                                            <p:cTn id="15" dur="2000" fill="hold">
                                              <p:stCondLst>
                                                <p:cond delay="0"/>
                                              </p:stCondLst>
                                            </p:cTn>
                                            <p:tgtEl>
                                              <p:spTgt spid="3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3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to="" calcmode="lin" valueType="num">
                                          <p:cBhvr>
                                            <p:cTn id="19" dur="2000" fill="hold">
                                              <p:stCondLst>
                                                <p:cond delay="0"/>
                                              </p:stCondLst>
                                            </p:cTn>
                                            <p:tgtEl>
                                              <p:spTgt spid="3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3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to="" calcmode="lin" valueType="num">
                                          <p:cBhvr>
                                            <p:cTn id="23" dur="2000" fill="hold">
                                              <p:stCondLst>
                                                <p:cond delay="0"/>
                                              </p:stCondLst>
                                            </p:cTn>
                                            <p:tgtEl>
                                              <p:spTgt spid="5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5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to="" calcmode="lin" valueType="num">
                                          <p:cBhvr>
                                            <p:cTn id="27" dur="2000" fill="hold">
                                              <p:stCondLst>
                                                <p:cond delay="0"/>
                                              </p:stCondLst>
                                            </p:cTn>
                                            <p:tgtEl>
                                              <p:spTgt spid="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 to="" calcmode="lin" valueType="num">
                                          <p:cBhvr>
                                            <p:cTn id="31" dur="2000" fill="hold">
                                              <p:stCondLst>
                                                <p:cond delay="0"/>
                                              </p:stCondLst>
                                            </p:cTn>
                                            <p:tgtEl>
                                              <p:spTgt spid="5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5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to="" calcmode="lin" valueType="num">
                                          <p:cBhvr>
                                            <p:cTn id="35" dur="2000" fill="hold">
                                              <p:stCondLst>
                                                <p:cond delay="0"/>
                                              </p:stCondLst>
                                            </p:cTn>
                                            <p:tgtEl>
                                              <p:spTgt spid="5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5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 to="" calcmode="lin" valueType="num">
                                          <p:cBhvr>
                                            <p:cTn id="39" dur="2000" fill="hold">
                                              <p:stCondLst>
                                                <p:cond delay="0"/>
                                              </p:stCondLst>
                                            </p:cTn>
                                            <p:tgtEl>
                                              <p:spTgt spid="5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5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animBg="1"/>
          <p:bldP spid="57" grpId="0" animBg="1"/>
          <p:bldP spid="5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950686" y="540657"/>
            <a:ext cx="3851124" cy="5776686"/>
          </a:xfrm>
          <a:prstGeom prst="rect">
            <a:avLst/>
          </a:prstGeom>
        </p:spPr>
      </p:pic>
      <p:sp>
        <p:nvSpPr>
          <p:cNvPr id="6" name="PA-矩形 5"/>
          <p:cNvSpPr/>
          <p:nvPr>
            <p:custDataLst>
              <p:tags r:id="rId3"/>
            </p:custDataLst>
          </p:nvPr>
        </p:nvSpPr>
        <p:spPr>
          <a:xfrm>
            <a:off x="950684" y="540657"/>
            <a:ext cx="3851125" cy="5776686"/>
          </a:xfrm>
          <a:prstGeom prst="rect">
            <a:avLst/>
          </a:prstGeom>
          <a:solidFill>
            <a:schemeClr val="tx1">
              <a:lumMod val="95000"/>
              <a:lumOff val="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44" name="PA-矩形 43"/>
          <p:cNvSpPr/>
          <p:nvPr>
            <p:custDataLst>
              <p:tags r:id="rId4"/>
            </p:custDataLst>
          </p:nvPr>
        </p:nvSpPr>
        <p:spPr>
          <a:xfrm>
            <a:off x="10189030" y="171325"/>
            <a:ext cx="1560172"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sp>
        <p:nvSpPr>
          <p:cNvPr id="27" name="PA-矩形 26"/>
          <p:cNvSpPr/>
          <p:nvPr>
            <p:custDataLst>
              <p:tags r:id="rId5"/>
            </p:custDataLst>
          </p:nvPr>
        </p:nvSpPr>
        <p:spPr>
          <a:xfrm>
            <a:off x="5716163" y="1859340"/>
            <a:ext cx="5109091" cy="1569660"/>
          </a:xfrm>
          <a:prstGeom prst="rect">
            <a:avLst/>
          </a:prstGeom>
        </p:spPr>
        <p:txBody>
          <a:bodyPr wrap="none">
            <a:spAutoFit/>
          </a:bodyPr>
          <a:lstStyle/>
          <a:p>
            <a:pPr lvl="0">
              <a:defRPr/>
            </a:pPr>
            <a:r>
              <a:rPr lang="zh-CN" altLang="en-US" sz="9600" dirty="0">
                <a:gradFill>
                  <a:gsLst>
                    <a:gs pos="100000">
                      <a:srgbClr val="7E77EE"/>
                    </a:gs>
                    <a:gs pos="0">
                      <a:srgbClr val="6259F0"/>
                    </a:gs>
                  </a:gsLst>
                  <a:lin ang="2700000" scaled="1"/>
                </a:gradFill>
                <a:latin typeface="思源黑体 CN Bold" panose="020B0800000000000000" pitchFamily="34" charset="-122"/>
                <a:ea typeface="思源黑体 CN Bold" panose="020B0800000000000000" pitchFamily="34" charset="-122"/>
              </a:rPr>
              <a:t>工作成绩</a:t>
            </a:r>
            <a:endParaRPr lang="zh-CN" altLang="en-US" sz="9600" dirty="0">
              <a:gradFill>
                <a:gsLst>
                  <a:gs pos="100000">
                    <a:srgbClr val="7E77EE"/>
                  </a:gs>
                  <a:gs pos="0">
                    <a:srgbClr val="6259F0"/>
                  </a:gs>
                </a:gsLst>
                <a:lin ang="2700000" scaled="1"/>
              </a:gradFill>
              <a:latin typeface="思源黑体 CN Bold" panose="020B0800000000000000" pitchFamily="34" charset="-122"/>
              <a:ea typeface="思源黑体 CN Bold" panose="020B0800000000000000" pitchFamily="34" charset="-122"/>
            </a:endParaRPr>
          </a:p>
        </p:txBody>
      </p:sp>
      <p:cxnSp>
        <p:nvCxnSpPr>
          <p:cNvPr id="29" name="PA-直接连接符 28"/>
          <p:cNvCxnSpPr/>
          <p:nvPr>
            <p:custDataLst>
              <p:tags r:id="rId6"/>
            </p:custDataLst>
          </p:nvPr>
        </p:nvCxnSpPr>
        <p:spPr>
          <a:xfrm flipV="1">
            <a:off x="5817761" y="3465141"/>
            <a:ext cx="4879268" cy="1"/>
          </a:xfrm>
          <a:prstGeom prst="line">
            <a:avLst/>
          </a:prstGeom>
          <a:ln>
            <a:solidFill>
              <a:srgbClr val="303131"/>
            </a:solidFill>
          </a:ln>
        </p:spPr>
        <p:style>
          <a:lnRef idx="1">
            <a:schemeClr val="accent1"/>
          </a:lnRef>
          <a:fillRef idx="0">
            <a:schemeClr val="accent1"/>
          </a:fillRef>
          <a:effectRef idx="0">
            <a:schemeClr val="accent1"/>
          </a:effectRef>
          <a:fontRef idx="minor">
            <a:schemeClr val="tx1"/>
          </a:fontRef>
        </p:style>
      </p:cxnSp>
      <p:sp>
        <p:nvSpPr>
          <p:cNvPr id="30" name="PA-矩形 29"/>
          <p:cNvSpPr/>
          <p:nvPr>
            <p:custDataLst>
              <p:tags r:id="rId7"/>
            </p:custDataLst>
          </p:nvPr>
        </p:nvSpPr>
        <p:spPr>
          <a:xfrm>
            <a:off x="5716163" y="3534682"/>
            <a:ext cx="3662552" cy="506292"/>
          </a:xfrm>
          <a:prstGeom prst="rect">
            <a:avLst/>
          </a:prstGeom>
        </p:spPr>
        <p:txBody>
          <a:bodyPr wrap="square">
            <a:spAutoFit/>
          </a:bodyPr>
          <a:lstStyle/>
          <a:p>
            <a:pPr lvl="0" algn="dist">
              <a:lnSpc>
                <a:spcPct val="150000"/>
              </a:lnSpc>
              <a:defRPr/>
            </a:pPr>
            <a:r>
              <a:rPr lang="en-US" altLang="zh-CN" sz="2000" i="1" dirty="0">
                <a:solidFill>
                  <a:srgbClr val="303131"/>
                </a:solidFill>
                <a:latin typeface="Arial" panose="020B0604020202020204" pitchFamily="34" charset="0"/>
                <a:ea typeface="思源黑体 CN Light" panose="020B0300000000000000" pitchFamily="34" charset="-122"/>
              </a:rPr>
              <a:t>WORK PERFORMANCE</a:t>
            </a:r>
            <a:endParaRPr kumimoji="0" lang="zh-CN" altLang="en-US" sz="2000" b="0" i="1" u="none" strike="noStrike" kern="1200" cap="none" spc="0" normalizeH="0" baseline="0" noProof="0" dirty="0">
              <a:ln>
                <a:noFill/>
              </a:ln>
              <a:solidFill>
                <a:srgbClr val="303131"/>
              </a:solidFill>
              <a:effectLst/>
              <a:uLnTx/>
              <a:uFillTx/>
              <a:latin typeface="Arial" panose="020B0604020202020204" pitchFamily="34" charset="0"/>
              <a:ea typeface="思源黑体 CN Light" panose="020B0300000000000000" pitchFamily="34" charset="-122"/>
            </a:endParaRPr>
          </a:p>
        </p:txBody>
      </p:sp>
      <p:sp>
        <p:nvSpPr>
          <p:cNvPr id="31" name="PA-矩形 30"/>
          <p:cNvSpPr/>
          <p:nvPr>
            <p:custDataLst>
              <p:tags r:id="rId8"/>
            </p:custDataLst>
          </p:nvPr>
        </p:nvSpPr>
        <p:spPr>
          <a:xfrm>
            <a:off x="5839420" y="4233211"/>
            <a:ext cx="2622407" cy="156966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rPr>
              <a:t>PART </a:t>
            </a:r>
            <a:endPar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endParaRPr>
          </a:p>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rPr>
              <a:t>TWO</a:t>
            </a:r>
            <a:endParaRPr kumimoji="0" lang="en-US" altLang="zh-CN" sz="4800" b="0" i="0" u="none" strike="noStrike" kern="1200" cap="none" spc="0" normalizeH="0" baseline="0" noProof="0" dirty="0">
              <a:ln>
                <a:noFill/>
              </a:ln>
              <a:solidFill>
                <a:schemeClr val="bg1">
                  <a:lumMod val="85000"/>
                </a:schemeClr>
              </a:solidFill>
              <a:effectLst/>
              <a:uLnTx/>
              <a:uFillTx/>
              <a:latin typeface="思源黑体 CN Bold" panose="020B0800000000000000" pitchFamily="34" charset="-122"/>
              <a:ea typeface="思源黑体 CN Bold" panose="020B0800000000000000" pitchFamily="34" charset="-122"/>
              <a:cs typeface="+mn-cs"/>
            </a:endParaRPr>
          </a:p>
        </p:txBody>
      </p:sp>
      <p:cxnSp>
        <p:nvCxnSpPr>
          <p:cNvPr id="33" name="PA-直接连接符 32"/>
          <p:cNvCxnSpPr/>
          <p:nvPr>
            <p:custDataLst>
              <p:tags r:id="rId9"/>
            </p:custDataLst>
          </p:nvPr>
        </p:nvCxnSpPr>
        <p:spPr>
          <a:xfrm>
            <a:off x="10825254" y="6131609"/>
            <a:ext cx="735599" cy="0"/>
          </a:xfrm>
          <a:prstGeom prst="line">
            <a:avLst/>
          </a:prstGeom>
          <a:ln w="38100">
            <a:solidFill>
              <a:srgbClr val="6259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14:bounceEnd="38000">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14:bounceEnd="38000">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44"/>
                                            </p:tgtEl>
                                            <p:attrNameLst>
                                              <p:attrName>style.visibility</p:attrName>
                                            </p:attrNameLst>
                                          </p:cBhvr>
                                          <p:to>
                                            <p:strVal val="visible"/>
                                          </p:to>
                                        </p:set>
                                        <p:anim to="" calcmode="lin" valueType="num" p14:bounceEnd="38000">
                                          <p:cBhvr>
                                            <p:cTn id="1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27"/>
                                            </p:tgtEl>
                                            <p:attrNameLst>
                                              <p:attrName>style.visibility</p:attrName>
                                            </p:attrNameLst>
                                          </p:cBhvr>
                                          <p:to>
                                            <p:strVal val="visible"/>
                                          </p:to>
                                        </p:set>
                                        <p:anim to="" calcmode="lin" valueType="num" p14:bounceEnd="38000">
                                          <p:cBhvr>
                                            <p:cTn id="19"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29"/>
                                            </p:tgtEl>
                                            <p:attrNameLst>
                                              <p:attrName>style.visibility</p:attrName>
                                            </p:attrNameLst>
                                          </p:cBhvr>
                                          <p:to>
                                            <p:strVal val="visible"/>
                                          </p:to>
                                        </p:set>
                                        <p:anim to="" calcmode="lin" valueType="num" p14:bounceEnd="38000">
                                          <p:cBhvr>
                                            <p:cTn id="23" dur="2000" fill="hold">
                                              <p:stCondLst>
                                                <p:cond delay="0"/>
                                              </p:stCondLst>
                                            </p:cTn>
                                            <p:tgtEl>
                                              <p:spTgt spid="2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2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30"/>
                                            </p:tgtEl>
                                            <p:attrNameLst>
                                              <p:attrName>style.visibility</p:attrName>
                                            </p:attrNameLst>
                                          </p:cBhvr>
                                          <p:to>
                                            <p:strVal val="visible"/>
                                          </p:to>
                                        </p:set>
                                        <p:anim to="" calcmode="lin" valueType="num" p14:bounceEnd="38000">
                                          <p:cBhvr>
                                            <p:cTn id="27" dur="2000" fill="hold">
                                              <p:stCondLst>
                                                <p:cond delay="0"/>
                                              </p:stCondLst>
                                            </p:cTn>
                                            <p:tgtEl>
                                              <p:spTgt spid="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31"/>
                                            </p:tgtEl>
                                            <p:attrNameLst>
                                              <p:attrName>style.visibility</p:attrName>
                                            </p:attrNameLst>
                                          </p:cBhvr>
                                          <p:to>
                                            <p:strVal val="visible"/>
                                          </p:to>
                                        </p:set>
                                        <p:anim to="" calcmode="lin" valueType="num" p14:bounceEnd="38000">
                                          <p:cBhvr>
                                            <p:cTn id="31" dur="2000" fill="hold">
                                              <p:stCondLst>
                                                <p:cond delay="0"/>
                                              </p:stCondLst>
                                            </p:cTn>
                                            <p:tgtEl>
                                              <p:spTgt spid="3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3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14:presetBounceEnd="38000">
                                      <p:stCondLst>
                                        <p:cond delay="0"/>
                                      </p:stCondLst>
                                      <p:childTnLst>
                                        <p:set>
                                          <p:cBhvr>
                                            <p:cTn id="34" dur="1" fill="hold">
                                              <p:stCondLst>
                                                <p:cond delay="0"/>
                                              </p:stCondLst>
                                            </p:cTn>
                                            <p:tgtEl>
                                              <p:spTgt spid="33"/>
                                            </p:tgtEl>
                                            <p:attrNameLst>
                                              <p:attrName>style.visibility</p:attrName>
                                            </p:attrNameLst>
                                          </p:cBhvr>
                                          <p:to>
                                            <p:strVal val="visible"/>
                                          </p:to>
                                        </p:set>
                                        <p:anim to="" calcmode="lin" valueType="num" p14:bounceEnd="38000">
                                          <p:cBhvr>
                                            <p:cTn id="35" dur="2000" fill="hold">
                                              <p:stCondLst>
                                                <p:cond delay="0"/>
                                              </p:stCondLst>
                                            </p:cTn>
                                            <p:tgtEl>
                                              <p:spTgt spid="3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3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p:bldP spid="27" grpId="0"/>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to="" calcmode="lin" valueType="num">
                                          <p:cBhvr>
                                            <p:cTn id="1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to="" calcmode="lin" valueType="num">
                                          <p:cBhvr>
                                            <p:cTn id="19"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to="" calcmode="lin" valueType="num">
                                          <p:cBhvr>
                                            <p:cTn id="23" dur="2000" fill="hold">
                                              <p:stCondLst>
                                                <p:cond delay="0"/>
                                              </p:stCondLst>
                                            </p:cTn>
                                            <p:tgtEl>
                                              <p:spTgt spid="2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2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to="" calcmode="lin" valueType="num">
                                          <p:cBhvr>
                                            <p:cTn id="27" dur="2000" fill="hold">
                                              <p:stCondLst>
                                                <p:cond delay="0"/>
                                              </p:stCondLst>
                                            </p:cTn>
                                            <p:tgtEl>
                                              <p:spTgt spid="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to="" calcmode="lin" valueType="num">
                                          <p:cBhvr>
                                            <p:cTn id="31" dur="2000" fill="hold">
                                              <p:stCondLst>
                                                <p:cond delay="0"/>
                                              </p:stCondLst>
                                            </p:cTn>
                                            <p:tgtEl>
                                              <p:spTgt spid="3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3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to="" calcmode="lin" valueType="num">
                                          <p:cBhvr>
                                            <p:cTn id="35" dur="2000" fill="hold">
                                              <p:stCondLst>
                                                <p:cond delay="0"/>
                                              </p:stCondLst>
                                            </p:cTn>
                                            <p:tgtEl>
                                              <p:spTgt spid="3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3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p:bldP spid="27" grpId="0"/>
          <p:bldP spid="30" grpId="0"/>
          <p:bldP spid="3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PA-组合 39"/>
          <p:cNvGrpSpPr/>
          <p:nvPr>
            <p:custDataLst>
              <p:tags r:id="rId1"/>
            </p:custDataLst>
          </p:nvPr>
        </p:nvGrpSpPr>
        <p:grpSpPr>
          <a:xfrm>
            <a:off x="0" y="4378743"/>
            <a:ext cx="12192000" cy="1524000"/>
            <a:chOff x="0" y="4378743"/>
            <a:chExt cx="12192000" cy="1524000"/>
          </a:xfrm>
        </p:grpSpPr>
        <p:sp>
          <p:nvSpPr>
            <p:cNvPr id="9" name="PA-0907 67"/>
            <p:cNvSpPr/>
            <p:nvPr>
              <p:custDataLst>
                <p:tags r:id="rId2"/>
              </p:custDataLst>
            </p:nvPr>
          </p:nvSpPr>
          <p:spPr>
            <a:xfrm>
              <a:off x="0" y="4378743"/>
              <a:ext cx="12192000" cy="1524000"/>
            </a:xfrm>
            <a:prstGeom prst="rect">
              <a:avLst/>
            </a:prstGeom>
            <a:solidFill>
              <a:srgbClr val="7E77E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4" name="PA-0907 67"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custDataLst>
                <p:tags r:id="rId3"/>
              </p:custDataLst>
            </p:nvPr>
          </p:nvSpPr>
          <p:spPr>
            <a:xfrm>
              <a:off x="1278973" y="4639487"/>
              <a:ext cx="9634054" cy="1022524"/>
            </a:xfrm>
            <a:prstGeom prst="rect">
              <a:avLst/>
            </a:prstGeom>
          </p:spPr>
          <p:txBody>
            <a:bodyPr wrap="square">
              <a:spAutoFit/>
            </a:bodyPr>
            <a:lstStyle/>
            <a:p>
              <a:pPr algn="ctr">
                <a:lnSpc>
                  <a:spcPct val="150000"/>
                </a:lnSpc>
              </a:pPr>
              <a:r>
                <a:rPr lang="zh-CN" altLang="en-US" sz="140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rPr>
                <a:t>点击此处添加文本内容，如关键词、部分简单介绍等。点击此处添加文本内容。点击此处添加文本内容，如关键词、部分简单介绍等。点击此处添加文本内容，如关键词、部分简单介绍等。点击此处添加文本内容。点击此处添加文本内容，如关键词、部分简单介绍等。</a:t>
              </a:r>
              <a:endParaRPr lang="zh-CN" altLang="en-US" sz="140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grpSp>
      <p:grpSp>
        <p:nvGrpSpPr>
          <p:cNvPr id="3" name="PA-组合 2"/>
          <p:cNvGrpSpPr/>
          <p:nvPr>
            <p:custDataLst>
              <p:tags r:id="rId4"/>
            </p:custDataLst>
          </p:nvPr>
        </p:nvGrpSpPr>
        <p:grpSpPr>
          <a:xfrm>
            <a:off x="2098374" y="1787016"/>
            <a:ext cx="2204054" cy="2720663"/>
            <a:chOff x="2098374" y="1787016"/>
            <a:chExt cx="2204054" cy="2720663"/>
          </a:xfrm>
        </p:grpSpPr>
        <p:sp>
          <p:nvSpPr>
            <p:cNvPr id="10" name="PA-0907 67"/>
            <p:cNvSpPr/>
            <p:nvPr>
              <p:custDataLst>
                <p:tags r:id="rId5"/>
              </p:custDataLst>
            </p:nvPr>
          </p:nvSpPr>
          <p:spPr>
            <a:xfrm>
              <a:off x="2098374" y="2434561"/>
              <a:ext cx="2204054" cy="2073118"/>
            </a:xfrm>
            <a:prstGeom prst="rect">
              <a:avLst/>
            </a:prstGeom>
            <a:solidFill>
              <a:sysClr val="window" lastClr="FFFFFF"/>
            </a:solidFill>
            <a:ln w="28575" cap="flat" cmpd="sng" algn="ctr">
              <a:solidFill>
                <a:srgbClr val="59595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2" name="PA-椭圆 11"/>
            <p:cNvSpPr/>
            <p:nvPr>
              <p:custDataLst>
                <p:tags r:id="rId6"/>
              </p:custDataLst>
            </p:nvPr>
          </p:nvSpPr>
          <p:spPr>
            <a:xfrm>
              <a:off x="2614613" y="1787016"/>
              <a:ext cx="1171578" cy="1183659"/>
            </a:xfrm>
            <a:prstGeom prst="ellipse">
              <a:avLst/>
            </a:prstGeom>
            <a:solidFill>
              <a:srgbClr val="7E77EE"/>
            </a:solidFill>
            <a:ln w="38100" cap="flat" cmpd="sng" algn="ctr">
              <a:solidFill>
                <a:sysClr val="window" lastClr="FFFFFF"/>
              </a:solidFill>
              <a:prstDash val="solid"/>
              <a:miter lim="800000"/>
            </a:ln>
            <a:effectLst>
              <a:outerShdw blurRad="508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3" name="PA-任意多边形 70"/>
            <p:cNvSpPr/>
            <p:nvPr>
              <p:custDataLst>
                <p:tags r:id="rId7"/>
              </p:custDataLst>
            </p:nvPr>
          </p:nvSpPr>
          <p:spPr>
            <a:xfrm>
              <a:off x="2994278" y="2033595"/>
              <a:ext cx="412248" cy="679626"/>
            </a:xfrm>
            <a:custGeom>
              <a:avLst/>
              <a:gdLst/>
              <a:ahLst/>
              <a:cxnLst/>
              <a:rect l="l" t="t" r="r" b="b"/>
              <a:pathLst>
                <a:path w="620669" h="1023233">
                  <a:moveTo>
                    <a:pt x="218481" y="836206"/>
                  </a:moveTo>
                  <a:lnTo>
                    <a:pt x="397446" y="836206"/>
                  </a:lnTo>
                  <a:cubicBezTo>
                    <a:pt x="418625" y="836206"/>
                    <a:pt x="435795" y="853376"/>
                    <a:pt x="435795" y="874556"/>
                  </a:cubicBezTo>
                  <a:cubicBezTo>
                    <a:pt x="435795" y="884743"/>
                    <a:pt x="431823" y="894003"/>
                    <a:pt x="425197" y="900733"/>
                  </a:cubicBezTo>
                  <a:cubicBezTo>
                    <a:pt x="431823" y="907463"/>
                    <a:pt x="435795" y="916722"/>
                    <a:pt x="435795" y="926910"/>
                  </a:cubicBezTo>
                  <a:cubicBezTo>
                    <a:pt x="435795" y="944583"/>
                    <a:pt x="423841" y="959463"/>
                    <a:pt x="407398" y="963250"/>
                  </a:cubicBezTo>
                  <a:lnTo>
                    <a:pt x="360353" y="1023233"/>
                  </a:lnTo>
                  <a:lnTo>
                    <a:pt x="250845" y="1023233"/>
                  </a:lnTo>
                  <a:lnTo>
                    <a:pt x="206862" y="962914"/>
                  </a:lnTo>
                  <a:cubicBezTo>
                    <a:pt x="191284" y="958445"/>
                    <a:pt x="180131" y="943980"/>
                    <a:pt x="180131" y="926910"/>
                  </a:cubicBezTo>
                  <a:cubicBezTo>
                    <a:pt x="180131" y="916722"/>
                    <a:pt x="184104" y="907463"/>
                    <a:pt x="190730" y="900733"/>
                  </a:cubicBezTo>
                  <a:cubicBezTo>
                    <a:pt x="184104" y="894003"/>
                    <a:pt x="180131" y="884743"/>
                    <a:pt x="180131" y="874556"/>
                  </a:cubicBezTo>
                  <a:cubicBezTo>
                    <a:pt x="180131" y="853376"/>
                    <a:pt x="197301" y="836206"/>
                    <a:pt x="218481" y="836206"/>
                  </a:cubicBezTo>
                  <a:close/>
                  <a:moveTo>
                    <a:pt x="310335" y="0"/>
                  </a:moveTo>
                  <a:cubicBezTo>
                    <a:pt x="481728" y="0"/>
                    <a:pt x="620669" y="135735"/>
                    <a:pt x="620669" y="303173"/>
                  </a:cubicBezTo>
                  <a:cubicBezTo>
                    <a:pt x="620669" y="366744"/>
                    <a:pt x="600641" y="425745"/>
                    <a:pt x="566246" y="474365"/>
                  </a:cubicBezTo>
                  <a:lnTo>
                    <a:pt x="567976" y="474339"/>
                  </a:lnTo>
                  <a:cubicBezTo>
                    <a:pt x="538864" y="518639"/>
                    <a:pt x="496157" y="564521"/>
                    <a:pt x="474199" y="607240"/>
                  </a:cubicBezTo>
                  <a:cubicBezTo>
                    <a:pt x="452241" y="649958"/>
                    <a:pt x="434713" y="684358"/>
                    <a:pt x="436227" y="730647"/>
                  </a:cubicBezTo>
                  <a:cubicBezTo>
                    <a:pt x="437742" y="776937"/>
                    <a:pt x="404584" y="772665"/>
                    <a:pt x="388763" y="772416"/>
                  </a:cubicBezTo>
                  <a:cubicBezTo>
                    <a:pt x="372941" y="772168"/>
                    <a:pt x="230525" y="772190"/>
                    <a:pt x="217890" y="772416"/>
                  </a:cubicBezTo>
                  <a:cubicBezTo>
                    <a:pt x="205256" y="772643"/>
                    <a:pt x="177769" y="775829"/>
                    <a:pt x="176122" y="734445"/>
                  </a:cubicBezTo>
                  <a:cubicBezTo>
                    <a:pt x="174474" y="693060"/>
                    <a:pt x="167702" y="658501"/>
                    <a:pt x="143846" y="609138"/>
                  </a:cubicBezTo>
                  <a:cubicBezTo>
                    <a:pt x="126595" y="573444"/>
                    <a:pt x="94524" y="529807"/>
                    <a:pt x="64948" y="486827"/>
                  </a:cubicBezTo>
                  <a:cubicBezTo>
                    <a:pt x="54213" y="475134"/>
                    <a:pt x="45402" y="461925"/>
                    <a:pt x="38931" y="447356"/>
                  </a:cubicBezTo>
                  <a:lnTo>
                    <a:pt x="32982" y="438266"/>
                  </a:lnTo>
                  <a:lnTo>
                    <a:pt x="33476" y="437538"/>
                  </a:lnTo>
                  <a:cubicBezTo>
                    <a:pt x="11647" y="397471"/>
                    <a:pt x="0" y="351651"/>
                    <a:pt x="0" y="303173"/>
                  </a:cubicBezTo>
                  <a:cubicBezTo>
                    <a:pt x="0" y="135735"/>
                    <a:pt x="138942" y="0"/>
                    <a:pt x="310335" y="0"/>
                  </a:cubicBezTo>
                  <a:close/>
                </a:path>
              </a:pathLst>
            </a:custGeom>
            <a:solidFill>
              <a:sysClr val="window" lastClr="FFFFFF"/>
            </a:solidFill>
            <a:ln w="12700" cap="flat" cmpd="sng" algn="ctr">
              <a:noFill/>
              <a:prstDash val="solid"/>
              <a:miter lim="800000"/>
            </a:ln>
            <a:effectLst>
              <a:outerShdw blurRad="508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6" name="PA-0907 67"/>
            <p:cNvSpPr txBox="1">
              <a:spLocks noChangeArrowheads="1"/>
            </p:cNvSpPr>
            <p:nvPr>
              <p:custDataLst>
                <p:tags r:id="rId8"/>
              </p:custDataLst>
            </p:nvPr>
          </p:nvSpPr>
          <p:spPr bwMode="auto">
            <a:xfrm>
              <a:off x="2276759" y="3554127"/>
              <a:ext cx="1847284" cy="75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1000" dirty="0">
                  <a:solidFill>
                    <a:srgbClr val="E7E6E6">
                      <a:lumMod val="25000"/>
                    </a:srgbClr>
                  </a:solidFill>
                  <a:latin typeface="思源黑体 CN Light" panose="020B0300000000000000" pitchFamily="34" charset="-122"/>
                  <a:ea typeface="思源黑体 CN Light" panose="020B0300000000000000" pitchFamily="34" charset="-122"/>
                  <a:cs typeface="Arial" panose="020B0604020202020204" pitchFamily="34" charset="0"/>
                </a:rPr>
                <a:t>点击此处添加文本内容，如关键词、部分简单介绍等。点击此处添加文本内容。</a:t>
              </a:r>
              <a:endParaRPr lang="zh-CN" altLang="en-US" sz="1000" dirty="0">
                <a:solidFill>
                  <a:srgbClr val="E7E6E6">
                    <a:lumMod val="25000"/>
                  </a:srgbClr>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17" name="PA-0907 67"/>
            <p:cNvSpPr txBox="1"/>
            <p:nvPr>
              <p:custDataLst>
                <p:tags r:id="rId9"/>
              </p:custDataLst>
            </p:nvPr>
          </p:nvSpPr>
          <p:spPr>
            <a:xfrm>
              <a:off x="2359504" y="3114501"/>
              <a:ext cx="1681794" cy="523220"/>
            </a:xfrm>
            <a:prstGeom prst="rect">
              <a:avLst/>
            </a:prstGeom>
            <a:noFill/>
          </p:spPr>
          <p:txBody>
            <a:bodyPr wrap="square" rtlCol="0">
              <a:spAutoFit/>
            </a:bodyPr>
            <a:lstStyle/>
            <a:p>
              <a:pPr algn="ctr"/>
              <a:r>
                <a:rPr lang="zh-CN" altLang="en-US" sz="2800" dirty="0">
                  <a:solidFill>
                    <a:srgbClr val="6259F0"/>
                  </a:solidFill>
                  <a:latin typeface="优设标题黑" panose="00000500000000000000" pitchFamily="2" charset="-122"/>
                  <a:ea typeface="优设标题黑" panose="00000500000000000000" pitchFamily="2" charset="-122"/>
                </a:rPr>
                <a:t>输入标题</a:t>
              </a:r>
              <a:endParaRPr lang="zh-CN" altLang="en-US" sz="2800" dirty="0">
                <a:solidFill>
                  <a:srgbClr val="6259F0"/>
                </a:solidFill>
                <a:latin typeface="优设标题黑" panose="00000500000000000000" pitchFamily="2" charset="-122"/>
                <a:ea typeface="优设标题黑" panose="00000500000000000000" pitchFamily="2" charset="-122"/>
              </a:endParaRPr>
            </a:p>
          </p:txBody>
        </p:sp>
      </p:grpSp>
      <p:grpSp>
        <p:nvGrpSpPr>
          <p:cNvPr id="4" name="PA-组合 3"/>
          <p:cNvGrpSpPr/>
          <p:nvPr>
            <p:custDataLst>
              <p:tags r:id="rId10"/>
            </p:custDataLst>
          </p:nvPr>
        </p:nvGrpSpPr>
        <p:grpSpPr>
          <a:xfrm>
            <a:off x="5013024" y="1787016"/>
            <a:ext cx="2204054" cy="2720663"/>
            <a:chOff x="5013024" y="1787016"/>
            <a:chExt cx="2204054" cy="2720663"/>
          </a:xfrm>
        </p:grpSpPr>
        <p:sp>
          <p:nvSpPr>
            <p:cNvPr id="18" name="PA-0907 67"/>
            <p:cNvSpPr/>
            <p:nvPr>
              <p:custDataLst>
                <p:tags r:id="rId11"/>
              </p:custDataLst>
            </p:nvPr>
          </p:nvSpPr>
          <p:spPr>
            <a:xfrm>
              <a:off x="5013024" y="2434561"/>
              <a:ext cx="2204054" cy="2073118"/>
            </a:xfrm>
            <a:prstGeom prst="rect">
              <a:avLst/>
            </a:prstGeom>
            <a:solidFill>
              <a:sysClr val="window" lastClr="FFFFFF"/>
            </a:solidFill>
            <a:ln w="28575" cap="flat" cmpd="sng" algn="ctr">
              <a:solidFill>
                <a:srgbClr val="59595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20" name="PA-椭圆 19"/>
            <p:cNvSpPr/>
            <p:nvPr>
              <p:custDataLst>
                <p:tags r:id="rId12"/>
              </p:custDataLst>
            </p:nvPr>
          </p:nvSpPr>
          <p:spPr>
            <a:xfrm>
              <a:off x="5529263" y="1787016"/>
              <a:ext cx="1171578" cy="1183659"/>
            </a:xfrm>
            <a:prstGeom prst="ellipse">
              <a:avLst/>
            </a:prstGeom>
            <a:solidFill>
              <a:schemeClr val="tx1">
                <a:lumMod val="75000"/>
                <a:lumOff val="25000"/>
              </a:schemeClr>
            </a:solidFill>
            <a:ln w="38100" cap="flat" cmpd="sng" algn="ctr">
              <a:solidFill>
                <a:sysClr val="window" lastClr="FFFFFF"/>
              </a:solidFill>
              <a:prstDash val="solid"/>
              <a:miter lim="800000"/>
            </a:ln>
            <a:effectLst>
              <a:outerShdw blurRad="508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21" name="PA-任意多边形 89"/>
            <p:cNvSpPr/>
            <p:nvPr>
              <p:custDataLst>
                <p:tags r:id="rId13"/>
              </p:custDataLst>
            </p:nvPr>
          </p:nvSpPr>
          <p:spPr bwMode="auto">
            <a:xfrm>
              <a:off x="6175581" y="2438310"/>
              <a:ext cx="228150" cy="227727"/>
            </a:xfrm>
            <a:custGeom>
              <a:avLst/>
              <a:gdLst>
                <a:gd name="T0" fmla="*/ 741 w 816"/>
                <a:gd name="T1" fmla="*/ 469 h 816"/>
                <a:gd name="T2" fmla="*/ 271 w 816"/>
                <a:gd name="T3" fmla="*/ 0 h 816"/>
                <a:gd name="T4" fmla="*/ 0 w 816"/>
                <a:gd name="T5" fmla="*/ 271 h 816"/>
                <a:gd name="T6" fmla="*/ 470 w 816"/>
                <a:gd name="T7" fmla="*/ 741 h 816"/>
                <a:gd name="T8" fmla="*/ 741 w 816"/>
                <a:gd name="T9" fmla="*/ 741 h 816"/>
                <a:gd name="T10" fmla="*/ 741 w 816"/>
                <a:gd name="T11" fmla="*/ 469 h 816"/>
              </a:gdLst>
              <a:ahLst/>
              <a:cxnLst>
                <a:cxn ang="0">
                  <a:pos x="T0" y="T1"/>
                </a:cxn>
                <a:cxn ang="0">
                  <a:pos x="T2" y="T3"/>
                </a:cxn>
                <a:cxn ang="0">
                  <a:pos x="T4" y="T5"/>
                </a:cxn>
                <a:cxn ang="0">
                  <a:pos x="T6" y="T7"/>
                </a:cxn>
                <a:cxn ang="0">
                  <a:pos x="T8" y="T9"/>
                </a:cxn>
                <a:cxn ang="0">
                  <a:pos x="T10" y="T11"/>
                </a:cxn>
              </a:cxnLst>
              <a:rect l="0" t="0" r="r" b="b"/>
              <a:pathLst>
                <a:path w="816" h="816">
                  <a:moveTo>
                    <a:pt x="741" y="469"/>
                  </a:moveTo>
                  <a:cubicBezTo>
                    <a:pt x="271" y="0"/>
                    <a:pt x="271" y="0"/>
                    <a:pt x="271" y="0"/>
                  </a:cubicBezTo>
                  <a:cubicBezTo>
                    <a:pt x="201" y="108"/>
                    <a:pt x="109" y="201"/>
                    <a:pt x="0" y="271"/>
                  </a:cubicBezTo>
                  <a:cubicBezTo>
                    <a:pt x="470" y="741"/>
                    <a:pt x="470" y="741"/>
                    <a:pt x="470" y="741"/>
                  </a:cubicBezTo>
                  <a:cubicBezTo>
                    <a:pt x="545" y="816"/>
                    <a:pt x="666" y="816"/>
                    <a:pt x="741" y="741"/>
                  </a:cubicBezTo>
                  <a:cubicBezTo>
                    <a:pt x="816" y="666"/>
                    <a:pt x="816" y="544"/>
                    <a:pt x="741" y="469"/>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22" name="PA-任意多边形 90"/>
            <p:cNvSpPr>
              <a:spLocks noEditPoints="1"/>
            </p:cNvSpPr>
            <p:nvPr>
              <p:custDataLst>
                <p:tags r:id="rId14"/>
              </p:custDataLst>
            </p:nvPr>
          </p:nvSpPr>
          <p:spPr bwMode="auto">
            <a:xfrm>
              <a:off x="5826371" y="2089101"/>
              <a:ext cx="429210" cy="428363"/>
            </a:xfrm>
            <a:custGeom>
              <a:avLst/>
              <a:gdLst>
                <a:gd name="T0" fmla="*/ 1536 w 1536"/>
                <a:gd name="T1" fmla="*/ 768 h 1536"/>
                <a:gd name="T2" fmla="*/ 768 w 1536"/>
                <a:gd name="T3" fmla="*/ 0 h 1536"/>
                <a:gd name="T4" fmla="*/ 0 w 1536"/>
                <a:gd name="T5" fmla="*/ 768 h 1536"/>
                <a:gd name="T6" fmla="*/ 768 w 1536"/>
                <a:gd name="T7" fmla="*/ 1536 h 1536"/>
                <a:gd name="T8" fmla="*/ 1536 w 1536"/>
                <a:gd name="T9" fmla="*/ 768 h 1536"/>
                <a:gd name="T10" fmla="*/ 768 w 1536"/>
                <a:gd name="T11" fmla="*/ 1344 h 1536"/>
                <a:gd name="T12" fmla="*/ 192 w 1536"/>
                <a:gd name="T13" fmla="*/ 768 h 1536"/>
                <a:gd name="T14" fmla="*/ 768 w 1536"/>
                <a:gd name="T15" fmla="*/ 192 h 1536"/>
                <a:gd name="T16" fmla="*/ 1344 w 1536"/>
                <a:gd name="T17" fmla="*/ 768 h 1536"/>
                <a:gd name="T18" fmla="*/ 768 w 1536"/>
                <a:gd name="T19" fmla="*/ 134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6" h="1536">
                  <a:moveTo>
                    <a:pt x="1536" y="768"/>
                  </a:moveTo>
                  <a:cubicBezTo>
                    <a:pt x="1536" y="344"/>
                    <a:pt x="1192" y="0"/>
                    <a:pt x="768" y="0"/>
                  </a:cubicBezTo>
                  <a:cubicBezTo>
                    <a:pt x="343" y="0"/>
                    <a:pt x="0" y="344"/>
                    <a:pt x="0" y="768"/>
                  </a:cubicBezTo>
                  <a:cubicBezTo>
                    <a:pt x="0" y="1192"/>
                    <a:pt x="343" y="1536"/>
                    <a:pt x="768" y="1536"/>
                  </a:cubicBezTo>
                  <a:cubicBezTo>
                    <a:pt x="1192" y="1536"/>
                    <a:pt x="1536" y="1192"/>
                    <a:pt x="1536" y="768"/>
                  </a:cubicBezTo>
                  <a:close/>
                  <a:moveTo>
                    <a:pt x="768" y="1344"/>
                  </a:moveTo>
                  <a:cubicBezTo>
                    <a:pt x="450" y="1344"/>
                    <a:pt x="192" y="1086"/>
                    <a:pt x="192" y="768"/>
                  </a:cubicBezTo>
                  <a:cubicBezTo>
                    <a:pt x="192" y="451"/>
                    <a:pt x="450" y="192"/>
                    <a:pt x="768" y="192"/>
                  </a:cubicBezTo>
                  <a:cubicBezTo>
                    <a:pt x="1085" y="192"/>
                    <a:pt x="1344" y="451"/>
                    <a:pt x="1344" y="768"/>
                  </a:cubicBezTo>
                  <a:cubicBezTo>
                    <a:pt x="1344" y="1086"/>
                    <a:pt x="1085" y="1344"/>
                    <a:pt x="768" y="134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23" name="PA-任意多边形 91"/>
            <p:cNvSpPr/>
            <p:nvPr>
              <p:custDataLst>
                <p:tags r:id="rId15"/>
              </p:custDataLst>
            </p:nvPr>
          </p:nvSpPr>
          <p:spPr bwMode="auto">
            <a:xfrm>
              <a:off x="5915684" y="2178414"/>
              <a:ext cx="125292" cy="124869"/>
            </a:xfrm>
            <a:custGeom>
              <a:avLst/>
              <a:gdLst>
                <a:gd name="T0" fmla="*/ 0 w 448"/>
                <a:gd name="T1" fmla="*/ 448 h 448"/>
                <a:gd name="T2" fmla="*/ 128 w 448"/>
                <a:gd name="T3" fmla="*/ 448 h 448"/>
                <a:gd name="T4" fmla="*/ 448 w 448"/>
                <a:gd name="T5" fmla="*/ 128 h 448"/>
                <a:gd name="T6" fmla="*/ 448 w 448"/>
                <a:gd name="T7" fmla="*/ 0 h 448"/>
                <a:gd name="T8" fmla="*/ 0 w 448"/>
                <a:gd name="T9" fmla="*/ 448 h 448"/>
              </a:gdLst>
              <a:ahLst/>
              <a:cxnLst>
                <a:cxn ang="0">
                  <a:pos x="T0" y="T1"/>
                </a:cxn>
                <a:cxn ang="0">
                  <a:pos x="T2" y="T3"/>
                </a:cxn>
                <a:cxn ang="0">
                  <a:pos x="T4" y="T5"/>
                </a:cxn>
                <a:cxn ang="0">
                  <a:pos x="T6" y="T7"/>
                </a:cxn>
                <a:cxn ang="0">
                  <a:pos x="T8" y="T9"/>
                </a:cxn>
              </a:cxnLst>
              <a:rect l="0" t="0" r="r" b="b"/>
              <a:pathLst>
                <a:path w="448" h="448">
                  <a:moveTo>
                    <a:pt x="0" y="448"/>
                  </a:moveTo>
                  <a:cubicBezTo>
                    <a:pt x="128" y="448"/>
                    <a:pt x="128" y="448"/>
                    <a:pt x="128" y="448"/>
                  </a:cubicBezTo>
                  <a:cubicBezTo>
                    <a:pt x="128" y="272"/>
                    <a:pt x="271" y="128"/>
                    <a:pt x="448" y="128"/>
                  </a:cubicBezTo>
                  <a:cubicBezTo>
                    <a:pt x="448" y="0"/>
                    <a:pt x="448" y="0"/>
                    <a:pt x="448" y="0"/>
                  </a:cubicBezTo>
                  <a:cubicBezTo>
                    <a:pt x="201" y="0"/>
                    <a:pt x="0" y="201"/>
                    <a:pt x="0" y="44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25" name="PA-0907 67"/>
            <p:cNvSpPr txBox="1">
              <a:spLocks noChangeArrowheads="1"/>
            </p:cNvSpPr>
            <p:nvPr>
              <p:custDataLst>
                <p:tags r:id="rId16"/>
              </p:custDataLst>
            </p:nvPr>
          </p:nvSpPr>
          <p:spPr bwMode="auto">
            <a:xfrm>
              <a:off x="5191409" y="3554127"/>
              <a:ext cx="1847284" cy="75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1000" dirty="0">
                  <a:solidFill>
                    <a:srgbClr val="E7E6E6">
                      <a:lumMod val="25000"/>
                    </a:srgbClr>
                  </a:solidFill>
                  <a:latin typeface="思源黑体 CN Light" panose="020B0300000000000000" pitchFamily="34" charset="-122"/>
                  <a:ea typeface="思源黑体 CN Light" panose="020B0300000000000000" pitchFamily="34" charset="-122"/>
                  <a:cs typeface="Arial" panose="020B0604020202020204" pitchFamily="34" charset="0"/>
                </a:rPr>
                <a:t>点击此处添加文本内容，如关键词、部分简单介绍等。点击此处添加文本内容。</a:t>
              </a:r>
              <a:endParaRPr lang="zh-CN" altLang="en-US" sz="1000" dirty="0">
                <a:solidFill>
                  <a:srgbClr val="E7E6E6">
                    <a:lumMod val="25000"/>
                  </a:srgbClr>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26" name="PA-0907 67"/>
            <p:cNvSpPr txBox="1"/>
            <p:nvPr>
              <p:custDataLst>
                <p:tags r:id="rId17"/>
              </p:custDataLst>
            </p:nvPr>
          </p:nvSpPr>
          <p:spPr>
            <a:xfrm>
              <a:off x="5274154" y="3114501"/>
              <a:ext cx="1681794" cy="523220"/>
            </a:xfrm>
            <a:prstGeom prst="rect">
              <a:avLst/>
            </a:prstGeom>
            <a:noFill/>
          </p:spPr>
          <p:txBody>
            <a:bodyPr wrap="square" rtlCol="0">
              <a:spAutoFit/>
            </a:bodyPr>
            <a:lstStyle/>
            <a:p>
              <a:pPr algn="ctr"/>
              <a:r>
                <a:rPr lang="zh-CN" altLang="en-US" sz="2800" dirty="0">
                  <a:solidFill>
                    <a:schemeClr val="tx1">
                      <a:lumMod val="75000"/>
                      <a:lumOff val="25000"/>
                    </a:schemeClr>
                  </a:solidFill>
                  <a:latin typeface="优设标题黑" panose="00000500000000000000" pitchFamily="2" charset="-122"/>
                  <a:ea typeface="优设标题黑" panose="00000500000000000000" pitchFamily="2" charset="-122"/>
                </a:rPr>
                <a:t>输入标题</a:t>
              </a:r>
              <a:endParaRPr lang="zh-CN" altLang="en-US" sz="28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grpSp>
      <p:grpSp>
        <p:nvGrpSpPr>
          <p:cNvPr id="5" name="PA-组合 4"/>
          <p:cNvGrpSpPr/>
          <p:nvPr>
            <p:custDataLst>
              <p:tags r:id="rId18"/>
            </p:custDataLst>
          </p:nvPr>
        </p:nvGrpSpPr>
        <p:grpSpPr>
          <a:xfrm>
            <a:off x="7889573" y="1787016"/>
            <a:ext cx="2204054" cy="2720663"/>
            <a:chOff x="7889573" y="1787016"/>
            <a:chExt cx="2204054" cy="2720663"/>
          </a:xfrm>
        </p:grpSpPr>
        <p:sp>
          <p:nvSpPr>
            <p:cNvPr id="27" name="PA-0907 67"/>
            <p:cNvSpPr/>
            <p:nvPr>
              <p:custDataLst>
                <p:tags r:id="rId19"/>
              </p:custDataLst>
            </p:nvPr>
          </p:nvSpPr>
          <p:spPr>
            <a:xfrm>
              <a:off x="7889573" y="2434561"/>
              <a:ext cx="2204054" cy="2073118"/>
            </a:xfrm>
            <a:prstGeom prst="rect">
              <a:avLst/>
            </a:prstGeom>
            <a:solidFill>
              <a:sysClr val="window" lastClr="FFFFFF"/>
            </a:solidFill>
            <a:ln w="28575" cap="flat" cmpd="sng" algn="ctr">
              <a:solidFill>
                <a:srgbClr val="59595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29" name="PA-椭圆 28"/>
            <p:cNvSpPr/>
            <p:nvPr>
              <p:custDataLst>
                <p:tags r:id="rId20"/>
              </p:custDataLst>
            </p:nvPr>
          </p:nvSpPr>
          <p:spPr>
            <a:xfrm>
              <a:off x="8405812" y="1787016"/>
              <a:ext cx="1171578" cy="1183659"/>
            </a:xfrm>
            <a:prstGeom prst="ellipse">
              <a:avLst/>
            </a:prstGeom>
            <a:solidFill>
              <a:srgbClr val="7E77EE"/>
            </a:solidFill>
            <a:ln w="38100" cap="flat" cmpd="sng" algn="ctr">
              <a:solidFill>
                <a:sysClr val="window" lastClr="FFFFFF"/>
              </a:solidFill>
              <a:prstDash val="solid"/>
              <a:miter lim="800000"/>
            </a:ln>
            <a:effectLst>
              <a:outerShdw blurRad="508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30" name="PA-任意多边形 141"/>
            <p:cNvSpPr/>
            <p:nvPr>
              <p:custDataLst>
                <p:tags r:id="rId21"/>
              </p:custDataLst>
            </p:nvPr>
          </p:nvSpPr>
          <p:spPr bwMode="auto">
            <a:xfrm>
              <a:off x="8725111" y="2390526"/>
              <a:ext cx="251666" cy="247076"/>
            </a:xfrm>
            <a:custGeom>
              <a:avLst/>
              <a:gdLst>
                <a:gd name="T0" fmla="*/ 35 w 455"/>
                <a:gd name="T1" fmla="*/ 294 h 446"/>
                <a:gd name="T2" fmla="*/ 35 w 455"/>
                <a:gd name="T3" fmla="*/ 420 h 446"/>
                <a:gd name="T4" fmla="*/ 99 w 455"/>
                <a:gd name="T5" fmla="*/ 446 h 446"/>
                <a:gd name="T6" fmla="*/ 162 w 455"/>
                <a:gd name="T7" fmla="*/ 420 h 446"/>
                <a:gd name="T8" fmla="*/ 455 w 455"/>
                <a:gd name="T9" fmla="*/ 127 h 446"/>
                <a:gd name="T10" fmla="*/ 329 w 455"/>
                <a:gd name="T11" fmla="*/ 0 h 446"/>
                <a:gd name="T12" fmla="*/ 35 w 455"/>
                <a:gd name="T13" fmla="*/ 294 h 446"/>
              </a:gdLst>
              <a:ahLst/>
              <a:cxnLst>
                <a:cxn ang="0">
                  <a:pos x="T0" y="T1"/>
                </a:cxn>
                <a:cxn ang="0">
                  <a:pos x="T2" y="T3"/>
                </a:cxn>
                <a:cxn ang="0">
                  <a:pos x="T4" y="T5"/>
                </a:cxn>
                <a:cxn ang="0">
                  <a:pos x="T6" y="T7"/>
                </a:cxn>
                <a:cxn ang="0">
                  <a:pos x="T8" y="T9"/>
                </a:cxn>
                <a:cxn ang="0">
                  <a:pos x="T10" y="T11"/>
                </a:cxn>
                <a:cxn ang="0">
                  <a:pos x="T12" y="T13"/>
                </a:cxn>
              </a:cxnLst>
              <a:rect l="0" t="0" r="r" b="b"/>
              <a:pathLst>
                <a:path w="455" h="446">
                  <a:moveTo>
                    <a:pt x="35" y="294"/>
                  </a:moveTo>
                  <a:cubicBezTo>
                    <a:pt x="0" y="329"/>
                    <a:pt x="0" y="385"/>
                    <a:pt x="35" y="420"/>
                  </a:cubicBezTo>
                  <a:cubicBezTo>
                    <a:pt x="53" y="438"/>
                    <a:pt x="76" y="446"/>
                    <a:pt x="99" y="446"/>
                  </a:cubicBezTo>
                  <a:cubicBezTo>
                    <a:pt x="121" y="446"/>
                    <a:pt x="144" y="438"/>
                    <a:pt x="162" y="420"/>
                  </a:cubicBezTo>
                  <a:cubicBezTo>
                    <a:pt x="455" y="127"/>
                    <a:pt x="455" y="127"/>
                    <a:pt x="455" y="127"/>
                  </a:cubicBezTo>
                  <a:cubicBezTo>
                    <a:pt x="329" y="0"/>
                    <a:pt x="329" y="0"/>
                    <a:pt x="329" y="0"/>
                  </a:cubicBezTo>
                  <a:lnTo>
                    <a:pt x="35" y="294"/>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31" name="PA-任意多边形 142"/>
            <p:cNvSpPr/>
            <p:nvPr>
              <p:custDataLst>
                <p:tags r:id="rId22"/>
              </p:custDataLst>
            </p:nvPr>
          </p:nvSpPr>
          <p:spPr bwMode="auto">
            <a:xfrm>
              <a:off x="9029368" y="2109212"/>
              <a:ext cx="228723" cy="229428"/>
            </a:xfrm>
            <a:custGeom>
              <a:avLst/>
              <a:gdLst>
                <a:gd name="T0" fmla="*/ 344 w 648"/>
                <a:gd name="T1" fmla="*/ 405 h 650"/>
                <a:gd name="T2" fmla="*/ 543 w 648"/>
                <a:gd name="T3" fmla="*/ 301 h 650"/>
                <a:gd name="T4" fmla="*/ 648 w 648"/>
                <a:gd name="T5" fmla="*/ 99 h 650"/>
                <a:gd name="T6" fmla="*/ 551 w 648"/>
                <a:gd name="T7" fmla="*/ 0 h 650"/>
                <a:gd name="T8" fmla="*/ 349 w 648"/>
                <a:gd name="T9" fmla="*/ 105 h 650"/>
                <a:gd name="T10" fmla="*/ 243 w 648"/>
                <a:gd name="T11" fmla="*/ 306 h 650"/>
                <a:gd name="T12" fmla="*/ 0 w 648"/>
                <a:gd name="T13" fmla="*/ 549 h 650"/>
                <a:gd name="T14" fmla="*/ 99 w 648"/>
                <a:gd name="T15" fmla="*/ 650 h 650"/>
                <a:gd name="T16" fmla="*/ 344 w 648"/>
                <a:gd name="T17" fmla="*/ 40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650">
                  <a:moveTo>
                    <a:pt x="344" y="405"/>
                  </a:moveTo>
                  <a:lnTo>
                    <a:pt x="543" y="301"/>
                  </a:lnTo>
                  <a:lnTo>
                    <a:pt x="648" y="99"/>
                  </a:lnTo>
                  <a:lnTo>
                    <a:pt x="551" y="0"/>
                  </a:lnTo>
                  <a:lnTo>
                    <a:pt x="349" y="105"/>
                  </a:lnTo>
                  <a:lnTo>
                    <a:pt x="243" y="306"/>
                  </a:lnTo>
                  <a:lnTo>
                    <a:pt x="0" y="549"/>
                  </a:lnTo>
                  <a:lnTo>
                    <a:pt x="99" y="650"/>
                  </a:lnTo>
                  <a:lnTo>
                    <a:pt x="344" y="40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32" name="PA-任意多边形 143"/>
            <p:cNvSpPr/>
            <p:nvPr>
              <p:custDataLst>
                <p:tags r:id="rId23"/>
              </p:custDataLst>
            </p:nvPr>
          </p:nvSpPr>
          <p:spPr bwMode="auto">
            <a:xfrm>
              <a:off x="8730758" y="2109212"/>
              <a:ext cx="527333" cy="528037"/>
            </a:xfrm>
            <a:custGeom>
              <a:avLst/>
              <a:gdLst>
                <a:gd name="T0" fmla="*/ 787 w 953"/>
                <a:gd name="T1" fmla="*/ 597 h 953"/>
                <a:gd name="T2" fmla="*/ 775 w 953"/>
                <a:gd name="T3" fmla="*/ 596 h 953"/>
                <a:gd name="T4" fmla="*/ 713 w 953"/>
                <a:gd name="T5" fmla="*/ 607 h 953"/>
                <a:gd name="T6" fmla="*/ 346 w 953"/>
                <a:gd name="T7" fmla="*/ 241 h 953"/>
                <a:gd name="T8" fmla="*/ 358 w 953"/>
                <a:gd name="T9" fmla="*/ 179 h 953"/>
                <a:gd name="T10" fmla="*/ 356 w 953"/>
                <a:gd name="T11" fmla="*/ 167 h 953"/>
                <a:gd name="T12" fmla="*/ 179 w 953"/>
                <a:gd name="T13" fmla="*/ 0 h 953"/>
                <a:gd name="T14" fmla="*/ 102 w 953"/>
                <a:gd name="T15" fmla="*/ 18 h 953"/>
                <a:gd name="T16" fmla="*/ 221 w 953"/>
                <a:gd name="T17" fmla="*/ 137 h 953"/>
                <a:gd name="T18" fmla="*/ 234 w 953"/>
                <a:gd name="T19" fmla="*/ 158 h 953"/>
                <a:gd name="T20" fmla="*/ 221 w 953"/>
                <a:gd name="T21" fmla="*/ 221 h 953"/>
                <a:gd name="T22" fmla="*/ 179 w 953"/>
                <a:gd name="T23" fmla="*/ 238 h 953"/>
                <a:gd name="T24" fmla="*/ 158 w 953"/>
                <a:gd name="T25" fmla="*/ 234 h 953"/>
                <a:gd name="T26" fmla="*/ 137 w 953"/>
                <a:gd name="T27" fmla="*/ 221 h 953"/>
                <a:gd name="T28" fmla="*/ 18 w 953"/>
                <a:gd name="T29" fmla="*/ 102 h 953"/>
                <a:gd name="T30" fmla="*/ 0 w 953"/>
                <a:gd name="T31" fmla="*/ 179 h 953"/>
                <a:gd name="T32" fmla="*/ 167 w 953"/>
                <a:gd name="T33" fmla="*/ 356 h 953"/>
                <a:gd name="T34" fmla="*/ 179 w 953"/>
                <a:gd name="T35" fmla="*/ 358 h 953"/>
                <a:gd name="T36" fmla="*/ 241 w 953"/>
                <a:gd name="T37" fmla="*/ 346 h 953"/>
                <a:gd name="T38" fmla="*/ 607 w 953"/>
                <a:gd name="T39" fmla="*/ 713 h 953"/>
                <a:gd name="T40" fmla="*/ 596 w 953"/>
                <a:gd name="T41" fmla="*/ 775 h 953"/>
                <a:gd name="T42" fmla="*/ 597 w 953"/>
                <a:gd name="T43" fmla="*/ 787 h 953"/>
                <a:gd name="T44" fmla="*/ 775 w 953"/>
                <a:gd name="T45" fmla="*/ 953 h 953"/>
                <a:gd name="T46" fmla="*/ 851 w 953"/>
                <a:gd name="T47" fmla="*/ 935 h 953"/>
                <a:gd name="T48" fmla="*/ 732 w 953"/>
                <a:gd name="T49" fmla="*/ 817 h 953"/>
                <a:gd name="T50" fmla="*/ 719 w 953"/>
                <a:gd name="T51" fmla="*/ 795 h 953"/>
                <a:gd name="T52" fmla="*/ 732 w 953"/>
                <a:gd name="T53" fmla="*/ 733 h 953"/>
                <a:gd name="T54" fmla="*/ 775 w 953"/>
                <a:gd name="T55" fmla="*/ 715 h 953"/>
                <a:gd name="T56" fmla="*/ 795 w 953"/>
                <a:gd name="T57" fmla="*/ 719 h 953"/>
                <a:gd name="T58" fmla="*/ 817 w 953"/>
                <a:gd name="T59" fmla="*/ 733 h 953"/>
                <a:gd name="T60" fmla="*/ 935 w 953"/>
                <a:gd name="T61" fmla="*/ 851 h 953"/>
                <a:gd name="T62" fmla="*/ 953 w 953"/>
                <a:gd name="T63" fmla="*/ 775 h 953"/>
                <a:gd name="T64" fmla="*/ 787 w 953"/>
                <a:gd name="T65" fmla="*/ 597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3" h="953">
                  <a:moveTo>
                    <a:pt x="787" y="597"/>
                  </a:moveTo>
                  <a:cubicBezTo>
                    <a:pt x="775" y="596"/>
                    <a:pt x="775" y="596"/>
                    <a:pt x="775" y="596"/>
                  </a:cubicBezTo>
                  <a:cubicBezTo>
                    <a:pt x="753" y="596"/>
                    <a:pt x="732" y="600"/>
                    <a:pt x="713" y="607"/>
                  </a:cubicBezTo>
                  <a:cubicBezTo>
                    <a:pt x="346" y="241"/>
                    <a:pt x="346" y="241"/>
                    <a:pt x="346" y="241"/>
                  </a:cubicBezTo>
                  <a:cubicBezTo>
                    <a:pt x="353" y="221"/>
                    <a:pt x="358" y="201"/>
                    <a:pt x="358" y="179"/>
                  </a:cubicBezTo>
                  <a:cubicBezTo>
                    <a:pt x="356" y="167"/>
                    <a:pt x="356" y="167"/>
                    <a:pt x="356" y="167"/>
                  </a:cubicBezTo>
                  <a:cubicBezTo>
                    <a:pt x="350" y="74"/>
                    <a:pt x="273" y="0"/>
                    <a:pt x="179" y="0"/>
                  </a:cubicBezTo>
                  <a:cubicBezTo>
                    <a:pt x="151" y="0"/>
                    <a:pt x="126" y="7"/>
                    <a:pt x="102" y="18"/>
                  </a:cubicBezTo>
                  <a:cubicBezTo>
                    <a:pt x="221" y="137"/>
                    <a:pt x="221" y="137"/>
                    <a:pt x="221" y="137"/>
                  </a:cubicBezTo>
                  <a:cubicBezTo>
                    <a:pt x="227" y="143"/>
                    <a:pt x="231" y="150"/>
                    <a:pt x="234" y="158"/>
                  </a:cubicBezTo>
                  <a:cubicBezTo>
                    <a:pt x="242" y="179"/>
                    <a:pt x="238" y="204"/>
                    <a:pt x="221" y="221"/>
                  </a:cubicBezTo>
                  <a:cubicBezTo>
                    <a:pt x="209" y="233"/>
                    <a:pt x="194" y="238"/>
                    <a:pt x="179" y="238"/>
                  </a:cubicBezTo>
                  <a:cubicBezTo>
                    <a:pt x="172" y="238"/>
                    <a:pt x="165" y="237"/>
                    <a:pt x="158" y="234"/>
                  </a:cubicBezTo>
                  <a:cubicBezTo>
                    <a:pt x="150" y="231"/>
                    <a:pt x="143" y="227"/>
                    <a:pt x="137" y="221"/>
                  </a:cubicBezTo>
                  <a:cubicBezTo>
                    <a:pt x="18" y="102"/>
                    <a:pt x="18" y="102"/>
                    <a:pt x="18" y="102"/>
                  </a:cubicBezTo>
                  <a:cubicBezTo>
                    <a:pt x="7" y="126"/>
                    <a:pt x="0" y="151"/>
                    <a:pt x="0" y="179"/>
                  </a:cubicBezTo>
                  <a:cubicBezTo>
                    <a:pt x="0" y="273"/>
                    <a:pt x="74" y="350"/>
                    <a:pt x="167" y="356"/>
                  </a:cubicBezTo>
                  <a:cubicBezTo>
                    <a:pt x="179" y="358"/>
                    <a:pt x="179" y="358"/>
                    <a:pt x="179" y="358"/>
                  </a:cubicBezTo>
                  <a:cubicBezTo>
                    <a:pt x="201" y="358"/>
                    <a:pt x="221" y="353"/>
                    <a:pt x="241" y="346"/>
                  </a:cubicBezTo>
                  <a:cubicBezTo>
                    <a:pt x="607" y="713"/>
                    <a:pt x="607" y="713"/>
                    <a:pt x="607" y="713"/>
                  </a:cubicBezTo>
                  <a:cubicBezTo>
                    <a:pt x="600" y="732"/>
                    <a:pt x="596" y="753"/>
                    <a:pt x="596" y="775"/>
                  </a:cubicBezTo>
                  <a:cubicBezTo>
                    <a:pt x="597" y="787"/>
                    <a:pt x="597" y="787"/>
                    <a:pt x="597" y="787"/>
                  </a:cubicBezTo>
                  <a:cubicBezTo>
                    <a:pt x="603" y="880"/>
                    <a:pt x="680" y="953"/>
                    <a:pt x="775" y="953"/>
                  </a:cubicBezTo>
                  <a:cubicBezTo>
                    <a:pt x="802" y="953"/>
                    <a:pt x="828" y="947"/>
                    <a:pt x="851" y="935"/>
                  </a:cubicBezTo>
                  <a:cubicBezTo>
                    <a:pt x="732" y="817"/>
                    <a:pt x="732" y="817"/>
                    <a:pt x="732" y="817"/>
                  </a:cubicBezTo>
                  <a:cubicBezTo>
                    <a:pt x="726" y="811"/>
                    <a:pt x="722" y="803"/>
                    <a:pt x="719" y="795"/>
                  </a:cubicBezTo>
                  <a:cubicBezTo>
                    <a:pt x="711" y="774"/>
                    <a:pt x="715" y="750"/>
                    <a:pt x="732" y="733"/>
                  </a:cubicBezTo>
                  <a:cubicBezTo>
                    <a:pt x="744" y="721"/>
                    <a:pt x="759" y="715"/>
                    <a:pt x="775" y="715"/>
                  </a:cubicBezTo>
                  <a:cubicBezTo>
                    <a:pt x="782" y="715"/>
                    <a:pt x="789" y="717"/>
                    <a:pt x="795" y="719"/>
                  </a:cubicBezTo>
                  <a:cubicBezTo>
                    <a:pt x="803" y="722"/>
                    <a:pt x="810" y="726"/>
                    <a:pt x="817" y="733"/>
                  </a:cubicBezTo>
                  <a:cubicBezTo>
                    <a:pt x="935" y="851"/>
                    <a:pt x="935" y="851"/>
                    <a:pt x="935" y="851"/>
                  </a:cubicBezTo>
                  <a:cubicBezTo>
                    <a:pt x="947" y="828"/>
                    <a:pt x="953" y="802"/>
                    <a:pt x="953" y="775"/>
                  </a:cubicBezTo>
                  <a:cubicBezTo>
                    <a:pt x="953" y="680"/>
                    <a:pt x="880" y="603"/>
                    <a:pt x="787" y="59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34" name="PA-0907 67"/>
            <p:cNvSpPr txBox="1">
              <a:spLocks noChangeArrowheads="1"/>
            </p:cNvSpPr>
            <p:nvPr>
              <p:custDataLst>
                <p:tags r:id="rId24"/>
              </p:custDataLst>
            </p:nvPr>
          </p:nvSpPr>
          <p:spPr bwMode="auto">
            <a:xfrm>
              <a:off x="8067958" y="3554127"/>
              <a:ext cx="1847284" cy="75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1000" dirty="0">
                  <a:solidFill>
                    <a:srgbClr val="E7E6E6">
                      <a:lumMod val="25000"/>
                    </a:srgbClr>
                  </a:solidFill>
                  <a:latin typeface="思源黑体 CN Light" panose="020B0300000000000000" pitchFamily="34" charset="-122"/>
                  <a:ea typeface="思源黑体 CN Light" panose="020B0300000000000000" pitchFamily="34" charset="-122"/>
                  <a:cs typeface="Arial" panose="020B0604020202020204" pitchFamily="34" charset="0"/>
                </a:rPr>
                <a:t>点击此处添加文本内容，如关键词、部分简单介绍等。点击此处添加文本内容。</a:t>
              </a:r>
              <a:endParaRPr lang="zh-CN" altLang="en-US" sz="1000" dirty="0">
                <a:solidFill>
                  <a:srgbClr val="E7E6E6">
                    <a:lumMod val="25000"/>
                  </a:srgbClr>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35" name="PA-0907 67"/>
            <p:cNvSpPr txBox="1"/>
            <p:nvPr>
              <p:custDataLst>
                <p:tags r:id="rId25"/>
              </p:custDataLst>
            </p:nvPr>
          </p:nvSpPr>
          <p:spPr>
            <a:xfrm>
              <a:off x="8150704" y="3114501"/>
              <a:ext cx="1681793" cy="523220"/>
            </a:xfrm>
            <a:prstGeom prst="rect">
              <a:avLst/>
            </a:prstGeom>
            <a:noFill/>
          </p:spPr>
          <p:txBody>
            <a:bodyPr wrap="square" rtlCol="0">
              <a:spAutoFit/>
            </a:bodyPr>
            <a:lstStyle/>
            <a:p>
              <a:pPr algn="ctr"/>
              <a:r>
                <a:rPr lang="zh-CN" altLang="en-US" sz="2800" dirty="0">
                  <a:solidFill>
                    <a:srgbClr val="6259F0"/>
                  </a:solidFill>
                  <a:latin typeface="优设标题黑" panose="00000500000000000000" pitchFamily="2" charset="-122"/>
                  <a:ea typeface="优设标题黑" panose="00000500000000000000" pitchFamily="2" charset="-122"/>
                </a:rPr>
                <a:t>输入标题</a:t>
              </a:r>
              <a:endParaRPr lang="zh-CN" altLang="en-US" sz="2800" dirty="0">
                <a:solidFill>
                  <a:srgbClr val="6259F0"/>
                </a:solidFill>
                <a:latin typeface="优设标题黑" panose="00000500000000000000" pitchFamily="2" charset="-122"/>
                <a:ea typeface="优设标题黑" panose="00000500000000000000" pitchFamily="2" charset="-122"/>
              </a:endParaRPr>
            </a:p>
          </p:txBody>
        </p:sp>
      </p:grpSp>
      <p:sp>
        <p:nvSpPr>
          <p:cNvPr id="41" name="PA-矩形 40"/>
          <p:cNvSpPr/>
          <p:nvPr>
            <p:custDataLst>
              <p:tags r:id="rId26"/>
            </p:custDataLst>
          </p:nvPr>
        </p:nvSpPr>
        <p:spPr>
          <a:xfrm>
            <a:off x="10189030" y="171325"/>
            <a:ext cx="1560172"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grpSp>
        <p:nvGrpSpPr>
          <p:cNvPr id="15" name="PA-组合 14"/>
          <p:cNvGrpSpPr/>
          <p:nvPr>
            <p:custDataLst>
              <p:tags r:id="rId27"/>
            </p:custDataLst>
          </p:nvPr>
        </p:nvGrpSpPr>
        <p:grpSpPr>
          <a:xfrm>
            <a:off x="586991" y="472430"/>
            <a:ext cx="4122168" cy="943244"/>
            <a:chOff x="586991" y="472430"/>
            <a:chExt cx="4122168" cy="943244"/>
          </a:xfrm>
        </p:grpSpPr>
        <p:grpSp>
          <p:nvGrpSpPr>
            <p:cNvPr id="11" name="组合 10"/>
            <p:cNvGrpSpPr/>
            <p:nvPr/>
          </p:nvGrpSpPr>
          <p:grpSpPr>
            <a:xfrm>
              <a:off x="586991" y="472430"/>
              <a:ext cx="4122168" cy="615219"/>
              <a:chOff x="586991" y="472430"/>
              <a:chExt cx="4122168" cy="615219"/>
            </a:xfrm>
          </p:grpSpPr>
          <p:sp>
            <p:nvSpPr>
              <p:cNvPr id="6" name="PA-椭圆 5"/>
              <p:cNvSpPr/>
              <p:nvPr>
                <p:custDataLst>
                  <p:tags r:id="rId28"/>
                </p:custDataLst>
              </p:nvPr>
            </p:nvSpPr>
            <p:spPr>
              <a:xfrm>
                <a:off x="654123" y="472430"/>
                <a:ext cx="612000" cy="612000"/>
              </a:xfrm>
              <a:prstGeom prst="ellipse">
                <a:avLst/>
              </a:prstGeom>
              <a:solidFill>
                <a:srgbClr val="7E77EE"/>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Arial" panose="020B0604020202020204" pitchFamily="34" charset="0"/>
                </a:endParaRPr>
              </a:p>
            </p:txBody>
          </p:sp>
          <p:sp>
            <p:nvSpPr>
              <p:cNvPr id="7" name="PA-文本框 6"/>
              <p:cNvSpPr txBox="1"/>
              <p:nvPr>
                <p:custDataLst>
                  <p:tags r:id="rId29"/>
                </p:custDataLst>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02</a:t>
                </a:r>
                <a:endParaRPr lang="zh-CN" altLang="en-US" sz="2800" spc="-300" dirty="0">
                  <a:solidFill>
                    <a:schemeClr val="bg1"/>
                  </a:solidFill>
                  <a:effectLst>
                    <a:outerShdw blurRad="38100" dist="38100" dir="2700000" algn="tl">
                      <a:srgbClr val="000000">
                        <a:alpha val="43137"/>
                      </a:srgbClr>
                    </a:outerShdw>
                  </a:effectLst>
                </a:endParaRPr>
              </a:p>
            </p:txBody>
          </p:sp>
          <p:sp>
            <p:nvSpPr>
              <p:cNvPr id="8" name="PA-文本框 7"/>
              <p:cNvSpPr txBox="1"/>
              <p:nvPr>
                <p:custDataLst>
                  <p:tags r:id="rId30"/>
                </p:custDataLst>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请输入标题文字</a:t>
                </a:r>
                <a:endPar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grpSp>
        <p:sp>
          <p:nvSpPr>
            <p:cNvPr id="42" name="PA-文本框 41"/>
            <p:cNvSpPr txBox="1"/>
            <p:nvPr>
              <p:custDataLst>
                <p:tags r:id="rId31"/>
              </p:custDataLst>
            </p:nvPr>
          </p:nvSpPr>
          <p:spPr>
            <a:xfrm>
              <a:off x="586991" y="1154064"/>
              <a:ext cx="4031777" cy="261610"/>
            </a:xfrm>
            <a:prstGeom prst="rect">
              <a:avLst/>
            </a:prstGeom>
            <a:noFill/>
          </p:spPr>
          <p:txBody>
            <a:bodyPr wrap="square" rtlCol="0">
              <a:spAutoFit/>
            </a:bodyPr>
            <a:lstStyle/>
            <a:p>
              <a:pPr algn="dist"/>
              <a:r>
                <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rPr>
                <a:t>ENTER THE CORRESPONDING TEXT CONTENT HERE</a:t>
              </a:r>
              <a:endPar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40"/>
                                            </p:tgtEl>
                                            <p:attrNameLst>
                                              <p:attrName>style.visibility</p:attrName>
                                            </p:attrNameLst>
                                          </p:cBhvr>
                                          <p:to>
                                            <p:strVal val="visible"/>
                                          </p:to>
                                        </p:set>
                                        <p:anim to="" calcmode="lin" valueType="num" p14:bounceEnd="38000">
                                          <p:cBhvr>
                                            <p:cTn id="7" dur="2000" fill="hold">
                                              <p:stCondLst>
                                                <p:cond delay="0"/>
                                              </p:stCondLst>
                                            </p:cTn>
                                            <p:tgtEl>
                                              <p:spTgt spid="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14:bounceEnd="38000">
                                          <p:cBhvr>
                                            <p:cTn id="11" dur="2000" fill="hold">
                                              <p:stCondLst>
                                                <p:cond delay="0"/>
                                              </p:stCondLst>
                                            </p:cTn>
                                            <p:tgtEl>
                                              <p:spTgt spid="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14:bounceEnd="38000">
                                          <p:cBhvr>
                                            <p:cTn id="15"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5"/>
                                            </p:tgtEl>
                                            <p:attrNameLst>
                                              <p:attrName>style.visibility</p:attrName>
                                            </p:attrNameLst>
                                          </p:cBhvr>
                                          <p:to>
                                            <p:strVal val="visible"/>
                                          </p:to>
                                        </p:set>
                                        <p:anim to="" calcmode="lin" valueType="num" p14:bounceEnd="38000">
                                          <p:cBhvr>
                                            <p:cTn id="19"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41"/>
                                            </p:tgtEl>
                                            <p:attrNameLst>
                                              <p:attrName>style.visibility</p:attrName>
                                            </p:attrNameLst>
                                          </p:cBhvr>
                                          <p:to>
                                            <p:strVal val="visible"/>
                                          </p:to>
                                        </p:set>
                                        <p:anim to="" calcmode="lin" valueType="num" p14:bounceEnd="38000">
                                          <p:cBhvr>
                                            <p:cTn id="23" dur="2000" fill="hold">
                                              <p:stCondLst>
                                                <p:cond delay="0"/>
                                              </p:stCondLst>
                                            </p:cTn>
                                            <p:tgtEl>
                                              <p:spTgt spid="4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4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14:presetBounceEnd="38000">
                                      <p:stCondLst>
                                        <p:cond delay="0"/>
                                      </p:stCondLst>
                                      <p:childTnLst>
                                        <p:set>
                                          <p:cBhvr>
                                            <p:cTn id="26" dur="1" fill="hold">
                                              <p:stCondLst>
                                                <p:cond delay="0"/>
                                              </p:stCondLst>
                                            </p:cTn>
                                            <p:tgtEl>
                                              <p:spTgt spid="15"/>
                                            </p:tgtEl>
                                            <p:attrNameLst>
                                              <p:attrName>style.visibility</p:attrName>
                                            </p:attrNameLst>
                                          </p:cBhvr>
                                          <p:to>
                                            <p:strVal val="visible"/>
                                          </p:to>
                                        </p:set>
                                        <p:anim to="" calcmode="lin" valueType="num" p14:bounceEnd="38000">
                                          <p:cBhvr>
                                            <p:cTn id="27" dur="2000" fill="hold">
                                              <p:stCondLst>
                                                <p:cond delay="0"/>
                                              </p:stCondLst>
                                            </p:cTn>
                                            <p:tgtEl>
                                              <p:spTgt spid="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to="" calcmode="lin" valueType="num">
                                          <p:cBhvr>
                                            <p:cTn id="7" dur="2000" fill="hold">
                                              <p:stCondLst>
                                                <p:cond delay="0"/>
                                              </p:stCondLst>
                                            </p:cTn>
                                            <p:tgtEl>
                                              <p:spTgt spid="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2000" fill="hold">
                                              <p:stCondLst>
                                                <p:cond delay="0"/>
                                              </p:stCondLst>
                                            </p:cTn>
                                            <p:tgtEl>
                                              <p:spTgt spid="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to="" calcmode="lin" valueType="num">
                                          <p:cBhvr>
                                            <p:cTn id="19"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to="" calcmode="lin" valueType="num">
                                          <p:cBhvr>
                                            <p:cTn id="23" dur="2000" fill="hold">
                                              <p:stCondLst>
                                                <p:cond delay="0"/>
                                              </p:stCondLst>
                                            </p:cTn>
                                            <p:tgtEl>
                                              <p:spTgt spid="4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4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to="" calcmode="lin" valueType="num">
                                          <p:cBhvr>
                                            <p:cTn id="27" dur="2000" fill="hold">
                                              <p:stCondLst>
                                                <p:cond delay="0"/>
                                              </p:stCondLst>
                                            </p:cTn>
                                            <p:tgtEl>
                                              <p:spTgt spid="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PA-组合 36"/>
          <p:cNvGrpSpPr/>
          <p:nvPr>
            <p:custDataLst>
              <p:tags r:id="rId1"/>
            </p:custDataLst>
          </p:nvPr>
        </p:nvGrpSpPr>
        <p:grpSpPr>
          <a:xfrm>
            <a:off x="1259243" y="2014954"/>
            <a:ext cx="2003314" cy="3698240"/>
            <a:chOff x="1271792" y="2014954"/>
            <a:chExt cx="2003314" cy="3698240"/>
          </a:xfrm>
        </p:grpSpPr>
        <p:sp>
          <p:nvSpPr>
            <p:cNvPr id="6" name="PA-对角圆角矩形 5"/>
            <p:cNvSpPr/>
            <p:nvPr>
              <p:custDataLst>
                <p:tags r:id="rId2"/>
              </p:custDataLst>
            </p:nvPr>
          </p:nvSpPr>
          <p:spPr>
            <a:xfrm>
              <a:off x="1271792" y="2014954"/>
              <a:ext cx="2003314" cy="3698240"/>
            </a:xfrm>
            <a:prstGeom prst="round2DiagRect">
              <a:avLst>
                <a:gd name="adj1" fmla="val 9613"/>
                <a:gd name="adj2" fmla="val 0"/>
              </a:avLst>
            </a:prstGeom>
            <a:noFill/>
            <a:ln w="12700" cap="flat" cmpd="sng" algn="ctr">
              <a:solidFill>
                <a:schemeClr val="tx1">
                  <a:lumMod val="85000"/>
                  <a:lumOff val="1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uLnTx/>
                <a:uFillTx/>
                <a:latin typeface="阿里巴巴普惠体 R" panose="00020600040101010101" pitchFamily="18" charset="-122"/>
                <a:ea typeface="阿里巴巴普惠体 R" panose="00020600040101010101" pitchFamily="18" charset="-122"/>
                <a:cs typeface="+mn-cs"/>
              </a:endParaRPr>
            </a:p>
          </p:txBody>
        </p:sp>
        <p:sp>
          <p:nvSpPr>
            <p:cNvPr id="10" name="PA-矩形 9"/>
            <p:cNvSpPr/>
            <p:nvPr>
              <p:custDataLst>
                <p:tags r:id="rId3"/>
              </p:custDataLst>
            </p:nvPr>
          </p:nvSpPr>
          <p:spPr>
            <a:xfrm>
              <a:off x="1271793" y="4827346"/>
              <a:ext cx="2003313" cy="561789"/>
            </a:xfrm>
            <a:prstGeom prst="rect">
              <a:avLst/>
            </a:prstGeom>
            <a:gradFill>
              <a:gsLst>
                <a:gs pos="100000">
                  <a:srgbClr val="6259F0"/>
                </a:gs>
                <a:gs pos="0">
                  <a:srgbClr val="7E77EE"/>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uLnTx/>
                <a:uFillTx/>
                <a:latin typeface="阿里巴巴普惠体 R" panose="00020600040101010101" pitchFamily="18" charset="-122"/>
                <a:ea typeface="阿里巴巴普惠体 R" panose="00020600040101010101" pitchFamily="18" charset="-122"/>
                <a:cs typeface="+mn-cs"/>
              </a:endParaRPr>
            </a:p>
          </p:txBody>
        </p:sp>
        <p:sp>
          <p:nvSpPr>
            <p:cNvPr id="14" name="PA-文本框 13"/>
            <p:cNvSpPr txBox="1"/>
            <p:nvPr>
              <p:custDataLst>
                <p:tags r:id="rId4"/>
              </p:custDataLst>
            </p:nvPr>
          </p:nvSpPr>
          <p:spPr>
            <a:xfrm>
              <a:off x="1774200" y="4846630"/>
              <a:ext cx="998498" cy="523220"/>
            </a:xfrm>
            <a:prstGeom prst="rect">
              <a:avLst/>
            </a:prstGeom>
            <a:noFill/>
          </p:spPr>
          <p:txBody>
            <a:bodyPr wrap="square" rtlCol="0">
              <a:spAutoFit/>
            </a:bodyPr>
            <a:lstStyle/>
            <a:p>
              <a:pPr algn="ctr"/>
              <a:r>
                <a:rPr lang="en-US" altLang="zh-CN" sz="2800" b="1" dirty="0">
                  <a:solidFill>
                    <a:schemeClr val="bg1"/>
                  </a:solidFill>
                  <a:effectLst>
                    <a:outerShdw blurRad="38100" dist="38100" dir="2700000" algn="tl">
                      <a:srgbClr val="000000">
                        <a:alpha val="43137"/>
                      </a:srgbClr>
                    </a:outerShdw>
                  </a:effectLst>
                  <a:latin typeface="优设标题黑" panose="00000500000000000000" pitchFamily="2" charset="-122"/>
                </a:rPr>
                <a:t>01%</a:t>
              </a:r>
              <a:endParaRPr lang="zh-CN" altLang="en-US" sz="2800" b="1" dirty="0">
                <a:solidFill>
                  <a:schemeClr val="bg1"/>
                </a:solidFill>
                <a:effectLst>
                  <a:outerShdw blurRad="38100" dist="38100" dir="2700000" algn="tl">
                    <a:srgbClr val="000000">
                      <a:alpha val="43137"/>
                    </a:srgbClr>
                  </a:outerShdw>
                </a:effectLst>
                <a:latin typeface="优设标题黑" panose="00000500000000000000" pitchFamily="2" charset="-122"/>
              </a:endParaRPr>
            </a:p>
          </p:txBody>
        </p:sp>
        <p:pic>
          <p:nvPicPr>
            <p:cNvPr id="18" name="PA-Graphic 17" descr="瀑布场景"/>
            <p:cNvPicPr>
              <a:picLocks noChangeAspect="1"/>
            </p:cNvPicPr>
            <p:nvPr>
              <p:custDataLst>
                <p:tags r:id="rId5"/>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74927" y="2356121"/>
              <a:ext cx="597044" cy="597044"/>
            </a:xfrm>
            <a:prstGeom prst="rect">
              <a:avLst/>
            </a:prstGeom>
          </p:spPr>
        </p:pic>
        <p:sp>
          <p:nvSpPr>
            <p:cNvPr id="22" name="PA-文本框 21"/>
            <p:cNvSpPr txBox="1"/>
            <p:nvPr>
              <p:custDataLst>
                <p:tags r:id="rId8"/>
              </p:custDataLst>
            </p:nvPr>
          </p:nvSpPr>
          <p:spPr>
            <a:xfrm>
              <a:off x="1344481" y="3093261"/>
              <a:ext cx="1857936" cy="523220"/>
            </a:xfrm>
            <a:prstGeom prst="rect">
              <a:avLst/>
            </a:prstGeom>
            <a:noFill/>
          </p:spPr>
          <p:txBody>
            <a:bodyPr wrap="square" rtlCol="0">
              <a:spAutoFit/>
            </a:bodyPr>
            <a:lstStyle/>
            <a:p>
              <a:pPr algn="ctr"/>
              <a:r>
                <a:rPr lang="zh-CN" altLang="en-US" sz="2800" dirty="0">
                  <a:solidFill>
                    <a:srgbClr val="6259F0"/>
                  </a:solidFill>
                  <a:latin typeface="优设标题黑" panose="00000500000000000000" pitchFamily="2" charset="-122"/>
                  <a:ea typeface="优设标题黑" panose="00000500000000000000" pitchFamily="2" charset="-122"/>
                </a:rPr>
                <a:t>输入标题</a:t>
              </a:r>
              <a:endParaRPr lang="zh-CN" altLang="en-US" sz="2800" dirty="0">
                <a:solidFill>
                  <a:srgbClr val="6259F0"/>
                </a:solidFill>
                <a:latin typeface="优设标题黑" panose="00000500000000000000" pitchFamily="2" charset="-122"/>
                <a:ea typeface="优设标题黑" panose="00000500000000000000" pitchFamily="2" charset="-122"/>
              </a:endParaRPr>
            </a:p>
          </p:txBody>
        </p:sp>
        <p:sp>
          <p:nvSpPr>
            <p:cNvPr id="23" name="PA-矩形 22"/>
            <p:cNvSpPr/>
            <p:nvPr>
              <p:custDataLst>
                <p:tags r:id="rId9"/>
              </p:custDataLst>
            </p:nvPr>
          </p:nvSpPr>
          <p:spPr>
            <a:xfrm>
              <a:off x="1344481" y="3612894"/>
              <a:ext cx="1857936" cy="793166"/>
            </a:xfrm>
            <a:prstGeom prst="rect">
              <a:avLst/>
            </a:prstGeom>
            <a:noFill/>
          </p:spPr>
          <p:txBody>
            <a:bodyPr wrap="square" rtlCol="0">
              <a:spAutoFit/>
            </a:bodyPr>
            <a:lstStyle/>
            <a:p>
              <a:pPr lvl="0" algn="ctr">
                <a:lnSpc>
                  <a:spcPct val="13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点击此处添加文本内容，如关键词</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3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部分简单介绍等。</a:t>
              </a:r>
              <a:endParaRPr lang="zh-CN" altLang="en-US" sz="900" dirty="0">
                <a:solidFill>
                  <a:schemeClr val="tx1">
                    <a:lumMod val="75000"/>
                    <a:lumOff val="25000"/>
                  </a:schemeClr>
                </a:solidFill>
                <a:latin typeface="Arial Black" panose="020B0A04020102020204" pitchFamily="34" charset="0"/>
              </a:endParaRPr>
            </a:p>
          </p:txBody>
        </p:sp>
      </p:grpSp>
      <p:grpSp>
        <p:nvGrpSpPr>
          <p:cNvPr id="35" name="PA-组合 34"/>
          <p:cNvGrpSpPr/>
          <p:nvPr>
            <p:custDataLst>
              <p:tags r:id="rId10"/>
            </p:custDataLst>
          </p:nvPr>
        </p:nvGrpSpPr>
        <p:grpSpPr>
          <a:xfrm>
            <a:off x="3815976" y="2014954"/>
            <a:ext cx="2003314" cy="3698240"/>
            <a:chOff x="3828525" y="2014954"/>
            <a:chExt cx="2003314" cy="3698240"/>
          </a:xfrm>
        </p:grpSpPr>
        <p:sp>
          <p:nvSpPr>
            <p:cNvPr id="7" name="PA-对角圆角矩形 6"/>
            <p:cNvSpPr/>
            <p:nvPr>
              <p:custDataLst>
                <p:tags r:id="rId11"/>
              </p:custDataLst>
            </p:nvPr>
          </p:nvSpPr>
          <p:spPr>
            <a:xfrm>
              <a:off x="3828525" y="2014954"/>
              <a:ext cx="2003314" cy="3698240"/>
            </a:xfrm>
            <a:prstGeom prst="round2DiagRect">
              <a:avLst>
                <a:gd name="adj1" fmla="val 9613"/>
                <a:gd name="adj2" fmla="val 0"/>
              </a:avLst>
            </a:prstGeom>
            <a:noFill/>
            <a:ln w="12700" cap="flat" cmpd="sng" algn="ctr">
              <a:solidFill>
                <a:schemeClr val="tx1">
                  <a:lumMod val="85000"/>
                  <a:lumOff val="1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uLnTx/>
                <a:uFillTx/>
                <a:latin typeface="阿里巴巴普惠体 R" panose="00020600040101010101" pitchFamily="18" charset="-122"/>
                <a:ea typeface="阿里巴巴普惠体 R" panose="00020600040101010101" pitchFamily="18" charset="-122"/>
                <a:cs typeface="+mn-cs"/>
              </a:endParaRPr>
            </a:p>
          </p:txBody>
        </p:sp>
        <p:sp>
          <p:nvSpPr>
            <p:cNvPr id="11" name="PA-矩形 10"/>
            <p:cNvSpPr/>
            <p:nvPr>
              <p:custDataLst>
                <p:tags r:id="rId12"/>
              </p:custDataLst>
            </p:nvPr>
          </p:nvSpPr>
          <p:spPr>
            <a:xfrm>
              <a:off x="3828526" y="4827346"/>
              <a:ext cx="2003313" cy="561789"/>
            </a:xfrm>
            <a:prstGeom prst="rect">
              <a:avLst/>
            </a:prstGeom>
            <a:solidFill>
              <a:schemeClr val="tx1">
                <a:lumMod val="85000"/>
                <a:lumOff val="1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uLnTx/>
                <a:uFillTx/>
                <a:latin typeface="阿里巴巴普惠体 R" panose="00020600040101010101" pitchFamily="18" charset="-122"/>
                <a:ea typeface="阿里巴巴普惠体 R" panose="00020600040101010101" pitchFamily="18" charset="-122"/>
                <a:cs typeface="+mn-cs"/>
              </a:endParaRPr>
            </a:p>
          </p:txBody>
        </p:sp>
        <p:sp>
          <p:nvSpPr>
            <p:cNvPr id="15" name="PA-文本框 14"/>
            <p:cNvSpPr txBox="1"/>
            <p:nvPr>
              <p:custDataLst>
                <p:tags r:id="rId13"/>
              </p:custDataLst>
            </p:nvPr>
          </p:nvSpPr>
          <p:spPr>
            <a:xfrm>
              <a:off x="4145215" y="4846630"/>
              <a:ext cx="1369934" cy="523220"/>
            </a:xfrm>
            <a:prstGeom prst="rect">
              <a:avLst/>
            </a:prstGeom>
            <a:noFill/>
          </p:spPr>
          <p:txBody>
            <a:bodyPr wrap="square" rtlCol="0">
              <a:spAutoFit/>
            </a:bodyPr>
            <a:lstStyle/>
            <a:p>
              <a:pPr algn="ctr"/>
              <a:r>
                <a:rPr lang="en-US" altLang="zh-CN" sz="2800" b="1" dirty="0">
                  <a:solidFill>
                    <a:schemeClr val="bg1"/>
                  </a:solidFill>
                  <a:effectLst>
                    <a:outerShdw blurRad="38100" dist="38100" dir="2700000" algn="tl">
                      <a:srgbClr val="000000">
                        <a:alpha val="43137"/>
                      </a:srgbClr>
                    </a:outerShdw>
                  </a:effectLst>
                  <a:latin typeface="优设标题黑" panose="00000500000000000000" pitchFamily="2" charset="-122"/>
                </a:rPr>
                <a:t>02%</a:t>
              </a:r>
              <a:endParaRPr lang="zh-CN" altLang="en-US" sz="2800" b="1" dirty="0">
                <a:solidFill>
                  <a:schemeClr val="bg1"/>
                </a:solidFill>
                <a:effectLst>
                  <a:outerShdw blurRad="38100" dist="38100" dir="2700000" algn="tl">
                    <a:srgbClr val="000000">
                      <a:alpha val="43137"/>
                    </a:srgbClr>
                  </a:outerShdw>
                </a:effectLst>
                <a:latin typeface="优设标题黑" panose="00000500000000000000" pitchFamily="2" charset="-122"/>
              </a:endParaRPr>
            </a:p>
          </p:txBody>
        </p:sp>
        <p:pic>
          <p:nvPicPr>
            <p:cNvPr id="20" name="PA-Graphic 19" descr="热带场景"/>
            <p:cNvPicPr>
              <a:picLocks noChangeAspect="1"/>
            </p:cNvPicPr>
            <p:nvPr>
              <p:custDataLst>
                <p:tags r:id="rId14"/>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31660" y="2356121"/>
              <a:ext cx="597044" cy="597044"/>
            </a:xfrm>
            <a:prstGeom prst="rect">
              <a:avLst/>
            </a:prstGeom>
          </p:spPr>
        </p:pic>
        <p:sp>
          <p:nvSpPr>
            <p:cNvPr id="24" name="PA-文本框 23"/>
            <p:cNvSpPr txBox="1"/>
            <p:nvPr>
              <p:custDataLst>
                <p:tags r:id="rId17"/>
              </p:custDataLst>
            </p:nvPr>
          </p:nvSpPr>
          <p:spPr>
            <a:xfrm>
              <a:off x="3901214" y="3093261"/>
              <a:ext cx="1857936" cy="523220"/>
            </a:xfrm>
            <a:prstGeom prst="rect">
              <a:avLst/>
            </a:prstGeom>
            <a:noFill/>
          </p:spPr>
          <p:txBody>
            <a:bodyPr wrap="square" rtlCol="0">
              <a:spAutoFit/>
            </a:bodyPr>
            <a:lstStyle/>
            <a:p>
              <a:pPr algn="ctr"/>
              <a:r>
                <a:rPr lang="zh-CN" altLang="en-US" sz="2800" dirty="0">
                  <a:solidFill>
                    <a:schemeClr val="tx1">
                      <a:lumMod val="75000"/>
                      <a:lumOff val="25000"/>
                    </a:schemeClr>
                  </a:solidFill>
                  <a:latin typeface="优设标题黑" panose="00000500000000000000" pitchFamily="2" charset="-122"/>
                  <a:ea typeface="优设标题黑" panose="00000500000000000000" pitchFamily="2" charset="-122"/>
                </a:rPr>
                <a:t>输入标题</a:t>
              </a:r>
              <a:endParaRPr lang="zh-CN" altLang="en-US" sz="28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25" name="PA-矩形 24"/>
            <p:cNvSpPr/>
            <p:nvPr>
              <p:custDataLst>
                <p:tags r:id="rId18"/>
              </p:custDataLst>
            </p:nvPr>
          </p:nvSpPr>
          <p:spPr>
            <a:xfrm>
              <a:off x="3901214" y="3612894"/>
              <a:ext cx="1857936" cy="793166"/>
            </a:xfrm>
            <a:prstGeom prst="rect">
              <a:avLst/>
            </a:prstGeom>
            <a:noFill/>
          </p:spPr>
          <p:txBody>
            <a:bodyPr wrap="square" rtlCol="0">
              <a:spAutoFit/>
            </a:bodyPr>
            <a:lstStyle/>
            <a:p>
              <a:pPr lvl="0" algn="ctr">
                <a:lnSpc>
                  <a:spcPct val="13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点击此处添加文本内容，如关键词</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3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部分简单介绍等。</a:t>
              </a:r>
              <a:endParaRPr lang="zh-CN" altLang="en-US" sz="900" dirty="0">
                <a:solidFill>
                  <a:prstClr val="black">
                    <a:lumMod val="75000"/>
                    <a:lumOff val="25000"/>
                  </a:prstClr>
                </a:solidFill>
                <a:latin typeface="Arial Black" panose="020B0A04020102020204" pitchFamily="34" charset="0"/>
              </a:endParaRPr>
            </a:p>
          </p:txBody>
        </p:sp>
      </p:grpSp>
      <p:grpSp>
        <p:nvGrpSpPr>
          <p:cNvPr id="34" name="PA-组合 33"/>
          <p:cNvGrpSpPr/>
          <p:nvPr>
            <p:custDataLst>
              <p:tags r:id="rId19"/>
            </p:custDataLst>
          </p:nvPr>
        </p:nvGrpSpPr>
        <p:grpSpPr>
          <a:xfrm>
            <a:off x="6372709" y="2014954"/>
            <a:ext cx="2003314" cy="3698240"/>
            <a:chOff x="6385259" y="2014954"/>
            <a:chExt cx="2003314" cy="3698240"/>
          </a:xfrm>
        </p:grpSpPr>
        <p:sp>
          <p:nvSpPr>
            <p:cNvPr id="8" name="PA-对角圆角矩形 7"/>
            <p:cNvSpPr/>
            <p:nvPr>
              <p:custDataLst>
                <p:tags r:id="rId20"/>
              </p:custDataLst>
            </p:nvPr>
          </p:nvSpPr>
          <p:spPr>
            <a:xfrm>
              <a:off x="6385259" y="2014954"/>
              <a:ext cx="2003314" cy="3698240"/>
            </a:xfrm>
            <a:prstGeom prst="round2DiagRect">
              <a:avLst>
                <a:gd name="adj1" fmla="val 9613"/>
                <a:gd name="adj2" fmla="val 0"/>
              </a:avLst>
            </a:prstGeom>
            <a:noFill/>
            <a:ln w="12700" cap="flat" cmpd="sng" algn="ctr">
              <a:solidFill>
                <a:schemeClr val="tx1">
                  <a:lumMod val="85000"/>
                  <a:lumOff val="1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uLnTx/>
                <a:uFillTx/>
                <a:latin typeface="阿里巴巴普惠体 R" panose="00020600040101010101" pitchFamily="18" charset="-122"/>
                <a:ea typeface="阿里巴巴普惠体 R" panose="00020600040101010101" pitchFamily="18" charset="-122"/>
                <a:cs typeface="+mn-cs"/>
              </a:endParaRPr>
            </a:p>
          </p:txBody>
        </p:sp>
        <p:sp>
          <p:nvSpPr>
            <p:cNvPr id="12" name="PA-矩形 11"/>
            <p:cNvSpPr/>
            <p:nvPr>
              <p:custDataLst>
                <p:tags r:id="rId21"/>
              </p:custDataLst>
            </p:nvPr>
          </p:nvSpPr>
          <p:spPr>
            <a:xfrm>
              <a:off x="6385260" y="4827346"/>
              <a:ext cx="2003313" cy="561789"/>
            </a:xfrm>
            <a:prstGeom prst="rect">
              <a:avLst/>
            </a:prstGeom>
            <a:gradFill>
              <a:gsLst>
                <a:gs pos="100000">
                  <a:srgbClr val="6259F0"/>
                </a:gs>
                <a:gs pos="0">
                  <a:srgbClr val="7E77EE"/>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uLnTx/>
                <a:uFillTx/>
                <a:latin typeface="阿里巴巴普惠体 R" panose="00020600040101010101" pitchFamily="18" charset="-122"/>
                <a:ea typeface="阿里巴巴普惠体 R" panose="00020600040101010101" pitchFamily="18" charset="-122"/>
                <a:cs typeface="+mn-cs"/>
              </a:endParaRPr>
            </a:p>
          </p:txBody>
        </p:sp>
        <p:sp>
          <p:nvSpPr>
            <p:cNvPr id="16" name="PA-文本框 15"/>
            <p:cNvSpPr txBox="1"/>
            <p:nvPr>
              <p:custDataLst>
                <p:tags r:id="rId22"/>
              </p:custDataLst>
            </p:nvPr>
          </p:nvSpPr>
          <p:spPr>
            <a:xfrm>
              <a:off x="6701949" y="4846630"/>
              <a:ext cx="1369934" cy="523220"/>
            </a:xfrm>
            <a:prstGeom prst="rect">
              <a:avLst/>
            </a:prstGeom>
            <a:noFill/>
          </p:spPr>
          <p:txBody>
            <a:bodyPr wrap="square" rtlCol="0">
              <a:spAutoFit/>
            </a:bodyPr>
            <a:lstStyle/>
            <a:p>
              <a:pPr algn="ctr"/>
              <a:r>
                <a:rPr lang="en-US" altLang="zh-CN" sz="2800" b="1" dirty="0">
                  <a:solidFill>
                    <a:schemeClr val="bg1"/>
                  </a:solidFill>
                  <a:effectLst>
                    <a:outerShdw blurRad="38100" dist="38100" dir="2700000" algn="tl">
                      <a:srgbClr val="000000">
                        <a:alpha val="43137"/>
                      </a:srgbClr>
                    </a:outerShdw>
                  </a:effectLst>
                  <a:latin typeface="优设标题黑" panose="00000500000000000000" pitchFamily="2" charset="-122"/>
                </a:rPr>
                <a:t>03%</a:t>
              </a:r>
              <a:endParaRPr lang="zh-CN" altLang="en-US" sz="2800" b="1" dirty="0">
                <a:solidFill>
                  <a:schemeClr val="bg1"/>
                </a:solidFill>
                <a:effectLst>
                  <a:outerShdw blurRad="38100" dist="38100" dir="2700000" algn="tl">
                    <a:srgbClr val="000000">
                      <a:alpha val="43137"/>
                    </a:srgbClr>
                  </a:outerShdw>
                </a:effectLst>
                <a:latin typeface="优设标题黑" panose="00000500000000000000" pitchFamily="2" charset="-122"/>
              </a:endParaRPr>
            </a:p>
          </p:txBody>
        </p:sp>
        <p:pic>
          <p:nvPicPr>
            <p:cNvPr id="19" name="PA-Graphic 18" descr="桥梁场景"/>
            <p:cNvPicPr>
              <a:picLocks noChangeAspect="1"/>
            </p:cNvPicPr>
            <p:nvPr>
              <p:custDataLst>
                <p:tags r:id="rId23"/>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088394" y="2356121"/>
              <a:ext cx="597044" cy="597044"/>
            </a:xfrm>
            <a:prstGeom prst="rect">
              <a:avLst/>
            </a:prstGeom>
          </p:spPr>
        </p:pic>
        <p:sp>
          <p:nvSpPr>
            <p:cNvPr id="26" name="PA-文本框 25"/>
            <p:cNvSpPr txBox="1"/>
            <p:nvPr>
              <p:custDataLst>
                <p:tags r:id="rId26"/>
              </p:custDataLst>
            </p:nvPr>
          </p:nvSpPr>
          <p:spPr>
            <a:xfrm>
              <a:off x="6457948" y="3093261"/>
              <a:ext cx="1857936" cy="523220"/>
            </a:xfrm>
            <a:prstGeom prst="rect">
              <a:avLst/>
            </a:prstGeom>
            <a:noFill/>
          </p:spPr>
          <p:txBody>
            <a:bodyPr wrap="square" rtlCol="0">
              <a:spAutoFit/>
            </a:bodyPr>
            <a:lstStyle/>
            <a:p>
              <a:pPr algn="ctr"/>
              <a:r>
                <a:rPr lang="zh-CN" altLang="en-US" sz="2800" dirty="0">
                  <a:solidFill>
                    <a:srgbClr val="6259F0"/>
                  </a:solidFill>
                  <a:latin typeface="优设标题黑" panose="00000500000000000000" pitchFamily="2" charset="-122"/>
                  <a:ea typeface="优设标题黑" panose="00000500000000000000" pitchFamily="2" charset="-122"/>
                </a:rPr>
                <a:t>输入标题</a:t>
              </a:r>
              <a:endParaRPr lang="zh-CN" altLang="en-US" sz="2800" dirty="0">
                <a:solidFill>
                  <a:srgbClr val="6259F0"/>
                </a:solidFill>
                <a:latin typeface="优设标题黑" panose="00000500000000000000" pitchFamily="2" charset="-122"/>
                <a:ea typeface="优设标题黑" panose="00000500000000000000" pitchFamily="2" charset="-122"/>
              </a:endParaRPr>
            </a:p>
          </p:txBody>
        </p:sp>
        <p:sp>
          <p:nvSpPr>
            <p:cNvPr id="27" name="PA-矩形 26"/>
            <p:cNvSpPr/>
            <p:nvPr>
              <p:custDataLst>
                <p:tags r:id="rId27"/>
              </p:custDataLst>
            </p:nvPr>
          </p:nvSpPr>
          <p:spPr>
            <a:xfrm>
              <a:off x="6457948" y="3612894"/>
              <a:ext cx="1857936" cy="793166"/>
            </a:xfrm>
            <a:prstGeom prst="rect">
              <a:avLst/>
            </a:prstGeom>
            <a:noFill/>
          </p:spPr>
          <p:txBody>
            <a:bodyPr wrap="square" rtlCol="0">
              <a:spAutoFit/>
            </a:bodyPr>
            <a:lstStyle/>
            <a:p>
              <a:pPr lvl="0" algn="ctr">
                <a:lnSpc>
                  <a:spcPct val="13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点击此处添加文本内容，如关键词</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3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部分简单介绍等。</a:t>
              </a:r>
              <a:endParaRPr lang="zh-CN" altLang="en-US" sz="900" dirty="0">
                <a:solidFill>
                  <a:prstClr val="black">
                    <a:lumMod val="75000"/>
                    <a:lumOff val="25000"/>
                  </a:prstClr>
                </a:solidFill>
                <a:latin typeface="Arial Black" panose="020B0A04020102020204" pitchFamily="34" charset="0"/>
              </a:endParaRPr>
            </a:p>
          </p:txBody>
        </p:sp>
      </p:grpSp>
      <p:grpSp>
        <p:nvGrpSpPr>
          <p:cNvPr id="36" name="PA-组合 35"/>
          <p:cNvGrpSpPr/>
          <p:nvPr>
            <p:custDataLst>
              <p:tags r:id="rId28"/>
            </p:custDataLst>
          </p:nvPr>
        </p:nvGrpSpPr>
        <p:grpSpPr>
          <a:xfrm>
            <a:off x="8929443" y="2014954"/>
            <a:ext cx="2003314" cy="3698240"/>
            <a:chOff x="8941992" y="2014954"/>
            <a:chExt cx="2003314" cy="3698240"/>
          </a:xfrm>
        </p:grpSpPr>
        <p:sp>
          <p:nvSpPr>
            <p:cNvPr id="9" name="PA-对角圆角矩形 8"/>
            <p:cNvSpPr/>
            <p:nvPr>
              <p:custDataLst>
                <p:tags r:id="rId29"/>
              </p:custDataLst>
            </p:nvPr>
          </p:nvSpPr>
          <p:spPr>
            <a:xfrm>
              <a:off x="8941992" y="2014954"/>
              <a:ext cx="2003314" cy="3698240"/>
            </a:xfrm>
            <a:prstGeom prst="round2DiagRect">
              <a:avLst>
                <a:gd name="adj1" fmla="val 9613"/>
                <a:gd name="adj2" fmla="val 0"/>
              </a:avLst>
            </a:prstGeom>
            <a:noFill/>
            <a:ln w="12700" cap="flat" cmpd="sng" algn="ctr">
              <a:solidFill>
                <a:schemeClr val="tx1">
                  <a:lumMod val="85000"/>
                  <a:lumOff val="1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uLnTx/>
                <a:uFillTx/>
                <a:latin typeface="阿里巴巴普惠体 R" panose="00020600040101010101" pitchFamily="18" charset="-122"/>
                <a:ea typeface="阿里巴巴普惠体 R" panose="00020600040101010101" pitchFamily="18" charset="-122"/>
                <a:cs typeface="+mn-cs"/>
              </a:endParaRPr>
            </a:p>
          </p:txBody>
        </p:sp>
        <p:sp>
          <p:nvSpPr>
            <p:cNvPr id="13" name="PA-矩形 12"/>
            <p:cNvSpPr/>
            <p:nvPr>
              <p:custDataLst>
                <p:tags r:id="rId30"/>
              </p:custDataLst>
            </p:nvPr>
          </p:nvSpPr>
          <p:spPr>
            <a:xfrm>
              <a:off x="8941993" y="4827346"/>
              <a:ext cx="2003313" cy="561789"/>
            </a:xfrm>
            <a:prstGeom prst="rect">
              <a:avLst/>
            </a:prstGeom>
            <a:solidFill>
              <a:schemeClr val="tx1">
                <a:lumMod val="85000"/>
                <a:lumOff val="1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uLnTx/>
                <a:uFillTx/>
                <a:latin typeface="阿里巴巴普惠体 R" panose="00020600040101010101" pitchFamily="18" charset="-122"/>
                <a:ea typeface="阿里巴巴普惠体 R" panose="00020600040101010101" pitchFamily="18" charset="-122"/>
                <a:cs typeface="+mn-cs"/>
              </a:endParaRPr>
            </a:p>
          </p:txBody>
        </p:sp>
        <p:sp>
          <p:nvSpPr>
            <p:cNvPr id="17" name="PA-文本框 16"/>
            <p:cNvSpPr txBox="1"/>
            <p:nvPr>
              <p:custDataLst>
                <p:tags r:id="rId31"/>
              </p:custDataLst>
            </p:nvPr>
          </p:nvSpPr>
          <p:spPr>
            <a:xfrm>
              <a:off x="9258682" y="4846630"/>
              <a:ext cx="1369934" cy="523220"/>
            </a:xfrm>
            <a:prstGeom prst="rect">
              <a:avLst/>
            </a:prstGeom>
            <a:noFill/>
          </p:spPr>
          <p:txBody>
            <a:bodyPr wrap="square" rtlCol="0">
              <a:spAutoFit/>
            </a:bodyPr>
            <a:lstStyle/>
            <a:p>
              <a:pPr algn="ctr"/>
              <a:r>
                <a:rPr lang="en-US" altLang="zh-CN" sz="2800" b="1" dirty="0">
                  <a:solidFill>
                    <a:schemeClr val="bg1"/>
                  </a:solidFill>
                  <a:effectLst>
                    <a:outerShdw blurRad="38100" dist="38100" dir="2700000" algn="tl">
                      <a:srgbClr val="000000">
                        <a:alpha val="43137"/>
                      </a:srgbClr>
                    </a:outerShdw>
                  </a:effectLst>
                  <a:latin typeface="优设标题黑" panose="00000500000000000000" pitchFamily="2" charset="-122"/>
                </a:rPr>
                <a:t>04%</a:t>
              </a:r>
              <a:endParaRPr lang="zh-CN" altLang="en-US" sz="2800" b="1" dirty="0">
                <a:solidFill>
                  <a:schemeClr val="bg1"/>
                </a:solidFill>
                <a:effectLst>
                  <a:outerShdw blurRad="38100" dist="38100" dir="2700000" algn="tl">
                    <a:srgbClr val="000000">
                      <a:alpha val="43137"/>
                    </a:srgbClr>
                  </a:outerShdw>
                </a:effectLst>
                <a:latin typeface="优设标题黑" panose="00000500000000000000" pitchFamily="2" charset="-122"/>
              </a:endParaRPr>
            </a:p>
          </p:txBody>
        </p:sp>
        <p:pic>
          <p:nvPicPr>
            <p:cNvPr id="21" name="PA-Graphic 20" descr="灯塔场景"/>
            <p:cNvPicPr>
              <a:picLocks noChangeAspect="1"/>
            </p:cNvPicPr>
            <p:nvPr>
              <p:custDataLst>
                <p:tags r:id="rId32"/>
              </p:custDataLst>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9645127" y="2356121"/>
              <a:ext cx="597044" cy="597044"/>
            </a:xfrm>
            <a:prstGeom prst="rect">
              <a:avLst/>
            </a:prstGeom>
          </p:spPr>
        </p:pic>
        <p:sp>
          <p:nvSpPr>
            <p:cNvPr id="28" name="PA-文本框 27"/>
            <p:cNvSpPr txBox="1"/>
            <p:nvPr>
              <p:custDataLst>
                <p:tags r:id="rId35"/>
              </p:custDataLst>
            </p:nvPr>
          </p:nvSpPr>
          <p:spPr>
            <a:xfrm>
              <a:off x="9014681" y="3093261"/>
              <a:ext cx="1857936" cy="523220"/>
            </a:xfrm>
            <a:prstGeom prst="rect">
              <a:avLst/>
            </a:prstGeom>
            <a:noFill/>
          </p:spPr>
          <p:txBody>
            <a:bodyPr wrap="square" rtlCol="0">
              <a:spAutoFit/>
            </a:bodyPr>
            <a:lstStyle/>
            <a:p>
              <a:pPr algn="ctr"/>
              <a:r>
                <a:rPr lang="zh-CN" altLang="en-US" sz="2800" dirty="0">
                  <a:solidFill>
                    <a:schemeClr val="tx1">
                      <a:lumMod val="75000"/>
                      <a:lumOff val="25000"/>
                    </a:schemeClr>
                  </a:solidFill>
                  <a:latin typeface="优设标题黑" panose="00000500000000000000" pitchFamily="2" charset="-122"/>
                  <a:ea typeface="优设标题黑" panose="00000500000000000000" pitchFamily="2" charset="-122"/>
                </a:rPr>
                <a:t>输入标题</a:t>
              </a:r>
              <a:endParaRPr lang="zh-CN" altLang="en-US" sz="28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29" name="PA-矩形 28"/>
            <p:cNvSpPr/>
            <p:nvPr>
              <p:custDataLst>
                <p:tags r:id="rId36"/>
              </p:custDataLst>
            </p:nvPr>
          </p:nvSpPr>
          <p:spPr>
            <a:xfrm>
              <a:off x="9014681" y="3612894"/>
              <a:ext cx="1857936" cy="793166"/>
            </a:xfrm>
            <a:prstGeom prst="rect">
              <a:avLst/>
            </a:prstGeom>
            <a:noFill/>
          </p:spPr>
          <p:txBody>
            <a:bodyPr wrap="square" rtlCol="0">
              <a:spAutoFit/>
            </a:bodyPr>
            <a:lstStyle/>
            <a:p>
              <a:pPr lvl="0" algn="ctr">
                <a:lnSpc>
                  <a:spcPct val="13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点击此处添加文本内容，如关键词</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lvl="0" algn="ctr">
                <a:lnSpc>
                  <a:spcPct val="13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部分简单介绍等。</a:t>
              </a:r>
              <a:endParaRPr lang="zh-CN" altLang="en-US" sz="900" dirty="0">
                <a:solidFill>
                  <a:prstClr val="black">
                    <a:lumMod val="75000"/>
                    <a:lumOff val="25000"/>
                  </a:prstClr>
                </a:solidFill>
                <a:latin typeface="Arial Black" panose="020B0A04020102020204" pitchFamily="34" charset="0"/>
              </a:endParaRPr>
            </a:p>
          </p:txBody>
        </p:sp>
      </p:grpSp>
      <p:sp>
        <p:nvSpPr>
          <p:cNvPr id="43" name="PA-矩形 42"/>
          <p:cNvSpPr/>
          <p:nvPr>
            <p:custDataLst>
              <p:tags r:id="rId37"/>
            </p:custDataLst>
          </p:nvPr>
        </p:nvSpPr>
        <p:spPr>
          <a:xfrm>
            <a:off x="10189030" y="171325"/>
            <a:ext cx="1560172" cy="36933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rPr>
              <a:t>YOUR LOGO</a:t>
            </a:r>
            <a:endParaRPr kumimoji="0" lang="zh-CN" altLang="en-US" b="0" i="0" u="none" strike="noStrike" kern="1200" cap="none" spc="0" normalizeH="0" baseline="0" noProof="0" dirty="0">
              <a:ln>
                <a:noFill/>
              </a:ln>
              <a:solidFill>
                <a:schemeClr val="tx1">
                  <a:lumMod val="50000"/>
                  <a:lumOff val="50000"/>
                </a:schemeClr>
              </a:solidFill>
              <a:uLnTx/>
              <a:uFillTx/>
              <a:latin typeface="阿里巴巴普惠体 R" panose="00020600040101010101" pitchFamily="18" charset="-122"/>
              <a:ea typeface="阿里巴巴普惠体 R" panose="00020600040101010101" pitchFamily="18" charset="-122"/>
            </a:endParaRPr>
          </a:p>
        </p:txBody>
      </p:sp>
      <p:grpSp>
        <p:nvGrpSpPr>
          <p:cNvPr id="30" name="PA-组合 29"/>
          <p:cNvGrpSpPr/>
          <p:nvPr>
            <p:custDataLst>
              <p:tags r:id="rId38"/>
            </p:custDataLst>
          </p:nvPr>
        </p:nvGrpSpPr>
        <p:grpSpPr>
          <a:xfrm>
            <a:off x="586991" y="472430"/>
            <a:ext cx="4122168" cy="943244"/>
            <a:chOff x="586991" y="472430"/>
            <a:chExt cx="4122168" cy="943244"/>
          </a:xfrm>
        </p:grpSpPr>
        <p:grpSp>
          <p:nvGrpSpPr>
            <p:cNvPr id="38" name="组合 37"/>
            <p:cNvGrpSpPr/>
            <p:nvPr/>
          </p:nvGrpSpPr>
          <p:grpSpPr>
            <a:xfrm>
              <a:off x="586991" y="472430"/>
              <a:ext cx="4122168" cy="615219"/>
              <a:chOff x="586991" y="472430"/>
              <a:chExt cx="4122168" cy="615219"/>
            </a:xfrm>
          </p:grpSpPr>
          <p:sp>
            <p:nvSpPr>
              <p:cNvPr id="40" name="PA-椭圆 39"/>
              <p:cNvSpPr/>
              <p:nvPr>
                <p:custDataLst>
                  <p:tags r:id="rId39"/>
                </p:custDataLst>
              </p:nvPr>
            </p:nvSpPr>
            <p:spPr>
              <a:xfrm>
                <a:off x="654123" y="472430"/>
                <a:ext cx="612000" cy="612000"/>
              </a:xfrm>
              <a:prstGeom prst="ellipse">
                <a:avLst/>
              </a:prstGeom>
              <a:solidFill>
                <a:srgbClr val="7E77EE"/>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Arial" panose="020B0604020202020204" pitchFamily="34" charset="0"/>
                </a:endParaRPr>
              </a:p>
            </p:txBody>
          </p:sp>
          <p:sp>
            <p:nvSpPr>
              <p:cNvPr id="41" name="PA-文本框 40"/>
              <p:cNvSpPr txBox="1"/>
              <p:nvPr>
                <p:custDataLst>
                  <p:tags r:id="rId40"/>
                </p:custDataLst>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02</a:t>
                </a:r>
                <a:endParaRPr lang="zh-CN" altLang="en-US" sz="2800" spc="-300" dirty="0">
                  <a:solidFill>
                    <a:schemeClr val="bg1"/>
                  </a:solidFill>
                  <a:effectLst>
                    <a:outerShdw blurRad="38100" dist="38100" dir="2700000" algn="tl">
                      <a:srgbClr val="000000">
                        <a:alpha val="43137"/>
                      </a:srgbClr>
                    </a:outerShdw>
                  </a:effectLst>
                </a:endParaRPr>
              </a:p>
            </p:txBody>
          </p:sp>
          <p:sp>
            <p:nvSpPr>
              <p:cNvPr id="42" name="PA-文本框 41"/>
              <p:cNvSpPr txBox="1"/>
              <p:nvPr>
                <p:custDataLst>
                  <p:tags r:id="rId41"/>
                </p:custDataLst>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请输入标题文字</a:t>
                </a:r>
                <a:endPar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grpSp>
        <p:sp>
          <p:nvSpPr>
            <p:cNvPr id="44" name="PA-文本框 43"/>
            <p:cNvSpPr txBox="1"/>
            <p:nvPr>
              <p:custDataLst>
                <p:tags r:id="rId42"/>
              </p:custDataLst>
            </p:nvPr>
          </p:nvSpPr>
          <p:spPr>
            <a:xfrm>
              <a:off x="586991" y="1154064"/>
              <a:ext cx="4031777" cy="261610"/>
            </a:xfrm>
            <a:prstGeom prst="rect">
              <a:avLst/>
            </a:prstGeom>
            <a:noFill/>
          </p:spPr>
          <p:txBody>
            <a:bodyPr wrap="square" rtlCol="0">
              <a:spAutoFit/>
            </a:bodyPr>
            <a:lstStyle/>
            <a:p>
              <a:pPr algn="dist"/>
              <a:r>
                <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rPr>
                <a:t>ENTER THE CORRESPONDING TEXT CONTENT HERE</a:t>
              </a:r>
              <a:endParaRPr lang="en-US" altLang="zh-CN" sz="1100" dirty="0">
                <a:solidFill>
                  <a:schemeClr val="bg1">
                    <a:lumMod val="6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37"/>
                                            </p:tgtEl>
                                            <p:attrNameLst>
                                              <p:attrName>style.visibility</p:attrName>
                                            </p:attrNameLst>
                                          </p:cBhvr>
                                          <p:to>
                                            <p:strVal val="visible"/>
                                          </p:to>
                                        </p:set>
                                        <p:anim to="" calcmode="lin" valueType="num" p14:bounceEnd="38000">
                                          <p:cBhvr>
                                            <p:cTn id="7" dur="2000" fill="hold">
                                              <p:stCondLst>
                                                <p:cond delay="0"/>
                                              </p:stCondLst>
                                            </p:cTn>
                                            <p:tgtEl>
                                              <p:spTgt spid="3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3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35"/>
                                            </p:tgtEl>
                                            <p:attrNameLst>
                                              <p:attrName>style.visibility</p:attrName>
                                            </p:attrNameLst>
                                          </p:cBhvr>
                                          <p:to>
                                            <p:strVal val="visible"/>
                                          </p:to>
                                        </p:set>
                                        <p:anim to="" calcmode="lin" valueType="num" p14:bounceEnd="38000">
                                          <p:cBhvr>
                                            <p:cTn id="11" dur="2000" fill="hold">
                                              <p:stCondLst>
                                                <p:cond delay="0"/>
                                              </p:stCondLst>
                                            </p:cTn>
                                            <p:tgtEl>
                                              <p:spTgt spid="3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3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34"/>
                                            </p:tgtEl>
                                            <p:attrNameLst>
                                              <p:attrName>style.visibility</p:attrName>
                                            </p:attrNameLst>
                                          </p:cBhvr>
                                          <p:to>
                                            <p:strVal val="visible"/>
                                          </p:to>
                                        </p:set>
                                        <p:anim to="" calcmode="lin" valueType="num" p14:bounceEnd="38000">
                                          <p:cBhvr>
                                            <p:cTn id="15" dur="2000" fill="hold">
                                              <p:stCondLst>
                                                <p:cond delay="0"/>
                                              </p:stCondLst>
                                            </p:cTn>
                                            <p:tgtEl>
                                              <p:spTgt spid="3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3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36"/>
                                            </p:tgtEl>
                                            <p:attrNameLst>
                                              <p:attrName>style.visibility</p:attrName>
                                            </p:attrNameLst>
                                          </p:cBhvr>
                                          <p:to>
                                            <p:strVal val="visible"/>
                                          </p:to>
                                        </p:set>
                                        <p:anim to="" calcmode="lin" valueType="num" p14:bounceEnd="38000">
                                          <p:cBhvr>
                                            <p:cTn id="19" dur="2000" fill="hold">
                                              <p:stCondLst>
                                                <p:cond delay="0"/>
                                              </p:stCondLst>
                                            </p:cTn>
                                            <p:tgtEl>
                                              <p:spTgt spid="3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3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43"/>
                                            </p:tgtEl>
                                            <p:attrNameLst>
                                              <p:attrName>style.visibility</p:attrName>
                                            </p:attrNameLst>
                                          </p:cBhvr>
                                          <p:to>
                                            <p:strVal val="visible"/>
                                          </p:to>
                                        </p:set>
                                        <p:anim to="" calcmode="lin" valueType="num" p14:bounceEnd="38000">
                                          <p:cBhvr>
                                            <p:cTn id="23" dur="2000" fill="hold">
                                              <p:stCondLst>
                                                <p:cond delay="0"/>
                                              </p:stCondLst>
                                            </p:cTn>
                                            <p:tgtEl>
                                              <p:spTgt spid="4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4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14:presetBounceEnd="38000">
                                      <p:stCondLst>
                                        <p:cond delay="0"/>
                                      </p:stCondLst>
                                      <p:childTnLst>
                                        <p:set>
                                          <p:cBhvr>
                                            <p:cTn id="26" dur="1" fill="hold">
                                              <p:stCondLst>
                                                <p:cond delay="0"/>
                                              </p:stCondLst>
                                            </p:cTn>
                                            <p:tgtEl>
                                              <p:spTgt spid="30"/>
                                            </p:tgtEl>
                                            <p:attrNameLst>
                                              <p:attrName>style.visibility</p:attrName>
                                            </p:attrNameLst>
                                          </p:cBhvr>
                                          <p:to>
                                            <p:strVal val="visible"/>
                                          </p:to>
                                        </p:set>
                                        <p:anim to="" calcmode="lin" valueType="num" p14:bounceEnd="38000">
                                          <p:cBhvr>
                                            <p:cTn id="27" dur="2000" fill="hold">
                                              <p:stCondLst>
                                                <p:cond delay="0"/>
                                              </p:stCondLst>
                                            </p:cTn>
                                            <p:tgtEl>
                                              <p:spTgt spid="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to="" calcmode="lin" valueType="num">
                                          <p:cBhvr>
                                            <p:cTn id="7" dur="2000" fill="hold">
                                              <p:stCondLst>
                                                <p:cond delay="0"/>
                                              </p:stCondLst>
                                            </p:cTn>
                                            <p:tgtEl>
                                              <p:spTgt spid="3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3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to="" calcmode="lin" valueType="num">
                                          <p:cBhvr>
                                            <p:cTn id="11" dur="2000" fill="hold">
                                              <p:stCondLst>
                                                <p:cond delay="0"/>
                                              </p:stCondLst>
                                            </p:cTn>
                                            <p:tgtEl>
                                              <p:spTgt spid="3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3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to="" calcmode="lin" valueType="num">
                                          <p:cBhvr>
                                            <p:cTn id="15" dur="2000" fill="hold">
                                              <p:stCondLst>
                                                <p:cond delay="0"/>
                                              </p:stCondLst>
                                            </p:cTn>
                                            <p:tgtEl>
                                              <p:spTgt spid="3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3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to="" calcmode="lin" valueType="num">
                                          <p:cBhvr>
                                            <p:cTn id="19" dur="2000" fill="hold">
                                              <p:stCondLst>
                                                <p:cond delay="0"/>
                                              </p:stCondLst>
                                            </p:cTn>
                                            <p:tgtEl>
                                              <p:spTgt spid="3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3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to="" calcmode="lin" valueType="num">
                                          <p:cBhvr>
                                            <p:cTn id="23" dur="2000" fill="hold">
                                              <p:stCondLst>
                                                <p:cond delay="0"/>
                                              </p:stCondLst>
                                            </p:cTn>
                                            <p:tgtEl>
                                              <p:spTgt spid="4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4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to="" calcmode="lin" valueType="num">
                                          <p:cBhvr>
                                            <p:cTn id="27" dur="2000" fill="hold">
                                              <p:stCondLst>
                                                <p:cond delay="0"/>
                                              </p:stCondLst>
                                            </p:cTn>
                                            <p:tgtEl>
                                              <p:spTgt spid="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Fallback>
  </mc:AlternateContent>
</p:sld>
</file>

<file path=ppt/tags/tag1.xml><?xml version="1.0" encoding="utf-8"?>
<p:tagLst xmlns:p="http://schemas.openxmlformats.org/presentationml/2006/main">
  <p:tag name="PA" val="v5.2.9"/>
  <p:tag name="RESOURCELIBID_ANIM" val="553752"/>
</p:tagLst>
</file>

<file path=ppt/tags/tag10.xml><?xml version="1.0" encoding="utf-8"?>
<p:tagLst xmlns:p="http://schemas.openxmlformats.org/presentationml/2006/main">
  <p:tag name="PA" val="v5.2.9"/>
  <p:tag name="RESOURCELIBID_ANIM" val="553752"/>
</p:tagLst>
</file>

<file path=ppt/tags/tag100.xml><?xml version="1.0" encoding="utf-8"?>
<p:tagLst xmlns:p="http://schemas.openxmlformats.org/presentationml/2006/main">
  <p:tag name="PA" val="v5.2.9"/>
  <p:tag name="RESOURCELIBID_ANIM" val="553752"/>
</p:tagLst>
</file>

<file path=ppt/tags/tag101.xml><?xml version="1.0" encoding="utf-8"?>
<p:tagLst xmlns:p="http://schemas.openxmlformats.org/presentationml/2006/main">
  <p:tag name="PA" val="v5.2.9"/>
</p:tagLst>
</file>

<file path=ppt/tags/tag102.xml><?xml version="1.0" encoding="utf-8"?>
<p:tagLst xmlns:p="http://schemas.openxmlformats.org/presentationml/2006/main">
  <p:tag name="PA" val="v5.2.9"/>
</p:tagLst>
</file>

<file path=ppt/tags/tag103.xml><?xml version="1.0" encoding="utf-8"?>
<p:tagLst xmlns:p="http://schemas.openxmlformats.org/presentationml/2006/main">
  <p:tag name="PA" val="v5.2.9"/>
</p:tagLst>
</file>

<file path=ppt/tags/tag104.xml><?xml version="1.0" encoding="utf-8"?>
<p:tagLst xmlns:p="http://schemas.openxmlformats.org/presentationml/2006/main">
  <p:tag name="PA" val="v5.2.9"/>
</p:tagLst>
</file>

<file path=ppt/tags/tag105.xml><?xml version="1.0" encoding="utf-8"?>
<p:tagLst xmlns:p="http://schemas.openxmlformats.org/presentationml/2006/main">
  <p:tag name="PA" val="v5.2.9"/>
</p:tagLst>
</file>

<file path=ppt/tags/tag106.xml><?xml version="1.0" encoding="utf-8"?>
<p:tagLst xmlns:p="http://schemas.openxmlformats.org/presentationml/2006/main">
  <p:tag name="PA" val="v5.2.9"/>
</p:tagLst>
</file>

<file path=ppt/tags/tag107.xml><?xml version="1.0" encoding="utf-8"?>
<p:tagLst xmlns:p="http://schemas.openxmlformats.org/presentationml/2006/main">
  <p:tag name="PA" val="v5.2.9"/>
</p:tagLst>
</file>

<file path=ppt/tags/tag108.xml><?xml version="1.0" encoding="utf-8"?>
<p:tagLst xmlns:p="http://schemas.openxmlformats.org/presentationml/2006/main">
  <p:tag name="PA" val="v5.2.9"/>
</p:tagLst>
</file>

<file path=ppt/tags/tag109.xml><?xml version="1.0" encoding="utf-8"?>
<p:tagLst xmlns:p="http://schemas.openxmlformats.org/presentationml/2006/main">
  <p:tag name="PA" val="v5.2.9"/>
  <p:tag name="RESOURCELIBID_ANIM" val="553752"/>
</p:tagLst>
</file>

<file path=ppt/tags/tag11.xml><?xml version="1.0" encoding="utf-8"?>
<p:tagLst xmlns:p="http://schemas.openxmlformats.org/presentationml/2006/main">
  <p:tag name="PA" val="v5.2.9"/>
  <p:tag name="RESOURCELIBID_ANIM" val="553752"/>
</p:tagLst>
</file>

<file path=ppt/tags/tag110.xml><?xml version="1.0" encoding="utf-8"?>
<p:tagLst xmlns:p="http://schemas.openxmlformats.org/presentationml/2006/main">
  <p:tag name="PA" val="v5.2.9"/>
  <p:tag name="RESOURCELIBID_ANIM" val="553752"/>
</p:tagLst>
</file>

<file path=ppt/tags/tag111.xml><?xml version="1.0" encoding="utf-8"?>
<p:tagLst xmlns:p="http://schemas.openxmlformats.org/presentationml/2006/main">
  <p:tag name="PA" val="v5.2.9"/>
</p:tagLst>
</file>

<file path=ppt/tags/tag112.xml><?xml version="1.0" encoding="utf-8"?>
<p:tagLst xmlns:p="http://schemas.openxmlformats.org/presentationml/2006/main">
  <p:tag name="PA" val="v5.2.9"/>
</p:tagLst>
</file>

<file path=ppt/tags/tag113.xml><?xml version="1.0" encoding="utf-8"?>
<p:tagLst xmlns:p="http://schemas.openxmlformats.org/presentationml/2006/main">
  <p:tag name="PA" val="v5.2.9"/>
</p:tagLst>
</file>

<file path=ppt/tags/tag114.xml><?xml version="1.0" encoding="utf-8"?>
<p:tagLst xmlns:p="http://schemas.openxmlformats.org/presentationml/2006/main">
  <p:tag name="PA" val="v5.2.9"/>
</p:tagLst>
</file>

<file path=ppt/tags/tag115.xml><?xml version="1.0" encoding="utf-8"?>
<p:tagLst xmlns:p="http://schemas.openxmlformats.org/presentationml/2006/main">
  <p:tag name="PA" val="v5.2.9"/>
  <p:tag name="RESOURCELIBID_ANIM" val="553752"/>
</p:tagLst>
</file>

<file path=ppt/tags/tag116.xml><?xml version="1.0" encoding="utf-8"?>
<p:tagLst xmlns:p="http://schemas.openxmlformats.org/presentationml/2006/main">
  <p:tag name="PA" val="v5.2.9"/>
</p:tagLst>
</file>

<file path=ppt/tags/tag117.xml><?xml version="1.0" encoding="utf-8"?>
<p:tagLst xmlns:p="http://schemas.openxmlformats.org/presentationml/2006/main">
  <p:tag name="PA" val="v5.2.9"/>
</p:tagLst>
</file>

<file path=ppt/tags/tag118.xml><?xml version="1.0" encoding="utf-8"?>
<p:tagLst xmlns:p="http://schemas.openxmlformats.org/presentationml/2006/main">
  <p:tag name="PA" val="v5.2.9"/>
</p:tagLst>
</file>

<file path=ppt/tags/tag119.xml><?xml version="1.0" encoding="utf-8"?>
<p:tagLst xmlns:p="http://schemas.openxmlformats.org/presentationml/2006/main">
  <p:tag name="PA" val="v5.2.9"/>
</p:tagLst>
</file>

<file path=ppt/tags/tag12.xml><?xml version="1.0" encoding="utf-8"?>
<p:tagLst xmlns:p="http://schemas.openxmlformats.org/presentationml/2006/main">
  <p:tag name="PA" val="v5.2.9"/>
  <p:tag name="RESOURCELIBID_ANIM" val="553752"/>
</p:tagLst>
</file>

<file path=ppt/tags/tag120.xml><?xml version="1.0" encoding="utf-8"?>
<p:tagLst xmlns:p="http://schemas.openxmlformats.org/presentationml/2006/main">
  <p:tag name="PA" val="v5.2.9"/>
</p:tagLst>
</file>

<file path=ppt/tags/tag121.xml><?xml version="1.0" encoding="utf-8"?>
<p:tagLst xmlns:p="http://schemas.openxmlformats.org/presentationml/2006/main">
  <p:tag name="PA" val="v5.2.9"/>
  <p:tag name="RESOURCELIBID_ANIM" val="553752"/>
</p:tagLst>
</file>

<file path=ppt/tags/tag122.xml><?xml version="1.0" encoding="utf-8"?>
<p:tagLst xmlns:p="http://schemas.openxmlformats.org/presentationml/2006/main">
  <p:tag name="PA" val="v5.2.9"/>
</p:tagLst>
</file>

<file path=ppt/tags/tag123.xml><?xml version="1.0" encoding="utf-8"?>
<p:tagLst xmlns:p="http://schemas.openxmlformats.org/presentationml/2006/main">
  <p:tag name="PA" val="v5.2.9"/>
</p:tagLst>
</file>

<file path=ppt/tags/tag124.xml><?xml version="1.0" encoding="utf-8"?>
<p:tagLst xmlns:p="http://schemas.openxmlformats.org/presentationml/2006/main">
  <p:tag name="PA" val="v5.2.9"/>
</p:tagLst>
</file>

<file path=ppt/tags/tag125.xml><?xml version="1.0" encoding="utf-8"?>
<p:tagLst xmlns:p="http://schemas.openxmlformats.org/presentationml/2006/main">
  <p:tag name="PA" val="v5.2.9"/>
</p:tagLst>
</file>

<file path=ppt/tags/tag126.xml><?xml version="1.0" encoding="utf-8"?>
<p:tagLst xmlns:p="http://schemas.openxmlformats.org/presentationml/2006/main">
  <p:tag name="PA" val="v5.2.9"/>
</p:tagLst>
</file>

<file path=ppt/tags/tag127.xml><?xml version="1.0" encoding="utf-8"?>
<p:tagLst xmlns:p="http://schemas.openxmlformats.org/presentationml/2006/main">
  <p:tag name="PA" val="v5.2.9"/>
</p:tagLst>
</file>

<file path=ppt/tags/tag128.xml><?xml version="1.0" encoding="utf-8"?>
<p:tagLst xmlns:p="http://schemas.openxmlformats.org/presentationml/2006/main">
  <p:tag name="PA" val="v5.2.9"/>
</p:tagLst>
</file>

<file path=ppt/tags/tag129.xml><?xml version="1.0" encoding="utf-8"?>
<p:tagLst xmlns:p="http://schemas.openxmlformats.org/presentationml/2006/main">
  <p:tag name="PA" val="v5.2.9"/>
</p:tagLst>
</file>

<file path=ppt/tags/tag13.xml><?xml version="1.0" encoding="utf-8"?>
<p:tagLst xmlns:p="http://schemas.openxmlformats.org/presentationml/2006/main">
  <p:tag name="PA" val="v5.2.9"/>
  <p:tag name="RESOURCELIBID_ANIM" val="553752"/>
</p:tagLst>
</file>

<file path=ppt/tags/tag130.xml><?xml version="1.0" encoding="utf-8"?>
<p:tagLst xmlns:p="http://schemas.openxmlformats.org/presentationml/2006/main">
  <p:tag name="PA" val="v5.2.9"/>
</p:tagLst>
</file>

<file path=ppt/tags/tag131.xml><?xml version="1.0" encoding="utf-8"?>
<p:tagLst xmlns:p="http://schemas.openxmlformats.org/presentationml/2006/main">
  <p:tag name="PA" val="v5.2.9"/>
  <p:tag name="RESOURCELIBID_ANIM" val="553752"/>
</p:tagLst>
</file>

<file path=ppt/tags/tag132.xml><?xml version="1.0" encoding="utf-8"?>
<p:tagLst xmlns:p="http://schemas.openxmlformats.org/presentationml/2006/main">
  <p:tag name="PA" val="v5.2.9"/>
</p:tagLst>
</file>

<file path=ppt/tags/tag133.xml><?xml version="1.0" encoding="utf-8"?>
<p:tagLst xmlns:p="http://schemas.openxmlformats.org/presentationml/2006/main">
  <p:tag name="PA" val="v5.2.9"/>
</p:tagLst>
</file>

<file path=ppt/tags/tag134.xml><?xml version="1.0" encoding="utf-8"?>
<p:tagLst xmlns:p="http://schemas.openxmlformats.org/presentationml/2006/main">
  <p:tag name="PA" val="v5.2.9"/>
</p:tagLst>
</file>

<file path=ppt/tags/tag135.xml><?xml version="1.0" encoding="utf-8"?>
<p:tagLst xmlns:p="http://schemas.openxmlformats.org/presentationml/2006/main">
  <p:tag name="PA" val="v5.2.9"/>
</p:tagLst>
</file>

<file path=ppt/tags/tag136.xml><?xml version="1.0" encoding="utf-8"?>
<p:tagLst xmlns:p="http://schemas.openxmlformats.org/presentationml/2006/main">
  <p:tag name="PA" val="v5.2.9"/>
</p:tagLst>
</file>

<file path=ppt/tags/tag137.xml><?xml version="1.0" encoding="utf-8"?>
<p:tagLst xmlns:p="http://schemas.openxmlformats.org/presentationml/2006/main">
  <p:tag name="PA" val="v5.2.9"/>
  <p:tag name="RESOURCELIBID_ANIM" val="553752"/>
</p:tagLst>
</file>

<file path=ppt/tags/tag138.xml><?xml version="1.0" encoding="utf-8"?>
<p:tagLst xmlns:p="http://schemas.openxmlformats.org/presentationml/2006/main">
  <p:tag name="PA" val="v5.2.9"/>
</p:tagLst>
</file>

<file path=ppt/tags/tag139.xml><?xml version="1.0" encoding="utf-8"?>
<p:tagLst xmlns:p="http://schemas.openxmlformats.org/presentationml/2006/main">
  <p:tag name="PA" val="v5.2.9"/>
</p:tagLst>
</file>

<file path=ppt/tags/tag14.xml><?xml version="1.0" encoding="utf-8"?>
<p:tagLst xmlns:p="http://schemas.openxmlformats.org/presentationml/2006/main">
  <p:tag name="PA" val="v5.2.9"/>
  <p:tag name="RESOURCELIBID_ANIM" val="553752"/>
</p:tagLst>
</file>

<file path=ppt/tags/tag140.xml><?xml version="1.0" encoding="utf-8"?>
<p:tagLst xmlns:p="http://schemas.openxmlformats.org/presentationml/2006/main">
  <p:tag name="PA" val="v5.2.9"/>
</p:tagLst>
</file>

<file path=ppt/tags/tag141.xml><?xml version="1.0" encoding="utf-8"?>
<p:tagLst xmlns:p="http://schemas.openxmlformats.org/presentationml/2006/main">
  <p:tag name="PA" val="v5.2.9"/>
</p:tagLst>
</file>

<file path=ppt/tags/tag142.xml><?xml version="1.0" encoding="utf-8"?>
<p:tagLst xmlns:p="http://schemas.openxmlformats.org/presentationml/2006/main">
  <p:tag name="PA" val="v5.2.9"/>
</p:tagLst>
</file>

<file path=ppt/tags/tag143.xml><?xml version="1.0" encoding="utf-8"?>
<p:tagLst xmlns:p="http://schemas.openxmlformats.org/presentationml/2006/main">
  <p:tag name="PA" val="v5.2.9"/>
  <p:tag name="RESOURCELIBID_ANIM" val="553752"/>
</p:tagLst>
</file>

<file path=ppt/tags/tag144.xml><?xml version="1.0" encoding="utf-8"?>
<p:tagLst xmlns:p="http://schemas.openxmlformats.org/presentationml/2006/main">
  <p:tag name="PA" val="v5.2.9"/>
  <p:tag name="RESOURCELIBID_ANIM" val="553752"/>
</p:tagLst>
</file>

<file path=ppt/tags/tag145.xml><?xml version="1.0" encoding="utf-8"?>
<p:tagLst xmlns:p="http://schemas.openxmlformats.org/presentationml/2006/main">
  <p:tag name="PA" val="v5.2.9"/>
</p:tagLst>
</file>

<file path=ppt/tags/tag146.xml><?xml version="1.0" encoding="utf-8"?>
<p:tagLst xmlns:p="http://schemas.openxmlformats.org/presentationml/2006/main">
  <p:tag name="PA" val="v5.2.9"/>
</p:tagLst>
</file>

<file path=ppt/tags/tag147.xml><?xml version="1.0" encoding="utf-8"?>
<p:tagLst xmlns:p="http://schemas.openxmlformats.org/presentationml/2006/main">
  <p:tag name="PA" val="v5.2.9"/>
</p:tagLst>
</file>

<file path=ppt/tags/tag148.xml><?xml version="1.0" encoding="utf-8"?>
<p:tagLst xmlns:p="http://schemas.openxmlformats.org/presentationml/2006/main">
  <p:tag name="PA" val="v5.2.9"/>
</p:tagLst>
</file>

<file path=ppt/tags/tag149.xml><?xml version="1.0" encoding="utf-8"?>
<p:tagLst xmlns:p="http://schemas.openxmlformats.org/presentationml/2006/main">
  <p:tag name="PA" val="v5.2.9"/>
  <p:tag name="RESOURCELIBID_ANIM" val="553752"/>
</p:tagLst>
</file>

<file path=ppt/tags/tag15.xml><?xml version="1.0" encoding="utf-8"?>
<p:tagLst xmlns:p="http://schemas.openxmlformats.org/presentationml/2006/main">
  <p:tag name="PA" val="v5.2.9"/>
  <p:tag name="RESOURCELIBID_ANIM" val="553752"/>
</p:tagLst>
</file>

<file path=ppt/tags/tag150.xml><?xml version="1.0" encoding="utf-8"?>
<p:tagLst xmlns:p="http://schemas.openxmlformats.org/presentationml/2006/main">
  <p:tag name="PA" val="v5.2.9"/>
  <p:tag name="RESOURCELIBID_ANIM" val="553752"/>
</p:tagLst>
</file>

<file path=ppt/tags/tag151.xml><?xml version="1.0" encoding="utf-8"?>
<p:tagLst xmlns:p="http://schemas.openxmlformats.org/presentationml/2006/main">
  <p:tag name="PA" val="v5.2.9"/>
  <p:tag name="RESOURCELIBID_ANIM" val="553752"/>
</p:tagLst>
</file>

<file path=ppt/tags/tag152.xml><?xml version="1.0" encoding="utf-8"?>
<p:tagLst xmlns:p="http://schemas.openxmlformats.org/presentationml/2006/main">
  <p:tag name="PA" val="v5.2.9"/>
  <p:tag name="RESOURCELIBID_ANIM" val="553752"/>
</p:tagLst>
</file>

<file path=ppt/tags/tag153.xml><?xml version="1.0" encoding="utf-8"?>
<p:tagLst xmlns:p="http://schemas.openxmlformats.org/presentationml/2006/main">
  <p:tag name="PA" val="v5.2.9"/>
  <p:tag name="RESOURCELIBID_ANIM" val="553752"/>
</p:tagLst>
</file>

<file path=ppt/tags/tag154.xml><?xml version="1.0" encoding="utf-8"?>
<p:tagLst xmlns:p="http://schemas.openxmlformats.org/presentationml/2006/main">
  <p:tag name="PA" val="v5.2.9"/>
  <p:tag name="RESOURCELIBID_ANIM" val="553752"/>
</p:tagLst>
</file>

<file path=ppt/tags/tag155.xml><?xml version="1.0" encoding="utf-8"?>
<p:tagLst xmlns:p="http://schemas.openxmlformats.org/presentationml/2006/main">
  <p:tag name="PA" val="v5.2.9"/>
  <p:tag name="RESOURCELIBID_ANIM" val="553752"/>
</p:tagLst>
</file>

<file path=ppt/tags/tag156.xml><?xml version="1.0" encoding="utf-8"?>
<p:tagLst xmlns:p="http://schemas.openxmlformats.org/presentationml/2006/main">
  <p:tag name="PA" val="v5.2.9"/>
  <p:tag name="RESOURCELIBID_ANIM" val="553752"/>
</p:tagLst>
</file>

<file path=ppt/tags/tag157.xml><?xml version="1.0" encoding="utf-8"?>
<p:tagLst xmlns:p="http://schemas.openxmlformats.org/presentationml/2006/main">
  <p:tag name="PA" val="v5.2.9"/>
  <p:tag name="RESOURCELIBID_ANIM" val="553752"/>
</p:tagLst>
</file>

<file path=ppt/tags/tag158.xml><?xml version="1.0" encoding="utf-8"?>
<p:tagLst xmlns:p="http://schemas.openxmlformats.org/presentationml/2006/main">
  <p:tag name="PA" val="v5.2.9"/>
  <p:tag name="RESOURCELIBID_ANIM" val="553752"/>
</p:tagLst>
</file>

<file path=ppt/tags/tag159.xml><?xml version="1.0" encoding="utf-8"?>
<p:tagLst xmlns:p="http://schemas.openxmlformats.org/presentationml/2006/main">
  <p:tag name="PA" val="v5.2.9"/>
  <p:tag name="RESOURCELIBID_ANIM" val="553752"/>
</p:tagLst>
</file>

<file path=ppt/tags/tag16.xml><?xml version="1.0" encoding="utf-8"?>
<p:tagLst xmlns:p="http://schemas.openxmlformats.org/presentationml/2006/main">
  <p:tag name="PA" val="v5.2.9"/>
</p:tagLst>
</file>

<file path=ppt/tags/tag160.xml><?xml version="1.0" encoding="utf-8"?>
<p:tagLst xmlns:p="http://schemas.openxmlformats.org/presentationml/2006/main">
  <p:tag name="PA" val="v5.2.9"/>
  <p:tag name="RESOURCELIBID_ANIM" val="553752"/>
</p:tagLst>
</file>

<file path=ppt/tags/tag161.xml><?xml version="1.0" encoding="utf-8"?>
<p:tagLst xmlns:p="http://schemas.openxmlformats.org/presentationml/2006/main">
  <p:tag name="PA" val="v5.2.9"/>
</p:tagLst>
</file>

<file path=ppt/tags/tag162.xml><?xml version="1.0" encoding="utf-8"?>
<p:tagLst xmlns:p="http://schemas.openxmlformats.org/presentationml/2006/main">
  <p:tag name="PA" val="v5.2.9"/>
</p:tagLst>
</file>

<file path=ppt/tags/tag163.xml><?xml version="1.0" encoding="utf-8"?>
<p:tagLst xmlns:p="http://schemas.openxmlformats.org/presentationml/2006/main">
  <p:tag name="PA" val="v5.2.9"/>
  <p:tag name="RESOURCELIBID_ANIM" val="553752"/>
</p:tagLst>
</file>

<file path=ppt/tags/tag164.xml><?xml version="1.0" encoding="utf-8"?>
<p:tagLst xmlns:p="http://schemas.openxmlformats.org/presentationml/2006/main">
  <p:tag name="PA" val="v5.2.9"/>
</p:tagLst>
</file>

<file path=ppt/tags/tag165.xml><?xml version="1.0" encoding="utf-8"?>
<p:tagLst xmlns:p="http://schemas.openxmlformats.org/presentationml/2006/main">
  <p:tag name="PA" val="v5.2.9"/>
</p:tagLst>
</file>

<file path=ppt/tags/tag166.xml><?xml version="1.0" encoding="utf-8"?>
<p:tagLst xmlns:p="http://schemas.openxmlformats.org/presentationml/2006/main">
  <p:tag name="PA" val="v5.2.9"/>
</p:tagLst>
</file>

<file path=ppt/tags/tag167.xml><?xml version="1.0" encoding="utf-8"?>
<p:tagLst xmlns:p="http://schemas.openxmlformats.org/presentationml/2006/main">
  <p:tag name="PA" val="v5.2.9"/>
</p:tagLst>
</file>

<file path=ppt/tags/tag168.xml><?xml version="1.0" encoding="utf-8"?>
<p:tagLst xmlns:p="http://schemas.openxmlformats.org/presentationml/2006/main">
  <p:tag name="PA" val="v5.2.9"/>
</p:tagLst>
</file>

<file path=ppt/tags/tag169.xml><?xml version="1.0" encoding="utf-8"?>
<p:tagLst xmlns:p="http://schemas.openxmlformats.org/presentationml/2006/main">
  <p:tag name="PA" val="v5.2.9"/>
  <p:tag name="RESOURCELIBID_ANIM" val="553752"/>
</p:tagLst>
</file>

<file path=ppt/tags/tag17.xml><?xml version="1.0" encoding="utf-8"?>
<p:tagLst xmlns:p="http://schemas.openxmlformats.org/presentationml/2006/main">
  <p:tag name="PA" val="v5.2.9"/>
</p:tagLst>
</file>

<file path=ppt/tags/tag170.xml><?xml version="1.0" encoding="utf-8"?>
<p:tagLst xmlns:p="http://schemas.openxmlformats.org/presentationml/2006/main">
  <p:tag name="PA" val="v5.2.9"/>
</p:tagLst>
</file>

<file path=ppt/tags/tag171.xml><?xml version="1.0" encoding="utf-8"?>
<p:tagLst xmlns:p="http://schemas.openxmlformats.org/presentationml/2006/main">
  <p:tag name="PA" val="v5.2.9"/>
</p:tagLst>
</file>

<file path=ppt/tags/tag172.xml><?xml version="1.0" encoding="utf-8"?>
<p:tagLst xmlns:p="http://schemas.openxmlformats.org/presentationml/2006/main">
  <p:tag name="PA" val="v5.2.9"/>
</p:tagLst>
</file>

<file path=ppt/tags/tag173.xml><?xml version="1.0" encoding="utf-8"?>
<p:tagLst xmlns:p="http://schemas.openxmlformats.org/presentationml/2006/main">
  <p:tag name="PA" val="v5.2.9"/>
</p:tagLst>
</file>

<file path=ppt/tags/tag174.xml><?xml version="1.0" encoding="utf-8"?>
<p:tagLst xmlns:p="http://schemas.openxmlformats.org/presentationml/2006/main">
  <p:tag name="PA" val="v5.2.9"/>
</p:tagLst>
</file>

<file path=ppt/tags/tag175.xml><?xml version="1.0" encoding="utf-8"?>
<p:tagLst xmlns:p="http://schemas.openxmlformats.org/presentationml/2006/main">
  <p:tag name="PA" val="v5.2.9"/>
</p:tagLst>
</file>

<file path=ppt/tags/tag176.xml><?xml version="1.0" encoding="utf-8"?>
<p:tagLst xmlns:p="http://schemas.openxmlformats.org/presentationml/2006/main">
  <p:tag name="PA" val="v5.2.9"/>
</p:tagLst>
</file>

<file path=ppt/tags/tag177.xml><?xml version="1.0" encoding="utf-8"?>
<p:tagLst xmlns:p="http://schemas.openxmlformats.org/presentationml/2006/main">
  <p:tag name="PA" val="v5.2.9"/>
  <p:tag name="RESOURCELIBID_ANIM" val="553752"/>
</p:tagLst>
</file>

<file path=ppt/tags/tag178.xml><?xml version="1.0" encoding="utf-8"?>
<p:tagLst xmlns:p="http://schemas.openxmlformats.org/presentationml/2006/main">
  <p:tag name="PA" val="v5.2.9"/>
</p:tagLst>
</file>

<file path=ppt/tags/tag179.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80.xml><?xml version="1.0" encoding="utf-8"?>
<p:tagLst xmlns:p="http://schemas.openxmlformats.org/presentationml/2006/main">
  <p:tag name="PA" val="v5.2.9"/>
</p:tagLst>
</file>

<file path=ppt/tags/tag181.xml><?xml version="1.0" encoding="utf-8"?>
<p:tagLst xmlns:p="http://schemas.openxmlformats.org/presentationml/2006/main">
  <p:tag name="PA" val="v5.2.9"/>
</p:tagLst>
</file>

<file path=ppt/tags/tag182.xml><?xml version="1.0" encoding="utf-8"?>
<p:tagLst xmlns:p="http://schemas.openxmlformats.org/presentationml/2006/main">
  <p:tag name="PA" val="v5.2.9"/>
</p:tagLst>
</file>

<file path=ppt/tags/tag183.xml><?xml version="1.0" encoding="utf-8"?>
<p:tagLst xmlns:p="http://schemas.openxmlformats.org/presentationml/2006/main">
  <p:tag name="PA" val="v5.2.9"/>
</p:tagLst>
</file>

<file path=ppt/tags/tag184.xml><?xml version="1.0" encoding="utf-8"?>
<p:tagLst xmlns:p="http://schemas.openxmlformats.org/presentationml/2006/main">
  <p:tag name="PA" val="v5.2.9"/>
</p:tagLst>
</file>

<file path=ppt/tags/tag185.xml><?xml version="1.0" encoding="utf-8"?>
<p:tagLst xmlns:p="http://schemas.openxmlformats.org/presentationml/2006/main">
  <p:tag name="PA" val="v5.2.9"/>
  <p:tag name="RESOURCELIBID_ANIM" val="553752"/>
</p:tagLst>
</file>

<file path=ppt/tags/tag186.xml><?xml version="1.0" encoding="utf-8"?>
<p:tagLst xmlns:p="http://schemas.openxmlformats.org/presentationml/2006/main">
  <p:tag name="PA" val="v5.2.9"/>
  <p:tag name="RESOURCELIBID_ANIM" val="553752"/>
</p:tagLst>
</file>

<file path=ppt/tags/tag187.xml><?xml version="1.0" encoding="utf-8"?>
<p:tagLst xmlns:p="http://schemas.openxmlformats.org/presentationml/2006/main">
  <p:tag name="PA" val="v5.2.9"/>
</p:tagLst>
</file>

<file path=ppt/tags/tag188.xml><?xml version="1.0" encoding="utf-8"?>
<p:tagLst xmlns:p="http://schemas.openxmlformats.org/presentationml/2006/main">
  <p:tag name="PA" val="v5.2.9"/>
</p:tagLst>
</file>

<file path=ppt/tags/tag189.xml><?xml version="1.0" encoding="utf-8"?>
<p:tagLst xmlns:p="http://schemas.openxmlformats.org/presentationml/2006/main">
  <p:tag name="PA" val="v5.2.9"/>
</p:tagLst>
</file>

<file path=ppt/tags/tag19.xml><?xml version="1.0" encoding="utf-8"?>
<p:tagLst xmlns:p="http://schemas.openxmlformats.org/presentationml/2006/main">
  <p:tag name="PA" val="v5.2.9"/>
  <p:tag name="RESOURCELIBID_ANIM" val="553752"/>
</p:tagLst>
</file>

<file path=ppt/tags/tag190.xml><?xml version="1.0" encoding="utf-8"?>
<p:tagLst xmlns:p="http://schemas.openxmlformats.org/presentationml/2006/main">
  <p:tag name="PA" val="v5.2.9"/>
</p:tagLst>
</file>

<file path=ppt/tags/tag191.xml><?xml version="1.0" encoding="utf-8"?>
<p:tagLst xmlns:p="http://schemas.openxmlformats.org/presentationml/2006/main">
  <p:tag name="PA" val="v5.2.9"/>
  <p:tag name="RESOURCELIBID_ANIM" val="553752"/>
</p:tagLst>
</file>

<file path=ppt/tags/tag192.xml><?xml version="1.0" encoding="utf-8"?>
<p:tagLst xmlns:p="http://schemas.openxmlformats.org/presentationml/2006/main">
  <p:tag name="PA" val="v5.2.9"/>
</p:tagLst>
</file>

<file path=ppt/tags/tag193.xml><?xml version="1.0" encoding="utf-8"?>
<p:tagLst xmlns:p="http://schemas.openxmlformats.org/presentationml/2006/main">
  <p:tag name="PA" val="v5.2.9"/>
</p:tagLst>
</file>

<file path=ppt/tags/tag194.xml><?xml version="1.0" encoding="utf-8"?>
<p:tagLst xmlns:p="http://schemas.openxmlformats.org/presentationml/2006/main">
  <p:tag name="PA" val="v5.2.9"/>
</p:tagLst>
</file>

<file path=ppt/tags/tag195.xml><?xml version="1.0" encoding="utf-8"?>
<p:tagLst xmlns:p="http://schemas.openxmlformats.org/presentationml/2006/main">
  <p:tag name="PA" val="v5.2.9"/>
</p:tagLst>
</file>

<file path=ppt/tags/tag196.xml><?xml version="1.0" encoding="utf-8"?>
<p:tagLst xmlns:p="http://schemas.openxmlformats.org/presentationml/2006/main">
  <p:tag name="PA" val="v5.2.9"/>
</p:tagLst>
</file>

<file path=ppt/tags/tag197.xml><?xml version="1.0" encoding="utf-8"?>
<p:tagLst xmlns:p="http://schemas.openxmlformats.org/presentationml/2006/main">
  <p:tag name="PA" val="v5.2.9"/>
</p:tagLst>
</file>

<file path=ppt/tags/tag198.xml><?xml version="1.0" encoding="utf-8"?>
<p:tagLst xmlns:p="http://schemas.openxmlformats.org/presentationml/2006/main">
  <p:tag name="PA" val="v5.2.9"/>
  <p:tag name="RESOURCELIBID_ANIM" val="553752"/>
</p:tagLst>
</file>

<file path=ppt/tags/tag199.xml><?xml version="1.0" encoding="utf-8"?>
<p:tagLst xmlns:p="http://schemas.openxmlformats.org/presentationml/2006/main">
  <p:tag name="PA" val="v5.2.9"/>
</p:tagLst>
</file>

<file path=ppt/tags/tag2.xml><?xml version="1.0" encoding="utf-8"?>
<p:tagLst xmlns:p="http://schemas.openxmlformats.org/presentationml/2006/main">
  <p:tag name="PA" val="v5.2.9"/>
  <p:tag name="RESOURCELIBID_ANIM" val="553752"/>
</p:tagLst>
</file>

<file path=ppt/tags/tag20.xml><?xml version="1.0" encoding="utf-8"?>
<p:tagLst xmlns:p="http://schemas.openxmlformats.org/presentationml/2006/main">
  <p:tag name="PA" val="v5.2.9"/>
  <p:tag name="RESOURCELIBID_ANIM" val="553752"/>
</p:tagLst>
</file>

<file path=ppt/tags/tag200.xml><?xml version="1.0" encoding="utf-8"?>
<p:tagLst xmlns:p="http://schemas.openxmlformats.org/presentationml/2006/main">
  <p:tag name="PA" val="v5.2.9"/>
</p:tagLst>
</file>

<file path=ppt/tags/tag201.xml><?xml version="1.0" encoding="utf-8"?>
<p:tagLst xmlns:p="http://schemas.openxmlformats.org/presentationml/2006/main">
  <p:tag name="PA" val="v5.2.9"/>
</p:tagLst>
</file>

<file path=ppt/tags/tag202.xml><?xml version="1.0" encoding="utf-8"?>
<p:tagLst xmlns:p="http://schemas.openxmlformats.org/presentationml/2006/main">
  <p:tag name="PA" val="v5.2.9"/>
</p:tagLst>
</file>

<file path=ppt/tags/tag203.xml><?xml version="1.0" encoding="utf-8"?>
<p:tagLst xmlns:p="http://schemas.openxmlformats.org/presentationml/2006/main">
  <p:tag name="PA" val="v5.2.9"/>
</p:tagLst>
</file>

<file path=ppt/tags/tag204.xml><?xml version="1.0" encoding="utf-8"?>
<p:tagLst xmlns:p="http://schemas.openxmlformats.org/presentationml/2006/main">
  <p:tag name="PA" val="v5.2.9"/>
</p:tagLst>
</file>

<file path=ppt/tags/tag205.xml><?xml version="1.0" encoding="utf-8"?>
<p:tagLst xmlns:p="http://schemas.openxmlformats.org/presentationml/2006/main">
  <p:tag name="PA" val="v5.2.9"/>
  <p:tag name="RESOURCELIBID_ANIM" val="553752"/>
</p:tagLst>
</file>

<file path=ppt/tags/tag206.xml><?xml version="1.0" encoding="utf-8"?>
<p:tagLst xmlns:p="http://schemas.openxmlformats.org/presentationml/2006/main">
  <p:tag name="PA" val="v5.2.9"/>
</p:tagLst>
</file>

<file path=ppt/tags/tag207.xml><?xml version="1.0" encoding="utf-8"?>
<p:tagLst xmlns:p="http://schemas.openxmlformats.org/presentationml/2006/main">
  <p:tag name="PA" val="v5.2.9"/>
</p:tagLst>
</file>

<file path=ppt/tags/tag208.xml><?xml version="1.0" encoding="utf-8"?>
<p:tagLst xmlns:p="http://schemas.openxmlformats.org/presentationml/2006/main">
  <p:tag name="PA" val="v5.2.9"/>
</p:tagLst>
</file>

<file path=ppt/tags/tag209.xml><?xml version="1.0" encoding="utf-8"?>
<p:tagLst xmlns:p="http://schemas.openxmlformats.org/presentationml/2006/main">
  <p:tag name="PA" val="v5.2.9"/>
</p:tagLst>
</file>

<file path=ppt/tags/tag21.xml><?xml version="1.0" encoding="utf-8"?>
<p:tagLst xmlns:p="http://schemas.openxmlformats.org/presentationml/2006/main">
  <p:tag name="PA" val="v5.2.9"/>
  <p:tag name="RESOURCELIBID_ANIM" val="553752"/>
</p:tagLst>
</file>

<file path=ppt/tags/tag210.xml><?xml version="1.0" encoding="utf-8"?>
<p:tagLst xmlns:p="http://schemas.openxmlformats.org/presentationml/2006/main">
  <p:tag name="PA" val="v5.2.9"/>
</p:tagLst>
</file>

<file path=ppt/tags/tag211.xml><?xml version="1.0" encoding="utf-8"?>
<p:tagLst xmlns:p="http://schemas.openxmlformats.org/presentationml/2006/main">
  <p:tag name="PA" val="v5.2.9"/>
</p:tagLst>
</file>

<file path=ppt/tags/tag212.xml><?xml version="1.0" encoding="utf-8"?>
<p:tagLst xmlns:p="http://schemas.openxmlformats.org/presentationml/2006/main">
  <p:tag name="PA" val="v5.2.9"/>
  <p:tag name="RESOURCELIBID_ANIM" val="553752"/>
</p:tagLst>
</file>

<file path=ppt/tags/tag213.xml><?xml version="1.0" encoding="utf-8"?>
<p:tagLst xmlns:p="http://schemas.openxmlformats.org/presentationml/2006/main">
  <p:tag name="PA" val="v5.2.9"/>
</p:tagLst>
</file>

<file path=ppt/tags/tag214.xml><?xml version="1.0" encoding="utf-8"?>
<p:tagLst xmlns:p="http://schemas.openxmlformats.org/presentationml/2006/main">
  <p:tag name="PA" val="v5.2.9"/>
</p:tagLst>
</file>

<file path=ppt/tags/tag215.xml><?xml version="1.0" encoding="utf-8"?>
<p:tagLst xmlns:p="http://schemas.openxmlformats.org/presentationml/2006/main">
  <p:tag name="PA" val="v5.2.9"/>
</p:tagLst>
</file>

<file path=ppt/tags/tag216.xml><?xml version="1.0" encoding="utf-8"?>
<p:tagLst xmlns:p="http://schemas.openxmlformats.org/presentationml/2006/main">
  <p:tag name="PA" val="v5.2.9"/>
</p:tagLst>
</file>

<file path=ppt/tags/tag217.xml><?xml version="1.0" encoding="utf-8"?>
<p:tagLst xmlns:p="http://schemas.openxmlformats.org/presentationml/2006/main">
  <p:tag name="PA" val="v5.2.9"/>
</p:tagLst>
</file>

<file path=ppt/tags/tag218.xml><?xml version="1.0" encoding="utf-8"?>
<p:tagLst xmlns:p="http://schemas.openxmlformats.org/presentationml/2006/main">
  <p:tag name="PA" val="v5.2.9"/>
</p:tagLst>
</file>

<file path=ppt/tags/tag219.xml><?xml version="1.0" encoding="utf-8"?>
<p:tagLst xmlns:p="http://schemas.openxmlformats.org/presentationml/2006/main">
  <p:tag name="PA" val="v5.2.9"/>
  <p:tag name="RESOURCELIBID_ANIM" val="553752"/>
</p:tagLst>
</file>

<file path=ppt/tags/tag22.xml><?xml version="1.0" encoding="utf-8"?>
<p:tagLst xmlns:p="http://schemas.openxmlformats.org/presentationml/2006/main">
  <p:tag name="PA" val="v5.2.9"/>
  <p:tag name="RESOURCELIBID_ANIM" val="553752"/>
</p:tagLst>
</file>

<file path=ppt/tags/tag220.xml><?xml version="1.0" encoding="utf-8"?>
<p:tagLst xmlns:p="http://schemas.openxmlformats.org/presentationml/2006/main">
  <p:tag name="PA" val="v5.2.9"/>
  <p:tag name="RESOURCELIBID_ANIM" val="553752"/>
</p:tagLst>
</file>

<file path=ppt/tags/tag221.xml><?xml version="1.0" encoding="utf-8"?>
<p:tagLst xmlns:p="http://schemas.openxmlformats.org/presentationml/2006/main">
  <p:tag name="PA" val="v5.2.9"/>
</p:tagLst>
</file>

<file path=ppt/tags/tag222.xml><?xml version="1.0" encoding="utf-8"?>
<p:tagLst xmlns:p="http://schemas.openxmlformats.org/presentationml/2006/main">
  <p:tag name="PA" val="v5.2.9"/>
</p:tagLst>
</file>

<file path=ppt/tags/tag223.xml><?xml version="1.0" encoding="utf-8"?>
<p:tagLst xmlns:p="http://schemas.openxmlformats.org/presentationml/2006/main">
  <p:tag name="PA" val="v5.2.9"/>
</p:tagLst>
</file>

<file path=ppt/tags/tag224.xml><?xml version="1.0" encoding="utf-8"?>
<p:tagLst xmlns:p="http://schemas.openxmlformats.org/presentationml/2006/main">
  <p:tag name="PA" val="v5.2.9"/>
</p:tagLst>
</file>

<file path=ppt/tags/tag225.xml><?xml version="1.0" encoding="utf-8"?>
<p:tagLst xmlns:p="http://schemas.openxmlformats.org/presentationml/2006/main">
  <p:tag name="PA" val="v5.2.9"/>
  <p:tag name="RESOURCELIBID_ANIM" val="553752"/>
</p:tagLst>
</file>

<file path=ppt/tags/tag226.xml><?xml version="1.0" encoding="utf-8"?>
<p:tagLst xmlns:p="http://schemas.openxmlformats.org/presentationml/2006/main">
  <p:tag name="PA" val="v5.2.9"/>
  <p:tag name="RESOURCELIBID_ANIM" val="553752"/>
</p:tagLst>
</file>

<file path=ppt/tags/tag227.xml><?xml version="1.0" encoding="utf-8"?>
<p:tagLst xmlns:p="http://schemas.openxmlformats.org/presentationml/2006/main">
  <p:tag name="PA" val="v5.2.9"/>
</p:tagLst>
</file>

<file path=ppt/tags/tag228.xml><?xml version="1.0" encoding="utf-8"?>
<p:tagLst xmlns:p="http://schemas.openxmlformats.org/presentationml/2006/main">
  <p:tag name="PA" val="v5.2.9"/>
</p:tagLst>
</file>

<file path=ppt/tags/tag229.xml><?xml version="1.0" encoding="utf-8"?>
<p:tagLst xmlns:p="http://schemas.openxmlformats.org/presentationml/2006/main">
  <p:tag name="PA" val="v5.2.9"/>
</p:tagLst>
</file>

<file path=ppt/tags/tag23.xml><?xml version="1.0" encoding="utf-8"?>
<p:tagLst xmlns:p="http://schemas.openxmlformats.org/presentationml/2006/main">
  <p:tag name="PA" val="v5.2.9"/>
  <p:tag name="RESOURCELIBID_ANIM" val="553752"/>
</p:tagLst>
</file>

<file path=ppt/tags/tag230.xml><?xml version="1.0" encoding="utf-8"?>
<p:tagLst xmlns:p="http://schemas.openxmlformats.org/presentationml/2006/main">
  <p:tag name="PA" val="v5.2.9"/>
</p:tagLst>
</file>

<file path=ppt/tags/tag231.xml><?xml version="1.0" encoding="utf-8"?>
<p:tagLst xmlns:p="http://schemas.openxmlformats.org/presentationml/2006/main">
  <p:tag name="PA" val="v5.2.9"/>
</p:tagLst>
</file>

<file path=ppt/tags/tag232.xml><?xml version="1.0" encoding="utf-8"?>
<p:tagLst xmlns:p="http://schemas.openxmlformats.org/presentationml/2006/main">
  <p:tag name="PA" val="v5.2.9"/>
  <p:tag name="RESOURCELIBID_ANIM" val="553752"/>
</p:tagLst>
</file>

<file path=ppt/tags/tag233.xml><?xml version="1.0" encoding="utf-8"?>
<p:tagLst xmlns:p="http://schemas.openxmlformats.org/presentationml/2006/main">
  <p:tag name="PA" val="v5.2.9"/>
  <p:tag name="RESOURCELIBID_ANIM" val="553752"/>
</p:tagLst>
</file>

<file path=ppt/tags/tag234.xml><?xml version="1.0" encoding="utf-8"?>
<p:tagLst xmlns:p="http://schemas.openxmlformats.org/presentationml/2006/main">
  <p:tag name="PA" val="v5.2.9"/>
</p:tagLst>
</file>

<file path=ppt/tags/tag235.xml><?xml version="1.0" encoding="utf-8"?>
<p:tagLst xmlns:p="http://schemas.openxmlformats.org/presentationml/2006/main">
  <p:tag name="PA" val="v5.2.9"/>
</p:tagLst>
</file>

<file path=ppt/tags/tag236.xml><?xml version="1.0" encoding="utf-8"?>
<p:tagLst xmlns:p="http://schemas.openxmlformats.org/presentationml/2006/main">
  <p:tag name="PA" val="v5.2.9"/>
</p:tagLst>
</file>

<file path=ppt/tags/tag237.xml><?xml version="1.0" encoding="utf-8"?>
<p:tagLst xmlns:p="http://schemas.openxmlformats.org/presentationml/2006/main">
  <p:tag name="PA" val="v5.2.9"/>
</p:tagLst>
</file>

<file path=ppt/tags/tag238.xml><?xml version="1.0" encoding="utf-8"?>
<p:tagLst xmlns:p="http://schemas.openxmlformats.org/presentationml/2006/main">
  <p:tag name="PA" val="v5.2.9"/>
</p:tagLst>
</file>

<file path=ppt/tags/tag239.xml><?xml version="1.0" encoding="utf-8"?>
<p:tagLst xmlns:p="http://schemas.openxmlformats.org/presentationml/2006/main">
  <p:tag name="PA" val="v5.2.9"/>
  <p:tag name="RESOURCELIBID_ANIM" val="553752"/>
</p:tagLst>
</file>

<file path=ppt/tags/tag24.xml><?xml version="1.0" encoding="utf-8"?>
<p:tagLst xmlns:p="http://schemas.openxmlformats.org/presentationml/2006/main">
  <p:tag name="PA" val="v5.2.9"/>
</p:tagLst>
</file>

<file path=ppt/tags/tag240.xml><?xml version="1.0" encoding="utf-8"?>
<p:tagLst xmlns:p="http://schemas.openxmlformats.org/presentationml/2006/main">
  <p:tag name="PA" val="v5.2.9"/>
</p:tagLst>
</file>

<file path=ppt/tags/tag241.xml><?xml version="1.0" encoding="utf-8"?>
<p:tagLst xmlns:p="http://schemas.openxmlformats.org/presentationml/2006/main">
  <p:tag name="PA" val="v5.2.9"/>
</p:tagLst>
</file>

<file path=ppt/tags/tag242.xml><?xml version="1.0" encoding="utf-8"?>
<p:tagLst xmlns:p="http://schemas.openxmlformats.org/presentationml/2006/main">
  <p:tag name="PA" val="v5.2.9"/>
</p:tagLst>
</file>

<file path=ppt/tags/tag243.xml><?xml version="1.0" encoding="utf-8"?>
<p:tagLst xmlns:p="http://schemas.openxmlformats.org/presentationml/2006/main">
  <p:tag name="PA" val="v5.2.9"/>
</p:tagLst>
</file>

<file path=ppt/tags/tag244.xml><?xml version="1.0" encoding="utf-8"?>
<p:tagLst xmlns:p="http://schemas.openxmlformats.org/presentationml/2006/main">
  <p:tag name="PA" val="v5.2.9"/>
</p:tagLst>
</file>

<file path=ppt/tags/tag245.xml><?xml version="1.0" encoding="utf-8"?>
<p:tagLst xmlns:p="http://schemas.openxmlformats.org/presentationml/2006/main">
  <p:tag name="PA" val="v5.2.9"/>
</p:tagLst>
</file>

<file path=ppt/tags/tag246.xml><?xml version="1.0" encoding="utf-8"?>
<p:tagLst xmlns:p="http://schemas.openxmlformats.org/presentationml/2006/main">
  <p:tag name="PA" val="v5.2.9"/>
  <p:tag name="RESOURCELIBID_ANIM" val="553752"/>
</p:tagLst>
</file>

<file path=ppt/tags/tag247.xml><?xml version="1.0" encoding="utf-8"?>
<p:tagLst xmlns:p="http://schemas.openxmlformats.org/presentationml/2006/main">
  <p:tag name="PA" val="v5.2.9"/>
</p:tagLst>
</file>

<file path=ppt/tags/tag248.xml><?xml version="1.0" encoding="utf-8"?>
<p:tagLst xmlns:p="http://schemas.openxmlformats.org/presentationml/2006/main">
  <p:tag name="PA" val="v5.2.9"/>
</p:tagLst>
</file>

<file path=ppt/tags/tag249.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50.xml><?xml version="1.0" encoding="utf-8"?>
<p:tagLst xmlns:p="http://schemas.openxmlformats.org/presentationml/2006/main">
  <p:tag name="PA" val="v5.2.9"/>
</p:tagLst>
</file>

<file path=ppt/tags/tag251.xml><?xml version="1.0" encoding="utf-8"?>
<p:tagLst xmlns:p="http://schemas.openxmlformats.org/presentationml/2006/main">
  <p:tag name="PA" val="v5.2.9"/>
</p:tagLst>
</file>

<file path=ppt/tags/tag252.xml><?xml version="1.0" encoding="utf-8"?>
<p:tagLst xmlns:p="http://schemas.openxmlformats.org/presentationml/2006/main">
  <p:tag name="PA" val="v5.2.9"/>
</p:tagLst>
</file>

<file path=ppt/tags/tag253.xml><?xml version="1.0" encoding="utf-8"?>
<p:tagLst xmlns:p="http://schemas.openxmlformats.org/presentationml/2006/main">
  <p:tag name="PA" val="v5.2.9"/>
</p:tagLst>
</file>

<file path=ppt/tags/tag254.xml><?xml version="1.0" encoding="utf-8"?>
<p:tagLst xmlns:p="http://schemas.openxmlformats.org/presentationml/2006/main">
  <p:tag name="PA" val="v5.2.9"/>
  <p:tag name="RESOURCELIBID_ANIM" val="553752"/>
</p:tagLst>
</file>

<file path=ppt/tags/tag255.xml><?xml version="1.0" encoding="utf-8"?>
<p:tagLst xmlns:p="http://schemas.openxmlformats.org/presentationml/2006/main">
  <p:tag name="PA" val="v5.2.9"/>
  <p:tag name="RESOURCELIBID_ANIM" val="553752"/>
</p:tagLst>
</file>

<file path=ppt/tags/tag256.xml><?xml version="1.0" encoding="utf-8"?>
<p:tagLst xmlns:p="http://schemas.openxmlformats.org/presentationml/2006/main">
  <p:tag name="PA" val="v5.2.9"/>
</p:tagLst>
</file>

<file path=ppt/tags/tag257.xml><?xml version="1.0" encoding="utf-8"?>
<p:tagLst xmlns:p="http://schemas.openxmlformats.org/presentationml/2006/main">
  <p:tag name="PA" val="v5.2.9"/>
</p:tagLst>
</file>

<file path=ppt/tags/tag258.xml><?xml version="1.0" encoding="utf-8"?>
<p:tagLst xmlns:p="http://schemas.openxmlformats.org/presentationml/2006/main">
  <p:tag name="PA" val="v5.2.9"/>
</p:tagLst>
</file>

<file path=ppt/tags/tag259.xml><?xml version="1.0" encoding="utf-8"?>
<p:tagLst xmlns:p="http://schemas.openxmlformats.org/presentationml/2006/main">
  <p:tag name="PA" val="v5.2.9"/>
</p:tagLst>
</file>

<file path=ppt/tags/tag26.xml><?xml version="1.0" encoding="utf-8"?>
<p:tagLst xmlns:p="http://schemas.openxmlformats.org/presentationml/2006/main">
  <p:tag name="PA" val="v5.2.9"/>
  <p:tag name="RESOURCELIBID_ANIM" val="553752"/>
</p:tagLst>
</file>

<file path=ppt/tags/tag260.xml><?xml version="1.0" encoding="utf-8"?>
<p:tagLst xmlns:p="http://schemas.openxmlformats.org/presentationml/2006/main">
  <p:tag name="PA" val="v5.2.9"/>
  <p:tag name="RESOURCELIBID_ANIM" val="553752"/>
</p:tagLst>
</file>

<file path=ppt/tags/tag261.xml><?xml version="1.0" encoding="utf-8"?>
<p:tagLst xmlns:p="http://schemas.openxmlformats.org/presentationml/2006/main">
  <p:tag name="PA" val="v5.2.9"/>
  <p:tag name="RESOURCELIBID_ANIM" val="553752"/>
</p:tagLst>
</file>

<file path=ppt/tags/tag262.xml><?xml version="1.0" encoding="utf-8"?>
<p:tagLst xmlns:p="http://schemas.openxmlformats.org/presentationml/2006/main">
  <p:tag name="PA" val="v5.2.9"/>
  <p:tag name="RESOURCELIBID_ANIM" val="553752"/>
</p:tagLst>
</file>

<file path=ppt/tags/tag263.xml><?xml version="1.0" encoding="utf-8"?>
<p:tagLst xmlns:p="http://schemas.openxmlformats.org/presentationml/2006/main">
  <p:tag name="PA" val="v5.2.9"/>
  <p:tag name="RESOURCELIBID_ANIM" val="553752"/>
</p:tagLst>
</file>

<file path=ppt/tags/tag264.xml><?xml version="1.0" encoding="utf-8"?>
<p:tagLst xmlns:p="http://schemas.openxmlformats.org/presentationml/2006/main">
  <p:tag name="PA" val="v5.2.9"/>
  <p:tag name="RESOURCELIBID_ANIM" val="553752"/>
</p:tagLst>
</file>

<file path=ppt/tags/tag265.xml><?xml version="1.0" encoding="utf-8"?>
<p:tagLst xmlns:p="http://schemas.openxmlformats.org/presentationml/2006/main">
  <p:tag name="PA" val="v5.2.9"/>
  <p:tag name="RESOURCELIBID_ANIM" val="553752"/>
</p:tagLst>
</file>

<file path=ppt/tags/tag266.xml><?xml version="1.0" encoding="utf-8"?>
<p:tagLst xmlns:p="http://schemas.openxmlformats.org/presentationml/2006/main">
  <p:tag name="PA" val="v5.2.9"/>
  <p:tag name="RESOURCELIBID_ANIM" val="553752"/>
</p:tagLst>
</file>

<file path=ppt/tags/tag267.xml><?xml version="1.0" encoding="utf-8"?>
<p:tagLst xmlns:p="http://schemas.openxmlformats.org/presentationml/2006/main">
  <p:tag name="PA" val="v5.2.9"/>
  <p:tag name="RESOURCELIBID_ANIM" val="553752"/>
</p:tagLst>
</file>

<file path=ppt/tags/tag268.xml><?xml version="1.0" encoding="utf-8"?>
<p:tagLst xmlns:p="http://schemas.openxmlformats.org/presentationml/2006/main">
  <p:tag name="PA" val="v5.2.9"/>
  <p:tag name="RESOURCELIBID_ANIM" val="553752"/>
</p:tagLst>
</file>

<file path=ppt/tags/tag269.xml><?xml version="1.0" encoding="utf-8"?>
<p:tagLst xmlns:p="http://schemas.openxmlformats.org/presentationml/2006/main">
  <p:tag name="PA" val="v5.2.9"/>
  <p:tag name="RESOURCELIBID_ANIM" val="553752"/>
</p:tagLst>
</file>

<file path=ppt/tags/tag27.xml><?xml version="1.0" encoding="utf-8"?>
<p:tagLst xmlns:p="http://schemas.openxmlformats.org/presentationml/2006/main">
  <p:tag name="PA" val="v5.2.9"/>
</p:tagLst>
</file>

<file path=ppt/tags/tag270.xml><?xml version="1.0" encoding="utf-8"?>
<p:tagLst xmlns:p="http://schemas.openxmlformats.org/presentationml/2006/main">
  <p:tag name="PA" val="v5.2.9"/>
</p:tagLst>
</file>

<file path=ppt/tags/tag271.xml><?xml version="1.0" encoding="utf-8"?>
<p:tagLst xmlns:p="http://schemas.openxmlformats.org/presentationml/2006/main">
  <p:tag name="PA" val="v5.2.9"/>
</p:tagLst>
</file>

<file path=ppt/tags/tag272.xml><?xml version="1.0" encoding="utf-8"?>
<p:tagLst xmlns:p="http://schemas.openxmlformats.org/presentationml/2006/main">
  <p:tag name="PA" val="v5.2.9"/>
</p:tagLst>
</file>

<file path=ppt/tags/tag273.xml><?xml version="1.0" encoding="utf-8"?>
<p:tagLst xmlns:p="http://schemas.openxmlformats.org/presentationml/2006/main">
  <p:tag name="PA" val="v5.2.9"/>
</p:tagLst>
</file>

<file path=ppt/tags/tag274.xml><?xml version="1.0" encoding="utf-8"?>
<p:tagLst xmlns:p="http://schemas.openxmlformats.org/presentationml/2006/main">
  <p:tag name="PA" val="v5.2.9"/>
</p:tagLst>
</file>

<file path=ppt/tags/tag275.xml><?xml version="1.0" encoding="utf-8"?>
<p:tagLst xmlns:p="http://schemas.openxmlformats.org/presentationml/2006/main">
  <p:tag name="PA" val="v5.2.9"/>
  <p:tag name="RESOURCELIBID_ANIM" val="553752"/>
</p:tagLst>
</file>

<file path=ppt/tags/tag276.xml><?xml version="1.0" encoding="utf-8"?>
<p:tagLst xmlns:p="http://schemas.openxmlformats.org/presentationml/2006/main">
  <p:tag name="PA" val="v5.2.9"/>
  <p:tag name="RESOURCELIBID_ANIM" val="553752"/>
</p:tagLst>
</file>

<file path=ppt/tags/tag277.xml><?xml version="1.0" encoding="utf-8"?>
<p:tagLst xmlns:p="http://schemas.openxmlformats.org/presentationml/2006/main">
  <p:tag name="PA" val="v5.2.9"/>
</p:tagLst>
</file>

<file path=ppt/tags/tag278.xml><?xml version="1.0" encoding="utf-8"?>
<p:tagLst xmlns:p="http://schemas.openxmlformats.org/presentationml/2006/main">
  <p:tag name="PA" val="v5.2.9"/>
</p:tagLst>
</file>

<file path=ppt/tags/tag279.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80.xml><?xml version="1.0" encoding="utf-8"?>
<p:tagLst xmlns:p="http://schemas.openxmlformats.org/presentationml/2006/main">
  <p:tag name="PA" val="v5.2.9"/>
</p:tagLst>
</file>

<file path=ppt/tags/tag281.xml><?xml version="1.0" encoding="utf-8"?>
<p:tagLst xmlns:p="http://schemas.openxmlformats.org/presentationml/2006/main">
  <p:tag name="PA" val="v5.2.9"/>
  <p:tag name="RESOURCELIBID_ANIM" val="553752"/>
</p:tagLst>
</file>

<file path=ppt/tags/tag282.xml><?xml version="1.0" encoding="utf-8"?>
<p:tagLst xmlns:p="http://schemas.openxmlformats.org/presentationml/2006/main">
  <p:tag name="PA" val="v5.2.9"/>
</p:tagLst>
</file>

<file path=ppt/tags/tag283.xml><?xml version="1.0" encoding="utf-8"?>
<p:tagLst xmlns:p="http://schemas.openxmlformats.org/presentationml/2006/main">
  <p:tag name="PA" val="v5.2.9"/>
</p:tagLst>
</file>

<file path=ppt/tags/tag284.xml><?xml version="1.0" encoding="utf-8"?>
<p:tagLst xmlns:p="http://schemas.openxmlformats.org/presentationml/2006/main">
  <p:tag name="PA" val="v5.2.9"/>
</p:tagLst>
</file>

<file path=ppt/tags/tag285.xml><?xml version="1.0" encoding="utf-8"?>
<p:tagLst xmlns:p="http://schemas.openxmlformats.org/presentationml/2006/main">
  <p:tag name="PA" val="v5.2.9"/>
</p:tagLst>
</file>

<file path=ppt/tags/tag286.xml><?xml version="1.0" encoding="utf-8"?>
<p:tagLst xmlns:p="http://schemas.openxmlformats.org/presentationml/2006/main">
  <p:tag name="PA" val="v5.2.9"/>
</p:tagLst>
</file>

<file path=ppt/tags/tag287.xml><?xml version="1.0" encoding="utf-8"?>
<p:tagLst xmlns:p="http://schemas.openxmlformats.org/presentationml/2006/main">
  <p:tag name="PA" val="v5.2.9"/>
</p:tagLst>
</file>

<file path=ppt/tags/tag288.xml><?xml version="1.0" encoding="utf-8"?>
<p:tagLst xmlns:p="http://schemas.openxmlformats.org/presentationml/2006/main">
  <p:tag name="PA" val="v5.2.9"/>
</p:tagLst>
</file>

<file path=ppt/tags/tag289.xml><?xml version="1.0" encoding="utf-8"?>
<p:tagLst xmlns:p="http://schemas.openxmlformats.org/presentationml/2006/main">
  <p:tag name="PA" val="v5.2.9"/>
</p:tagLst>
</file>

<file path=ppt/tags/tag29.xml><?xml version="1.0" encoding="utf-8"?>
<p:tagLst xmlns:p="http://schemas.openxmlformats.org/presentationml/2006/main">
  <p:tag name="PA" val="v5.2.9"/>
  <p:tag name="RESOURCELIBID_ANIM" val="553752"/>
</p:tagLst>
</file>

<file path=ppt/tags/tag290.xml><?xml version="1.0" encoding="utf-8"?>
<p:tagLst xmlns:p="http://schemas.openxmlformats.org/presentationml/2006/main">
  <p:tag name="PA" val="v5.2.9"/>
</p:tagLst>
</file>

<file path=ppt/tags/tag291.xml><?xml version="1.0" encoding="utf-8"?>
<p:tagLst xmlns:p="http://schemas.openxmlformats.org/presentationml/2006/main">
  <p:tag name="PA" val="v5.2.9"/>
</p:tagLst>
</file>

<file path=ppt/tags/tag292.xml><?xml version="1.0" encoding="utf-8"?>
<p:tagLst xmlns:p="http://schemas.openxmlformats.org/presentationml/2006/main">
  <p:tag name="PA" val="v5.2.9"/>
</p:tagLst>
</file>

<file path=ppt/tags/tag293.xml><?xml version="1.0" encoding="utf-8"?>
<p:tagLst xmlns:p="http://schemas.openxmlformats.org/presentationml/2006/main">
  <p:tag name="PA" val="v5.2.9"/>
</p:tagLst>
</file>

<file path=ppt/tags/tag294.xml><?xml version="1.0" encoding="utf-8"?>
<p:tagLst xmlns:p="http://schemas.openxmlformats.org/presentationml/2006/main">
  <p:tag name="PA" val="v5.2.9"/>
</p:tagLst>
</file>

<file path=ppt/tags/tag295.xml><?xml version="1.0" encoding="utf-8"?>
<p:tagLst xmlns:p="http://schemas.openxmlformats.org/presentationml/2006/main">
  <p:tag name="PA" val="v5.2.9"/>
</p:tagLst>
</file>

<file path=ppt/tags/tag296.xml><?xml version="1.0" encoding="utf-8"?>
<p:tagLst xmlns:p="http://schemas.openxmlformats.org/presentationml/2006/main">
  <p:tag name="PA" val="v5.2.9"/>
</p:tagLst>
</file>

<file path=ppt/tags/tag297.xml><?xml version="1.0" encoding="utf-8"?>
<p:tagLst xmlns:p="http://schemas.openxmlformats.org/presentationml/2006/main">
  <p:tag name="PA" val="v5.2.9"/>
</p:tagLst>
</file>

<file path=ppt/tags/tag298.xml><?xml version="1.0" encoding="utf-8"?>
<p:tagLst xmlns:p="http://schemas.openxmlformats.org/presentationml/2006/main">
  <p:tag name="PA" val="v5.2.9"/>
</p:tagLst>
</file>

<file path=ppt/tags/tag299.xml><?xml version="1.0" encoding="utf-8"?>
<p:tagLst xmlns:p="http://schemas.openxmlformats.org/presentationml/2006/main">
  <p:tag name="PA" val="v5.2.9"/>
</p:tagLst>
</file>

<file path=ppt/tags/tag3.xml><?xml version="1.0" encoding="utf-8"?>
<p:tagLst xmlns:p="http://schemas.openxmlformats.org/presentationml/2006/main">
  <p:tag name="PA" val="v5.2.9"/>
  <p:tag name="RESOURCELIBID_ANIM" val="553752"/>
</p:tagLst>
</file>

<file path=ppt/tags/tag30.xml><?xml version="1.0" encoding="utf-8"?>
<p:tagLst xmlns:p="http://schemas.openxmlformats.org/presentationml/2006/main">
  <p:tag name="PA" val="v5.2.9"/>
</p:tagLst>
</file>

<file path=ppt/tags/tag300.xml><?xml version="1.0" encoding="utf-8"?>
<p:tagLst xmlns:p="http://schemas.openxmlformats.org/presentationml/2006/main">
  <p:tag name="PA" val="v5.2.9"/>
</p:tagLst>
</file>

<file path=ppt/tags/tag301.xml><?xml version="1.0" encoding="utf-8"?>
<p:tagLst xmlns:p="http://schemas.openxmlformats.org/presentationml/2006/main">
  <p:tag name="PA" val="v5.2.9"/>
</p:tagLst>
</file>

<file path=ppt/tags/tag302.xml><?xml version="1.0" encoding="utf-8"?>
<p:tagLst xmlns:p="http://schemas.openxmlformats.org/presentationml/2006/main">
  <p:tag name="PA" val="v5.2.9"/>
</p:tagLst>
</file>

<file path=ppt/tags/tag303.xml><?xml version="1.0" encoding="utf-8"?>
<p:tagLst xmlns:p="http://schemas.openxmlformats.org/presentationml/2006/main">
  <p:tag name="PA" val="v5.2.9"/>
</p:tagLst>
</file>

<file path=ppt/tags/tag304.xml><?xml version="1.0" encoding="utf-8"?>
<p:tagLst xmlns:p="http://schemas.openxmlformats.org/presentationml/2006/main">
  <p:tag name="PA" val="v5.2.9"/>
</p:tagLst>
</file>

<file path=ppt/tags/tag305.xml><?xml version="1.0" encoding="utf-8"?>
<p:tagLst xmlns:p="http://schemas.openxmlformats.org/presentationml/2006/main">
  <p:tag name="PA" val="v5.2.9"/>
</p:tagLst>
</file>

<file path=ppt/tags/tag306.xml><?xml version="1.0" encoding="utf-8"?>
<p:tagLst xmlns:p="http://schemas.openxmlformats.org/presentationml/2006/main">
  <p:tag name="PA" val="v5.2.9"/>
</p:tagLst>
</file>

<file path=ppt/tags/tag307.xml><?xml version="1.0" encoding="utf-8"?>
<p:tagLst xmlns:p="http://schemas.openxmlformats.org/presentationml/2006/main">
  <p:tag name="PA" val="v5.2.9"/>
</p:tagLst>
</file>

<file path=ppt/tags/tag308.xml><?xml version="1.0" encoding="utf-8"?>
<p:tagLst xmlns:p="http://schemas.openxmlformats.org/presentationml/2006/main">
  <p:tag name="PA" val="v5.2.9"/>
</p:tagLst>
</file>

<file path=ppt/tags/tag309.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10.xml><?xml version="1.0" encoding="utf-8"?>
<p:tagLst xmlns:p="http://schemas.openxmlformats.org/presentationml/2006/main">
  <p:tag name="PA" val="v5.2.9"/>
</p:tagLst>
</file>

<file path=ppt/tags/tag311.xml><?xml version="1.0" encoding="utf-8"?>
<p:tagLst xmlns:p="http://schemas.openxmlformats.org/presentationml/2006/main">
  <p:tag name="PA" val="v5.2.9"/>
</p:tagLst>
</file>

<file path=ppt/tags/tag312.xml><?xml version="1.0" encoding="utf-8"?>
<p:tagLst xmlns:p="http://schemas.openxmlformats.org/presentationml/2006/main">
  <p:tag name="PA" val="v5.2.9"/>
</p:tagLst>
</file>

<file path=ppt/tags/tag313.xml><?xml version="1.0" encoding="utf-8"?>
<p:tagLst xmlns:p="http://schemas.openxmlformats.org/presentationml/2006/main">
  <p:tag name="PA" val="v5.2.9"/>
</p:tagLst>
</file>

<file path=ppt/tags/tag314.xml><?xml version="1.0" encoding="utf-8"?>
<p:tagLst xmlns:p="http://schemas.openxmlformats.org/presentationml/2006/main">
  <p:tag name="PA" val="v5.2.9"/>
</p:tagLst>
</file>

<file path=ppt/tags/tag315.xml><?xml version="1.0" encoding="utf-8"?>
<p:tagLst xmlns:p="http://schemas.openxmlformats.org/presentationml/2006/main">
  <p:tag name="PA" val="v5.2.9"/>
</p:tagLst>
</file>

<file path=ppt/tags/tag316.xml><?xml version="1.0" encoding="utf-8"?>
<p:tagLst xmlns:p="http://schemas.openxmlformats.org/presentationml/2006/main">
  <p:tag name="PA" val="v5.2.9"/>
</p:tagLst>
</file>

<file path=ppt/tags/tag317.xml><?xml version="1.0" encoding="utf-8"?>
<p:tagLst xmlns:p="http://schemas.openxmlformats.org/presentationml/2006/main">
  <p:tag name="PA" val="v5.2.9"/>
</p:tagLst>
</file>

<file path=ppt/tags/tag318.xml><?xml version="1.0" encoding="utf-8"?>
<p:tagLst xmlns:p="http://schemas.openxmlformats.org/presentationml/2006/main">
  <p:tag name="PA" val="v5.2.9"/>
</p:tagLst>
</file>

<file path=ppt/tags/tag319.xml><?xml version="1.0" encoding="utf-8"?>
<p:tagLst xmlns:p="http://schemas.openxmlformats.org/presentationml/2006/main">
  <p:tag name="PA" val="v5.2.9"/>
</p:tagLst>
</file>

<file path=ppt/tags/tag32.xml><?xml version="1.0" encoding="utf-8"?>
<p:tagLst xmlns:p="http://schemas.openxmlformats.org/presentationml/2006/main">
  <p:tag name="PA" val="v5.2.9"/>
  <p:tag name="RESOURCELIBID_ANIM" val="553752"/>
</p:tagLst>
</file>

<file path=ppt/tags/tag320.xml><?xml version="1.0" encoding="utf-8"?>
<p:tagLst xmlns:p="http://schemas.openxmlformats.org/presentationml/2006/main">
  <p:tag name="PA" val="v5.2.9"/>
</p:tagLst>
</file>

<file path=ppt/tags/tag321.xml><?xml version="1.0" encoding="utf-8"?>
<p:tagLst xmlns:p="http://schemas.openxmlformats.org/presentationml/2006/main">
  <p:tag name="PA" val="v5.2.9"/>
</p:tagLst>
</file>

<file path=ppt/tags/tag322.xml><?xml version="1.0" encoding="utf-8"?>
<p:tagLst xmlns:p="http://schemas.openxmlformats.org/presentationml/2006/main">
  <p:tag name="PA" val="v5.2.9"/>
  <p:tag name="RESOURCELIBID_ANIM" val="553752"/>
</p:tagLst>
</file>

<file path=ppt/tags/tag323.xml><?xml version="1.0" encoding="utf-8"?>
<p:tagLst xmlns:p="http://schemas.openxmlformats.org/presentationml/2006/main">
  <p:tag name="PA" val="v5.2.9"/>
</p:tagLst>
</file>

<file path=ppt/tags/tag324.xml><?xml version="1.0" encoding="utf-8"?>
<p:tagLst xmlns:p="http://schemas.openxmlformats.org/presentationml/2006/main">
  <p:tag name="PA" val="v5.2.9"/>
</p:tagLst>
</file>

<file path=ppt/tags/tag325.xml><?xml version="1.0" encoding="utf-8"?>
<p:tagLst xmlns:p="http://schemas.openxmlformats.org/presentationml/2006/main">
  <p:tag name="PA" val="v5.2.9"/>
</p:tagLst>
</file>

<file path=ppt/tags/tag326.xml><?xml version="1.0" encoding="utf-8"?>
<p:tagLst xmlns:p="http://schemas.openxmlformats.org/presentationml/2006/main">
  <p:tag name="PA" val="v5.2.9"/>
</p:tagLst>
</file>

<file path=ppt/tags/tag327.xml><?xml version="1.0" encoding="utf-8"?>
<p:tagLst xmlns:p="http://schemas.openxmlformats.org/presentationml/2006/main">
  <p:tag name="PA" val="v5.2.9"/>
</p:tagLst>
</file>

<file path=ppt/tags/tag328.xml><?xml version="1.0" encoding="utf-8"?>
<p:tagLst xmlns:p="http://schemas.openxmlformats.org/presentationml/2006/main">
  <p:tag name="PA" val="v5.2.9"/>
</p:tagLst>
</file>

<file path=ppt/tags/tag329.xml><?xml version="1.0" encoding="utf-8"?>
<p:tagLst xmlns:p="http://schemas.openxmlformats.org/presentationml/2006/main">
  <p:tag name="PA" val="v5.2.9"/>
  <p:tag name="RESOURCELIBID_ANIM" val="553752"/>
</p:tagLst>
</file>

<file path=ppt/tags/tag33.xml><?xml version="1.0" encoding="utf-8"?>
<p:tagLst xmlns:p="http://schemas.openxmlformats.org/presentationml/2006/main">
  <p:tag name="PA" val="v5.2.9"/>
</p:tagLst>
</file>

<file path=ppt/tags/tag330.xml><?xml version="1.0" encoding="utf-8"?>
<p:tagLst xmlns:p="http://schemas.openxmlformats.org/presentationml/2006/main">
  <p:tag name="PA" val="v5.2.9"/>
  <p:tag name="RESOURCELIBID_ANIM" val="553752"/>
</p:tagLst>
</file>

<file path=ppt/tags/tag331.xml><?xml version="1.0" encoding="utf-8"?>
<p:tagLst xmlns:p="http://schemas.openxmlformats.org/presentationml/2006/main">
  <p:tag name="PA" val="v5.2.9"/>
</p:tagLst>
</file>

<file path=ppt/tags/tag332.xml><?xml version="1.0" encoding="utf-8"?>
<p:tagLst xmlns:p="http://schemas.openxmlformats.org/presentationml/2006/main">
  <p:tag name="PA" val="v5.2.9"/>
</p:tagLst>
</file>

<file path=ppt/tags/tag333.xml><?xml version="1.0" encoding="utf-8"?>
<p:tagLst xmlns:p="http://schemas.openxmlformats.org/presentationml/2006/main">
  <p:tag name="PA" val="v5.2.9"/>
</p:tagLst>
</file>

<file path=ppt/tags/tag334.xml><?xml version="1.0" encoding="utf-8"?>
<p:tagLst xmlns:p="http://schemas.openxmlformats.org/presentationml/2006/main">
  <p:tag name="PA" val="v5.2.9"/>
</p:tagLst>
</file>

<file path=ppt/tags/tag335.xml><?xml version="1.0" encoding="utf-8"?>
<p:tagLst xmlns:p="http://schemas.openxmlformats.org/presentationml/2006/main">
  <p:tag name="PA" val="v5.2.9"/>
  <p:tag name="RESOURCELIBID_ANIM" val="553752"/>
</p:tagLst>
</file>

<file path=ppt/tags/tag336.xml><?xml version="1.0" encoding="utf-8"?>
<p:tagLst xmlns:p="http://schemas.openxmlformats.org/presentationml/2006/main">
  <p:tag name="PA" val="v5.2.9"/>
</p:tagLst>
</file>

<file path=ppt/tags/tag337.xml><?xml version="1.0" encoding="utf-8"?>
<p:tagLst xmlns:p="http://schemas.openxmlformats.org/presentationml/2006/main">
  <p:tag name="PA" val="v5.2.9"/>
</p:tagLst>
</file>

<file path=ppt/tags/tag338.xml><?xml version="1.0" encoding="utf-8"?>
<p:tagLst xmlns:p="http://schemas.openxmlformats.org/presentationml/2006/main">
  <p:tag name="PA" val="v5.2.9"/>
</p:tagLst>
</file>

<file path=ppt/tags/tag339.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40.xml><?xml version="1.0" encoding="utf-8"?>
<p:tagLst xmlns:p="http://schemas.openxmlformats.org/presentationml/2006/main">
  <p:tag name="PA" val="v5.2.9"/>
</p:tagLst>
</file>

<file path=ppt/tags/tag341.xml><?xml version="1.0" encoding="utf-8"?>
<p:tagLst xmlns:p="http://schemas.openxmlformats.org/presentationml/2006/main">
  <p:tag name="PA" val="v5.2.9"/>
  <p:tag name="RESOURCELIBID_ANIM" val="553752"/>
</p:tagLst>
</file>

<file path=ppt/tags/tag342.xml><?xml version="1.0" encoding="utf-8"?>
<p:tagLst xmlns:p="http://schemas.openxmlformats.org/presentationml/2006/main">
  <p:tag name="PA" val="v5.2.9"/>
</p:tagLst>
</file>

<file path=ppt/tags/tag343.xml><?xml version="1.0" encoding="utf-8"?>
<p:tagLst xmlns:p="http://schemas.openxmlformats.org/presentationml/2006/main">
  <p:tag name="PA" val="v5.2.9"/>
</p:tagLst>
</file>

<file path=ppt/tags/tag344.xml><?xml version="1.0" encoding="utf-8"?>
<p:tagLst xmlns:p="http://schemas.openxmlformats.org/presentationml/2006/main">
  <p:tag name="PA" val="v5.2.9"/>
</p:tagLst>
</file>

<file path=ppt/tags/tag345.xml><?xml version="1.0" encoding="utf-8"?>
<p:tagLst xmlns:p="http://schemas.openxmlformats.org/presentationml/2006/main">
  <p:tag name="PA" val="v5.2.9"/>
</p:tagLst>
</file>

<file path=ppt/tags/tag346.xml><?xml version="1.0" encoding="utf-8"?>
<p:tagLst xmlns:p="http://schemas.openxmlformats.org/presentationml/2006/main">
  <p:tag name="PA" val="v5.2.9"/>
</p:tagLst>
</file>

<file path=ppt/tags/tag347.xml><?xml version="1.0" encoding="utf-8"?>
<p:tagLst xmlns:p="http://schemas.openxmlformats.org/presentationml/2006/main">
  <p:tag name="PA" val="v5.2.9"/>
</p:tagLst>
</file>

<file path=ppt/tags/tag348.xml><?xml version="1.0" encoding="utf-8"?>
<p:tagLst xmlns:p="http://schemas.openxmlformats.org/presentationml/2006/main">
  <p:tag name="PA" val="v5.2.9"/>
</p:tagLst>
</file>

<file path=ppt/tags/tag349.xml><?xml version="1.0" encoding="utf-8"?>
<p:tagLst xmlns:p="http://schemas.openxmlformats.org/presentationml/2006/main">
  <p:tag name="PA" val="v5.2.9"/>
</p:tagLst>
</file>

<file path=ppt/tags/tag35.xml><?xml version="1.0" encoding="utf-8"?>
<p:tagLst xmlns:p="http://schemas.openxmlformats.org/presentationml/2006/main">
  <p:tag name="PA" val="v5.2.9"/>
  <p:tag name="RESOURCELIBID_ANIM" val="553752"/>
</p:tagLst>
</file>

<file path=ppt/tags/tag350.xml><?xml version="1.0" encoding="utf-8"?>
<p:tagLst xmlns:p="http://schemas.openxmlformats.org/presentationml/2006/main">
  <p:tag name="PA" val="v5.2.9"/>
</p:tagLst>
</file>

<file path=ppt/tags/tag351.xml><?xml version="1.0" encoding="utf-8"?>
<p:tagLst xmlns:p="http://schemas.openxmlformats.org/presentationml/2006/main">
  <p:tag name="PA" val="v5.2.9"/>
</p:tagLst>
</file>

<file path=ppt/tags/tag352.xml><?xml version="1.0" encoding="utf-8"?>
<p:tagLst xmlns:p="http://schemas.openxmlformats.org/presentationml/2006/main">
  <p:tag name="PA" val="v5.2.9"/>
  <p:tag name="RESOURCELIBID_ANIM" val="553752"/>
</p:tagLst>
</file>

<file path=ppt/tags/tag353.xml><?xml version="1.0" encoding="utf-8"?>
<p:tagLst xmlns:p="http://schemas.openxmlformats.org/presentationml/2006/main">
  <p:tag name="PA" val="v5.2.9"/>
</p:tagLst>
</file>

<file path=ppt/tags/tag354.xml><?xml version="1.0" encoding="utf-8"?>
<p:tagLst xmlns:p="http://schemas.openxmlformats.org/presentationml/2006/main">
  <p:tag name="PA" val="v5.2.9"/>
</p:tagLst>
</file>

<file path=ppt/tags/tag355.xml><?xml version="1.0" encoding="utf-8"?>
<p:tagLst xmlns:p="http://schemas.openxmlformats.org/presentationml/2006/main">
  <p:tag name="PA" val="v5.2.9"/>
</p:tagLst>
</file>

<file path=ppt/tags/tag356.xml><?xml version="1.0" encoding="utf-8"?>
<p:tagLst xmlns:p="http://schemas.openxmlformats.org/presentationml/2006/main">
  <p:tag name="PA" val="v5.2.9"/>
</p:tagLst>
</file>

<file path=ppt/tags/tag357.xml><?xml version="1.0" encoding="utf-8"?>
<p:tagLst xmlns:p="http://schemas.openxmlformats.org/presentationml/2006/main">
  <p:tag name="PA" val="v5.2.9"/>
</p:tagLst>
</file>

<file path=ppt/tags/tag358.xml><?xml version="1.0" encoding="utf-8"?>
<p:tagLst xmlns:p="http://schemas.openxmlformats.org/presentationml/2006/main">
  <p:tag name="PA" val="v5.2.9"/>
</p:tagLst>
</file>

<file path=ppt/tags/tag359.xml><?xml version="1.0" encoding="utf-8"?>
<p:tagLst xmlns:p="http://schemas.openxmlformats.org/presentationml/2006/main">
  <p:tag name="PA" val="v5.2.9"/>
  <p:tag name="RESOURCELIBID_ANIM" val="553752"/>
</p:tagLst>
</file>

<file path=ppt/tags/tag36.xml><?xml version="1.0" encoding="utf-8"?>
<p:tagLst xmlns:p="http://schemas.openxmlformats.org/presentationml/2006/main">
  <p:tag name="PA" val="v5.2.9"/>
  <p:tag name="RESOURCELIBID_ANIM" val="553752"/>
</p:tagLst>
</file>

<file path=ppt/tags/tag360.xml><?xml version="1.0" encoding="utf-8"?>
<p:tagLst xmlns:p="http://schemas.openxmlformats.org/presentationml/2006/main">
  <p:tag name="PA" val="v5.2.9"/>
</p:tagLst>
</file>

<file path=ppt/tags/tag361.xml><?xml version="1.0" encoding="utf-8"?>
<p:tagLst xmlns:p="http://schemas.openxmlformats.org/presentationml/2006/main">
  <p:tag name="PA" val="v5.2.9"/>
</p:tagLst>
</file>

<file path=ppt/tags/tag362.xml><?xml version="1.0" encoding="utf-8"?>
<p:tagLst xmlns:p="http://schemas.openxmlformats.org/presentationml/2006/main">
  <p:tag name="PA" val="v5.2.9"/>
</p:tagLst>
</file>

<file path=ppt/tags/tag363.xml><?xml version="1.0" encoding="utf-8"?>
<p:tagLst xmlns:p="http://schemas.openxmlformats.org/presentationml/2006/main">
  <p:tag name="PA" val="v5.2.9"/>
</p:tagLst>
</file>

<file path=ppt/tags/tag364.xml><?xml version="1.0" encoding="utf-8"?>
<p:tagLst xmlns:p="http://schemas.openxmlformats.org/presentationml/2006/main">
  <p:tag name="PA" val="v5.2.9"/>
</p:tagLst>
</file>

<file path=ppt/tags/tag365.xml><?xml version="1.0" encoding="utf-8"?>
<p:tagLst xmlns:p="http://schemas.openxmlformats.org/presentationml/2006/main">
  <p:tag name="PA" val="v5.2.9"/>
  <p:tag name="RESOURCELIBID_ANIM" val="553752"/>
</p:tagLst>
</file>

<file path=ppt/tags/tag366.xml><?xml version="1.0" encoding="utf-8"?>
<p:tagLst xmlns:p="http://schemas.openxmlformats.org/presentationml/2006/main">
  <p:tag name="PA" val="v5.2.9"/>
  <p:tag name="RESOURCELIBID_ANIM" val="553752"/>
</p:tagLst>
</file>

<file path=ppt/tags/tag367.xml><?xml version="1.0" encoding="utf-8"?>
<p:tagLst xmlns:p="http://schemas.openxmlformats.org/presentationml/2006/main">
  <p:tag name="PA" val="v5.2.9"/>
  <p:tag name="RESOURCELIBID_ANIM" val="553752"/>
</p:tagLst>
</file>

<file path=ppt/tags/tag368.xml><?xml version="1.0" encoding="utf-8"?>
<p:tagLst xmlns:p="http://schemas.openxmlformats.org/presentationml/2006/main">
  <p:tag name="PA" val="v5.2.9"/>
</p:tagLst>
</file>

<file path=ppt/tags/tag369.xml><?xml version="1.0" encoding="utf-8"?>
<p:tagLst xmlns:p="http://schemas.openxmlformats.org/presentationml/2006/main">
  <p:tag name="PA" val="v5.2.9"/>
</p:tagLst>
</file>

<file path=ppt/tags/tag37.xml><?xml version="1.0" encoding="utf-8"?>
<p:tagLst xmlns:p="http://schemas.openxmlformats.org/presentationml/2006/main">
  <p:tag name="PA" val="v5.2.9"/>
  <p:tag name="RESOURCELIBID_ANIM" val="553752"/>
</p:tagLst>
</file>

<file path=ppt/tags/tag370.xml><?xml version="1.0" encoding="utf-8"?>
<p:tagLst xmlns:p="http://schemas.openxmlformats.org/presentationml/2006/main">
  <p:tag name="PA" val="v5.2.9"/>
</p:tagLst>
</file>

<file path=ppt/tags/tag371.xml><?xml version="1.0" encoding="utf-8"?>
<p:tagLst xmlns:p="http://schemas.openxmlformats.org/presentationml/2006/main">
  <p:tag name="PA" val="v5.2.9"/>
</p:tagLst>
</file>

<file path=ppt/tags/tag372.xml><?xml version="1.0" encoding="utf-8"?>
<p:tagLst xmlns:p="http://schemas.openxmlformats.org/presentationml/2006/main">
  <p:tag name="PA" val="v5.2.9"/>
  <p:tag name="RESOURCELIBID_ANIM" val="553752"/>
</p:tagLst>
</file>

<file path=ppt/tags/tag373.xml><?xml version="1.0" encoding="utf-8"?>
<p:tagLst xmlns:p="http://schemas.openxmlformats.org/presentationml/2006/main">
  <p:tag name="PA" val="v5.2.9"/>
  <p:tag name="RESOURCELIBID_ANIM" val="553752"/>
</p:tagLst>
</file>

<file path=ppt/tags/tag374.xml><?xml version="1.0" encoding="utf-8"?>
<p:tagLst xmlns:p="http://schemas.openxmlformats.org/presentationml/2006/main">
  <p:tag name="PA" val="v5.2.9"/>
  <p:tag name="RESOURCELIBID_ANIM" val="553752"/>
</p:tagLst>
</file>

<file path=ppt/tags/tag375.xml><?xml version="1.0" encoding="utf-8"?>
<p:tagLst xmlns:p="http://schemas.openxmlformats.org/presentationml/2006/main">
  <p:tag name="PA" val="v5.2.9"/>
  <p:tag name="RESOURCELIBID_ANIM" val="553752"/>
</p:tagLst>
</file>

<file path=ppt/tags/tag376.xml><?xml version="1.0" encoding="utf-8"?>
<p:tagLst xmlns:p="http://schemas.openxmlformats.org/presentationml/2006/main">
  <p:tag name="PA" val="v5.2.9"/>
  <p:tag name="RESOURCELIBID_ANIM" val="553752"/>
</p:tagLst>
</file>

<file path=ppt/tags/tag377.xml><?xml version="1.0" encoding="utf-8"?>
<p:tagLst xmlns:p="http://schemas.openxmlformats.org/presentationml/2006/main">
  <p:tag name="PA" val="v5.2.9"/>
  <p:tag name="RESOURCELIBID_ANIM" val="553752"/>
</p:tagLst>
</file>

<file path=ppt/tags/tag378.xml><?xml version="1.0" encoding="utf-8"?>
<p:tagLst xmlns:p="http://schemas.openxmlformats.org/presentationml/2006/main">
  <p:tag name="PA" val="v5.2.9"/>
  <p:tag name="RESOURCELIBID_ANIM" val="553752"/>
</p:tagLst>
</file>

<file path=ppt/tags/tag379.xml><?xml version="1.0" encoding="utf-8"?>
<p:tagLst xmlns:p="http://schemas.openxmlformats.org/presentationml/2006/main">
  <p:tag name="PA" val="v5.2.9"/>
  <p:tag name="RESOURCELIBID_ANIM" val="553752"/>
</p:tagLst>
</file>

<file path=ppt/tags/tag38.xml><?xml version="1.0" encoding="utf-8"?>
<p:tagLst xmlns:p="http://schemas.openxmlformats.org/presentationml/2006/main">
  <p:tag name="PA" val="v5.2.9"/>
  <p:tag name="RESOURCELIBID_ANIM" val="553752"/>
</p:tagLst>
</file>

<file path=ppt/tags/tag380.xml><?xml version="1.0" encoding="utf-8"?>
<p:tagLst xmlns:p="http://schemas.openxmlformats.org/presentationml/2006/main">
  <p:tag name="PA" val="v5.2.9"/>
  <p:tag name="RESOURCELIBID_ANIM" val="553752"/>
</p:tagLst>
</file>

<file path=ppt/tags/tag381.xml><?xml version="1.0" encoding="utf-8"?>
<p:tagLst xmlns:p="http://schemas.openxmlformats.org/presentationml/2006/main">
  <p:tag name="PA" val="v5.2.9"/>
</p:tagLst>
</file>

<file path=ppt/tags/tag382.xml><?xml version="1.0" encoding="utf-8"?>
<p:tagLst xmlns:p="http://schemas.openxmlformats.org/presentationml/2006/main">
  <p:tag name="PA" val="v5.2.9"/>
</p:tagLst>
</file>

<file path=ppt/tags/tag383.xml><?xml version="1.0" encoding="utf-8"?>
<p:tagLst xmlns:p="http://schemas.openxmlformats.org/presentationml/2006/main">
  <p:tag name="PA" val="v5.2.9"/>
</p:tagLst>
</file>

<file path=ppt/tags/tag384.xml><?xml version="1.0" encoding="utf-8"?>
<p:tagLst xmlns:p="http://schemas.openxmlformats.org/presentationml/2006/main">
  <p:tag name="PA" val="v5.2.9"/>
  <p:tag name="RESOURCELIBID_ANIM" val="553752"/>
</p:tagLst>
</file>

<file path=ppt/tags/tag385.xml><?xml version="1.0" encoding="utf-8"?>
<p:tagLst xmlns:p="http://schemas.openxmlformats.org/presentationml/2006/main">
  <p:tag name="PA" val="v5.2.9"/>
</p:tagLst>
</file>

<file path=ppt/tags/tag386.xml><?xml version="1.0" encoding="utf-8"?>
<p:tagLst xmlns:p="http://schemas.openxmlformats.org/presentationml/2006/main">
  <p:tag name="PA" val="v5.2.9"/>
</p:tagLst>
</file>

<file path=ppt/tags/tag387.xml><?xml version="1.0" encoding="utf-8"?>
<p:tagLst xmlns:p="http://schemas.openxmlformats.org/presentationml/2006/main">
  <p:tag name="PA" val="v5.2.9"/>
</p:tagLst>
</file>

<file path=ppt/tags/tag388.xml><?xml version="1.0" encoding="utf-8"?>
<p:tagLst xmlns:p="http://schemas.openxmlformats.org/presentationml/2006/main">
  <p:tag name="PA" val="v5.2.9"/>
  <p:tag name="RESOURCELIBID_ANIM" val="553752"/>
</p:tagLst>
</file>

<file path=ppt/tags/tag389.xml><?xml version="1.0" encoding="utf-8"?>
<p:tagLst xmlns:p="http://schemas.openxmlformats.org/presentationml/2006/main">
  <p:tag name="PA" val="v5.2.9"/>
</p:tagLst>
</file>

<file path=ppt/tags/tag39.xml><?xml version="1.0" encoding="utf-8"?>
<p:tagLst xmlns:p="http://schemas.openxmlformats.org/presentationml/2006/main">
  <p:tag name="PA" val="v5.2.9"/>
  <p:tag name="RESOURCELIBID_ANIM" val="553752"/>
</p:tagLst>
</file>

<file path=ppt/tags/tag390.xml><?xml version="1.0" encoding="utf-8"?>
<p:tagLst xmlns:p="http://schemas.openxmlformats.org/presentationml/2006/main">
  <p:tag name="PA" val="v5.2.9"/>
</p:tagLst>
</file>

<file path=ppt/tags/tag391.xml><?xml version="1.0" encoding="utf-8"?>
<p:tagLst xmlns:p="http://schemas.openxmlformats.org/presentationml/2006/main">
  <p:tag name="PA" val="v5.2.9"/>
</p:tagLst>
</file>

<file path=ppt/tags/tag392.xml><?xml version="1.0" encoding="utf-8"?>
<p:tagLst xmlns:p="http://schemas.openxmlformats.org/presentationml/2006/main">
  <p:tag name="PA" val="v5.2.9"/>
  <p:tag name="RESOURCELIBID_ANIM" val="553752"/>
</p:tagLst>
</file>

<file path=ppt/tags/tag393.xml><?xml version="1.0" encoding="utf-8"?>
<p:tagLst xmlns:p="http://schemas.openxmlformats.org/presentationml/2006/main">
  <p:tag name="PA" val="v5.2.9"/>
</p:tagLst>
</file>

<file path=ppt/tags/tag394.xml><?xml version="1.0" encoding="utf-8"?>
<p:tagLst xmlns:p="http://schemas.openxmlformats.org/presentationml/2006/main">
  <p:tag name="PA" val="v5.2.9"/>
</p:tagLst>
</file>

<file path=ppt/tags/tag395.xml><?xml version="1.0" encoding="utf-8"?>
<p:tagLst xmlns:p="http://schemas.openxmlformats.org/presentationml/2006/main">
  <p:tag name="PA" val="v5.2.9"/>
</p:tagLst>
</file>

<file path=ppt/tags/tag396.xml><?xml version="1.0" encoding="utf-8"?>
<p:tagLst xmlns:p="http://schemas.openxmlformats.org/presentationml/2006/main">
  <p:tag name="PA" val="v5.2.9"/>
  <p:tag name="RESOURCELIBID_ANIM" val="553752"/>
</p:tagLst>
</file>

<file path=ppt/tags/tag397.xml><?xml version="1.0" encoding="utf-8"?>
<p:tagLst xmlns:p="http://schemas.openxmlformats.org/presentationml/2006/main">
  <p:tag name="PA" val="v5.2.9"/>
</p:tagLst>
</file>

<file path=ppt/tags/tag398.xml><?xml version="1.0" encoding="utf-8"?>
<p:tagLst xmlns:p="http://schemas.openxmlformats.org/presentationml/2006/main">
  <p:tag name="PA" val="v5.2.9"/>
</p:tagLst>
</file>

<file path=ppt/tags/tag399.xml><?xml version="1.0" encoding="utf-8"?>
<p:tagLst xmlns:p="http://schemas.openxmlformats.org/presentationml/2006/main">
  <p:tag name="PA" val="v5.2.9"/>
</p:tagLst>
</file>

<file path=ppt/tags/tag4.xml><?xml version="1.0" encoding="utf-8"?>
<p:tagLst xmlns:p="http://schemas.openxmlformats.org/presentationml/2006/main">
  <p:tag name="PA" val="v5.2.9"/>
  <p:tag name="RESOURCELIBID_ANIM" val="553752"/>
</p:tagLst>
</file>

<file path=ppt/tags/tag40.xml><?xml version="1.0" encoding="utf-8"?>
<p:tagLst xmlns:p="http://schemas.openxmlformats.org/presentationml/2006/main">
  <p:tag name="PA" val="v5.2.9"/>
  <p:tag name="RESOURCELIBID_ANIM" val="553752"/>
</p:tagLst>
</file>

<file path=ppt/tags/tag400.xml><?xml version="1.0" encoding="utf-8"?>
<p:tagLst xmlns:p="http://schemas.openxmlformats.org/presentationml/2006/main">
  <p:tag name="PA" val="v5.2.9"/>
  <p:tag name="RESOURCELIBID_ANIM" val="553752"/>
</p:tagLst>
</file>

<file path=ppt/tags/tag401.xml><?xml version="1.0" encoding="utf-8"?>
<p:tagLst xmlns:p="http://schemas.openxmlformats.org/presentationml/2006/main">
  <p:tag name="PA" val="v5.2.9"/>
</p:tagLst>
</file>

<file path=ppt/tags/tag402.xml><?xml version="1.0" encoding="utf-8"?>
<p:tagLst xmlns:p="http://schemas.openxmlformats.org/presentationml/2006/main">
  <p:tag name="PA" val="v5.2.9"/>
</p:tagLst>
</file>

<file path=ppt/tags/tag403.xml><?xml version="1.0" encoding="utf-8"?>
<p:tagLst xmlns:p="http://schemas.openxmlformats.org/presentationml/2006/main">
  <p:tag name="PA" val="v5.2.9"/>
</p:tagLst>
</file>

<file path=ppt/tags/tag404.xml><?xml version="1.0" encoding="utf-8"?>
<p:tagLst xmlns:p="http://schemas.openxmlformats.org/presentationml/2006/main">
  <p:tag name="PA" val="v5.2.9"/>
  <p:tag name="RESOURCELIBID_ANIM" val="553752"/>
</p:tagLst>
</file>

<file path=ppt/tags/tag405.xml><?xml version="1.0" encoding="utf-8"?>
<p:tagLst xmlns:p="http://schemas.openxmlformats.org/presentationml/2006/main">
  <p:tag name="PA" val="v5.2.9"/>
</p:tagLst>
</file>

<file path=ppt/tags/tag406.xml><?xml version="1.0" encoding="utf-8"?>
<p:tagLst xmlns:p="http://schemas.openxmlformats.org/presentationml/2006/main">
  <p:tag name="PA" val="v5.2.9"/>
</p:tagLst>
</file>

<file path=ppt/tags/tag407.xml><?xml version="1.0" encoding="utf-8"?>
<p:tagLst xmlns:p="http://schemas.openxmlformats.org/presentationml/2006/main">
  <p:tag name="PA" val="v5.2.9"/>
</p:tagLst>
</file>

<file path=ppt/tags/tag408.xml><?xml version="1.0" encoding="utf-8"?>
<p:tagLst xmlns:p="http://schemas.openxmlformats.org/presentationml/2006/main">
  <p:tag name="PA" val="v5.2.9"/>
  <p:tag name="RESOURCELIBID_ANIM" val="553752"/>
</p:tagLst>
</file>

<file path=ppt/tags/tag409.xml><?xml version="1.0" encoding="utf-8"?>
<p:tagLst xmlns:p="http://schemas.openxmlformats.org/presentationml/2006/main">
  <p:tag name="PA" val="v5.2.9"/>
  <p:tag name="RESOURCELIBID_ANIM" val="553752"/>
</p:tagLst>
</file>

<file path=ppt/tags/tag41.xml><?xml version="1.0" encoding="utf-8"?>
<p:tagLst xmlns:p="http://schemas.openxmlformats.org/presentationml/2006/main">
  <p:tag name="PA" val="v5.2.9"/>
  <p:tag name="RESOURCELIBID_ANIM" val="553752"/>
</p:tagLst>
</file>

<file path=ppt/tags/tag410.xml><?xml version="1.0" encoding="utf-8"?>
<p:tagLst xmlns:p="http://schemas.openxmlformats.org/presentationml/2006/main">
  <p:tag name="PA" val="v5.2.9"/>
</p:tagLst>
</file>

<file path=ppt/tags/tag411.xml><?xml version="1.0" encoding="utf-8"?>
<p:tagLst xmlns:p="http://schemas.openxmlformats.org/presentationml/2006/main">
  <p:tag name="PA" val="v5.2.9"/>
</p:tagLst>
</file>

<file path=ppt/tags/tag412.xml><?xml version="1.0" encoding="utf-8"?>
<p:tagLst xmlns:p="http://schemas.openxmlformats.org/presentationml/2006/main">
  <p:tag name="PA" val="v5.2.9"/>
</p:tagLst>
</file>

<file path=ppt/tags/tag413.xml><?xml version="1.0" encoding="utf-8"?>
<p:tagLst xmlns:p="http://schemas.openxmlformats.org/presentationml/2006/main">
  <p:tag name="PA" val="v5.2.9"/>
</p:tagLst>
</file>

<file path=ppt/tags/tag414.xml><?xml version="1.0" encoding="utf-8"?>
<p:tagLst xmlns:p="http://schemas.openxmlformats.org/presentationml/2006/main">
  <p:tag name="PA" val="v5.2.9"/>
  <p:tag name="RESOURCELIBID_ANIM" val="553752"/>
</p:tagLst>
</file>

<file path=ppt/tags/tag415.xml><?xml version="1.0" encoding="utf-8"?>
<p:tagLst xmlns:p="http://schemas.openxmlformats.org/presentationml/2006/main">
  <p:tag name="PA" val="v5.2.9"/>
  <p:tag name="RESOURCELIBID_ANIM" val="553752"/>
</p:tagLst>
</file>

<file path=ppt/tags/tag416.xml><?xml version="1.0" encoding="utf-8"?>
<p:tagLst xmlns:p="http://schemas.openxmlformats.org/presentationml/2006/main">
  <p:tag name="PA" val="v5.2.9"/>
  <p:tag name="RESOURCELIBID_ANIM" val="553752"/>
</p:tagLst>
</file>

<file path=ppt/tags/tag417.xml><?xml version="1.0" encoding="utf-8"?>
<p:tagLst xmlns:p="http://schemas.openxmlformats.org/presentationml/2006/main">
  <p:tag name="PA" val="v5.2.9"/>
</p:tagLst>
</file>

<file path=ppt/tags/tag418.xml><?xml version="1.0" encoding="utf-8"?>
<p:tagLst xmlns:p="http://schemas.openxmlformats.org/presentationml/2006/main">
  <p:tag name="PA" val="v5.2.9"/>
</p:tagLst>
</file>

<file path=ppt/tags/tag419.xml><?xml version="1.0" encoding="utf-8"?>
<p:tagLst xmlns:p="http://schemas.openxmlformats.org/presentationml/2006/main">
  <p:tag name="PA" val="v5.2.9"/>
</p:tagLst>
</file>

<file path=ppt/tags/tag42.xml><?xml version="1.0" encoding="utf-8"?>
<p:tagLst xmlns:p="http://schemas.openxmlformats.org/presentationml/2006/main">
  <p:tag name="PA" val="v5.2.9"/>
  <p:tag name="RESOURCELIBID_ANIM" val="553752"/>
</p:tagLst>
</file>

<file path=ppt/tags/tag420.xml><?xml version="1.0" encoding="utf-8"?>
<p:tagLst xmlns:p="http://schemas.openxmlformats.org/presentationml/2006/main">
  <p:tag name="PA" val="v5.2.9"/>
</p:tagLst>
</file>

<file path=ppt/tags/tag421.xml><?xml version="1.0" encoding="utf-8"?>
<p:tagLst xmlns:p="http://schemas.openxmlformats.org/presentationml/2006/main">
  <p:tag name="PA" val="v5.2.9"/>
</p:tagLst>
</file>

<file path=ppt/tags/tag422.xml><?xml version="1.0" encoding="utf-8"?>
<p:tagLst xmlns:p="http://schemas.openxmlformats.org/presentationml/2006/main">
  <p:tag name="PA" val="v5.2.9"/>
  <p:tag name="RESOURCELIBID_ANIM" val="553752"/>
</p:tagLst>
</file>

<file path=ppt/tags/tag423.xml><?xml version="1.0" encoding="utf-8"?>
<p:tagLst xmlns:p="http://schemas.openxmlformats.org/presentationml/2006/main">
  <p:tag name="PA" val="v5.2.9"/>
</p:tagLst>
</file>

<file path=ppt/tags/tag424.xml><?xml version="1.0" encoding="utf-8"?>
<p:tagLst xmlns:p="http://schemas.openxmlformats.org/presentationml/2006/main">
  <p:tag name="PA" val="v5.2.9"/>
</p:tagLst>
</file>

<file path=ppt/tags/tag425.xml><?xml version="1.0" encoding="utf-8"?>
<p:tagLst xmlns:p="http://schemas.openxmlformats.org/presentationml/2006/main">
  <p:tag name="PA" val="v5.2.9"/>
</p:tagLst>
</file>

<file path=ppt/tags/tag426.xml><?xml version="1.0" encoding="utf-8"?>
<p:tagLst xmlns:p="http://schemas.openxmlformats.org/presentationml/2006/main">
  <p:tag name="PA" val="v5.2.9"/>
</p:tagLst>
</file>

<file path=ppt/tags/tag427.xml><?xml version="1.0" encoding="utf-8"?>
<p:tagLst xmlns:p="http://schemas.openxmlformats.org/presentationml/2006/main">
  <p:tag name="PA" val="v5.2.9"/>
</p:tagLst>
</file>

<file path=ppt/tags/tag428.xml><?xml version="1.0" encoding="utf-8"?>
<p:tagLst xmlns:p="http://schemas.openxmlformats.org/presentationml/2006/main">
  <p:tag name="PA" val="v5.2.9"/>
  <p:tag name="RESOURCELIBID_ANIM" val="553752"/>
</p:tagLst>
</file>

<file path=ppt/tags/tag429.xml><?xml version="1.0" encoding="utf-8"?>
<p:tagLst xmlns:p="http://schemas.openxmlformats.org/presentationml/2006/main">
  <p:tag name="PA" val="v5.2.9"/>
</p:tagLst>
</file>

<file path=ppt/tags/tag43.xml><?xml version="1.0" encoding="utf-8"?>
<p:tagLst xmlns:p="http://schemas.openxmlformats.org/presentationml/2006/main">
  <p:tag name="PA" val="v5.2.9"/>
  <p:tag name="RESOURCELIBID_ANIM" val="553752"/>
</p:tagLst>
</file>

<file path=ppt/tags/tag430.xml><?xml version="1.0" encoding="utf-8"?>
<p:tagLst xmlns:p="http://schemas.openxmlformats.org/presentationml/2006/main">
  <p:tag name="PA" val="v5.2.9"/>
</p:tagLst>
</file>

<file path=ppt/tags/tag431.xml><?xml version="1.0" encoding="utf-8"?>
<p:tagLst xmlns:p="http://schemas.openxmlformats.org/presentationml/2006/main">
  <p:tag name="PA" val="v5.2.9"/>
</p:tagLst>
</file>

<file path=ppt/tags/tag432.xml><?xml version="1.0" encoding="utf-8"?>
<p:tagLst xmlns:p="http://schemas.openxmlformats.org/presentationml/2006/main">
  <p:tag name="PA" val="v5.2.9"/>
</p:tagLst>
</file>

<file path=ppt/tags/tag433.xml><?xml version="1.0" encoding="utf-8"?>
<p:tagLst xmlns:p="http://schemas.openxmlformats.org/presentationml/2006/main">
  <p:tag name="PA" val="v5.2.9"/>
</p:tagLst>
</file>

<file path=ppt/tags/tag434.xml><?xml version="1.0" encoding="utf-8"?>
<p:tagLst xmlns:p="http://schemas.openxmlformats.org/presentationml/2006/main">
  <p:tag name="PA" val="v5.2.9"/>
  <p:tag name="RESOURCELIBID_ANIM" val="553752"/>
</p:tagLst>
</file>

<file path=ppt/tags/tag435.xml><?xml version="1.0" encoding="utf-8"?>
<p:tagLst xmlns:p="http://schemas.openxmlformats.org/presentationml/2006/main">
  <p:tag name="PA" val="v5.2.9"/>
</p:tagLst>
</file>

<file path=ppt/tags/tag436.xml><?xml version="1.0" encoding="utf-8"?>
<p:tagLst xmlns:p="http://schemas.openxmlformats.org/presentationml/2006/main">
  <p:tag name="PA" val="v5.2.9"/>
</p:tagLst>
</file>

<file path=ppt/tags/tag437.xml><?xml version="1.0" encoding="utf-8"?>
<p:tagLst xmlns:p="http://schemas.openxmlformats.org/presentationml/2006/main">
  <p:tag name="PA" val="v5.2.9"/>
</p:tagLst>
</file>

<file path=ppt/tags/tag438.xml><?xml version="1.0" encoding="utf-8"?>
<p:tagLst xmlns:p="http://schemas.openxmlformats.org/presentationml/2006/main">
  <p:tag name="PA" val="v5.2.9"/>
</p:tagLst>
</file>

<file path=ppt/tags/tag439.xml><?xml version="1.0" encoding="utf-8"?>
<p:tagLst xmlns:p="http://schemas.openxmlformats.org/presentationml/2006/main">
  <p:tag name="PA" val="v5.2.9"/>
</p:tagLst>
</file>

<file path=ppt/tags/tag44.xml><?xml version="1.0" encoding="utf-8"?>
<p:tagLst xmlns:p="http://schemas.openxmlformats.org/presentationml/2006/main">
  <p:tag name="PA" val="v5.2.9"/>
  <p:tag name="RESOURCELIBID_ANIM" val="553752"/>
</p:tagLst>
</file>

<file path=ppt/tags/tag440.xml><?xml version="1.0" encoding="utf-8"?>
<p:tagLst xmlns:p="http://schemas.openxmlformats.org/presentationml/2006/main">
  <p:tag name="PA" val="v5.2.9"/>
  <p:tag name="RESOURCELIBID_ANIM" val="553752"/>
</p:tagLst>
</file>

<file path=ppt/tags/tag441.xml><?xml version="1.0" encoding="utf-8"?>
<p:tagLst xmlns:p="http://schemas.openxmlformats.org/presentationml/2006/main">
  <p:tag name="PA" val="v5.2.9"/>
  <p:tag name="RESOURCELIBID_ANIM" val="553752"/>
</p:tagLst>
</file>

<file path=ppt/tags/tag442.xml><?xml version="1.0" encoding="utf-8"?>
<p:tagLst xmlns:p="http://schemas.openxmlformats.org/presentationml/2006/main">
  <p:tag name="PA" val="v5.2.9"/>
</p:tagLst>
</file>

<file path=ppt/tags/tag443.xml><?xml version="1.0" encoding="utf-8"?>
<p:tagLst xmlns:p="http://schemas.openxmlformats.org/presentationml/2006/main">
  <p:tag name="PA" val="v5.2.9"/>
</p:tagLst>
</file>

<file path=ppt/tags/tag444.xml><?xml version="1.0" encoding="utf-8"?>
<p:tagLst xmlns:p="http://schemas.openxmlformats.org/presentationml/2006/main">
  <p:tag name="PA" val="v5.2.9"/>
</p:tagLst>
</file>

<file path=ppt/tags/tag445.xml><?xml version="1.0" encoding="utf-8"?>
<p:tagLst xmlns:p="http://schemas.openxmlformats.org/presentationml/2006/main">
  <p:tag name="PA" val="v5.2.9"/>
</p:tagLst>
</file>

<file path=ppt/tags/tag446.xml><?xml version="1.0" encoding="utf-8"?>
<p:tagLst xmlns:p="http://schemas.openxmlformats.org/presentationml/2006/main">
  <p:tag name="PA" val="v5.2.9"/>
  <p:tag name="RESOURCELIBID_ANIM" val="553752"/>
</p:tagLst>
</file>

<file path=ppt/tags/tag447.xml><?xml version="1.0" encoding="utf-8"?>
<p:tagLst xmlns:p="http://schemas.openxmlformats.org/presentationml/2006/main">
  <p:tag name="PA" val="v5.2.9"/>
  <p:tag name="RESOURCELIBID_ANIM" val="553752"/>
</p:tagLst>
</file>

<file path=ppt/tags/tag448.xml><?xml version="1.0" encoding="utf-8"?>
<p:tagLst xmlns:p="http://schemas.openxmlformats.org/presentationml/2006/main">
  <p:tag name="PA" val="v5.2.9"/>
  <p:tag name="RESOURCELIBID_ANIM" val="553752"/>
</p:tagLst>
</file>

<file path=ppt/tags/tag449.xml><?xml version="1.0" encoding="utf-8"?>
<p:tagLst xmlns:p="http://schemas.openxmlformats.org/presentationml/2006/main">
  <p:tag name="PA" val="v5.2.9"/>
  <p:tag name="RESOURCELIBID_ANIM" val="553752"/>
</p:tagLst>
</file>

<file path=ppt/tags/tag45.xml><?xml version="1.0" encoding="utf-8"?>
<p:tagLst xmlns:p="http://schemas.openxmlformats.org/presentationml/2006/main">
  <p:tag name="PA" val="v5.2.9"/>
  <p:tag name="RESOURCELIBID_ANIM" val="553752"/>
</p:tagLst>
</file>

<file path=ppt/tags/tag450.xml><?xml version="1.0" encoding="utf-8"?>
<p:tagLst xmlns:p="http://schemas.openxmlformats.org/presentationml/2006/main">
  <p:tag name="PA" val="v5.2.9"/>
  <p:tag name="RESOURCELIBID_ANIM" val="553752"/>
</p:tagLst>
</file>

<file path=ppt/tags/tag451.xml><?xml version="1.0" encoding="utf-8"?>
<p:tagLst xmlns:p="http://schemas.openxmlformats.org/presentationml/2006/main">
  <p:tag name="PA" val="v5.2.9"/>
  <p:tag name="RESOURCELIBID_ANIM" val="553752"/>
</p:tagLst>
</file>

<file path=ppt/tags/tag452.xml><?xml version="1.0" encoding="utf-8"?>
<p:tagLst xmlns:p="http://schemas.openxmlformats.org/presentationml/2006/main">
  <p:tag name="PA" val="v5.2.9"/>
  <p:tag name="RESOURCELIBID_ANIM" val="553752"/>
</p:tagLst>
</file>

<file path=ppt/tags/tag453.xml><?xml version="1.0" encoding="utf-8"?>
<p:tagLst xmlns:p="http://schemas.openxmlformats.org/presentationml/2006/main">
  <p:tag name="PA" val="v5.2.9"/>
  <p:tag name="RESOURCELIBID_ANIM" val="553752"/>
</p:tagLst>
</file>

<file path=ppt/tags/tag454.xml><?xml version="1.0" encoding="utf-8"?>
<p:tagLst xmlns:p="http://schemas.openxmlformats.org/presentationml/2006/main">
  <p:tag name="PA" val="v5.2.9"/>
  <p:tag name="RESOURCELIBID_ANIM" val="553752"/>
</p:tagLst>
</file>

<file path=ppt/tags/tag455.xml><?xml version="1.0" encoding="utf-8"?>
<p:tagLst xmlns:p="http://schemas.openxmlformats.org/presentationml/2006/main">
  <p:tag name="commondata" val="eyJoZGlkIjoiYTQ3YTc2YjBlNWRhYjQ0NTA0MDBkN2E0YWM4YTZjZGMifQ=="/>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PA" val="v5.2.9"/>
  <p:tag name="RESOURCELIBID_ANIM" val="553752"/>
</p:tagLst>
</file>

<file path=ppt/tags/tag49.xml><?xml version="1.0" encoding="utf-8"?>
<p:tagLst xmlns:p="http://schemas.openxmlformats.org/presentationml/2006/main">
  <p:tag name="PA" val="v5.2.9"/>
  <p:tag name="RESOURCELIBID_ANIM" val="553752"/>
</p:tagLst>
</file>

<file path=ppt/tags/tag5.xml><?xml version="1.0" encoding="utf-8"?>
<p:tagLst xmlns:p="http://schemas.openxmlformats.org/presentationml/2006/main">
  <p:tag name="PA" val="v5.2.9"/>
  <p:tag name="RESOURCELIBID_ANIM" val="553752"/>
</p:tagLst>
</file>

<file path=ppt/tags/tag50.xml><?xml version="1.0" encoding="utf-8"?>
<p:tagLst xmlns:p="http://schemas.openxmlformats.org/presentationml/2006/main">
  <p:tag name="PA" val="v5.2.9"/>
  <p:tag name="RESOURCELIBID_ANIM" val="553752"/>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PA" val="v5.2.9"/>
</p:tagLst>
</file>

<file path=ppt/tags/tag55.xml><?xml version="1.0" encoding="utf-8"?>
<p:tagLst xmlns:p="http://schemas.openxmlformats.org/presentationml/2006/main">
  <p:tag name="PA" val="v5.2.9"/>
  <p:tag name="RESOURCELIBID_ANIM" val="553752"/>
</p:tagLst>
</file>

<file path=ppt/tags/tag56.xml><?xml version="1.0" encoding="utf-8"?>
<p:tagLst xmlns:p="http://schemas.openxmlformats.org/presentationml/2006/main">
  <p:tag name="PA" val="v5.2.9"/>
</p:tagLst>
</file>

<file path=ppt/tags/tag57.xml><?xml version="1.0" encoding="utf-8"?>
<p:tagLst xmlns:p="http://schemas.openxmlformats.org/presentationml/2006/main">
  <p:tag name="PA" val="v5.2.9"/>
</p:tagLst>
</file>

<file path=ppt/tags/tag58.xml><?xml version="1.0" encoding="utf-8"?>
<p:tagLst xmlns:p="http://schemas.openxmlformats.org/presentationml/2006/main">
  <p:tag name="PA" val="v5.2.9"/>
  <p:tag name="RESOURCELIBID_ANIM" val="553752"/>
</p:tagLst>
</file>

<file path=ppt/tags/tag59.xml><?xml version="1.0" encoding="utf-8"?>
<p:tagLst xmlns:p="http://schemas.openxmlformats.org/presentationml/2006/main">
  <p:tag name="PA" val="v5.2.9"/>
</p:tagLst>
</file>

<file path=ppt/tags/tag6.xml><?xml version="1.0" encoding="utf-8"?>
<p:tagLst xmlns:p="http://schemas.openxmlformats.org/presentationml/2006/main">
  <p:tag name="PA" val="v5.2.9"/>
  <p:tag name="RESOURCELIBID_ANIM" val="553752"/>
</p:tagLst>
</file>

<file path=ppt/tags/tag60.xml><?xml version="1.0" encoding="utf-8"?>
<p:tagLst xmlns:p="http://schemas.openxmlformats.org/presentationml/2006/main">
  <p:tag name="PA" val="v5.2.9"/>
</p:tagLst>
</file>

<file path=ppt/tags/tag61.xml><?xml version="1.0" encoding="utf-8"?>
<p:tagLst xmlns:p="http://schemas.openxmlformats.org/presentationml/2006/main">
  <p:tag name="PA" val="v5.2.9"/>
</p:tagLst>
</file>

<file path=ppt/tags/tag62.xml><?xml version="1.0" encoding="utf-8"?>
<p:tagLst xmlns:p="http://schemas.openxmlformats.org/presentationml/2006/main">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 name="RESOURCELIBID_ANIM" val="553752"/>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PA" val="v5.2.9"/>
</p:tagLst>
</file>

<file path=ppt/tags/tag69.xml><?xml version="1.0" encoding="utf-8"?>
<p:tagLst xmlns:p="http://schemas.openxmlformats.org/presentationml/2006/main">
  <p:tag name="PA" val="v5.2.9"/>
</p:tagLst>
</file>

<file path=ppt/tags/tag7.xml><?xml version="1.0" encoding="utf-8"?>
<p:tagLst xmlns:p="http://schemas.openxmlformats.org/presentationml/2006/main">
  <p:tag name="PA" val="v5.2.9"/>
  <p:tag name="RESOURCELIBID_ANIM" val="553752"/>
</p:tagLst>
</file>

<file path=ppt/tags/tag70.xml><?xml version="1.0" encoding="utf-8"?>
<p:tagLst xmlns:p="http://schemas.openxmlformats.org/presentationml/2006/main">
  <p:tag name="PA" val="v5.2.9"/>
</p:tagLst>
</file>

<file path=ppt/tags/tag71.xml><?xml version="1.0" encoding="utf-8"?>
<p:tagLst xmlns:p="http://schemas.openxmlformats.org/presentationml/2006/main">
  <p:tag name="PA" val="v5.2.9"/>
</p:tagLst>
</file>

<file path=ppt/tags/tag72.xml><?xml version="1.0" encoding="utf-8"?>
<p:tagLst xmlns:p="http://schemas.openxmlformats.org/presentationml/2006/main">
  <p:tag name="PA" val="v5.2.9"/>
</p:tagLst>
</file>

<file path=ppt/tags/tag73.xml><?xml version="1.0" encoding="utf-8"?>
<p:tagLst xmlns:p="http://schemas.openxmlformats.org/presentationml/2006/main">
  <p:tag name="PA" val="v5.2.9"/>
</p:tagLst>
</file>

<file path=ppt/tags/tag74.xml><?xml version="1.0" encoding="utf-8"?>
<p:tagLst xmlns:p="http://schemas.openxmlformats.org/presentationml/2006/main">
  <p:tag name="PA" val="v5.2.9"/>
</p:tagLst>
</file>

<file path=ppt/tags/tag75.xml><?xml version="1.0" encoding="utf-8"?>
<p:tagLst xmlns:p="http://schemas.openxmlformats.org/presentationml/2006/main">
  <p:tag name="PA" val="v5.2.9"/>
  <p:tag name="RESOURCELIBID_ANIM" val="553752"/>
</p:tagLst>
</file>

<file path=ppt/tags/tag76.xml><?xml version="1.0" encoding="utf-8"?>
<p:tagLst xmlns:p="http://schemas.openxmlformats.org/presentationml/2006/main">
  <p:tag name="PA" val="v5.2.9"/>
</p:tagLst>
</file>

<file path=ppt/tags/tag77.xml><?xml version="1.0" encoding="utf-8"?>
<p:tagLst xmlns:p="http://schemas.openxmlformats.org/presentationml/2006/main">
  <p:tag name="PA" val="v5.2.9"/>
</p:tagLst>
</file>

<file path=ppt/tags/tag78.xml><?xml version="1.0" encoding="utf-8"?>
<p:tagLst xmlns:p="http://schemas.openxmlformats.org/presentationml/2006/main">
  <p:tag name="PA" val="v5.2.9"/>
</p:tagLst>
</file>

<file path=ppt/tags/tag79.xml><?xml version="1.0" encoding="utf-8"?>
<p:tagLst xmlns:p="http://schemas.openxmlformats.org/presentationml/2006/main">
  <p:tag name="PA" val="v5.2.9"/>
</p:tagLst>
</file>

<file path=ppt/tags/tag8.xml><?xml version="1.0" encoding="utf-8"?>
<p:tagLst xmlns:p="http://schemas.openxmlformats.org/presentationml/2006/main">
  <p:tag name="PA" val="v5.2.9"/>
  <p:tag name="RESOURCELIBID_ANIM" val="553752"/>
</p:tagLst>
</file>

<file path=ppt/tags/tag80.xml><?xml version="1.0" encoding="utf-8"?>
<p:tagLst xmlns:p="http://schemas.openxmlformats.org/presentationml/2006/main">
  <p:tag name="PA" val="v5.2.9"/>
</p:tagLst>
</file>

<file path=ppt/tags/tag81.xml><?xml version="1.0" encoding="utf-8"?>
<p:tagLst xmlns:p="http://schemas.openxmlformats.org/presentationml/2006/main">
  <p:tag name="PA" val="v5.2.9"/>
</p:tagLst>
</file>

<file path=ppt/tags/tag82.xml><?xml version="1.0" encoding="utf-8"?>
<p:tagLst xmlns:p="http://schemas.openxmlformats.org/presentationml/2006/main">
  <p:tag name="PA" val="v5.2.9"/>
</p:tagLst>
</file>

<file path=ppt/tags/tag83.xml><?xml version="1.0" encoding="utf-8"?>
<p:tagLst xmlns:p="http://schemas.openxmlformats.org/presentationml/2006/main">
  <p:tag name="PA" val="v5.2.9"/>
  <p:tag name="RESOURCELIBID_ANIM" val="553752"/>
</p:tagLst>
</file>

<file path=ppt/tags/tag84.xml><?xml version="1.0" encoding="utf-8"?>
<p:tagLst xmlns:p="http://schemas.openxmlformats.org/presentationml/2006/main">
  <p:tag name="PA" val="v5.2.9"/>
</p:tagLst>
</file>

<file path=ppt/tags/tag85.xml><?xml version="1.0" encoding="utf-8"?>
<p:tagLst xmlns:p="http://schemas.openxmlformats.org/presentationml/2006/main">
  <p:tag name="PA" val="v5.2.9"/>
</p:tagLst>
</file>

<file path=ppt/tags/tag86.xml><?xml version="1.0" encoding="utf-8"?>
<p:tagLst xmlns:p="http://schemas.openxmlformats.org/presentationml/2006/main">
  <p:tag name="PA" val="v5.2.9"/>
</p:tagLst>
</file>

<file path=ppt/tags/tag87.xml><?xml version="1.0" encoding="utf-8"?>
<p:tagLst xmlns:p="http://schemas.openxmlformats.org/presentationml/2006/main">
  <p:tag name="PA" val="v5.2.9"/>
</p:tagLst>
</file>

<file path=ppt/tags/tag88.xml><?xml version="1.0" encoding="utf-8"?>
<p:tagLst xmlns:p="http://schemas.openxmlformats.org/presentationml/2006/main">
  <p:tag name="PA" val="v5.2.9"/>
</p:tagLst>
</file>

<file path=ppt/tags/tag89.xml><?xml version="1.0" encoding="utf-8"?>
<p:tagLst xmlns:p="http://schemas.openxmlformats.org/presentationml/2006/main">
  <p:tag name="PA" val="v5.2.9"/>
</p:tagLst>
</file>

<file path=ppt/tags/tag9.xml><?xml version="1.0" encoding="utf-8"?>
<p:tagLst xmlns:p="http://schemas.openxmlformats.org/presentationml/2006/main">
  <p:tag name="PA" val="v5.2.9"/>
  <p:tag name="RESOURCELIBID_ANIM" val="553752"/>
</p:tagLst>
</file>

<file path=ppt/tags/tag90.xml><?xml version="1.0" encoding="utf-8"?>
<p:tagLst xmlns:p="http://schemas.openxmlformats.org/presentationml/2006/main">
  <p:tag name="PA" val="v5.2.9"/>
</p:tagLst>
</file>

<file path=ppt/tags/tag91.xml><?xml version="1.0" encoding="utf-8"?>
<p:tagLst xmlns:p="http://schemas.openxmlformats.org/presentationml/2006/main">
  <p:tag name="PA" val="v5.2.9"/>
</p:tagLst>
</file>

<file path=ppt/tags/tag92.xml><?xml version="1.0" encoding="utf-8"?>
<p:tagLst xmlns:p="http://schemas.openxmlformats.org/presentationml/2006/main">
  <p:tag name="PA" val="v5.2.9"/>
  <p:tag name="RESOURCELIBID_ANIM" val="553752"/>
</p:tagLst>
</file>

<file path=ppt/tags/tag93.xml><?xml version="1.0" encoding="utf-8"?>
<p:tagLst xmlns:p="http://schemas.openxmlformats.org/presentationml/2006/main">
  <p:tag name="PA" val="v5.2.9"/>
</p:tagLst>
</file>

<file path=ppt/tags/tag94.xml><?xml version="1.0" encoding="utf-8"?>
<p:tagLst xmlns:p="http://schemas.openxmlformats.org/presentationml/2006/main">
  <p:tag name="PA" val="v5.2.9"/>
</p:tagLst>
</file>

<file path=ppt/tags/tag95.xml><?xml version="1.0" encoding="utf-8"?>
<p:tagLst xmlns:p="http://schemas.openxmlformats.org/presentationml/2006/main">
  <p:tag name="PA" val="v5.2.9"/>
</p:tagLst>
</file>

<file path=ppt/tags/tag96.xml><?xml version="1.0" encoding="utf-8"?>
<p:tagLst xmlns:p="http://schemas.openxmlformats.org/presentationml/2006/main">
  <p:tag name="PA" val="v5.2.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PA" val="v5.2.9"/>
</p:tagLst>
</file>

<file path=ppt/tags/tag99.xml><?xml version="1.0" encoding="utf-8"?>
<p:tagLst xmlns:p="http://schemas.openxmlformats.org/presentationml/2006/main">
  <p:tag name="PA" val="v5.2.9"/>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
    <a:dk1>
      <a:srgbClr val="000000"/>
    </a:dk1>
    <a:lt1>
      <a:sysClr val="window" lastClr="FFFFFF"/>
    </a:lt1>
    <a:dk2>
      <a:srgbClr val="44546A"/>
    </a:dk2>
    <a:lt2>
      <a:srgbClr val="E7E6E6"/>
    </a:lt2>
    <a:accent1>
      <a:srgbClr val="FA3C01"/>
    </a:accent1>
    <a:accent2>
      <a:srgbClr val="FA7A0E"/>
    </a:accent2>
    <a:accent3>
      <a:srgbClr val="FFA500"/>
    </a:accent3>
    <a:accent4>
      <a:srgbClr val="FFD20E"/>
    </a:accent4>
    <a:accent5>
      <a:srgbClr val="000000"/>
    </a:accent5>
    <a:accent6>
      <a:srgbClr val="FFFFFF"/>
    </a:accent6>
    <a:hlink>
      <a:srgbClr val="0563C1"/>
    </a:hlink>
    <a:folHlink>
      <a:srgbClr val="954F72"/>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3033</Words>
  <Application>WPS 演示</Application>
  <PresentationFormat>宽屏</PresentationFormat>
  <Paragraphs>432</Paragraphs>
  <Slides>20</Slides>
  <Notes>1</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20</vt:i4>
      </vt:variant>
    </vt:vector>
  </HeadingPairs>
  <TitlesOfParts>
    <vt:vector size="45" baseType="lpstr">
      <vt:lpstr>Arial</vt:lpstr>
      <vt:lpstr>宋体</vt:lpstr>
      <vt:lpstr>Wingdings</vt:lpstr>
      <vt:lpstr>阿里巴巴普惠体 R</vt:lpstr>
      <vt:lpstr>胡晓波真帅体</vt:lpstr>
      <vt:lpstr>胡晓波男神体</vt:lpstr>
      <vt:lpstr>站酷庆科黄油体</vt:lpstr>
      <vt:lpstr>思源黑体 CN Light</vt:lpstr>
      <vt:lpstr>思源黑体 CN Bold</vt:lpstr>
      <vt:lpstr>黑体</vt:lpstr>
      <vt:lpstr>庞门正道标题体</vt:lpstr>
      <vt:lpstr>思源黑体 CN Medium</vt:lpstr>
      <vt:lpstr>字魂58号-创中黑</vt:lpstr>
      <vt:lpstr>OPPOSans H</vt:lpstr>
      <vt:lpstr>优设标题黑</vt:lpstr>
      <vt:lpstr>微软雅黑</vt:lpstr>
      <vt:lpstr>Calibri</vt:lpstr>
      <vt:lpstr>Arial Black</vt:lpstr>
      <vt:lpstr>Arial Unicode MS</vt:lpstr>
      <vt:lpstr>Segoe UI</vt:lpstr>
      <vt:lpstr>Segoe UI Light</vt:lpstr>
      <vt:lpstr>Gill Sans</vt:lpstr>
      <vt:lpstr>思源宋体 CN Light</vt:lpstr>
      <vt:lpstr>Segoe Print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23</cp:revision>
  <dcterms:created xsi:type="dcterms:W3CDTF">2020-03-02T09:34:00Z</dcterms:created>
  <dcterms:modified xsi:type="dcterms:W3CDTF">2024-05-31T17:02:06Z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174E473554864E9EBC634B88E4DCC8AF_13</vt:lpwstr>
  </property>
  <property fmtid="{D5CDD505-2E9C-101B-9397-08002B2CF9AE}" pid="3" name="KSOProductBuildVer">
    <vt:lpwstr>2052-12.1.0.16417</vt:lpwstr>
  </property>
</Properties>
</file>