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7103745" cy="10234295"/>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424"/>
    <a:srgbClr val="CBDAC7"/>
    <a:srgbClr val="EAEEDD"/>
    <a:srgbClr val="D3DCBA"/>
    <a:srgbClr val="C8C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81AE4AC4-3F26-48FF-BE28-14B57D71E12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5A04FA34-DDC2-4732-BEE3-5530C8E6A3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ED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image" Target="../media/image2.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image" Target="../media/image2.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774420" y="3049270"/>
            <a:ext cx="4951730" cy="895350"/>
            <a:chOff x="5701" y="4379"/>
            <a:chExt cx="7798" cy="1410"/>
          </a:xfrm>
        </p:grpSpPr>
        <p:sp>
          <p:nvSpPr>
            <p:cNvPr id="17" name="TextBox 12"/>
            <p:cNvSpPr txBox="1"/>
            <p:nvPr/>
          </p:nvSpPr>
          <p:spPr>
            <a:xfrm>
              <a:off x="6170" y="4379"/>
              <a:ext cx="6859" cy="909"/>
            </a:xfrm>
            <a:prstGeom prst="rect">
              <a:avLst/>
            </a:prstGeom>
            <a:noFill/>
          </p:spPr>
          <p:txBody>
            <a:bodyPr wrap="none" lIns="68589" tIns="34295" rIns="68589" bIns="34295" rtlCol="0">
              <a:spAutoFit/>
            </a:bodyPr>
            <a:lstStyle/>
            <a:p>
              <a:pPr algn="ctr"/>
              <a:r>
                <a:rPr lang="en-US" sz="3300" b="1" dirty="0">
                  <a:solidFill>
                    <a:srgbClr val="385424"/>
                  </a:solidFill>
                  <a:latin typeface="+mj-lt"/>
                </a:rPr>
                <a:t>MOMODA POWERPOINT</a:t>
              </a:r>
              <a:endParaRPr lang="en-US" sz="3300" b="1" dirty="0">
                <a:solidFill>
                  <a:srgbClr val="385424"/>
                </a:solidFill>
                <a:latin typeface="+mj-lt"/>
              </a:endParaRPr>
            </a:p>
          </p:txBody>
        </p:sp>
        <p:sp>
          <p:nvSpPr>
            <p:cNvPr id="18" name="TextBox 13"/>
            <p:cNvSpPr txBox="1"/>
            <p:nvPr/>
          </p:nvSpPr>
          <p:spPr>
            <a:xfrm>
              <a:off x="5701" y="5245"/>
              <a:ext cx="7798" cy="545"/>
            </a:xfrm>
            <a:prstGeom prst="rect">
              <a:avLst/>
            </a:prstGeom>
            <a:noFill/>
          </p:spPr>
          <p:txBody>
            <a:bodyPr wrap="square" lIns="68589" tIns="34295" rIns="68589" bIns="34295" rtlCol="0">
              <a:spAutoFit/>
            </a:bodyPr>
            <a:lstStyle/>
            <a:p>
              <a:pPr algn="ctr"/>
              <a:r>
                <a:rPr lang="en-US" sz="900" dirty="0">
                  <a:solidFill>
                    <a:srgbClr val="385424"/>
                  </a:solidFill>
                  <a:cs typeface="Arial" panose="020B0604020202020204" pitchFamily="34" charset="0"/>
                </a:rPr>
                <a:t>Lorem ipsum dolor sit amet, consectetur adipiscing elit. Fusce id urna blandit, eleifend nulla ac, fringilla purus. Nulla iaculis tempor felis ut cursus. </a:t>
              </a:r>
              <a:endParaRPr lang="en-US" sz="900" i="1" dirty="0">
                <a:solidFill>
                  <a:srgbClr val="385424"/>
                </a:solidFill>
                <a:cs typeface="Arial" panose="020B0604020202020204" pitchFamily="34" charset="0"/>
              </a:endParaRPr>
            </a:p>
          </p:txBody>
        </p:sp>
      </p:grpSp>
      <p:sp>
        <p:nvSpPr>
          <p:cNvPr id="5" name="TextBox 12"/>
          <p:cNvSpPr txBox="1"/>
          <p:nvPr/>
        </p:nvSpPr>
        <p:spPr>
          <a:xfrm>
            <a:off x="2508865" y="2249472"/>
            <a:ext cx="7482840" cy="800100"/>
          </a:xfrm>
          <a:prstGeom prst="rect">
            <a:avLst/>
          </a:prstGeom>
          <a:noFill/>
        </p:spPr>
        <p:txBody>
          <a:bodyPr wrap="none" lIns="68589" tIns="34295" rIns="68589" bIns="34295" rtlCol="0">
            <a:spAutoFit/>
          </a:bodyPr>
          <a:lstStyle/>
          <a:p>
            <a:pPr algn="ctr"/>
            <a:r>
              <a:rPr lang="zh-CN" altLang="en-US" sz="4800" b="1" dirty="0">
                <a:solidFill>
                  <a:srgbClr val="385424"/>
                </a:solidFill>
                <a:latin typeface="黑体" panose="02010609060101010101" charset="-122"/>
                <a:ea typeface="黑体" panose="02010609060101010101" charset="-122"/>
              </a:rPr>
              <a:t>淡雅唯美工作汇报总结模板</a:t>
            </a:r>
            <a:endParaRPr lang="zh-CN" altLang="en-US" sz="4800" b="1" dirty="0">
              <a:solidFill>
                <a:srgbClr val="385424"/>
              </a:solidFill>
              <a:latin typeface="黑体" panose="02010609060101010101" charset="-122"/>
              <a:ea typeface="黑体" panose="02010609060101010101" charset="-122"/>
            </a:endParaRPr>
          </a:p>
        </p:txBody>
      </p:sp>
      <p:sp>
        <p:nvSpPr>
          <p:cNvPr id="219" name=" 219"/>
          <p:cNvSpPr/>
          <p:nvPr/>
        </p:nvSpPr>
        <p:spPr>
          <a:xfrm>
            <a:off x="5373350" y="4050665"/>
            <a:ext cx="1753870" cy="297180"/>
          </a:xfrm>
          <a:prstGeom prst="roundRect">
            <a:avLst>
              <a:gd name="adj" fmla="val 50000"/>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TextBox 13"/>
          <p:cNvSpPr txBox="1"/>
          <p:nvPr/>
        </p:nvSpPr>
        <p:spPr>
          <a:xfrm>
            <a:off x="5436870" y="4029075"/>
            <a:ext cx="2076738" cy="314325"/>
          </a:xfrm>
          <a:prstGeom prst="rect">
            <a:avLst/>
          </a:prstGeom>
          <a:noFill/>
        </p:spPr>
        <p:txBody>
          <a:bodyPr wrap="square" lIns="68589" tIns="34295" rIns="68589" bIns="34295" rtlCol="0">
            <a:spAutoFit/>
          </a:bodyPr>
          <a:lstStyle/>
          <a:p>
            <a:pPr algn="l"/>
            <a:r>
              <a:rPr lang="zh-CN" altLang="en-US" sz="1600" dirty="0">
                <a:solidFill>
                  <a:schemeClr val="bg1"/>
                </a:solidFill>
                <a:latin typeface="黑体" panose="02010609060101010101" charset="-122"/>
                <a:ea typeface="黑体" panose="02010609060101010101" charset="-122"/>
                <a:cs typeface="Arial" panose="020B0604020202020204" pitchFamily="34" charset="0"/>
              </a:rPr>
              <a:t>汇报人：</a:t>
            </a:r>
            <a:r>
              <a:rPr lang="en-US" altLang="zh-CN" sz="1600" dirty="0">
                <a:solidFill>
                  <a:schemeClr val="bg1"/>
                </a:solidFill>
                <a:latin typeface="黑体" panose="02010609060101010101" charset="-122"/>
                <a:ea typeface="黑体" panose="02010609060101010101" charset="-122"/>
                <a:cs typeface="Arial" panose="020B0604020202020204" pitchFamily="34" charset="0"/>
              </a:rPr>
              <a:t>PPTying</a:t>
            </a:r>
            <a:endParaRPr lang="en-US" altLang="zh-CN" sz="1600" dirty="0">
              <a:solidFill>
                <a:schemeClr val="bg1"/>
              </a:solidFill>
              <a:latin typeface="黑体" panose="02010609060101010101" charset="-122"/>
              <a:ea typeface="黑体" panose="02010609060101010101" charset="-122"/>
              <a:cs typeface="Arial" panose="020B0604020202020204" pitchFamily="34" charset="0"/>
            </a:endParaRPr>
          </a:p>
        </p:txBody>
      </p:sp>
    </p:spTree>
    <p:custDataLst>
      <p:tags r:id="rId2"/>
    </p:custDataLst>
  </p:cSld>
  <p:clrMapOvr>
    <a:masterClrMapping/>
  </p:clrMapOvr>
  <p:transition advTm="404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19"/>
                                        </p:tgtEl>
                                        <p:attrNameLst>
                                          <p:attrName>style.visibility</p:attrName>
                                        </p:attrNameLst>
                                      </p:cBhvr>
                                      <p:to>
                                        <p:strVal val="visible"/>
                                      </p:to>
                                    </p:set>
                                    <p:anim calcmode="lin" valueType="num">
                                      <p:cBhvr>
                                        <p:cTn id="18" dur="500" fill="hold"/>
                                        <p:tgtEl>
                                          <p:spTgt spid="219"/>
                                        </p:tgtEl>
                                        <p:attrNameLst>
                                          <p:attrName>ppt_w</p:attrName>
                                        </p:attrNameLst>
                                      </p:cBhvr>
                                      <p:tavLst>
                                        <p:tav tm="0">
                                          <p:val>
                                            <p:fltVal val="0"/>
                                          </p:val>
                                        </p:tav>
                                        <p:tav tm="100000">
                                          <p:val>
                                            <p:strVal val="#ppt_w"/>
                                          </p:val>
                                        </p:tav>
                                      </p:tavLst>
                                    </p:anim>
                                    <p:anim calcmode="lin" valueType="num">
                                      <p:cBhvr>
                                        <p:cTn id="19" dur="500" fill="hold"/>
                                        <p:tgtEl>
                                          <p:spTgt spid="21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9"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4039" y="2082019"/>
            <a:ext cx="534573" cy="21418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45897" y="2996418"/>
            <a:ext cx="534573" cy="12274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447755" y="2363373"/>
            <a:ext cx="534573" cy="186045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249613" y="2634175"/>
            <a:ext cx="534573" cy="1589649"/>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871515" y="4262508"/>
            <a:ext cx="479619" cy="369332"/>
          </a:xfrm>
          <a:prstGeom prst="rect">
            <a:avLst/>
          </a:prstGeom>
          <a:noFill/>
        </p:spPr>
        <p:txBody>
          <a:bodyPr wrap="none" rtlCol="0">
            <a:spAutoFit/>
          </a:bodyPr>
          <a:lstStyle/>
          <a:p>
            <a:pPr algn="ctr"/>
            <a:r>
              <a:rPr lang="en-US" b="1"/>
              <a:t>Jan</a:t>
            </a:r>
            <a:endParaRPr lang="en-GB" b="1"/>
          </a:p>
        </p:txBody>
      </p:sp>
      <p:sp>
        <p:nvSpPr>
          <p:cNvPr id="9" name="TextBox 8"/>
          <p:cNvSpPr txBox="1"/>
          <p:nvPr/>
        </p:nvSpPr>
        <p:spPr>
          <a:xfrm>
            <a:off x="2655836" y="4262508"/>
            <a:ext cx="514693" cy="369332"/>
          </a:xfrm>
          <a:prstGeom prst="rect">
            <a:avLst/>
          </a:prstGeom>
          <a:noFill/>
        </p:spPr>
        <p:txBody>
          <a:bodyPr wrap="none" rtlCol="0">
            <a:spAutoFit/>
          </a:bodyPr>
          <a:lstStyle/>
          <a:p>
            <a:pPr algn="ctr"/>
            <a:r>
              <a:rPr lang="en-US" b="1"/>
              <a:t>Feb</a:t>
            </a:r>
            <a:endParaRPr lang="en-GB" b="1"/>
          </a:p>
        </p:txBody>
      </p:sp>
      <p:sp>
        <p:nvSpPr>
          <p:cNvPr id="10" name="TextBox 9"/>
          <p:cNvSpPr txBox="1"/>
          <p:nvPr/>
        </p:nvSpPr>
        <p:spPr>
          <a:xfrm>
            <a:off x="3434353" y="4262508"/>
            <a:ext cx="561372" cy="369332"/>
          </a:xfrm>
          <a:prstGeom prst="rect">
            <a:avLst/>
          </a:prstGeom>
          <a:noFill/>
        </p:spPr>
        <p:txBody>
          <a:bodyPr wrap="none" rtlCol="0">
            <a:spAutoFit/>
          </a:bodyPr>
          <a:lstStyle/>
          <a:p>
            <a:pPr algn="ctr"/>
            <a:r>
              <a:rPr lang="en-US" b="1"/>
              <a:t>Mar</a:t>
            </a:r>
            <a:endParaRPr lang="en-GB" b="1"/>
          </a:p>
        </p:txBody>
      </p:sp>
      <p:sp>
        <p:nvSpPr>
          <p:cNvPr id="11" name="TextBox 10"/>
          <p:cNvSpPr txBox="1"/>
          <p:nvPr/>
        </p:nvSpPr>
        <p:spPr>
          <a:xfrm>
            <a:off x="4262661" y="4262508"/>
            <a:ext cx="508474" cy="369332"/>
          </a:xfrm>
          <a:prstGeom prst="rect">
            <a:avLst/>
          </a:prstGeom>
          <a:noFill/>
        </p:spPr>
        <p:txBody>
          <a:bodyPr wrap="none" rtlCol="0">
            <a:spAutoFit/>
          </a:bodyPr>
          <a:lstStyle/>
          <a:p>
            <a:pPr algn="ctr"/>
            <a:r>
              <a:rPr lang="en-US" b="1"/>
              <a:t>Apr</a:t>
            </a:r>
            <a:endParaRPr lang="en-GB" b="1"/>
          </a:p>
        </p:txBody>
      </p:sp>
      <p:sp>
        <p:nvSpPr>
          <p:cNvPr id="12" name="TextBox 11"/>
          <p:cNvSpPr txBox="1"/>
          <p:nvPr/>
        </p:nvSpPr>
        <p:spPr>
          <a:xfrm>
            <a:off x="1845065" y="1704782"/>
            <a:ext cx="532517" cy="338554"/>
          </a:xfrm>
          <a:prstGeom prst="rect">
            <a:avLst/>
          </a:prstGeom>
          <a:noFill/>
        </p:spPr>
        <p:txBody>
          <a:bodyPr wrap="none" rtlCol="0">
            <a:spAutoFit/>
          </a:bodyPr>
          <a:lstStyle/>
          <a:p>
            <a:pPr algn="ctr"/>
            <a:r>
              <a:rPr lang="en-US" sz="1600" b="1"/>
              <a:t>86%</a:t>
            </a:r>
            <a:endParaRPr lang="en-GB" sz="1600" b="1"/>
          </a:p>
        </p:txBody>
      </p:sp>
      <p:sp>
        <p:nvSpPr>
          <p:cNvPr id="13" name="TextBox 12"/>
          <p:cNvSpPr txBox="1"/>
          <p:nvPr/>
        </p:nvSpPr>
        <p:spPr>
          <a:xfrm>
            <a:off x="2647953" y="2619180"/>
            <a:ext cx="532518" cy="338554"/>
          </a:xfrm>
          <a:prstGeom prst="rect">
            <a:avLst/>
          </a:prstGeom>
          <a:noFill/>
        </p:spPr>
        <p:txBody>
          <a:bodyPr wrap="none" rtlCol="0">
            <a:spAutoFit/>
          </a:bodyPr>
          <a:lstStyle/>
          <a:p>
            <a:pPr algn="ctr"/>
            <a:r>
              <a:rPr lang="en-US" sz="1600" b="1"/>
              <a:t>54%</a:t>
            </a:r>
            <a:endParaRPr lang="en-GB" sz="1600" b="1"/>
          </a:p>
        </p:txBody>
      </p:sp>
      <p:sp>
        <p:nvSpPr>
          <p:cNvPr id="14" name="TextBox 13"/>
          <p:cNvSpPr txBox="1"/>
          <p:nvPr/>
        </p:nvSpPr>
        <p:spPr>
          <a:xfrm>
            <a:off x="3446725" y="2024819"/>
            <a:ext cx="532518" cy="338554"/>
          </a:xfrm>
          <a:prstGeom prst="rect">
            <a:avLst/>
          </a:prstGeom>
          <a:noFill/>
        </p:spPr>
        <p:txBody>
          <a:bodyPr wrap="none" rtlCol="0">
            <a:spAutoFit/>
          </a:bodyPr>
          <a:lstStyle/>
          <a:p>
            <a:pPr algn="ctr"/>
            <a:r>
              <a:rPr lang="en-US" sz="1600" b="1"/>
              <a:t>78%</a:t>
            </a:r>
            <a:endParaRPr lang="en-GB" sz="1600" b="1"/>
          </a:p>
        </p:txBody>
      </p:sp>
      <p:sp>
        <p:nvSpPr>
          <p:cNvPr id="15" name="TextBox 14"/>
          <p:cNvSpPr txBox="1"/>
          <p:nvPr/>
        </p:nvSpPr>
        <p:spPr>
          <a:xfrm>
            <a:off x="4246526" y="2280626"/>
            <a:ext cx="532518" cy="338554"/>
          </a:xfrm>
          <a:prstGeom prst="rect">
            <a:avLst/>
          </a:prstGeom>
          <a:noFill/>
        </p:spPr>
        <p:txBody>
          <a:bodyPr wrap="none" rtlCol="0">
            <a:spAutoFit/>
          </a:bodyPr>
          <a:lstStyle/>
          <a:p>
            <a:pPr algn="ctr"/>
            <a:r>
              <a:rPr lang="en-US" sz="1600" b="1"/>
              <a:t>69%</a:t>
            </a:r>
            <a:endParaRPr lang="en-GB" sz="1600" b="1"/>
          </a:p>
        </p:txBody>
      </p:sp>
      <p:sp>
        <p:nvSpPr>
          <p:cNvPr id="16" name="Rectangle 15"/>
          <p:cNvSpPr/>
          <p:nvPr/>
        </p:nvSpPr>
        <p:spPr>
          <a:xfrm>
            <a:off x="7407815" y="2082019"/>
            <a:ext cx="534573" cy="21418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209673" y="2996418"/>
            <a:ext cx="534573" cy="12274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011531" y="2363373"/>
            <a:ext cx="534573" cy="186045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9813389" y="2634175"/>
            <a:ext cx="534573" cy="1589649"/>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435291" y="4262508"/>
            <a:ext cx="479619" cy="369332"/>
          </a:xfrm>
          <a:prstGeom prst="rect">
            <a:avLst/>
          </a:prstGeom>
          <a:noFill/>
        </p:spPr>
        <p:txBody>
          <a:bodyPr wrap="none" rtlCol="0">
            <a:spAutoFit/>
          </a:bodyPr>
          <a:lstStyle/>
          <a:p>
            <a:pPr algn="ctr"/>
            <a:r>
              <a:rPr lang="en-US" b="1"/>
              <a:t>Jan</a:t>
            </a:r>
            <a:endParaRPr lang="en-GB" b="1"/>
          </a:p>
        </p:txBody>
      </p:sp>
      <p:sp>
        <p:nvSpPr>
          <p:cNvPr id="21" name="TextBox 20"/>
          <p:cNvSpPr txBox="1"/>
          <p:nvPr/>
        </p:nvSpPr>
        <p:spPr>
          <a:xfrm>
            <a:off x="8219612" y="4262508"/>
            <a:ext cx="514693" cy="369332"/>
          </a:xfrm>
          <a:prstGeom prst="rect">
            <a:avLst/>
          </a:prstGeom>
          <a:noFill/>
        </p:spPr>
        <p:txBody>
          <a:bodyPr wrap="none" rtlCol="0">
            <a:spAutoFit/>
          </a:bodyPr>
          <a:lstStyle/>
          <a:p>
            <a:pPr algn="ctr"/>
            <a:r>
              <a:rPr lang="en-US" b="1"/>
              <a:t>Feb</a:t>
            </a:r>
            <a:endParaRPr lang="en-GB" b="1"/>
          </a:p>
        </p:txBody>
      </p:sp>
      <p:sp>
        <p:nvSpPr>
          <p:cNvPr id="22" name="TextBox 21"/>
          <p:cNvSpPr txBox="1"/>
          <p:nvPr/>
        </p:nvSpPr>
        <p:spPr>
          <a:xfrm>
            <a:off x="8998130" y="4262508"/>
            <a:ext cx="561372" cy="369332"/>
          </a:xfrm>
          <a:prstGeom prst="rect">
            <a:avLst/>
          </a:prstGeom>
          <a:noFill/>
        </p:spPr>
        <p:txBody>
          <a:bodyPr wrap="none" rtlCol="0">
            <a:spAutoFit/>
          </a:bodyPr>
          <a:lstStyle/>
          <a:p>
            <a:pPr algn="ctr"/>
            <a:r>
              <a:rPr lang="en-US" b="1"/>
              <a:t>Mar</a:t>
            </a:r>
            <a:endParaRPr lang="en-GB" b="1"/>
          </a:p>
        </p:txBody>
      </p:sp>
      <p:sp>
        <p:nvSpPr>
          <p:cNvPr id="23" name="TextBox 22"/>
          <p:cNvSpPr txBox="1"/>
          <p:nvPr/>
        </p:nvSpPr>
        <p:spPr>
          <a:xfrm>
            <a:off x="9826437" y="4262508"/>
            <a:ext cx="508474" cy="369332"/>
          </a:xfrm>
          <a:prstGeom prst="rect">
            <a:avLst/>
          </a:prstGeom>
          <a:noFill/>
        </p:spPr>
        <p:txBody>
          <a:bodyPr wrap="none" rtlCol="0">
            <a:spAutoFit/>
          </a:bodyPr>
          <a:lstStyle/>
          <a:p>
            <a:pPr algn="ctr"/>
            <a:r>
              <a:rPr lang="en-US" b="1"/>
              <a:t>Apr</a:t>
            </a:r>
            <a:endParaRPr lang="en-GB" b="1"/>
          </a:p>
        </p:txBody>
      </p:sp>
      <p:sp>
        <p:nvSpPr>
          <p:cNvPr id="24" name="TextBox 23"/>
          <p:cNvSpPr txBox="1"/>
          <p:nvPr/>
        </p:nvSpPr>
        <p:spPr>
          <a:xfrm>
            <a:off x="7408841" y="1704782"/>
            <a:ext cx="532517" cy="338554"/>
          </a:xfrm>
          <a:prstGeom prst="rect">
            <a:avLst/>
          </a:prstGeom>
          <a:noFill/>
        </p:spPr>
        <p:txBody>
          <a:bodyPr wrap="none" rtlCol="0">
            <a:spAutoFit/>
          </a:bodyPr>
          <a:lstStyle/>
          <a:p>
            <a:pPr algn="ctr"/>
            <a:r>
              <a:rPr lang="en-US" sz="1600" b="1"/>
              <a:t>86%</a:t>
            </a:r>
            <a:endParaRPr lang="en-GB" sz="1600" b="1"/>
          </a:p>
        </p:txBody>
      </p:sp>
      <p:sp>
        <p:nvSpPr>
          <p:cNvPr id="25" name="TextBox 24"/>
          <p:cNvSpPr txBox="1"/>
          <p:nvPr/>
        </p:nvSpPr>
        <p:spPr>
          <a:xfrm>
            <a:off x="8211729" y="2619180"/>
            <a:ext cx="532518" cy="338554"/>
          </a:xfrm>
          <a:prstGeom prst="rect">
            <a:avLst/>
          </a:prstGeom>
          <a:noFill/>
        </p:spPr>
        <p:txBody>
          <a:bodyPr wrap="none" rtlCol="0">
            <a:spAutoFit/>
          </a:bodyPr>
          <a:lstStyle/>
          <a:p>
            <a:pPr algn="ctr"/>
            <a:r>
              <a:rPr lang="en-US" sz="1600" b="1"/>
              <a:t>54%</a:t>
            </a:r>
            <a:endParaRPr lang="en-GB" sz="1600" b="1"/>
          </a:p>
        </p:txBody>
      </p:sp>
      <p:sp>
        <p:nvSpPr>
          <p:cNvPr id="26" name="TextBox 25"/>
          <p:cNvSpPr txBox="1"/>
          <p:nvPr/>
        </p:nvSpPr>
        <p:spPr>
          <a:xfrm>
            <a:off x="9010501" y="2024819"/>
            <a:ext cx="532518" cy="338554"/>
          </a:xfrm>
          <a:prstGeom prst="rect">
            <a:avLst/>
          </a:prstGeom>
          <a:noFill/>
        </p:spPr>
        <p:txBody>
          <a:bodyPr wrap="none" rtlCol="0">
            <a:spAutoFit/>
          </a:bodyPr>
          <a:lstStyle/>
          <a:p>
            <a:pPr algn="ctr"/>
            <a:r>
              <a:rPr lang="en-US" sz="1600" b="1"/>
              <a:t>78%</a:t>
            </a:r>
            <a:endParaRPr lang="en-GB" sz="1600" b="1"/>
          </a:p>
        </p:txBody>
      </p:sp>
      <p:sp>
        <p:nvSpPr>
          <p:cNvPr id="27" name="TextBox 26"/>
          <p:cNvSpPr txBox="1"/>
          <p:nvPr/>
        </p:nvSpPr>
        <p:spPr>
          <a:xfrm>
            <a:off x="9810302" y="2280626"/>
            <a:ext cx="532518" cy="338554"/>
          </a:xfrm>
          <a:prstGeom prst="rect">
            <a:avLst/>
          </a:prstGeom>
          <a:noFill/>
        </p:spPr>
        <p:txBody>
          <a:bodyPr wrap="none" rtlCol="0">
            <a:spAutoFit/>
          </a:bodyPr>
          <a:lstStyle/>
          <a:p>
            <a:pPr algn="ctr"/>
            <a:r>
              <a:rPr lang="en-US" sz="1600" b="1"/>
              <a:t>69%</a:t>
            </a:r>
            <a:endParaRPr lang="en-GB" sz="1600" b="1"/>
          </a:p>
        </p:txBody>
      </p:sp>
      <p:cxnSp>
        <p:nvCxnSpPr>
          <p:cNvPr id="30" name="Straight Connector 29"/>
          <p:cNvCxnSpPr/>
          <p:nvPr/>
        </p:nvCxnSpPr>
        <p:spPr>
          <a:xfrm>
            <a:off x="5223803" y="3429000"/>
            <a:ext cx="1744394" cy="0"/>
          </a:xfrm>
          <a:prstGeom prst="line">
            <a:avLst/>
          </a:prstGeom>
          <a:ln w="222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40908" y="4807965"/>
            <a:ext cx="1190625" cy="398780"/>
          </a:xfrm>
          <a:prstGeom prst="rect">
            <a:avLst/>
          </a:prstGeom>
          <a:noFill/>
        </p:spPr>
        <p:txBody>
          <a:bodyPr wrap="none" rtlCol="0">
            <a:spAutoFit/>
          </a:bodyPr>
          <a:lstStyle/>
          <a:p>
            <a:r>
              <a:rPr lang="en-US" sz="2000">
                <a:solidFill>
                  <a:srgbClr val="385424"/>
                </a:solidFill>
                <a:latin typeface="+mj-lt"/>
              </a:rPr>
              <a:t>Year 2018</a:t>
            </a:r>
            <a:endParaRPr lang="en-US" sz="2000">
              <a:solidFill>
                <a:srgbClr val="385424"/>
              </a:solidFill>
              <a:latin typeface="+mj-lt"/>
            </a:endParaRPr>
          </a:p>
        </p:txBody>
      </p:sp>
      <p:sp>
        <p:nvSpPr>
          <p:cNvPr id="32" name="Rectangle 31"/>
          <p:cNvSpPr/>
          <p:nvPr/>
        </p:nvSpPr>
        <p:spPr>
          <a:xfrm>
            <a:off x="1740909" y="5189522"/>
            <a:ext cx="4012778" cy="1200329"/>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endParaRPr lang="en-GB" sz="1200"/>
          </a:p>
          <a:p>
            <a:endParaRPr lang="en-GB" sz="1200"/>
          </a:p>
          <a:p>
            <a:r>
              <a:rPr lang="en-GB" sz="1200"/>
              <a:t> Nullam porttitor consectetur nunc in tempor. Cras vitae venenatis sem at pretium arcu. </a:t>
            </a:r>
            <a:endParaRPr lang="en-GB" sz="1200"/>
          </a:p>
        </p:txBody>
      </p:sp>
      <p:sp>
        <p:nvSpPr>
          <p:cNvPr id="33" name="TextBox 32"/>
          <p:cNvSpPr txBox="1"/>
          <p:nvPr/>
        </p:nvSpPr>
        <p:spPr>
          <a:xfrm>
            <a:off x="7267135" y="4807965"/>
            <a:ext cx="1190625" cy="398780"/>
          </a:xfrm>
          <a:prstGeom prst="rect">
            <a:avLst/>
          </a:prstGeom>
          <a:noFill/>
        </p:spPr>
        <p:txBody>
          <a:bodyPr wrap="none" rtlCol="0">
            <a:spAutoFit/>
          </a:bodyPr>
          <a:lstStyle/>
          <a:p>
            <a:r>
              <a:rPr lang="en-US" sz="2000">
                <a:solidFill>
                  <a:srgbClr val="385424"/>
                </a:solidFill>
                <a:latin typeface="+mj-lt"/>
              </a:rPr>
              <a:t>Year 2019</a:t>
            </a:r>
            <a:endParaRPr lang="en-US" sz="2000">
              <a:solidFill>
                <a:srgbClr val="385424"/>
              </a:solidFill>
              <a:latin typeface="+mj-lt"/>
            </a:endParaRPr>
          </a:p>
        </p:txBody>
      </p:sp>
      <p:sp>
        <p:nvSpPr>
          <p:cNvPr id="34" name="Rectangle 33"/>
          <p:cNvSpPr/>
          <p:nvPr/>
        </p:nvSpPr>
        <p:spPr>
          <a:xfrm>
            <a:off x="7267136" y="5189522"/>
            <a:ext cx="4012778" cy="1200329"/>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endParaRPr lang="en-GB" sz="1200"/>
          </a:p>
          <a:p>
            <a:endParaRPr lang="en-GB" sz="1200"/>
          </a:p>
          <a:p>
            <a:r>
              <a:rPr lang="en-GB" sz="1200"/>
              <a:t> Nullam porttitor consectetur nunc in tempor. Cras vitae venenatis sem at pretium arcu. </a:t>
            </a:r>
            <a:endParaRPr lang="en-GB" sz="1200"/>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37" name="图片 36"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14632">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00"/>
                                        <p:tgtEl>
                                          <p:spTgt spid="16"/>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000"/>
                            </p:stCondLst>
                            <p:childTnLst>
                              <p:par>
                                <p:cTn id="91" presetID="22" presetClass="entr" presetSubtype="4"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00"/>
                                        <p:tgtEl>
                                          <p:spTgt spid="17"/>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9500"/>
                            </p:stCondLst>
                            <p:childTnLst>
                              <p:par>
                                <p:cTn id="107" presetID="22" presetClass="entr" presetSubtype="4"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down)">
                                      <p:cBhvr>
                                        <p:cTn id="109" dur="500"/>
                                        <p:tgtEl>
                                          <p:spTgt spid="18"/>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p:cTn id="113" dur="500" fill="hold"/>
                                        <p:tgtEl>
                                          <p:spTgt spid="26"/>
                                        </p:tgtEl>
                                        <p:attrNameLst>
                                          <p:attrName>ppt_w</p:attrName>
                                        </p:attrNameLst>
                                      </p:cBhvr>
                                      <p:tavLst>
                                        <p:tav tm="0">
                                          <p:val>
                                            <p:fltVal val="0"/>
                                          </p:val>
                                        </p:tav>
                                        <p:tav tm="100000">
                                          <p:val>
                                            <p:strVal val="#ppt_w"/>
                                          </p:val>
                                        </p:tav>
                                      </p:tavLst>
                                    </p:anim>
                                    <p:anim calcmode="lin" valueType="num">
                                      <p:cBhvr>
                                        <p:cTn id="114" dur="500" fill="hold"/>
                                        <p:tgtEl>
                                          <p:spTgt spid="26"/>
                                        </p:tgtEl>
                                        <p:attrNameLst>
                                          <p:attrName>ppt_h</p:attrName>
                                        </p:attrNameLst>
                                      </p:cBhvr>
                                      <p:tavLst>
                                        <p:tav tm="0">
                                          <p:val>
                                            <p:fltVal val="0"/>
                                          </p:val>
                                        </p:tav>
                                        <p:tav tm="100000">
                                          <p:val>
                                            <p:strVal val="#ppt_h"/>
                                          </p:val>
                                        </p:tav>
                                      </p:tavLst>
                                    </p:anim>
                                    <p:animEffect transition="in" filter="fade">
                                      <p:cBhvr>
                                        <p:cTn id="115" dur="500"/>
                                        <p:tgtEl>
                                          <p:spTgt spid="26"/>
                                        </p:tgtEl>
                                      </p:cBhvr>
                                    </p:animEffect>
                                  </p:childTnLst>
                                </p:cTn>
                              </p:par>
                            </p:childTnLst>
                          </p:cTn>
                        </p:par>
                        <p:par>
                          <p:cTn id="116" fill="hold">
                            <p:stCondLst>
                              <p:cond delay="10500"/>
                            </p:stCondLst>
                            <p:childTnLst>
                              <p:par>
                                <p:cTn id="117" presetID="53" presetClass="entr" presetSubtype="16"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500" fill="hold"/>
                                        <p:tgtEl>
                                          <p:spTgt spid="23"/>
                                        </p:tgtEl>
                                        <p:attrNameLst>
                                          <p:attrName>ppt_w</p:attrName>
                                        </p:attrNameLst>
                                      </p:cBhvr>
                                      <p:tavLst>
                                        <p:tav tm="0">
                                          <p:val>
                                            <p:fltVal val="0"/>
                                          </p:val>
                                        </p:tav>
                                        <p:tav tm="100000">
                                          <p:val>
                                            <p:strVal val="#ppt_w"/>
                                          </p:val>
                                        </p:tav>
                                      </p:tavLst>
                                    </p:anim>
                                    <p:anim calcmode="lin" valueType="num">
                                      <p:cBhvr>
                                        <p:cTn id="120" dur="500" fill="hold"/>
                                        <p:tgtEl>
                                          <p:spTgt spid="23"/>
                                        </p:tgtEl>
                                        <p:attrNameLst>
                                          <p:attrName>ppt_h</p:attrName>
                                        </p:attrNameLst>
                                      </p:cBhvr>
                                      <p:tavLst>
                                        <p:tav tm="0">
                                          <p:val>
                                            <p:fltVal val="0"/>
                                          </p:val>
                                        </p:tav>
                                        <p:tav tm="100000">
                                          <p:val>
                                            <p:strVal val="#ppt_h"/>
                                          </p:val>
                                        </p:tav>
                                      </p:tavLst>
                                    </p:anim>
                                    <p:animEffect transition="in" filter="fade">
                                      <p:cBhvr>
                                        <p:cTn id="121" dur="500"/>
                                        <p:tgtEl>
                                          <p:spTgt spid="23"/>
                                        </p:tgtEl>
                                      </p:cBhvr>
                                    </p:animEffect>
                                  </p:childTnLst>
                                </p:cTn>
                              </p:par>
                            </p:childTnLst>
                          </p:cTn>
                        </p:par>
                        <p:par>
                          <p:cTn id="122" fill="hold">
                            <p:stCondLst>
                              <p:cond delay="11000"/>
                            </p:stCondLst>
                            <p:childTnLst>
                              <p:par>
                                <p:cTn id="123" presetID="22" presetClass="entr" presetSubtype="4" fill="hold" grpId="0"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p:cTn id="129" dur="500" fill="hold"/>
                                        <p:tgtEl>
                                          <p:spTgt spid="27"/>
                                        </p:tgtEl>
                                        <p:attrNameLst>
                                          <p:attrName>ppt_w</p:attrName>
                                        </p:attrNameLst>
                                      </p:cBhvr>
                                      <p:tavLst>
                                        <p:tav tm="0">
                                          <p:val>
                                            <p:fltVal val="0"/>
                                          </p:val>
                                        </p:tav>
                                        <p:tav tm="100000">
                                          <p:val>
                                            <p:strVal val="#ppt_w"/>
                                          </p:val>
                                        </p:tav>
                                      </p:tavLst>
                                    </p:anim>
                                    <p:anim calcmode="lin" valueType="num">
                                      <p:cBhvr>
                                        <p:cTn id="130" dur="500" fill="hold"/>
                                        <p:tgtEl>
                                          <p:spTgt spid="27"/>
                                        </p:tgtEl>
                                        <p:attrNameLst>
                                          <p:attrName>ppt_h</p:attrName>
                                        </p:attrNameLst>
                                      </p:cBhvr>
                                      <p:tavLst>
                                        <p:tav tm="0">
                                          <p:val>
                                            <p:fltVal val="0"/>
                                          </p:val>
                                        </p:tav>
                                        <p:tav tm="100000">
                                          <p:val>
                                            <p:strVal val="#ppt_h"/>
                                          </p:val>
                                        </p:tav>
                                      </p:tavLst>
                                    </p:anim>
                                    <p:animEffect transition="in" filter="fade">
                                      <p:cBhvr>
                                        <p:cTn id="131" dur="500"/>
                                        <p:tgtEl>
                                          <p:spTgt spid="27"/>
                                        </p:tgtEl>
                                      </p:cBhvr>
                                    </p:animEffect>
                                  </p:childTnLst>
                                </p:cTn>
                              </p:par>
                            </p:childTnLst>
                          </p:cTn>
                        </p:par>
                        <p:par>
                          <p:cTn id="132" fill="hold">
                            <p:stCondLst>
                              <p:cond delay="12000"/>
                            </p:stCondLst>
                            <p:childTnLst>
                              <p:par>
                                <p:cTn id="133" presetID="22" presetClass="entr" presetSubtype="8"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wipe(left)">
                                      <p:cBhvr>
                                        <p:cTn id="135" dur="500"/>
                                        <p:tgtEl>
                                          <p:spTgt spid="31"/>
                                        </p:tgtEl>
                                      </p:cBhvr>
                                    </p:animEffect>
                                  </p:childTnLst>
                                </p:cTn>
                              </p:par>
                            </p:childTnLst>
                          </p:cTn>
                        </p:par>
                        <p:par>
                          <p:cTn id="136" fill="hold">
                            <p:stCondLst>
                              <p:cond delay="12500"/>
                            </p:stCondLst>
                            <p:childTnLst>
                              <p:par>
                                <p:cTn id="137" presetID="22" presetClass="entr" presetSubtype="8" fill="hold" grpId="0" nodeType="after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wipe(left)">
                                      <p:cBhvr>
                                        <p:cTn id="139" dur="500"/>
                                        <p:tgtEl>
                                          <p:spTgt spid="32"/>
                                        </p:tgtEl>
                                      </p:cBhvr>
                                    </p:animEffect>
                                  </p:childTnLst>
                                </p:cTn>
                              </p:par>
                            </p:childTnLst>
                          </p:cTn>
                        </p:par>
                        <p:par>
                          <p:cTn id="140" fill="hold">
                            <p:stCondLst>
                              <p:cond delay="13000"/>
                            </p:stCondLst>
                            <p:childTnLst>
                              <p:par>
                                <p:cTn id="141" presetID="22" presetClass="entr" presetSubtype="8"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wipe(left)">
                                      <p:cBhvr>
                                        <p:cTn id="143" dur="500"/>
                                        <p:tgtEl>
                                          <p:spTgt spid="33"/>
                                        </p:tgtEl>
                                      </p:cBhvr>
                                    </p:animEffect>
                                  </p:childTnLst>
                                </p:cTn>
                              </p:par>
                            </p:childTnLst>
                          </p:cTn>
                        </p:par>
                        <p:par>
                          <p:cTn id="144" fill="hold">
                            <p:stCondLst>
                              <p:cond delay="13500"/>
                            </p:stCondLst>
                            <p:childTnLst>
                              <p:par>
                                <p:cTn id="145" presetID="22" presetClass="entr" presetSubtype="8" fill="hold" grpId="0" nodeType="after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wipe(left)">
                                      <p:cBhvr>
                                        <p:cTn id="1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p:bldP spid="9" grpId="0"/>
      <p:bldP spid="10" grpId="0"/>
      <p:bldP spid="11" grpId="0"/>
      <p:bldP spid="12" grpId="0"/>
      <p:bldP spid="13" grpId="0"/>
      <p:bldP spid="14" grpId="0"/>
      <p:bldP spid="15" grpId="0"/>
      <p:bldP spid="16" grpId="0" bldLvl="0" animBg="1"/>
      <p:bldP spid="17" grpId="0" bldLvl="0" animBg="1"/>
      <p:bldP spid="18" grpId="0" bldLvl="0" animBg="1"/>
      <p:bldP spid="19" grpId="0" bldLvl="0" animBg="1"/>
      <p:bldP spid="20" grpId="0"/>
      <p:bldP spid="21" grpId="0"/>
      <p:bldP spid="22" grpId="0"/>
      <p:bldP spid="23" grpId="0"/>
      <p:bldP spid="24" grpId="0"/>
      <p:bldP spid="25" grpId="0"/>
      <p:bldP spid="26" grpId="0"/>
      <p:bldP spid="27"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124"/>
          <p:cNvSpPr>
            <a:spLocks noEditPoints="1"/>
          </p:cNvSpPr>
          <p:nvPr/>
        </p:nvSpPr>
        <p:spPr bwMode="auto">
          <a:xfrm>
            <a:off x="1553171" y="3825617"/>
            <a:ext cx="379941" cy="434520"/>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6" name="Freeform 125"/>
          <p:cNvSpPr>
            <a:spLocks noEditPoints="1"/>
          </p:cNvSpPr>
          <p:nvPr/>
        </p:nvSpPr>
        <p:spPr bwMode="auto">
          <a:xfrm>
            <a:off x="1574162" y="2776188"/>
            <a:ext cx="304372" cy="4807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7" name="Freeform 126"/>
          <p:cNvSpPr>
            <a:spLocks noEditPoints="1"/>
          </p:cNvSpPr>
          <p:nvPr/>
        </p:nvSpPr>
        <p:spPr bwMode="auto">
          <a:xfrm>
            <a:off x="1519585" y="1785534"/>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8" name="Freeform 127"/>
          <p:cNvSpPr>
            <a:spLocks noEditPoints="1"/>
          </p:cNvSpPr>
          <p:nvPr/>
        </p:nvSpPr>
        <p:spPr bwMode="auto">
          <a:xfrm>
            <a:off x="1457660" y="4828866"/>
            <a:ext cx="537376" cy="249797"/>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9" name="Freeform 128"/>
          <p:cNvSpPr>
            <a:spLocks noEditPoints="1"/>
          </p:cNvSpPr>
          <p:nvPr/>
        </p:nvSpPr>
        <p:spPr bwMode="auto">
          <a:xfrm>
            <a:off x="1514533" y="5647392"/>
            <a:ext cx="418579" cy="48741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64" name="Group 163"/>
          <p:cNvGrpSpPr/>
          <p:nvPr/>
        </p:nvGrpSpPr>
        <p:grpSpPr>
          <a:xfrm>
            <a:off x="2100869" y="1597905"/>
            <a:ext cx="2389621" cy="797182"/>
            <a:chOff x="2668905" y="5001638"/>
            <a:chExt cx="2389621" cy="797182"/>
          </a:xfrm>
        </p:grpSpPr>
        <p:sp>
          <p:nvSpPr>
            <p:cNvPr id="149" name="TextBox 148"/>
            <p:cNvSpPr txBox="1"/>
            <p:nvPr/>
          </p:nvSpPr>
          <p:spPr>
            <a:xfrm>
              <a:off x="2668905" y="5001638"/>
              <a:ext cx="1113125" cy="369332"/>
            </a:xfrm>
            <a:prstGeom prst="rect">
              <a:avLst/>
            </a:prstGeom>
            <a:noFill/>
          </p:spPr>
          <p:txBody>
            <a:bodyPr wrap="none" rtlCol="0">
              <a:spAutoFit/>
            </a:bodyPr>
            <a:lstStyle/>
            <a:p>
              <a:r>
                <a:rPr lang="en-US" b="1"/>
                <a:t>Diagram 1</a:t>
              </a:r>
              <a:endParaRPr lang="en-GB" b="1"/>
            </a:p>
          </p:txBody>
        </p:sp>
        <p:sp>
          <p:nvSpPr>
            <p:cNvPr id="163" name="Rectangle 162"/>
            <p:cNvSpPr/>
            <p:nvPr/>
          </p:nvSpPr>
          <p:spPr>
            <a:xfrm>
              <a:off x="2668905" y="5337155"/>
              <a:ext cx="2389621" cy="461665"/>
            </a:xfrm>
            <a:prstGeom prst="rect">
              <a:avLst/>
            </a:prstGeom>
          </p:spPr>
          <p:txBody>
            <a:bodyPr wrap="square">
              <a:spAutoFit/>
            </a:bodyPr>
            <a:lstStyle/>
            <a:p>
              <a:r>
                <a:rPr lang="en-GB" sz="1200"/>
                <a:t>Lorem ipsum dolor sit amet, </a:t>
              </a:r>
              <a:endParaRPr lang="en-GB" sz="1200"/>
            </a:p>
            <a:p>
              <a:r>
                <a:rPr lang="en-GB" sz="1200"/>
                <a:t>consectetur adipiscing elit. Integer</a:t>
              </a:r>
              <a:endParaRPr lang="en-GB" sz="1200"/>
            </a:p>
          </p:txBody>
        </p:sp>
      </p:grpSp>
      <p:grpSp>
        <p:nvGrpSpPr>
          <p:cNvPr id="165" name="Group 164"/>
          <p:cNvGrpSpPr/>
          <p:nvPr/>
        </p:nvGrpSpPr>
        <p:grpSpPr>
          <a:xfrm>
            <a:off x="2100869" y="2617947"/>
            <a:ext cx="2389621" cy="797182"/>
            <a:chOff x="2668905" y="5001638"/>
            <a:chExt cx="2389621" cy="797182"/>
          </a:xfrm>
        </p:grpSpPr>
        <p:sp>
          <p:nvSpPr>
            <p:cNvPr id="166" name="TextBox 165"/>
            <p:cNvSpPr txBox="1"/>
            <p:nvPr/>
          </p:nvSpPr>
          <p:spPr>
            <a:xfrm>
              <a:off x="2668905" y="5001638"/>
              <a:ext cx="1113125" cy="369332"/>
            </a:xfrm>
            <a:prstGeom prst="rect">
              <a:avLst/>
            </a:prstGeom>
            <a:noFill/>
          </p:spPr>
          <p:txBody>
            <a:bodyPr wrap="none" rtlCol="0">
              <a:spAutoFit/>
            </a:bodyPr>
            <a:lstStyle/>
            <a:p>
              <a:r>
                <a:rPr lang="en-US" b="1"/>
                <a:t>Diagram 2</a:t>
              </a:r>
              <a:endParaRPr lang="en-GB" b="1"/>
            </a:p>
          </p:txBody>
        </p:sp>
        <p:sp>
          <p:nvSpPr>
            <p:cNvPr id="167" name="Rectangle 166"/>
            <p:cNvSpPr/>
            <p:nvPr/>
          </p:nvSpPr>
          <p:spPr>
            <a:xfrm>
              <a:off x="2668905" y="5337155"/>
              <a:ext cx="2389621" cy="461665"/>
            </a:xfrm>
            <a:prstGeom prst="rect">
              <a:avLst/>
            </a:prstGeom>
          </p:spPr>
          <p:txBody>
            <a:bodyPr wrap="square">
              <a:spAutoFit/>
            </a:bodyPr>
            <a:lstStyle/>
            <a:p>
              <a:r>
                <a:rPr lang="en-GB" sz="1200"/>
                <a:t>Lorem ipsum dolor sit amet, </a:t>
              </a:r>
              <a:endParaRPr lang="en-GB" sz="1200"/>
            </a:p>
            <a:p>
              <a:r>
                <a:rPr lang="en-GB" sz="1200"/>
                <a:t>consectetur adipiscing elit. Integer</a:t>
              </a:r>
              <a:endParaRPr lang="en-GB" sz="1200"/>
            </a:p>
          </p:txBody>
        </p:sp>
      </p:grpSp>
      <p:grpSp>
        <p:nvGrpSpPr>
          <p:cNvPr id="168" name="Group 167"/>
          <p:cNvGrpSpPr/>
          <p:nvPr/>
        </p:nvGrpSpPr>
        <p:grpSpPr>
          <a:xfrm>
            <a:off x="2100869" y="3644286"/>
            <a:ext cx="2389621" cy="797182"/>
            <a:chOff x="2668905" y="5001638"/>
            <a:chExt cx="2389621" cy="797182"/>
          </a:xfrm>
        </p:grpSpPr>
        <p:sp>
          <p:nvSpPr>
            <p:cNvPr id="169" name="TextBox 168"/>
            <p:cNvSpPr txBox="1"/>
            <p:nvPr/>
          </p:nvSpPr>
          <p:spPr>
            <a:xfrm>
              <a:off x="2668905" y="5001638"/>
              <a:ext cx="1113125" cy="369332"/>
            </a:xfrm>
            <a:prstGeom prst="rect">
              <a:avLst/>
            </a:prstGeom>
            <a:noFill/>
          </p:spPr>
          <p:txBody>
            <a:bodyPr wrap="none" rtlCol="0">
              <a:spAutoFit/>
            </a:bodyPr>
            <a:lstStyle/>
            <a:p>
              <a:r>
                <a:rPr lang="en-US" b="1"/>
                <a:t>Diagram 3</a:t>
              </a:r>
              <a:endParaRPr lang="en-GB" b="1"/>
            </a:p>
          </p:txBody>
        </p:sp>
        <p:sp>
          <p:nvSpPr>
            <p:cNvPr id="170" name="Rectangle 169"/>
            <p:cNvSpPr/>
            <p:nvPr/>
          </p:nvSpPr>
          <p:spPr>
            <a:xfrm>
              <a:off x="2668905" y="5337155"/>
              <a:ext cx="2389621" cy="461665"/>
            </a:xfrm>
            <a:prstGeom prst="rect">
              <a:avLst/>
            </a:prstGeom>
          </p:spPr>
          <p:txBody>
            <a:bodyPr wrap="square">
              <a:spAutoFit/>
            </a:bodyPr>
            <a:lstStyle/>
            <a:p>
              <a:r>
                <a:rPr lang="en-GB" sz="1200"/>
                <a:t>Lorem ipsum dolor sit amet, </a:t>
              </a:r>
              <a:endParaRPr lang="en-GB" sz="1200"/>
            </a:p>
            <a:p>
              <a:r>
                <a:rPr lang="en-GB" sz="1200"/>
                <a:t>consectetur adipiscing elit. Integer</a:t>
              </a:r>
              <a:endParaRPr lang="en-GB" sz="1200"/>
            </a:p>
          </p:txBody>
        </p:sp>
      </p:grpSp>
      <p:grpSp>
        <p:nvGrpSpPr>
          <p:cNvPr id="171" name="Group 170"/>
          <p:cNvGrpSpPr/>
          <p:nvPr/>
        </p:nvGrpSpPr>
        <p:grpSpPr>
          <a:xfrm>
            <a:off x="2100869" y="4555173"/>
            <a:ext cx="2389621" cy="797182"/>
            <a:chOff x="2668905" y="5001638"/>
            <a:chExt cx="2389621" cy="797182"/>
          </a:xfrm>
        </p:grpSpPr>
        <p:sp>
          <p:nvSpPr>
            <p:cNvPr id="172" name="TextBox 171"/>
            <p:cNvSpPr txBox="1"/>
            <p:nvPr/>
          </p:nvSpPr>
          <p:spPr>
            <a:xfrm>
              <a:off x="2668905" y="5001638"/>
              <a:ext cx="1113125" cy="369332"/>
            </a:xfrm>
            <a:prstGeom prst="rect">
              <a:avLst/>
            </a:prstGeom>
            <a:noFill/>
          </p:spPr>
          <p:txBody>
            <a:bodyPr wrap="none" rtlCol="0">
              <a:spAutoFit/>
            </a:bodyPr>
            <a:lstStyle/>
            <a:p>
              <a:r>
                <a:rPr lang="en-US" b="1"/>
                <a:t>Diagram 4</a:t>
              </a:r>
              <a:endParaRPr lang="en-GB" b="1"/>
            </a:p>
          </p:txBody>
        </p:sp>
        <p:sp>
          <p:nvSpPr>
            <p:cNvPr id="173" name="Rectangle 172"/>
            <p:cNvSpPr/>
            <p:nvPr/>
          </p:nvSpPr>
          <p:spPr>
            <a:xfrm>
              <a:off x="2668905" y="5337155"/>
              <a:ext cx="2389621" cy="461665"/>
            </a:xfrm>
            <a:prstGeom prst="rect">
              <a:avLst/>
            </a:prstGeom>
          </p:spPr>
          <p:txBody>
            <a:bodyPr wrap="square">
              <a:spAutoFit/>
            </a:bodyPr>
            <a:lstStyle/>
            <a:p>
              <a:r>
                <a:rPr lang="en-GB" sz="1200"/>
                <a:t>Lorem ipsum dolor sit amet, </a:t>
              </a:r>
              <a:endParaRPr lang="en-GB" sz="1200"/>
            </a:p>
            <a:p>
              <a:r>
                <a:rPr lang="en-GB" sz="1200"/>
                <a:t>consectetur adipiscing elit. Integer</a:t>
              </a:r>
              <a:endParaRPr lang="en-GB" sz="1200"/>
            </a:p>
          </p:txBody>
        </p:sp>
      </p:grpSp>
      <p:grpSp>
        <p:nvGrpSpPr>
          <p:cNvPr id="174" name="Group 173"/>
          <p:cNvGrpSpPr/>
          <p:nvPr/>
        </p:nvGrpSpPr>
        <p:grpSpPr>
          <a:xfrm>
            <a:off x="2100869" y="5492507"/>
            <a:ext cx="2389621" cy="797182"/>
            <a:chOff x="2668905" y="5001638"/>
            <a:chExt cx="2389621" cy="797182"/>
          </a:xfrm>
        </p:grpSpPr>
        <p:sp>
          <p:nvSpPr>
            <p:cNvPr id="175" name="TextBox 174"/>
            <p:cNvSpPr txBox="1"/>
            <p:nvPr/>
          </p:nvSpPr>
          <p:spPr>
            <a:xfrm>
              <a:off x="2668905" y="5001638"/>
              <a:ext cx="1113125" cy="369332"/>
            </a:xfrm>
            <a:prstGeom prst="rect">
              <a:avLst/>
            </a:prstGeom>
            <a:noFill/>
          </p:spPr>
          <p:txBody>
            <a:bodyPr wrap="none" rtlCol="0">
              <a:spAutoFit/>
            </a:bodyPr>
            <a:lstStyle/>
            <a:p>
              <a:r>
                <a:rPr lang="en-US" b="1"/>
                <a:t>Diagram 5</a:t>
              </a:r>
              <a:endParaRPr lang="en-GB" b="1"/>
            </a:p>
          </p:txBody>
        </p:sp>
        <p:sp>
          <p:nvSpPr>
            <p:cNvPr id="176" name="Rectangle 175"/>
            <p:cNvSpPr/>
            <p:nvPr/>
          </p:nvSpPr>
          <p:spPr>
            <a:xfrm>
              <a:off x="2668905" y="5337155"/>
              <a:ext cx="2389621" cy="461665"/>
            </a:xfrm>
            <a:prstGeom prst="rect">
              <a:avLst/>
            </a:prstGeom>
          </p:spPr>
          <p:txBody>
            <a:bodyPr wrap="square">
              <a:spAutoFit/>
            </a:bodyPr>
            <a:lstStyle/>
            <a:p>
              <a:r>
                <a:rPr lang="en-GB" sz="1200"/>
                <a:t>Lorem ipsum dolor sit amet, </a:t>
              </a:r>
              <a:endParaRPr lang="en-GB" sz="1200"/>
            </a:p>
            <a:p>
              <a:r>
                <a:rPr lang="en-GB" sz="1200"/>
                <a:t>consectetur adipiscing elit. Integer</a:t>
              </a:r>
              <a:endParaRPr lang="en-GB" sz="1200"/>
            </a:p>
          </p:txBody>
        </p:sp>
      </p:grpSp>
      <p:grpSp>
        <p:nvGrpSpPr>
          <p:cNvPr id="4" name="Group 3"/>
          <p:cNvGrpSpPr/>
          <p:nvPr/>
        </p:nvGrpSpPr>
        <p:grpSpPr>
          <a:xfrm>
            <a:off x="5219709" y="1650283"/>
            <a:ext cx="6046898" cy="4935733"/>
            <a:chOff x="5219709" y="1650283"/>
            <a:chExt cx="6046898" cy="4935733"/>
          </a:xfrm>
        </p:grpSpPr>
        <p:sp>
          <p:nvSpPr>
            <p:cNvPr id="177" name="Freeform 5"/>
            <p:cNvSpPr/>
            <p:nvPr/>
          </p:nvSpPr>
          <p:spPr bwMode="auto">
            <a:xfrm>
              <a:off x="6016344" y="4895070"/>
              <a:ext cx="1470504" cy="1167622"/>
            </a:xfrm>
            <a:custGeom>
              <a:avLst/>
              <a:gdLst>
                <a:gd name="T0" fmla="*/ 818 w 1641"/>
                <a:gd name="T1" fmla="*/ 0 h 1303"/>
                <a:gd name="T2" fmla="*/ 0 w 1641"/>
                <a:gd name="T3" fmla="*/ 1303 h 1303"/>
                <a:gd name="T4" fmla="*/ 1641 w 1641"/>
                <a:gd name="T5" fmla="*/ 1007 h 1303"/>
              </a:gdLst>
              <a:ahLst/>
              <a:cxnLst>
                <a:cxn ang="0">
                  <a:pos x="T0" y="T1"/>
                </a:cxn>
                <a:cxn ang="0">
                  <a:pos x="T2" y="T3"/>
                </a:cxn>
                <a:cxn ang="0">
                  <a:pos x="T4" y="T5"/>
                </a:cxn>
              </a:cxnLst>
              <a:rect l="0" t="0" r="r" b="b"/>
              <a:pathLst>
                <a:path w="1641" h="1303">
                  <a:moveTo>
                    <a:pt x="818" y="0"/>
                  </a:moveTo>
                  <a:lnTo>
                    <a:pt x="0" y="1303"/>
                  </a:lnTo>
                  <a:lnTo>
                    <a:pt x="1641" y="100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78" name="Freeform 6"/>
            <p:cNvSpPr/>
            <p:nvPr/>
          </p:nvSpPr>
          <p:spPr bwMode="auto">
            <a:xfrm>
              <a:off x="8280794" y="5797446"/>
              <a:ext cx="733908" cy="633545"/>
            </a:xfrm>
            <a:custGeom>
              <a:avLst/>
              <a:gdLst>
                <a:gd name="T0" fmla="*/ 0 w 819"/>
                <a:gd name="T1" fmla="*/ 707 h 707"/>
                <a:gd name="T2" fmla="*/ 819 w 819"/>
                <a:gd name="T3" fmla="*/ 0 h 707"/>
                <a:gd name="T4" fmla="*/ 819 w 819"/>
                <a:gd name="T5" fmla="*/ 0 h 707"/>
              </a:gdLst>
              <a:ahLst/>
              <a:cxnLst>
                <a:cxn ang="0">
                  <a:pos x="T0" y="T1"/>
                </a:cxn>
                <a:cxn ang="0">
                  <a:pos x="T2" y="T3"/>
                </a:cxn>
                <a:cxn ang="0">
                  <a:pos x="T4" y="T5"/>
                </a:cxn>
              </a:cxnLst>
              <a:rect l="0" t="0" r="r" b="b"/>
              <a:pathLst>
                <a:path w="819" h="707">
                  <a:moveTo>
                    <a:pt x="0" y="707"/>
                  </a:moveTo>
                  <a:lnTo>
                    <a:pt x="819" y="0"/>
                  </a:lnTo>
                  <a:lnTo>
                    <a:pt x="81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79" name="Freeform 7"/>
            <p:cNvSpPr/>
            <p:nvPr/>
          </p:nvSpPr>
          <p:spPr bwMode="auto">
            <a:xfrm>
              <a:off x="9294286" y="1863555"/>
              <a:ext cx="1790412" cy="1106687"/>
            </a:xfrm>
            <a:custGeom>
              <a:avLst/>
              <a:gdLst>
                <a:gd name="T0" fmla="*/ 0 w 1998"/>
                <a:gd name="T1" fmla="*/ 949 h 1235"/>
                <a:gd name="T2" fmla="*/ 551 w 1998"/>
                <a:gd name="T3" fmla="*/ 0 h 1235"/>
                <a:gd name="T4" fmla="*/ 804 w 1998"/>
                <a:gd name="T5" fmla="*/ 795 h 1235"/>
                <a:gd name="T6" fmla="*/ 1998 w 1998"/>
                <a:gd name="T7" fmla="*/ 542 h 1235"/>
                <a:gd name="T8" fmla="*/ 1998 w 1998"/>
                <a:gd name="T9" fmla="*/ 1235 h 1235"/>
                <a:gd name="T10" fmla="*/ 804 w 1998"/>
                <a:gd name="T11" fmla="*/ 795 h 1235"/>
              </a:gdLst>
              <a:ahLst/>
              <a:cxnLst>
                <a:cxn ang="0">
                  <a:pos x="T0" y="T1"/>
                </a:cxn>
                <a:cxn ang="0">
                  <a:pos x="T2" y="T3"/>
                </a:cxn>
                <a:cxn ang="0">
                  <a:pos x="T4" y="T5"/>
                </a:cxn>
                <a:cxn ang="0">
                  <a:pos x="T6" y="T7"/>
                </a:cxn>
                <a:cxn ang="0">
                  <a:pos x="T8" y="T9"/>
                </a:cxn>
                <a:cxn ang="0">
                  <a:pos x="T10" y="T11"/>
                </a:cxn>
              </a:cxnLst>
              <a:rect l="0" t="0" r="r" b="b"/>
              <a:pathLst>
                <a:path w="1998" h="1235">
                  <a:moveTo>
                    <a:pt x="0" y="949"/>
                  </a:moveTo>
                  <a:lnTo>
                    <a:pt x="551" y="0"/>
                  </a:lnTo>
                  <a:lnTo>
                    <a:pt x="804" y="795"/>
                  </a:lnTo>
                  <a:lnTo>
                    <a:pt x="1998" y="542"/>
                  </a:lnTo>
                  <a:lnTo>
                    <a:pt x="1998" y="1235"/>
                  </a:lnTo>
                  <a:lnTo>
                    <a:pt x="804" y="79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0" name="Freeform 8"/>
            <p:cNvSpPr/>
            <p:nvPr/>
          </p:nvSpPr>
          <p:spPr bwMode="auto">
            <a:xfrm>
              <a:off x="5873864" y="1756023"/>
              <a:ext cx="1894360" cy="919401"/>
            </a:xfrm>
            <a:custGeom>
              <a:avLst/>
              <a:gdLst>
                <a:gd name="T0" fmla="*/ 0 w 2114"/>
                <a:gd name="T1" fmla="*/ 0 h 1026"/>
                <a:gd name="T2" fmla="*/ 327 w 2114"/>
                <a:gd name="T3" fmla="*/ 1026 h 1026"/>
                <a:gd name="T4" fmla="*/ 2114 w 2114"/>
                <a:gd name="T5" fmla="*/ 563 h 1026"/>
                <a:gd name="T6" fmla="*/ 0 w 2114"/>
                <a:gd name="T7" fmla="*/ 0 h 1026"/>
              </a:gdLst>
              <a:ahLst/>
              <a:cxnLst>
                <a:cxn ang="0">
                  <a:pos x="T0" y="T1"/>
                </a:cxn>
                <a:cxn ang="0">
                  <a:pos x="T2" y="T3"/>
                </a:cxn>
                <a:cxn ang="0">
                  <a:pos x="T4" y="T5"/>
                </a:cxn>
                <a:cxn ang="0">
                  <a:pos x="T6" y="T7"/>
                </a:cxn>
              </a:cxnLst>
              <a:rect l="0" t="0" r="r" b="b"/>
              <a:pathLst>
                <a:path w="2114" h="1026">
                  <a:moveTo>
                    <a:pt x="0" y="0"/>
                  </a:moveTo>
                  <a:lnTo>
                    <a:pt x="327" y="1026"/>
                  </a:lnTo>
                  <a:lnTo>
                    <a:pt x="2114" y="563"/>
                  </a:lnTo>
                  <a:lnTo>
                    <a:pt x="0" y="0"/>
                  </a:lnTo>
                  <a:close/>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1" name="Freeform 9"/>
            <p:cNvSpPr/>
            <p:nvPr/>
          </p:nvSpPr>
          <p:spPr bwMode="auto">
            <a:xfrm>
              <a:off x="8976170" y="5500836"/>
              <a:ext cx="1220491" cy="1002739"/>
            </a:xfrm>
            <a:custGeom>
              <a:avLst/>
              <a:gdLst>
                <a:gd name="T0" fmla="*/ 0 w 1362"/>
                <a:gd name="T1" fmla="*/ 331 h 1119"/>
                <a:gd name="T2" fmla="*/ 1362 w 1362"/>
                <a:gd name="T3" fmla="*/ 1119 h 1119"/>
                <a:gd name="T4" fmla="*/ 906 w 1362"/>
                <a:gd name="T5" fmla="*/ 0 h 1119"/>
              </a:gdLst>
              <a:ahLst/>
              <a:cxnLst>
                <a:cxn ang="0">
                  <a:pos x="T0" y="T1"/>
                </a:cxn>
                <a:cxn ang="0">
                  <a:pos x="T2" y="T3"/>
                </a:cxn>
                <a:cxn ang="0">
                  <a:pos x="T4" y="T5"/>
                </a:cxn>
              </a:cxnLst>
              <a:rect l="0" t="0" r="r" b="b"/>
              <a:pathLst>
                <a:path w="1362" h="1119">
                  <a:moveTo>
                    <a:pt x="0" y="331"/>
                  </a:moveTo>
                  <a:lnTo>
                    <a:pt x="1362" y="1119"/>
                  </a:lnTo>
                  <a:lnTo>
                    <a:pt x="906"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2" name="Line 10"/>
            <p:cNvSpPr>
              <a:spLocks noChangeShapeType="1"/>
            </p:cNvSpPr>
            <p:nvPr/>
          </p:nvSpPr>
          <p:spPr bwMode="auto">
            <a:xfrm flipH="1" flipV="1">
              <a:off x="7457276" y="5797446"/>
              <a:ext cx="823518" cy="63354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3" name="Line 11"/>
            <p:cNvSpPr>
              <a:spLocks noChangeShapeType="1"/>
            </p:cNvSpPr>
            <p:nvPr/>
          </p:nvSpPr>
          <p:spPr bwMode="auto">
            <a:xfrm>
              <a:off x="7446523" y="1669101"/>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4" name="Freeform 12"/>
            <p:cNvSpPr/>
            <p:nvPr/>
          </p:nvSpPr>
          <p:spPr bwMode="auto">
            <a:xfrm>
              <a:off x="7567497" y="2338490"/>
              <a:ext cx="2574502" cy="2628269"/>
            </a:xfrm>
            <a:custGeom>
              <a:avLst/>
              <a:gdLst>
                <a:gd name="T0" fmla="*/ 2440 w 2873"/>
                <a:gd name="T1" fmla="*/ 878 h 2933"/>
                <a:gd name="T2" fmla="*/ 1314 w 2873"/>
                <a:gd name="T3" fmla="*/ 1580 h 2933"/>
                <a:gd name="T4" fmla="*/ 1158 w 2873"/>
                <a:gd name="T5" fmla="*/ 2143 h 2933"/>
                <a:gd name="T6" fmla="*/ 1165 w 2873"/>
                <a:gd name="T7" fmla="*/ 2933 h 2933"/>
                <a:gd name="T8" fmla="*/ 2374 w 2873"/>
                <a:gd name="T9" fmla="*/ 2500 h 2933"/>
                <a:gd name="T10" fmla="*/ 640 w 2873"/>
                <a:gd name="T11" fmla="*/ 1989 h 2933"/>
                <a:gd name="T12" fmla="*/ 0 w 2873"/>
                <a:gd name="T13" fmla="*/ 852 h 2933"/>
                <a:gd name="T14" fmla="*/ 484 w 2873"/>
                <a:gd name="T15" fmla="*/ 334 h 2933"/>
                <a:gd name="T16" fmla="*/ 1241 w 2873"/>
                <a:gd name="T17" fmla="*/ 0 h 2933"/>
                <a:gd name="T18" fmla="*/ 1927 w 2873"/>
                <a:gd name="T19" fmla="*/ 419 h 2933"/>
                <a:gd name="T20" fmla="*/ 2873 w 2873"/>
                <a:gd name="T21" fmla="*/ 197 h 2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3" h="2933">
                  <a:moveTo>
                    <a:pt x="2440" y="878"/>
                  </a:moveTo>
                  <a:lnTo>
                    <a:pt x="1314" y="1580"/>
                  </a:lnTo>
                  <a:lnTo>
                    <a:pt x="1158" y="2143"/>
                  </a:lnTo>
                  <a:lnTo>
                    <a:pt x="1165" y="2933"/>
                  </a:lnTo>
                  <a:lnTo>
                    <a:pt x="2374" y="2500"/>
                  </a:lnTo>
                  <a:lnTo>
                    <a:pt x="640" y="1989"/>
                  </a:lnTo>
                  <a:lnTo>
                    <a:pt x="0" y="852"/>
                  </a:lnTo>
                  <a:lnTo>
                    <a:pt x="484" y="334"/>
                  </a:lnTo>
                  <a:lnTo>
                    <a:pt x="1241" y="0"/>
                  </a:lnTo>
                  <a:lnTo>
                    <a:pt x="1927" y="419"/>
                  </a:lnTo>
                  <a:lnTo>
                    <a:pt x="2873" y="19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5" name="Freeform 13"/>
            <p:cNvSpPr/>
            <p:nvPr/>
          </p:nvSpPr>
          <p:spPr bwMode="auto">
            <a:xfrm>
              <a:off x="5440150" y="2260529"/>
              <a:ext cx="5250263" cy="3536917"/>
            </a:xfrm>
            <a:custGeom>
              <a:avLst/>
              <a:gdLst>
                <a:gd name="T0" fmla="*/ 5859 w 5859"/>
                <a:gd name="T1" fmla="*/ 2239 h 3947"/>
                <a:gd name="T2" fmla="*/ 4738 w 5859"/>
                <a:gd name="T3" fmla="*/ 2469 h 3947"/>
                <a:gd name="T4" fmla="*/ 4599 w 5859"/>
                <a:gd name="T5" fmla="*/ 2507 h 3947"/>
                <a:gd name="T6" fmla="*/ 4852 w 5859"/>
                <a:gd name="T7" fmla="*/ 3566 h 3947"/>
                <a:gd name="T8" fmla="*/ 3989 w 5859"/>
                <a:gd name="T9" fmla="*/ 3947 h 3947"/>
                <a:gd name="T10" fmla="*/ 3390 w 5859"/>
                <a:gd name="T11" fmla="*/ 3183 h 3947"/>
                <a:gd name="T12" fmla="*/ 2891 w 5859"/>
                <a:gd name="T13" fmla="*/ 2128 h 3947"/>
                <a:gd name="T14" fmla="*/ 3471 w 5859"/>
                <a:gd name="T15" fmla="*/ 749 h 3947"/>
                <a:gd name="T16" fmla="*/ 3615 w 5859"/>
                <a:gd name="T17" fmla="*/ 87 h 3947"/>
                <a:gd name="T18" fmla="*/ 2617 w 5859"/>
                <a:gd name="T19" fmla="*/ 0 h 3947"/>
                <a:gd name="T20" fmla="*/ 2374 w 5859"/>
                <a:gd name="T21" fmla="*/ 939 h 3947"/>
                <a:gd name="T22" fmla="*/ 858 w 5859"/>
                <a:gd name="T23" fmla="*/ 511 h 3947"/>
                <a:gd name="T24" fmla="*/ 0 w 5859"/>
                <a:gd name="T25" fmla="*/ 1859 h 3947"/>
                <a:gd name="T26" fmla="*/ 950 w 5859"/>
                <a:gd name="T27" fmla="*/ 2015 h 3947"/>
                <a:gd name="T28" fmla="*/ 1596 w 5859"/>
                <a:gd name="T29" fmla="*/ 1693 h 3947"/>
                <a:gd name="T30" fmla="*/ 1366 w 5859"/>
                <a:gd name="T31" fmla="*/ 2892 h 3947"/>
                <a:gd name="T32" fmla="*/ 2043 w 5859"/>
                <a:gd name="T33" fmla="*/ 2112 h 3947"/>
                <a:gd name="T34" fmla="*/ 2426 w 5859"/>
                <a:gd name="T35" fmla="*/ 939 h 3947"/>
                <a:gd name="T36" fmla="*/ 3563 w 5859"/>
                <a:gd name="T37" fmla="*/ 894 h 3947"/>
                <a:gd name="T38" fmla="*/ 4447 w 5859"/>
                <a:gd name="T39" fmla="*/ 1140 h 3947"/>
                <a:gd name="T40" fmla="*/ 5859 w 5859"/>
                <a:gd name="T41" fmla="*/ 2239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9" h="3947">
                  <a:moveTo>
                    <a:pt x="5859" y="2239"/>
                  </a:moveTo>
                  <a:lnTo>
                    <a:pt x="4738" y="2469"/>
                  </a:lnTo>
                  <a:lnTo>
                    <a:pt x="4599" y="2507"/>
                  </a:lnTo>
                  <a:lnTo>
                    <a:pt x="4852" y="3566"/>
                  </a:lnTo>
                  <a:lnTo>
                    <a:pt x="3989" y="3947"/>
                  </a:lnTo>
                  <a:lnTo>
                    <a:pt x="3390" y="3183"/>
                  </a:lnTo>
                  <a:lnTo>
                    <a:pt x="2891" y="2128"/>
                  </a:lnTo>
                  <a:lnTo>
                    <a:pt x="3471" y="749"/>
                  </a:lnTo>
                  <a:lnTo>
                    <a:pt x="3615" y="87"/>
                  </a:lnTo>
                  <a:lnTo>
                    <a:pt x="2617" y="0"/>
                  </a:lnTo>
                  <a:lnTo>
                    <a:pt x="2374" y="939"/>
                  </a:lnTo>
                  <a:lnTo>
                    <a:pt x="858" y="511"/>
                  </a:lnTo>
                  <a:lnTo>
                    <a:pt x="0" y="1859"/>
                  </a:lnTo>
                  <a:lnTo>
                    <a:pt x="950" y="2015"/>
                  </a:lnTo>
                  <a:lnTo>
                    <a:pt x="1596" y="1693"/>
                  </a:lnTo>
                  <a:lnTo>
                    <a:pt x="1366" y="2892"/>
                  </a:lnTo>
                  <a:lnTo>
                    <a:pt x="2043" y="2112"/>
                  </a:lnTo>
                  <a:lnTo>
                    <a:pt x="2426" y="939"/>
                  </a:lnTo>
                  <a:lnTo>
                    <a:pt x="3563" y="894"/>
                  </a:lnTo>
                  <a:lnTo>
                    <a:pt x="4447" y="1140"/>
                  </a:lnTo>
                  <a:lnTo>
                    <a:pt x="5859" y="223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6" name="Freeform 14"/>
            <p:cNvSpPr/>
            <p:nvPr/>
          </p:nvSpPr>
          <p:spPr bwMode="auto">
            <a:xfrm>
              <a:off x="9614194" y="2550866"/>
              <a:ext cx="1076219" cy="1716036"/>
            </a:xfrm>
            <a:custGeom>
              <a:avLst/>
              <a:gdLst>
                <a:gd name="T0" fmla="*/ 0 w 1201"/>
                <a:gd name="T1" fmla="*/ 842 h 1915"/>
                <a:gd name="T2" fmla="*/ 447 w 1201"/>
                <a:gd name="T3" fmla="*/ 0 h 1915"/>
                <a:gd name="T4" fmla="*/ 1201 w 1201"/>
                <a:gd name="T5" fmla="*/ 1915 h 1915"/>
              </a:gdLst>
              <a:ahLst/>
              <a:cxnLst>
                <a:cxn ang="0">
                  <a:pos x="T0" y="T1"/>
                </a:cxn>
                <a:cxn ang="0">
                  <a:pos x="T2" y="T3"/>
                </a:cxn>
                <a:cxn ang="0">
                  <a:pos x="T4" y="T5"/>
                </a:cxn>
              </a:cxnLst>
              <a:rect l="0" t="0" r="r" b="b"/>
              <a:pathLst>
                <a:path w="1201" h="1915">
                  <a:moveTo>
                    <a:pt x="0" y="842"/>
                  </a:moveTo>
                  <a:lnTo>
                    <a:pt x="447" y="0"/>
                  </a:lnTo>
                  <a:lnTo>
                    <a:pt x="1201" y="191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7" name="Line 15"/>
            <p:cNvSpPr>
              <a:spLocks noChangeShapeType="1"/>
            </p:cNvSpPr>
            <p:nvPr/>
          </p:nvSpPr>
          <p:spPr bwMode="auto">
            <a:xfrm>
              <a:off x="9614194" y="3305384"/>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8" name="Line 16"/>
            <p:cNvSpPr>
              <a:spLocks noChangeShapeType="1"/>
            </p:cNvSpPr>
            <p:nvPr/>
          </p:nvSpPr>
          <p:spPr bwMode="auto">
            <a:xfrm>
              <a:off x="8047808" y="4076929"/>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9" name="Freeform 17"/>
            <p:cNvSpPr/>
            <p:nvPr/>
          </p:nvSpPr>
          <p:spPr bwMode="auto">
            <a:xfrm>
              <a:off x="6749356" y="4076929"/>
              <a:ext cx="1298452" cy="1720517"/>
            </a:xfrm>
            <a:custGeom>
              <a:avLst/>
              <a:gdLst>
                <a:gd name="T0" fmla="*/ 832 w 1449"/>
                <a:gd name="T1" fmla="*/ 1920 h 1920"/>
                <a:gd name="T2" fmla="*/ 0 w 1449"/>
                <a:gd name="T3" fmla="*/ 913 h 1920"/>
                <a:gd name="T4" fmla="*/ 1449 w 1449"/>
                <a:gd name="T5" fmla="*/ 0 h 1920"/>
              </a:gdLst>
              <a:ahLst/>
              <a:cxnLst>
                <a:cxn ang="0">
                  <a:pos x="T0" y="T1"/>
                </a:cxn>
                <a:cxn ang="0">
                  <a:pos x="T2" y="T3"/>
                </a:cxn>
                <a:cxn ang="0">
                  <a:pos x="T4" y="T5"/>
                </a:cxn>
              </a:cxnLst>
              <a:rect l="0" t="0" r="r" b="b"/>
              <a:pathLst>
                <a:path w="1449" h="1920">
                  <a:moveTo>
                    <a:pt x="832" y="1920"/>
                  </a:moveTo>
                  <a:lnTo>
                    <a:pt x="0" y="913"/>
                  </a:lnTo>
                  <a:lnTo>
                    <a:pt x="144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0" name="Freeform 18"/>
            <p:cNvSpPr/>
            <p:nvPr/>
          </p:nvSpPr>
          <p:spPr bwMode="auto">
            <a:xfrm>
              <a:off x="9874960" y="2970242"/>
              <a:ext cx="1209738" cy="2505503"/>
            </a:xfrm>
            <a:custGeom>
              <a:avLst/>
              <a:gdLst>
                <a:gd name="T0" fmla="*/ 1350 w 1350"/>
                <a:gd name="T1" fmla="*/ 0 h 2796"/>
                <a:gd name="T2" fmla="*/ 796 w 1350"/>
                <a:gd name="T3" fmla="*/ 1492 h 2796"/>
                <a:gd name="T4" fmla="*/ 0 w 1350"/>
                <a:gd name="T5" fmla="*/ 2796 h 2796"/>
              </a:gdLst>
              <a:ahLst/>
              <a:cxnLst>
                <a:cxn ang="0">
                  <a:pos x="T0" y="T1"/>
                </a:cxn>
                <a:cxn ang="0">
                  <a:pos x="T2" y="T3"/>
                </a:cxn>
                <a:cxn ang="0">
                  <a:pos x="T4" y="T5"/>
                </a:cxn>
              </a:cxnLst>
              <a:rect l="0" t="0" r="r" b="b"/>
              <a:pathLst>
                <a:path w="1350" h="2796">
                  <a:moveTo>
                    <a:pt x="1350" y="0"/>
                  </a:moveTo>
                  <a:lnTo>
                    <a:pt x="796" y="1492"/>
                  </a:lnTo>
                  <a:lnTo>
                    <a:pt x="0" y="2796"/>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1" name="Freeform 19"/>
            <p:cNvSpPr/>
            <p:nvPr/>
          </p:nvSpPr>
          <p:spPr bwMode="auto">
            <a:xfrm>
              <a:off x="6190188" y="2751593"/>
              <a:ext cx="1440932" cy="1026037"/>
            </a:xfrm>
            <a:custGeom>
              <a:avLst/>
              <a:gdLst>
                <a:gd name="T0" fmla="*/ 0 w 1608"/>
                <a:gd name="T1" fmla="*/ 0 h 1145"/>
                <a:gd name="T2" fmla="*/ 759 w 1608"/>
                <a:gd name="T3" fmla="*/ 1145 h 1145"/>
                <a:gd name="T4" fmla="*/ 1608 w 1608"/>
                <a:gd name="T5" fmla="*/ 258 h 1145"/>
              </a:gdLst>
              <a:ahLst/>
              <a:cxnLst>
                <a:cxn ang="0">
                  <a:pos x="T0" y="T1"/>
                </a:cxn>
                <a:cxn ang="0">
                  <a:pos x="T2" y="T3"/>
                </a:cxn>
                <a:cxn ang="0">
                  <a:pos x="T4" y="T5"/>
                </a:cxn>
              </a:cxnLst>
              <a:rect l="0" t="0" r="r" b="b"/>
              <a:pathLst>
                <a:path w="1608" h="1145">
                  <a:moveTo>
                    <a:pt x="0" y="0"/>
                  </a:moveTo>
                  <a:lnTo>
                    <a:pt x="759" y="1145"/>
                  </a:lnTo>
                  <a:lnTo>
                    <a:pt x="1608" y="25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2" name="Freeform 20"/>
            <p:cNvSpPr/>
            <p:nvPr/>
          </p:nvSpPr>
          <p:spPr bwMode="auto">
            <a:xfrm>
              <a:off x="5440150" y="3120787"/>
              <a:ext cx="2127347" cy="809181"/>
            </a:xfrm>
            <a:custGeom>
              <a:avLst/>
              <a:gdLst>
                <a:gd name="T0" fmla="*/ 0 w 2374"/>
                <a:gd name="T1" fmla="*/ 903 h 903"/>
                <a:gd name="T2" fmla="*/ 659 w 2374"/>
                <a:gd name="T3" fmla="*/ 525 h 903"/>
                <a:gd name="T4" fmla="*/ 2374 w 2374"/>
                <a:gd name="T5" fmla="*/ 0 h 903"/>
              </a:gdLst>
              <a:ahLst/>
              <a:cxnLst>
                <a:cxn ang="0">
                  <a:pos x="T0" y="T1"/>
                </a:cxn>
                <a:cxn ang="0">
                  <a:pos x="T2" y="T3"/>
                </a:cxn>
                <a:cxn ang="0">
                  <a:pos x="T4" y="T5"/>
                </a:cxn>
              </a:cxnLst>
              <a:rect l="0" t="0" r="r" b="b"/>
              <a:pathLst>
                <a:path w="2374" h="903">
                  <a:moveTo>
                    <a:pt x="0" y="903"/>
                  </a:moveTo>
                  <a:lnTo>
                    <a:pt x="659" y="525"/>
                  </a:lnTo>
                  <a:lnTo>
                    <a:pt x="2374"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3" name="Line 21"/>
            <p:cNvSpPr>
              <a:spLocks noChangeShapeType="1"/>
            </p:cNvSpPr>
            <p:nvPr/>
          </p:nvSpPr>
          <p:spPr bwMode="auto">
            <a:xfrm flipH="1">
              <a:off x="9493221" y="2970242"/>
              <a:ext cx="1591478" cy="39876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4" name="Line 22"/>
            <p:cNvSpPr>
              <a:spLocks noChangeShapeType="1"/>
            </p:cNvSpPr>
            <p:nvPr/>
          </p:nvSpPr>
          <p:spPr bwMode="auto">
            <a:xfrm flipH="1">
              <a:off x="7494913" y="4106500"/>
              <a:ext cx="557376" cy="169094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5" name="Freeform 23"/>
            <p:cNvSpPr/>
            <p:nvPr/>
          </p:nvSpPr>
          <p:spPr bwMode="auto">
            <a:xfrm>
              <a:off x="6030682" y="2675424"/>
              <a:ext cx="2447255" cy="2437399"/>
            </a:xfrm>
            <a:custGeom>
              <a:avLst/>
              <a:gdLst>
                <a:gd name="T0" fmla="*/ 152 w 2731"/>
                <a:gd name="T1" fmla="*/ 0 h 2720"/>
                <a:gd name="T2" fmla="*/ 0 w 2731"/>
                <a:gd name="T3" fmla="*/ 1022 h 2720"/>
                <a:gd name="T4" fmla="*/ 802 w 2731"/>
                <a:gd name="T5" fmla="*/ 2477 h 2720"/>
                <a:gd name="T6" fmla="*/ 2731 w 2731"/>
                <a:gd name="T7" fmla="*/ 2720 h 2720"/>
              </a:gdLst>
              <a:ahLst/>
              <a:cxnLst>
                <a:cxn ang="0">
                  <a:pos x="T0" y="T1"/>
                </a:cxn>
                <a:cxn ang="0">
                  <a:pos x="T2" y="T3"/>
                </a:cxn>
                <a:cxn ang="0">
                  <a:pos x="T4" y="T5"/>
                </a:cxn>
                <a:cxn ang="0">
                  <a:pos x="T6" y="T7"/>
                </a:cxn>
              </a:cxnLst>
              <a:rect l="0" t="0" r="r" b="b"/>
              <a:pathLst>
                <a:path w="2731" h="2720">
                  <a:moveTo>
                    <a:pt x="152" y="0"/>
                  </a:moveTo>
                  <a:lnTo>
                    <a:pt x="0" y="1022"/>
                  </a:lnTo>
                  <a:lnTo>
                    <a:pt x="802" y="2477"/>
                  </a:lnTo>
                  <a:lnTo>
                    <a:pt x="2731" y="272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6" name="Line 24"/>
            <p:cNvSpPr>
              <a:spLocks noChangeShapeType="1"/>
            </p:cNvSpPr>
            <p:nvPr/>
          </p:nvSpPr>
          <p:spPr bwMode="auto">
            <a:xfrm flipV="1">
              <a:off x="9561324" y="2970242"/>
              <a:ext cx="1523374" cy="153681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7" name="Line 25"/>
            <p:cNvSpPr>
              <a:spLocks noChangeShapeType="1"/>
            </p:cNvSpPr>
            <p:nvPr/>
          </p:nvSpPr>
          <p:spPr bwMode="auto">
            <a:xfrm>
              <a:off x="6821044" y="3794656"/>
              <a:ext cx="1656893" cy="131816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8" name="Line 26"/>
            <p:cNvSpPr>
              <a:spLocks noChangeShapeType="1"/>
            </p:cNvSpPr>
            <p:nvPr/>
          </p:nvSpPr>
          <p:spPr bwMode="auto">
            <a:xfrm>
              <a:off x="5440150" y="3926384"/>
              <a:ext cx="1309205" cy="96868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9" name="Freeform 27"/>
            <p:cNvSpPr/>
            <p:nvPr/>
          </p:nvSpPr>
          <p:spPr bwMode="auto">
            <a:xfrm>
              <a:off x="7567497" y="3101969"/>
              <a:ext cx="1993828" cy="1405089"/>
            </a:xfrm>
            <a:custGeom>
              <a:avLst/>
              <a:gdLst>
                <a:gd name="T0" fmla="*/ 0 w 2225"/>
                <a:gd name="T1" fmla="*/ 0 h 1568"/>
                <a:gd name="T2" fmla="*/ 1314 w 2225"/>
                <a:gd name="T3" fmla="*/ 728 h 1568"/>
                <a:gd name="T4" fmla="*/ 2225 w 2225"/>
                <a:gd name="T5" fmla="*/ 1568 h 1568"/>
              </a:gdLst>
              <a:ahLst/>
              <a:cxnLst>
                <a:cxn ang="0">
                  <a:pos x="T0" y="T1"/>
                </a:cxn>
                <a:cxn ang="0">
                  <a:pos x="T2" y="T3"/>
                </a:cxn>
                <a:cxn ang="0">
                  <a:pos x="T4" y="T5"/>
                </a:cxn>
              </a:cxnLst>
              <a:rect l="0" t="0" r="r" b="b"/>
              <a:pathLst>
                <a:path w="2225" h="1568">
                  <a:moveTo>
                    <a:pt x="0" y="0"/>
                  </a:moveTo>
                  <a:lnTo>
                    <a:pt x="1314" y="728"/>
                  </a:lnTo>
                  <a:lnTo>
                    <a:pt x="2225" y="156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00" name="Line 28"/>
            <p:cNvSpPr>
              <a:spLocks noChangeShapeType="1"/>
            </p:cNvSpPr>
            <p:nvPr/>
          </p:nvSpPr>
          <p:spPr bwMode="auto">
            <a:xfrm flipV="1">
              <a:off x="7494913" y="5112823"/>
              <a:ext cx="983024" cy="65325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01" name="Oval 29"/>
            <p:cNvSpPr>
              <a:spLocks noChangeArrowheads="1"/>
            </p:cNvSpPr>
            <p:nvPr/>
          </p:nvSpPr>
          <p:spPr bwMode="auto">
            <a:xfrm>
              <a:off x="7494913" y="4317980"/>
              <a:ext cx="131727" cy="13172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2" name="Oval 30"/>
            <p:cNvSpPr>
              <a:spLocks noChangeArrowheads="1"/>
            </p:cNvSpPr>
            <p:nvPr/>
          </p:nvSpPr>
          <p:spPr bwMode="auto">
            <a:xfrm>
              <a:off x="5954513" y="3523137"/>
              <a:ext cx="150545" cy="15054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3" name="Oval 31"/>
            <p:cNvSpPr>
              <a:spLocks noChangeArrowheads="1"/>
            </p:cNvSpPr>
            <p:nvPr/>
          </p:nvSpPr>
          <p:spPr bwMode="auto">
            <a:xfrm>
              <a:off x="6573720" y="3369008"/>
              <a:ext cx="90506" cy="9050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4" name="Oval 32"/>
            <p:cNvSpPr>
              <a:spLocks noChangeArrowheads="1"/>
            </p:cNvSpPr>
            <p:nvPr/>
          </p:nvSpPr>
          <p:spPr bwMode="auto">
            <a:xfrm>
              <a:off x="6190188" y="3966708"/>
              <a:ext cx="188181" cy="18638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5" name="Oval 33"/>
            <p:cNvSpPr>
              <a:spLocks noChangeArrowheads="1"/>
            </p:cNvSpPr>
            <p:nvPr/>
          </p:nvSpPr>
          <p:spPr bwMode="auto">
            <a:xfrm>
              <a:off x="10081960" y="3771358"/>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6" name="Oval 34"/>
            <p:cNvSpPr>
              <a:spLocks noChangeArrowheads="1"/>
            </p:cNvSpPr>
            <p:nvPr/>
          </p:nvSpPr>
          <p:spPr bwMode="auto">
            <a:xfrm>
              <a:off x="7164251" y="4044669"/>
              <a:ext cx="209688" cy="209688"/>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7" name="Oval 35"/>
            <p:cNvSpPr>
              <a:spLocks noChangeArrowheads="1"/>
            </p:cNvSpPr>
            <p:nvPr/>
          </p:nvSpPr>
          <p:spPr bwMode="auto">
            <a:xfrm>
              <a:off x="8493171" y="4144136"/>
              <a:ext cx="226714" cy="226714"/>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8" name="Oval 36"/>
            <p:cNvSpPr>
              <a:spLocks noChangeArrowheads="1"/>
            </p:cNvSpPr>
            <p:nvPr/>
          </p:nvSpPr>
          <p:spPr bwMode="auto">
            <a:xfrm>
              <a:off x="8677768" y="3686228"/>
              <a:ext cx="137104" cy="13800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9" name="Oval 37"/>
            <p:cNvSpPr>
              <a:spLocks noChangeArrowheads="1"/>
            </p:cNvSpPr>
            <p:nvPr/>
          </p:nvSpPr>
          <p:spPr bwMode="auto">
            <a:xfrm>
              <a:off x="8244950" y="3449657"/>
              <a:ext cx="125454" cy="12276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0" name="Line 38"/>
            <p:cNvSpPr>
              <a:spLocks noChangeShapeType="1"/>
            </p:cNvSpPr>
            <p:nvPr/>
          </p:nvSpPr>
          <p:spPr bwMode="auto">
            <a:xfrm flipH="1">
              <a:off x="9014702" y="4507058"/>
              <a:ext cx="546622" cy="1290388"/>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1" name="Line 39"/>
            <p:cNvSpPr>
              <a:spLocks noChangeShapeType="1"/>
            </p:cNvSpPr>
            <p:nvPr/>
          </p:nvSpPr>
          <p:spPr bwMode="auto">
            <a:xfrm>
              <a:off x="8477937" y="5112823"/>
              <a:ext cx="1310101" cy="388012"/>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2" name="Oval 40"/>
            <p:cNvSpPr>
              <a:spLocks noChangeArrowheads="1"/>
            </p:cNvSpPr>
            <p:nvPr/>
          </p:nvSpPr>
          <p:spPr bwMode="auto">
            <a:xfrm>
              <a:off x="9128507" y="5246343"/>
              <a:ext cx="165779" cy="16577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3" name="Line 41"/>
            <p:cNvSpPr>
              <a:spLocks noChangeShapeType="1"/>
            </p:cNvSpPr>
            <p:nvPr/>
          </p:nvSpPr>
          <p:spPr bwMode="auto">
            <a:xfrm>
              <a:off x="9294286" y="2713957"/>
              <a:ext cx="209688" cy="56812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4" name="Oval 42"/>
            <p:cNvSpPr>
              <a:spLocks noChangeArrowheads="1"/>
            </p:cNvSpPr>
            <p:nvPr/>
          </p:nvSpPr>
          <p:spPr bwMode="auto">
            <a:xfrm>
              <a:off x="9196611" y="2614489"/>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5" name="Oval 43"/>
            <p:cNvSpPr>
              <a:spLocks noChangeArrowheads="1"/>
            </p:cNvSpPr>
            <p:nvPr/>
          </p:nvSpPr>
          <p:spPr bwMode="auto">
            <a:xfrm>
              <a:off x="8603391" y="2260529"/>
              <a:ext cx="152337" cy="154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6" name="Freeform 44"/>
            <p:cNvSpPr/>
            <p:nvPr/>
          </p:nvSpPr>
          <p:spPr bwMode="auto">
            <a:xfrm>
              <a:off x="6166889" y="2228269"/>
              <a:ext cx="2355853" cy="769752"/>
            </a:xfrm>
            <a:custGeom>
              <a:avLst/>
              <a:gdLst>
                <a:gd name="T0" fmla="*/ 0 w 2629"/>
                <a:gd name="T1" fmla="*/ 542 h 859"/>
                <a:gd name="T2" fmla="*/ 1172 w 2629"/>
                <a:gd name="T3" fmla="*/ 461 h 859"/>
                <a:gd name="T4" fmla="*/ 1842 w 2629"/>
                <a:gd name="T5" fmla="*/ 0 h 859"/>
                <a:gd name="T6" fmla="*/ 2047 w 2629"/>
                <a:gd name="T7" fmla="*/ 457 h 859"/>
                <a:gd name="T8" fmla="*/ 2629 w 2629"/>
                <a:gd name="T9" fmla="*/ 859 h 859"/>
              </a:gdLst>
              <a:ahLst/>
              <a:cxnLst>
                <a:cxn ang="0">
                  <a:pos x="T0" y="T1"/>
                </a:cxn>
                <a:cxn ang="0">
                  <a:pos x="T2" y="T3"/>
                </a:cxn>
                <a:cxn ang="0">
                  <a:pos x="T4" y="T5"/>
                </a:cxn>
                <a:cxn ang="0">
                  <a:pos x="T6" y="T7"/>
                </a:cxn>
                <a:cxn ang="0">
                  <a:pos x="T8" y="T9"/>
                </a:cxn>
              </a:cxnLst>
              <a:rect l="0" t="0" r="r" b="b"/>
              <a:pathLst>
                <a:path w="2629" h="859">
                  <a:moveTo>
                    <a:pt x="0" y="542"/>
                  </a:moveTo>
                  <a:lnTo>
                    <a:pt x="1172" y="461"/>
                  </a:lnTo>
                  <a:lnTo>
                    <a:pt x="1842" y="0"/>
                  </a:lnTo>
                  <a:lnTo>
                    <a:pt x="2047" y="457"/>
                  </a:lnTo>
                  <a:lnTo>
                    <a:pt x="2629" y="85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17" name="Line 45"/>
            <p:cNvSpPr>
              <a:spLocks noChangeShapeType="1"/>
            </p:cNvSpPr>
            <p:nvPr/>
          </p:nvSpPr>
          <p:spPr bwMode="auto">
            <a:xfrm>
              <a:off x="7217121" y="2641372"/>
              <a:ext cx="350376" cy="47941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8" name="Oval 46"/>
            <p:cNvSpPr>
              <a:spLocks noChangeArrowheads="1"/>
            </p:cNvSpPr>
            <p:nvPr/>
          </p:nvSpPr>
          <p:spPr bwMode="auto">
            <a:xfrm>
              <a:off x="7175004" y="2599256"/>
              <a:ext cx="85130"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9" name="Oval 47"/>
            <p:cNvSpPr>
              <a:spLocks noChangeArrowheads="1"/>
            </p:cNvSpPr>
            <p:nvPr/>
          </p:nvSpPr>
          <p:spPr bwMode="auto">
            <a:xfrm>
              <a:off x="7948340" y="2584918"/>
              <a:ext cx="103948" cy="10574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0" name="Line 48"/>
            <p:cNvSpPr>
              <a:spLocks noChangeShapeType="1"/>
            </p:cNvSpPr>
            <p:nvPr/>
          </p:nvSpPr>
          <p:spPr bwMode="auto">
            <a:xfrm flipH="1">
              <a:off x="6617629" y="2641372"/>
              <a:ext cx="599492" cy="771544"/>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21" name="Oval 49"/>
            <p:cNvSpPr>
              <a:spLocks noChangeArrowheads="1"/>
            </p:cNvSpPr>
            <p:nvPr/>
          </p:nvSpPr>
          <p:spPr bwMode="auto">
            <a:xfrm>
              <a:off x="6881083" y="2830450"/>
              <a:ext cx="213272" cy="215961"/>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2" name="Oval 50"/>
            <p:cNvSpPr>
              <a:spLocks noChangeArrowheads="1"/>
            </p:cNvSpPr>
            <p:nvPr/>
          </p:nvSpPr>
          <p:spPr bwMode="auto">
            <a:xfrm>
              <a:off x="5768124" y="1650283"/>
              <a:ext cx="214168" cy="213272"/>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3" name="Oval 51"/>
            <p:cNvSpPr>
              <a:spLocks noChangeArrowheads="1"/>
            </p:cNvSpPr>
            <p:nvPr/>
          </p:nvSpPr>
          <p:spPr bwMode="auto">
            <a:xfrm>
              <a:off x="10148271" y="3074190"/>
              <a:ext cx="189974" cy="19087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4" name="Oval 52"/>
            <p:cNvSpPr>
              <a:spLocks noChangeArrowheads="1"/>
            </p:cNvSpPr>
            <p:nvPr/>
          </p:nvSpPr>
          <p:spPr bwMode="auto">
            <a:xfrm>
              <a:off x="10392011" y="3584968"/>
              <a:ext cx="82441"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5" name="Oval 53"/>
            <p:cNvSpPr>
              <a:spLocks noChangeArrowheads="1"/>
            </p:cNvSpPr>
            <p:nvPr/>
          </p:nvSpPr>
          <p:spPr bwMode="auto">
            <a:xfrm>
              <a:off x="7823782" y="4581435"/>
              <a:ext cx="107532" cy="10932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6" name="Oval 54"/>
            <p:cNvSpPr>
              <a:spLocks noChangeArrowheads="1"/>
            </p:cNvSpPr>
            <p:nvPr/>
          </p:nvSpPr>
          <p:spPr bwMode="auto">
            <a:xfrm>
              <a:off x="7658003" y="4930915"/>
              <a:ext cx="184597"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7" name="Oval 55"/>
            <p:cNvSpPr>
              <a:spLocks noChangeArrowheads="1"/>
            </p:cNvSpPr>
            <p:nvPr/>
          </p:nvSpPr>
          <p:spPr bwMode="auto">
            <a:xfrm>
              <a:off x="8190288" y="6337796"/>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8" name="Oval 56"/>
            <p:cNvSpPr>
              <a:spLocks noChangeArrowheads="1"/>
            </p:cNvSpPr>
            <p:nvPr/>
          </p:nvSpPr>
          <p:spPr bwMode="auto">
            <a:xfrm>
              <a:off x="5924941" y="5971290"/>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9" name="Oval 57"/>
            <p:cNvSpPr>
              <a:spLocks noChangeArrowheads="1"/>
            </p:cNvSpPr>
            <p:nvPr/>
          </p:nvSpPr>
          <p:spPr bwMode="auto">
            <a:xfrm>
              <a:off x="10103466" y="6401419"/>
              <a:ext cx="184597"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0" name="Oval 58"/>
            <p:cNvSpPr>
              <a:spLocks noChangeArrowheads="1"/>
            </p:cNvSpPr>
            <p:nvPr/>
          </p:nvSpPr>
          <p:spPr bwMode="auto">
            <a:xfrm>
              <a:off x="10993296" y="2256048"/>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1" name="Oval 59"/>
            <p:cNvSpPr>
              <a:spLocks noChangeArrowheads="1"/>
            </p:cNvSpPr>
            <p:nvPr/>
          </p:nvSpPr>
          <p:spPr bwMode="auto">
            <a:xfrm>
              <a:off x="9696636" y="1773049"/>
              <a:ext cx="181909"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2" name="Oval 60"/>
            <p:cNvSpPr>
              <a:spLocks noChangeArrowheads="1"/>
            </p:cNvSpPr>
            <p:nvPr/>
          </p:nvSpPr>
          <p:spPr bwMode="auto">
            <a:xfrm>
              <a:off x="8823832" y="5606576"/>
              <a:ext cx="380843" cy="381740"/>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33" name="Freeform 61"/>
            <p:cNvSpPr>
              <a:spLocks noEditPoints="1"/>
            </p:cNvSpPr>
            <p:nvPr/>
          </p:nvSpPr>
          <p:spPr bwMode="auto">
            <a:xfrm>
              <a:off x="8887456" y="5670199"/>
              <a:ext cx="253597" cy="254493"/>
            </a:xfrm>
            <a:custGeom>
              <a:avLst/>
              <a:gdLst>
                <a:gd name="T0" fmla="*/ 120 w 120"/>
                <a:gd name="T1" fmla="*/ 55 h 120"/>
                <a:gd name="T2" fmla="*/ 111 w 120"/>
                <a:gd name="T3" fmla="*/ 52 h 120"/>
                <a:gd name="T4" fmla="*/ 107 w 120"/>
                <a:gd name="T5" fmla="*/ 46 h 120"/>
                <a:gd name="T6" fmla="*/ 112 w 120"/>
                <a:gd name="T7" fmla="*/ 36 h 120"/>
                <a:gd name="T8" fmla="*/ 112 w 120"/>
                <a:gd name="T9" fmla="*/ 30 h 120"/>
                <a:gd name="T10" fmla="*/ 100 w 120"/>
                <a:gd name="T11" fmla="*/ 32 h 120"/>
                <a:gd name="T12" fmla="*/ 96 w 120"/>
                <a:gd name="T13" fmla="*/ 27 h 120"/>
                <a:gd name="T14" fmla="*/ 97 w 120"/>
                <a:gd name="T15" fmla="*/ 16 h 120"/>
                <a:gd name="T16" fmla="*/ 93 w 120"/>
                <a:gd name="T17" fmla="*/ 10 h 120"/>
                <a:gd name="T18" fmla="*/ 86 w 120"/>
                <a:gd name="T19" fmla="*/ 15 h 120"/>
                <a:gd name="T20" fmla="*/ 80 w 120"/>
                <a:gd name="T21" fmla="*/ 15 h 120"/>
                <a:gd name="T22" fmla="*/ 74 w 120"/>
                <a:gd name="T23" fmla="*/ 10 h 120"/>
                <a:gd name="T24" fmla="*/ 70 w 120"/>
                <a:gd name="T25" fmla="*/ 1 h 120"/>
                <a:gd name="T26" fmla="*/ 64 w 120"/>
                <a:gd name="T27" fmla="*/ 8 h 120"/>
                <a:gd name="T28" fmla="*/ 57 w 120"/>
                <a:gd name="T29" fmla="*/ 11 h 120"/>
                <a:gd name="T30" fmla="*/ 51 w 120"/>
                <a:gd name="T31" fmla="*/ 9 h 120"/>
                <a:gd name="T32" fmla="*/ 46 w 120"/>
                <a:gd name="T33" fmla="*/ 2 h 120"/>
                <a:gd name="T34" fmla="*/ 41 w 120"/>
                <a:gd name="T35" fmla="*/ 6 h 120"/>
                <a:gd name="T36" fmla="*/ 37 w 120"/>
                <a:gd name="T37" fmla="*/ 16 h 120"/>
                <a:gd name="T38" fmla="*/ 32 w 120"/>
                <a:gd name="T39" fmla="*/ 19 h 120"/>
                <a:gd name="T40" fmla="*/ 22 w 120"/>
                <a:gd name="T41" fmla="*/ 13 h 120"/>
                <a:gd name="T42" fmla="*/ 19 w 120"/>
                <a:gd name="T43" fmla="*/ 19 h 120"/>
                <a:gd name="T44" fmla="*/ 20 w 120"/>
                <a:gd name="T45" fmla="*/ 30 h 120"/>
                <a:gd name="T46" fmla="*/ 14 w 120"/>
                <a:gd name="T47" fmla="*/ 35 h 120"/>
                <a:gd name="T48" fmla="*/ 5 w 120"/>
                <a:gd name="T49" fmla="*/ 34 h 120"/>
                <a:gd name="T50" fmla="*/ 4 w 120"/>
                <a:gd name="T51" fmla="*/ 38 h 120"/>
                <a:gd name="T52" fmla="*/ 12 w 120"/>
                <a:gd name="T53" fmla="*/ 48 h 120"/>
                <a:gd name="T54" fmla="*/ 10 w 120"/>
                <a:gd name="T55" fmla="*/ 56 h 120"/>
                <a:gd name="T56" fmla="*/ 0 w 120"/>
                <a:gd name="T57" fmla="*/ 62 h 120"/>
                <a:gd name="T58" fmla="*/ 0 w 120"/>
                <a:gd name="T59" fmla="*/ 66 h 120"/>
                <a:gd name="T60" fmla="*/ 11 w 120"/>
                <a:gd name="T61" fmla="*/ 68 h 120"/>
                <a:gd name="T62" fmla="*/ 13 w 120"/>
                <a:gd name="T63" fmla="*/ 76 h 120"/>
                <a:gd name="T64" fmla="*/ 5 w 120"/>
                <a:gd name="T65" fmla="*/ 86 h 120"/>
                <a:gd name="T66" fmla="*/ 8 w 120"/>
                <a:gd name="T67" fmla="*/ 91 h 120"/>
                <a:gd name="T68" fmla="*/ 20 w 120"/>
                <a:gd name="T69" fmla="*/ 90 h 120"/>
                <a:gd name="T70" fmla="*/ 25 w 120"/>
                <a:gd name="T71" fmla="*/ 95 h 120"/>
                <a:gd name="T72" fmla="*/ 22 w 120"/>
                <a:gd name="T73" fmla="*/ 107 h 120"/>
                <a:gd name="T74" fmla="*/ 27 w 120"/>
                <a:gd name="T75" fmla="*/ 110 h 120"/>
                <a:gd name="T76" fmla="*/ 36 w 120"/>
                <a:gd name="T77" fmla="*/ 103 h 120"/>
                <a:gd name="T78" fmla="*/ 40 w 120"/>
                <a:gd name="T79" fmla="*/ 105 h 120"/>
                <a:gd name="T80" fmla="*/ 46 w 120"/>
                <a:gd name="T81" fmla="*/ 116 h 120"/>
                <a:gd name="T82" fmla="*/ 51 w 120"/>
                <a:gd name="T83" fmla="*/ 120 h 120"/>
                <a:gd name="T84" fmla="*/ 57 w 120"/>
                <a:gd name="T85" fmla="*/ 109 h 120"/>
                <a:gd name="T86" fmla="*/ 63 w 120"/>
                <a:gd name="T87" fmla="*/ 109 h 120"/>
                <a:gd name="T88" fmla="*/ 70 w 120"/>
                <a:gd name="T89" fmla="*/ 114 h 120"/>
                <a:gd name="T90" fmla="*/ 76 w 120"/>
                <a:gd name="T91" fmla="*/ 118 h 120"/>
                <a:gd name="T92" fmla="*/ 79 w 120"/>
                <a:gd name="T93" fmla="*/ 112 h 120"/>
                <a:gd name="T94" fmla="*/ 83 w 120"/>
                <a:gd name="T95" fmla="*/ 103 h 120"/>
                <a:gd name="T96" fmla="*/ 90 w 120"/>
                <a:gd name="T97" fmla="*/ 102 h 120"/>
                <a:gd name="T98" fmla="*/ 98 w 120"/>
                <a:gd name="T99" fmla="*/ 106 h 120"/>
                <a:gd name="T100" fmla="*/ 98 w 120"/>
                <a:gd name="T101" fmla="*/ 95 h 120"/>
                <a:gd name="T102" fmla="*/ 100 w 120"/>
                <a:gd name="T103" fmla="*/ 89 h 120"/>
                <a:gd name="T104" fmla="*/ 108 w 120"/>
                <a:gd name="T105" fmla="*/ 86 h 120"/>
                <a:gd name="T106" fmla="*/ 114 w 120"/>
                <a:gd name="T107" fmla="*/ 85 h 120"/>
                <a:gd name="T108" fmla="*/ 116 w 120"/>
                <a:gd name="T109" fmla="*/ 81 h 120"/>
                <a:gd name="T110" fmla="*/ 108 w 120"/>
                <a:gd name="T111" fmla="*/ 70 h 120"/>
                <a:gd name="T112" fmla="*/ 112 w 120"/>
                <a:gd name="T113" fmla="*/ 63 h 120"/>
                <a:gd name="T114" fmla="*/ 31 w 120"/>
                <a:gd name="T11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20">
                  <a:moveTo>
                    <a:pt x="120" y="58"/>
                  </a:moveTo>
                  <a:cubicBezTo>
                    <a:pt x="120" y="58"/>
                    <a:pt x="120" y="58"/>
                    <a:pt x="120" y="57"/>
                  </a:cubicBezTo>
                  <a:cubicBezTo>
                    <a:pt x="120" y="57"/>
                    <a:pt x="120" y="57"/>
                    <a:pt x="120" y="56"/>
                  </a:cubicBezTo>
                  <a:cubicBezTo>
                    <a:pt x="120" y="56"/>
                    <a:pt x="120" y="56"/>
                    <a:pt x="120" y="56"/>
                  </a:cubicBezTo>
                  <a:cubicBezTo>
                    <a:pt x="120" y="55"/>
                    <a:pt x="120" y="55"/>
                    <a:pt x="120" y="55"/>
                  </a:cubicBezTo>
                  <a:cubicBezTo>
                    <a:pt x="120" y="55"/>
                    <a:pt x="120" y="54"/>
                    <a:pt x="120" y="54"/>
                  </a:cubicBezTo>
                  <a:cubicBezTo>
                    <a:pt x="120" y="54"/>
                    <a:pt x="118" y="54"/>
                    <a:pt x="117" y="53"/>
                  </a:cubicBezTo>
                  <a:cubicBezTo>
                    <a:pt x="117" y="53"/>
                    <a:pt x="116" y="53"/>
                    <a:pt x="116" y="53"/>
                  </a:cubicBezTo>
                  <a:cubicBezTo>
                    <a:pt x="115" y="53"/>
                    <a:pt x="115" y="53"/>
                    <a:pt x="114" y="53"/>
                  </a:cubicBezTo>
                  <a:cubicBezTo>
                    <a:pt x="113" y="53"/>
                    <a:pt x="112" y="52"/>
                    <a:pt x="111" y="52"/>
                  </a:cubicBezTo>
                  <a:cubicBezTo>
                    <a:pt x="110" y="52"/>
                    <a:pt x="109" y="52"/>
                    <a:pt x="108" y="52"/>
                  </a:cubicBezTo>
                  <a:cubicBezTo>
                    <a:pt x="108" y="51"/>
                    <a:pt x="108" y="51"/>
                    <a:pt x="108" y="50"/>
                  </a:cubicBezTo>
                  <a:cubicBezTo>
                    <a:pt x="108" y="49"/>
                    <a:pt x="108" y="48"/>
                    <a:pt x="108" y="48"/>
                  </a:cubicBezTo>
                  <a:cubicBezTo>
                    <a:pt x="107" y="47"/>
                    <a:pt x="107" y="47"/>
                    <a:pt x="107" y="47"/>
                  </a:cubicBezTo>
                  <a:cubicBezTo>
                    <a:pt x="107" y="47"/>
                    <a:pt x="107" y="47"/>
                    <a:pt x="107" y="46"/>
                  </a:cubicBezTo>
                  <a:cubicBezTo>
                    <a:pt x="107" y="45"/>
                    <a:pt x="107" y="45"/>
                    <a:pt x="106" y="44"/>
                  </a:cubicBezTo>
                  <a:cubicBezTo>
                    <a:pt x="106" y="43"/>
                    <a:pt x="106" y="43"/>
                    <a:pt x="106" y="43"/>
                  </a:cubicBezTo>
                  <a:cubicBezTo>
                    <a:pt x="106" y="43"/>
                    <a:pt x="106" y="42"/>
                    <a:pt x="106" y="42"/>
                  </a:cubicBezTo>
                  <a:cubicBezTo>
                    <a:pt x="106" y="41"/>
                    <a:pt x="107" y="41"/>
                    <a:pt x="108" y="40"/>
                  </a:cubicBezTo>
                  <a:cubicBezTo>
                    <a:pt x="109" y="39"/>
                    <a:pt x="111" y="37"/>
                    <a:pt x="112" y="36"/>
                  </a:cubicBezTo>
                  <a:cubicBezTo>
                    <a:pt x="113" y="35"/>
                    <a:pt x="114" y="34"/>
                    <a:pt x="114" y="34"/>
                  </a:cubicBezTo>
                  <a:cubicBezTo>
                    <a:pt x="114" y="34"/>
                    <a:pt x="114" y="34"/>
                    <a:pt x="114" y="33"/>
                  </a:cubicBezTo>
                  <a:cubicBezTo>
                    <a:pt x="113" y="33"/>
                    <a:pt x="113" y="32"/>
                    <a:pt x="113" y="32"/>
                  </a:cubicBezTo>
                  <a:cubicBezTo>
                    <a:pt x="112" y="31"/>
                    <a:pt x="112" y="31"/>
                    <a:pt x="112" y="30"/>
                  </a:cubicBezTo>
                  <a:cubicBezTo>
                    <a:pt x="112" y="30"/>
                    <a:pt x="112" y="30"/>
                    <a:pt x="112" y="30"/>
                  </a:cubicBezTo>
                  <a:cubicBezTo>
                    <a:pt x="111" y="29"/>
                    <a:pt x="111" y="29"/>
                    <a:pt x="111" y="29"/>
                  </a:cubicBezTo>
                  <a:cubicBezTo>
                    <a:pt x="111" y="29"/>
                    <a:pt x="111" y="29"/>
                    <a:pt x="110" y="29"/>
                  </a:cubicBezTo>
                  <a:cubicBezTo>
                    <a:pt x="110" y="29"/>
                    <a:pt x="109" y="29"/>
                    <a:pt x="108" y="29"/>
                  </a:cubicBezTo>
                  <a:cubicBezTo>
                    <a:pt x="107" y="30"/>
                    <a:pt x="105" y="30"/>
                    <a:pt x="103" y="31"/>
                  </a:cubicBezTo>
                  <a:cubicBezTo>
                    <a:pt x="102" y="31"/>
                    <a:pt x="101" y="31"/>
                    <a:pt x="100" y="32"/>
                  </a:cubicBezTo>
                  <a:cubicBezTo>
                    <a:pt x="100" y="31"/>
                    <a:pt x="99" y="31"/>
                    <a:pt x="99" y="30"/>
                  </a:cubicBezTo>
                  <a:cubicBezTo>
                    <a:pt x="98" y="29"/>
                    <a:pt x="98" y="29"/>
                    <a:pt x="97" y="28"/>
                  </a:cubicBezTo>
                  <a:cubicBezTo>
                    <a:pt x="97" y="28"/>
                    <a:pt x="97" y="28"/>
                    <a:pt x="97" y="28"/>
                  </a:cubicBezTo>
                  <a:cubicBezTo>
                    <a:pt x="97" y="28"/>
                    <a:pt x="97" y="28"/>
                    <a:pt x="97" y="28"/>
                  </a:cubicBezTo>
                  <a:cubicBezTo>
                    <a:pt x="97" y="28"/>
                    <a:pt x="97" y="27"/>
                    <a:pt x="96" y="27"/>
                  </a:cubicBezTo>
                  <a:cubicBezTo>
                    <a:pt x="96" y="26"/>
                    <a:pt x="95" y="26"/>
                    <a:pt x="94" y="25"/>
                  </a:cubicBezTo>
                  <a:cubicBezTo>
                    <a:pt x="94" y="25"/>
                    <a:pt x="94" y="24"/>
                    <a:pt x="93" y="24"/>
                  </a:cubicBezTo>
                  <a:cubicBezTo>
                    <a:pt x="94" y="23"/>
                    <a:pt x="94" y="22"/>
                    <a:pt x="94" y="21"/>
                  </a:cubicBezTo>
                  <a:cubicBezTo>
                    <a:pt x="95" y="20"/>
                    <a:pt x="95" y="19"/>
                    <a:pt x="96" y="18"/>
                  </a:cubicBezTo>
                  <a:cubicBezTo>
                    <a:pt x="96" y="18"/>
                    <a:pt x="96" y="17"/>
                    <a:pt x="97" y="16"/>
                  </a:cubicBezTo>
                  <a:cubicBezTo>
                    <a:pt x="97" y="14"/>
                    <a:pt x="98" y="13"/>
                    <a:pt x="98" y="13"/>
                  </a:cubicBezTo>
                  <a:cubicBezTo>
                    <a:pt x="98" y="13"/>
                    <a:pt x="98" y="13"/>
                    <a:pt x="97" y="13"/>
                  </a:cubicBezTo>
                  <a:cubicBezTo>
                    <a:pt x="97" y="13"/>
                    <a:pt x="97" y="13"/>
                    <a:pt x="97" y="13"/>
                  </a:cubicBezTo>
                  <a:cubicBezTo>
                    <a:pt x="96" y="12"/>
                    <a:pt x="96" y="12"/>
                    <a:pt x="95" y="11"/>
                  </a:cubicBezTo>
                  <a:cubicBezTo>
                    <a:pt x="94" y="11"/>
                    <a:pt x="94" y="10"/>
                    <a:pt x="93" y="10"/>
                  </a:cubicBezTo>
                  <a:cubicBezTo>
                    <a:pt x="93" y="10"/>
                    <a:pt x="93" y="10"/>
                    <a:pt x="93" y="10"/>
                  </a:cubicBezTo>
                  <a:cubicBezTo>
                    <a:pt x="92" y="10"/>
                    <a:pt x="92" y="10"/>
                    <a:pt x="92" y="10"/>
                  </a:cubicBezTo>
                  <a:cubicBezTo>
                    <a:pt x="92" y="10"/>
                    <a:pt x="92" y="10"/>
                    <a:pt x="90" y="11"/>
                  </a:cubicBezTo>
                  <a:cubicBezTo>
                    <a:pt x="90" y="12"/>
                    <a:pt x="89" y="12"/>
                    <a:pt x="88" y="13"/>
                  </a:cubicBezTo>
                  <a:cubicBezTo>
                    <a:pt x="87" y="14"/>
                    <a:pt x="86" y="14"/>
                    <a:pt x="86" y="15"/>
                  </a:cubicBezTo>
                  <a:cubicBezTo>
                    <a:pt x="85" y="16"/>
                    <a:pt x="84" y="16"/>
                    <a:pt x="84" y="17"/>
                  </a:cubicBezTo>
                  <a:cubicBezTo>
                    <a:pt x="83" y="17"/>
                    <a:pt x="83" y="16"/>
                    <a:pt x="82" y="16"/>
                  </a:cubicBezTo>
                  <a:cubicBezTo>
                    <a:pt x="82" y="16"/>
                    <a:pt x="81" y="16"/>
                    <a:pt x="81" y="15"/>
                  </a:cubicBezTo>
                  <a:cubicBezTo>
                    <a:pt x="81" y="15"/>
                    <a:pt x="81" y="15"/>
                    <a:pt x="80" y="15"/>
                  </a:cubicBezTo>
                  <a:cubicBezTo>
                    <a:pt x="80" y="15"/>
                    <a:pt x="80" y="15"/>
                    <a:pt x="80" y="15"/>
                  </a:cubicBezTo>
                  <a:cubicBezTo>
                    <a:pt x="79" y="15"/>
                    <a:pt x="79" y="15"/>
                    <a:pt x="79" y="15"/>
                  </a:cubicBezTo>
                  <a:cubicBezTo>
                    <a:pt x="79" y="15"/>
                    <a:pt x="79" y="15"/>
                    <a:pt x="78" y="14"/>
                  </a:cubicBezTo>
                  <a:cubicBezTo>
                    <a:pt x="78" y="14"/>
                    <a:pt x="77" y="14"/>
                    <a:pt x="76" y="13"/>
                  </a:cubicBezTo>
                  <a:cubicBezTo>
                    <a:pt x="75" y="13"/>
                    <a:pt x="75" y="13"/>
                    <a:pt x="74" y="13"/>
                  </a:cubicBezTo>
                  <a:cubicBezTo>
                    <a:pt x="74" y="12"/>
                    <a:pt x="74" y="11"/>
                    <a:pt x="74" y="10"/>
                  </a:cubicBezTo>
                  <a:cubicBezTo>
                    <a:pt x="74" y="8"/>
                    <a:pt x="74" y="6"/>
                    <a:pt x="74" y="4"/>
                  </a:cubicBezTo>
                  <a:cubicBezTo>
                    <a:pt x="74" y="3"/>
                    <a:pt x="74" y="2"/>
                    <a:pt x="74" y="2"/>
                  </a:cubicBezTo>
                  <a:cubicBezTo>
                    <a:pt x="74" y="2"/>
                    <a:pt x="73" y="1"/>
                    <a:pt x="73" y="1"/>
                  </a:cubicBezTo>
                  <a:cubicBezTo>
                    <a:pt x="73" y="1"/>
                    <a:pt x="73" y="1"/>
                    <a:pt x="73" y="1"/>
                  </a:cubicBezTo>
                  <a:cubicBezTo>
                    <a:pt x="72" y="1"/>
                    <a:pt x="71" y="1"/>
                    <a:pt x="70" y="1"/>
                  </a:cubicBezTo>
                  <a:cubicBezTo>
                    <a:pt x="70" y="1"/>
                    <a:pt x="69" y="1"/>
                    <a:pt x="68" y="1"/>
                  </a:cubicBezTo>
                  <a:cubicBezTo>
                    <a:pt x="68" y="0"/>
                    <a:pt x="68" y="0"/>
                    <a:pt x="68" y="0"/>
                  </a:cubicBezTo>
                  <a:cubicBezTo>
                    <a:pt x="67" y="0"/>
                    <a:pt x="67" y="0"/>
                    <a:pt x="67" y="0"/>
                  </a:cubicBezTo>
                  <a:cubicBezTo>
                    <a:pt x="67" y="0"/>
                    <a:pt x="67" y="1"/>
                    <a:pt x="66" y="3"/>
                  </a:cubicBezTo>
                  <a:cubicBezTo>
                    <a:pt x="65" y="4"/>
                    <a:pt x="64" y="6"/>
                    <a:pt x="64" y="8"/>
                  </a:cubicBezTo>
                  <a:cubicBezTo>
                    <a:pt x="63" y="9"/>
                    <a:pt x="63" y="10"/>
                    <a:pt x="63" y="11"/>
                  </a:cubicBezTo>
                  <a:cubicBezTo>
                    <a:pt x="62" y="11"/>
                    <a:pt x="61" y="11"/>
                    <a:pt x="61" y="11"/>
                  </a:cubicBezTo>
                  <a:cubicBezTo>
                    <a:pt x="60" y="11"/>
                    <a:pt x="59" y="11"/>
                    <a:pt x="58" y="11"/>
                  </a:cubicBezTo>
                  <a:cubicBezTo>
                    <a:pt x="58" y="11"/>
                    <a:pt x="57" y="11"/>
                    <a:pt x="57" y="11"/>
                  </a:cubicBezTo>
                  <a:cubicBezTo>
                    <a:pt x="57" y="11"/>
                    <a:pt x="57" y="11"/>
                    <a:pt x="57" y="11"/>
                  </a:cubicBezTo>
                  <a:cubicBezTo>
                    <a:pt x="56" y="11"/>
                    <a:pt x="56" y="11"/>
                    <a:pt x="56" y="11"/>
                  </a:cubicBezTo>
                  <a:cubicBezTo>
                    <a:pt x="56" y="11"/>
                    <a:pt x="56" y="11"/>
                    <a:pt x="55" y="11"/>
                  </a:cubicBezTo>
                  <a:cubicBezTo>
                    <a:pt x="55" y="11"/>
                    <a:pt x="55" y="11"/>
                    <a:pt x="54" y="11"/>
                  </a:cubicBezTo>
                  <a:cubicBezTo>
                    <a:pt x="53" y="11"/>
                    <a:pt x="53" y="11"/>
                    <a:pt x="52" y="11"/>
                  </a:cubicBezTo>
                  <a:cubicBezTo>
                    <a:pt x="52" y="10"/>
                    <a:pt x="52" y="10"/>
                    <a:pt x="51" y="9"/>
                  </a:cubicBezTo>
                  <a:cubicBezTo>
                    <a:pt x="51" y="8"/>
                    <a:pt x="50" y="7"/>
                    <a:pt x="50" y="6"/>
                  </a:cubicBezTo>
                  <a:cubicBezTo>
                    <a:pt x="49" y="5"/>
                    <a:pt x="49" y="4"/>
                    <a:pt x="48" y="4"/>
                  </a:cubicBezTo>
                  <a:cubicBezTo>
                    <a:pt x="47" y="2"/>
                    <a:pt x="47" y="1"/>
                    <a:pt x="47" y="1"/>
                  </a:cubicBezTo>
                  <a:cubicBezTo>
                    <a:pt x="47" y="1"/>
                    <a:pt x="47" y="1"/>
                    <a:pt x="46" y="1"/>
                  </a:cubicBezTo>
                  <a:cubicBezTo>
                    <a:pt x="46" y="1"/>
                    <a:pt x="46" y="1"/>
                    <a:pt x="46" y="2"/>
                  </a:cubicBezTo>
                  <a:cubicBezTo>
                    <a:pt x="45" y="2"/>
                    <a:pt x="44" y="2"/>
                    <a:pt x="44" y="2"/>
                  </a:cubicBezTo>
                  <a:cubicBezTo>
                    <a:pt x="43" y="2"/>
                    <a:pt x="42" y="3"/>
                    <a:pt x="42" y="3"/>
                  </a:cubicBezTo>
                  <a:cubicBezTo>
                    <a:pt x="41" y="3"/>
                    <a:pt x="41" y="3"/>
                    <a:pt x="41" y="3"/>
                  </a:cubicBezTo>
                  <a:cubicBezTo>
                    <a:pt x="41" y="3"/>
                    <a:pt x="41" y="3"/>
                    <a:pt x="41" y="3"/>
                  </a:cubicBezTo>
                  <a:cubicBezTo>
                    <a:pt x="41" y="3"/>
                    <a:pt x="41" y="4"/>
                    <a:pt x="41" y="6"/>
                  </a:cubicBezTo>
                  <a:cubicBezTo>
                    <a:pt x="41" y="7"/>
                    <a:pt x="41" y="8"/>
                    <a:pt x="41" y="9"/>
                  </a:cubicBezTo>
                  <a:cubicBezTo>
                    <a:pt x="41" y="10"/>
                    <a:pt x="41" y="11"/>
                    <a:pt x="41" y="12"/>
                  </a:cubicBezTo>
                  <a:cubicBezTo>
                    <a:pt x="41" y="13"/>
                    <a:pt x="41" y="14"/>
                    <a:pt x="41" y="14"/>
                  </a:cubicBezTo>
                  <a:cubicBezTo>
                    <a:pt x="40" y="15"/>
                    <a:pt x="40" y="15"/>
                    <a:pt x="39" y="15"/>
                  </a:cubicBezTo>
                  <a:cubicBezTo>
                    <a:pt x="38" y="16"/>
                    <a:pt x="38" y="16"/>
                    <a:pt x="37" y="16"/>
                  </a:cubicBezTo>
                  <a:cubicBezTo>
                    <a:pt x="37" y="16"/>
                    <a:pt x="36" y="17"/>
                    <a:pt x="36" y="17"/>
                  </a:cubicBezTo>
                  <a:cubicBezTo>
                    <a:pt x="36" y="17"/>
                    <a:pt x="36" y="17"/>
                    <a:pt x="36" y="17"/>
                  </a:cubicBezTo>
                  <a:cubicBezTo>
                    <a:pt x="36" y="17"/>
                    <a:pt x="36" y="17"/>
                    <a:pt x="35" y="17"/>
                  </a:cubicBezTo>
                  <a:cubicBezTo>
                    <a:pt x="35" y="17"/>
                    <a:pt x="34" y="18"/>
                    <a:pt x="33" y="18"/>
                  </a:cubicBezTo>
                  <a:cubicBezTo>
                    <a:pt x="33" y="19"/>
                    <a:pt x="32" y="19"/>
                    <a:pt x="32" y="19"/>
                  </a:cubicBezTo>
                  <a:cubicBezTo>
                    <a:pt x="31" y="19"/>
                    <a:pt x="31" y="18"/>
                    <a:pt x="30" y="18"/>
                  </a:cubicBezTo>
                  <a:cubicBezTo>
                    <a:pt x="28" y="16"/>
                    <a:pt x="26" y="15"/>
                    <a:pt x="25" y="14"/>
                  </a:cubicBezTo>
                  <a:cubicBezTo>
                    <a:pt x="24" y="14"/>
                    <a:pt x="24" y="13"/>
                    <a:pt x="23" y="13"/>
                  </a:cubicBezTo>
                  <a:cubicBezTo>
                    <a:pt x="23" y="13"/>
                    <a:pt x="23" y="13"/>
                    <a:pt x="23" y="13"/>
                  </a:cubicBezTo>
                  <a:cubicBezTo>
                    <a:pt x="23" y="13"/>
                    <a:pt x="22" y="13"/>
                    <a:pt x="22" y="13"/>
                  </a:cubicBezTo>
                  <a:cubicBezTo>
                    <a:pt x="22" y="14"/>
                    <a:pt x="21" y="14"/>
                    <a:pt x="21" y="14"/>
                  </a:cubicBezTo>
                  <a:cubicBezTo>
                    <a:pt x="21" y="14"/>
                    <a:pt x="20" y="15"/>
                    <a:pt x="20" y="15"/>
                  </a:cubicBezTo>
                  <a:cubicBezTo>
                    <a:pt x="20" y="15"/>
                    <a:pt x="19" y="16"/>
                    <a:pt x="18" y="16"/>
                  </a:cubicBezTo>
                  <a:cubicBezTo>
                    <a:pt x="18" y="17"/>
                    <a:pt x="18" y="17"/>
                    <a:pt x="18" y="17"/>
                  </a:cubicBezTo>
                  <a:cubicBezTo>
                    <a:pt x="18" y="17"/>
                    <a:pt x="18" y="18"/>
                    <a:pt x="19" y="19"/>
                  </a:cubicBezTo>
                  <a:cubicBezTo>
                    <a:pt x="20" y="21"/>
                    <a:pt x="21" y="23"/>
                    <a:pt x="22" y="25"/>
                  </a:cubicBezTo>
                  <a:cubicBezTo>
                    <a:pt x="22" y="26"/>
                    <a:pt x="23" y="26"/>
                    <a:pt x="23" y="27"/>
                  </a:cubicBezTo>
                  <a:cubicBezTo>
                    <a:pt x="23" y="27"/>
                    <a:pt x="23" y="28"/>
                    <a:pt x="22" y="28"/>
                  </a:cubicBezTo>
                  <a:cubicBezTo>
                    <a:pt x="22" y="28"/>
                    <a:pt x="22" y="28"/>
                    <a:pt x="22" y="28"/>
                  </a:cubicBezTo>
                  <a:cubicBezTo>
                    <a:pt x="21" y="29"/>
                    <a:pt x="21" y="30"/>
                    <a:pt x="20" y="30"/>
                  </a:cubicBezTo>
                  <a:cubicBezTo>
                    <a:pt x="20" y="31"/>
                    <a:pt x="20" y="31"/>
                    <a:pt x="20" y="31"/>
                  </a:cubicBezTo>
                  <a:cubicBezTo>
                    <a:pt x="20" y="31"/>
                    <a:pt x="20" y="31"/>
                    <a:pt x="19" y="32"/>
                  </a:cubicBezTo>
                  <a:cubicBezTo>
                    <a:pt x="19" y="32"/>
                    <a:pt x="18" y="33"/>
                    <a:pt x="18" y="34"/>
                  </a:cubicBezTo>
                  <a:cubicBezTo>
                    <a:pt x="18" y="34"/>
                    <a:pt x="17" y="35"/>
                    <a:pt x="17" y="35"/>
                  </a:cubicBezTo>
                  <a:cubicBezTo>
                    <a:pt x="16" y="35"/>
                    <a:pt x="15" y="35"/>
                    <a:pt x="14" y="35"/>
                  </a:cubicBezTo>
                  <a:cubicBezTo>
                    <a:pt x="13" y="35"/>
                    <a:pt x="12" y="34"/>
                    <a:pt x="11" y="34"/>
                  </a:cubicBezTo>
                  <a:cubicBezTo>
                    <a:pt x="11" y="34"/>
                    <a:pt x="10" y="34"/>
                    <a:pt x="10" y="34"/>
                  </a:cubicBezTo>
                  <a:cubicBezTo>
                    <a:pt x="9" y="34"/>
                    <a:pt x="9" y="34"/>
                    <a:pt x="8" y="34"/>
                  </a:cubicBezTo>
                  <a:cubicBezTo>
                    <a:pt x="7" y="34"/>
                    <a:pt x="6" y="34"/>
                    <a:pt x="6" y="34"/>
                  </a:cubicBezTo>
                  <a:cubicBezTo>
                    <a:pt x="6" y="34"/>
                    <a:pt x="6" y="34"/>
                    <a:pt x="5" y="34"/>
                  </a:cubicBezTo>
                  <a:cubicBezTo>
                    <a:pt x="5" y="35"/>
                    <a:pt x="5" y="35"/>
                    <a:pt x="5" y="35"/>
                  </a:cubicBezTo>
                  <a:cubicBezTo>
                    <a:pt x="5" y="35"/>
                    <a:pt x="5" y="35"/>
                    <a:pt x="5" y="35"/>
                  </a:cubicBezTo>
                  <a:cubicBezTo>
                    <a:pt x="5" y="36"/>
                    <a:pt x="5" y="36"/>
                    <a:pt x="4" y="36"/>
                  </a:cubicBezTo>
                  <a:cubicBezTo>
                    <a:pt x="4" y="37"/>
                    <a:pt x="4" y="37"/>
                    <a:pt x="4" y="38"/>
                  </a:cubicBezTo>
                  <a:cubicBezTo>
                    <a:pt x="4" y="38"/>
                    <a:pt x="4" y="38"/>
                    <a:pt x="4" y="38"/>
                  </a:cubicBezTo>
                  <a:cubicBezTo>
                    <a:pt x="3" y="39"/>
                    <a:pt x="3" y="39"/>
                    <a:pt x="3" y="39"/>
                  </a:cubicBezTo>
                  <a:cubicBezTo>
                    <a:pt x="3" y="39"/>
                    <a:pt x="4" y="40"/>
                    <a:pt x="5" y="41"/>
                  </a:cubicBezTo>
                  <a:cubicBezTo>
                    <a:pt x="7" y="42"/>
                    <a:pt x="8" y="44"/>
                    <a:pt x="10" y="45"/>
                  </a:cubicBezTo>
                  <a:cubicBezTo>
                    <a:pt x="11" y="45"/>
                    <a:pt x="12" y="46"/>
                    <a:pt x="12" y="46"/>
                  </a:cubicBezTo>
                  <a:cubicBezTo>
                    <a:pt x="12" y="47"/>
                    <a:pt x="12" y="47"/>
                    <a:pt x="12" y="48"/>
                  </a:cubicBezTo>
                  <a:cubicBezTo>
                    <a:pt x="12" y="49"/>
                    <a:pt x="11" y="50"/>
                    <a:pt x="11" y="50"/>
                  </a:cubicBezTo>
                  <a:cubicBezTo>
                    <a:pt x="11" y="51"/>
                    <a:pt x="11" y="51"/>
                    <a:pt x="11" y="51"/>
                  </a:cubicBezTo>
                  <a:cubicBezTo>
                    <a:pt x="11" y="51"/>
                    <a:pt x="11" y="52"/>
                    <a:pt x="11" y="52"/>
                  </a:cubicBezTo>
                  <a:cubicBezTo>
                    <a:pt x="11" y="53"/>
                    <a:pt x="11" y="54"/>
                    <a:pt x="11" y="55"/>
                  </a:cubicBezTo>
                  <a:cubicBezTo>
                    <a:pt x="11" y="55"/>
                    <a:pt x="11" y="56"/>
                    <a:pt x="10" y="56"/>
                  </a:cubicBezTo>
                  <a:cubicBezTo>
                    <a:pt x="10" y="57"/>
                    <a:pt x="9" y="57"/>
                    <a:pt x="8" y="57"/>
                  </a:cubicBezTo>
                  <a:cubicBezTo>
                    <a:pt x="6" y="58"/>
                    <a:pt x="4" y="58"/>
                    <a:pt x="2" y="59"/>
                  </a:cubicBezTo>
                  <a:cubicBezTo>
                    <a:pt x="1" y="59"/>
                    <a:pt x="0" y="60"/>
                    <a:pt x="0" y="60"/>
                  </a:cubicBezTo>
                  <a:cubicBezTo>
                    <a:pt x="0" y="60"/>
                    <a:pt x="0" y="60"/>
                    <a:pt x="0" y="61"/>
                  </a:cubicBezTo>
                  <a:cubicBezTo>
                    <a:pt x="0" y="61"/>
                    <a:pt x="0" y="61"/>
                    <a:pt x="0" y="62"/>
                  </a:cubicBezTo>
                  <a:cubicBezTo>
                    <a:pt x="0" y="62"/>
                    <a:pt x="0" y="62"/>
                    <a:pt x="0" y="63"/>
                  </a:cubicBezTo>
                  <a:cubicBezTo>
                    <a:pt x="0" y="63"/>
                    <a:pt x="0" y="64"/>
                    <a:pt x="0" y="64"/>
                  </a:cubicBezTo>
                  <a:cubicBezTo>
                    <a:pt x="0" y="64"/>
                    <a:pt x="0" y="64"/>
                    <a:pt x="0" y="64"/>
                  </a:cubicBezTo>
                  <a:cubicBezTo>
                    <a:pt x="0" y="65"/>
                    <a:pt x="0" y="65"/>
                    <a:pt x="0" y="65"/>
                  </a:cubicBezTo>
                  <a:cubicBezTo>
                    <a:pt x="0" y="66"/>
                    <a:pt x="0" y="66"/>
                    <a:pt x="0" y="66"/>
                  </a:cubicBezTo>
                  <a:cubicBezTo>
                    <a:pt x="0" y="66"/>
                    <a:pt x="1" y="66"/>
                    <a:pt x="2" y="67"/>
                  </a:cubicBezTo>
                  <a:cubicBezTo>
                    <a:pt x="3" y="67"/>
                    <a:pt x="3" y="67"/>
                    <a:pt x="4" y="67"/>
                  </a:cubicBezTo>
                  <a:cubicBezTo>
                    <a:pt x="4" y="67"/>
                    <a:pt x="5" y="67"/>
                    <a:pt x="5" y="67"/>
                  </a:cubicBezTo>
                  <a:cubicBezTo>
                    <a:pt x="6" y="67"/>
                    <a:pt x="7" y="68"/>
                    <a:pt x="8" y="68"/>
                  </a:cubicBezTo>
                  <a:cubicBezTo>
                    <a:pt x="9" y="68"/>
                    <a:pt x="10" y="68"/>
                    <a:pt x="11" y="68"/>
                  </a:cubicBezTo>
                  <a:cubicBezTo>
                    <a:pt x="11" y="69"/>
                    <a:pt x="11" y="69"/>
                    <a:pt x="11" y="70"/>
                  </a:cubicBezTo>
                  <a:cubicBezTo>
                    <a:pt x="12" y="71"/>
                    <a:pt x="12" y="72"/>
                    <a:pt x="12" y="72"/>
                  </a:cubicBezTo>
                  <a:cubicBezTo>
                    <a:pt x="12" y="73"/>
                    <a:pt x="12" y="73"/>
                    <a:pt x="12" y="73"/>
                  </a:cubicBezTo>
                  <a:cubicBezTo>
                    <a:pt x="12" y="73"/>
                    <a:pt x="12" y="74"/>
                    <a:pt x="12" y="74"/>
                  </a:cubicBezTo>
                  <a:cubicBezTo>
                    <a:pt x="13" y="75"/>
                    <a:pt x="13" y="76"/>
                    <a:pt x="13" y="76"/>
                  </a:cubicBezTo>
                  <a:cubicBezTo>
                    <a:pt x="13" y="77"/>
                    <a:pt x="13" y="77"/>
                    <a:pt x="13" y="77"/>
                  </a:cubicBezTo>
                  <a:cubicBezTo>
                    <a:pt x="14" y="78"/>
                    <a:pt x="14" y="78"/>
                    <a:pt x="14" y="78"/>
                  </a:cubicBezTo>
                  <a:cubicBezTo>
                    <a:pt x="13" y="79"/>
                    <a:pt x="12" y="79"/>
                    <a:pt x="12" y="80"/>
                  </a:cubicBezTo>
                  <a:cubicBezTo>
                    <a:pt x="10" y="81"/>
                    <a:pt x="8" y="83"/>
                    <a:pt x="7" y="84"/>
                  </a:cubicBezTo>
                  <a:cubicBezTo>
                    <a:pt x="6" y="85"/>
                    <a:pt x="5" y="86"/>
                    <a:pt x="5" y="86"/>
                  </a:cubicBezTo>
                  <a:cubicBezTo>
                    <a:pt x="5" y="86"/>
                    <a:pt x="5" y="86"/>
                    <a:pt x="6" y="87"/>
                  </a:cubicBezTo>
                  <a:cubicBezTo>
                    <a:pt x="6" y="87"/>
                    <a:pt x="6" y="88"/>
                    <a:pt x="7" y="89"/>
                  </a:cubicBezTo>
                  <a:cubicBezTo>
                    <a:pt x="7" y="89"/>
                    <a:pt x="7" y="89"/>
                    <a:pt x="7" y="90"/>
                  </a:cubicBezTo>
                  <a:cubicBezTo>
                    <a:pt x="8" y="90"/>
                    <a:pt x="8" y="90"/>
                    <a:pt x="8" y="90"/>
                  </a:cubicBezTo>
                  <a:cubicBezTo>
                    <a:pt x="8" y="91"/>
                    <a:pt x="8" y="91"/>
                    <a:pt x="8" y="91"/>
                  </a:cubicBezTo>
                  <a:cubicBezTo>
                    <a:pt x="8" y="91"/>
                    <a:pt x="9" y="91"/>
                    <a:pt x="9" y="91"/>
                  </a:cubicBezTo>
                  <a:cubicBezTo>
                    <a:pt x="10" y="91"/>
                    <a:pt x="10" y="91"/>
                    <a:pt x="11" y="91"/>
                  </a:cubicBezTo>
                  <a:cubicBezTo>
                    <a:pt x="13" y="90"/>
                    <a:pt x="15" y="90"/>
                    <a:pt x="17" y="89"/>
                  </a:cubicBezTo>
                  <a:cubicBezTo>
                    <a:pt x="18" y="89"/>
                    <a:pt x="19" y="89"/>
                    <a:pt x="19" y="89"/>
                  </a:cubicBezTo>
                  <a:cubicBezTo>
                    <a:pt x="20" y="89"/>
                    <a:pt x="20" y="89"/>
                    <a:pt x="20" y="90"/>
                  </a:cubicBezTo>
                  <a:cubicBezTo>
                    <a:pt x="21" y="91"/>
                    <a:pt x="22" y="91"/>
                    <a:pt x="22" y="92"/>
                  </a:cubicBezTo>
                  <a:cubicBezTo>
                    <a:pt x="22" y="92"/>
                    <a:pt x="22" y="92"/>
                    <a:pt x="22" y="92"/>
                  </a:cubicBezTo>
                  <a:cubicBezTo>
                    <a:pt x="22" y="92"/>
                    <a:pt x="23" y="93"/>
                    <a:pt x="23" y="93"/>
                  </a:cubicBezTo>
                  <a:cubicBezTo>
                    <a:pt x="23" y="93"/>
                    <a:pt x="23" y="93"/>
                    <a:pt x="23" y="93"/>
                  </a:cubicBezTo>
                  <a:cubicBezTo>
                    <a:pt x="24" y="94"/>
                    <a:pt x="24" y="94"/>
                    <a:pt x="25" y="95"/>
                  </a:cubicBezTo>
                  <a:cubicBezTo>
                    <a:pt x="25" y="95"/>
                    <a:pt x="26" y="96"/>
                    <a:pt x="26" y="96"/>
                  </a:cubicBezTo>
                  <a:cubicBezTo>
                    <a:pt x="26" y="97"/>
                    <a:pt x="25" y="98"/>
                    <a:pt x="25" y="99"/>
                  </a:cubicBezTo>
                  <a:cubicBezTo>
                    <a:pt x="25" y="100"/>
                    <a:pt x="24" y="101"/>
                    <a:pt x="24" y="102"/>
                  </a:cubicBezTo>
                  <a:cubicBezTo>
                    <a:pt x="23" y="103"/>
                    <a:pt x="23" y="103"/>
                    <a:pt x="23" y="104"/>
                  </a:cubicBezTo>
                  <a:cubicBezTo>
                    <a:pt x="22" y="106"/>
                    <a:pt x="22" y="107"/>
                    <a:pt x="22" y="107"/>
                  </a:cubicBezTo>
                  <a:cubicBezTo>
                    <a:pt x="22" y="107"/>
                    <a:pt x="22" y="107"/>
                    <a:pt x="22" y="107"/>
                  </a:cubicBezTo>
                  <a:cubicBezTo>
                    <a:pt x="22" y="107"/>
                    <a:pt x="22" y="107"/>
                    <a:pt x="23" y="107"/>
                  </a:cubicBezTo>
                  <a:cubicBezTo>
                    <a:pt x="23" y="108"/>
                    <a:pt x="24" y="108"/>
                    <a:pt x="24" y="109"/>
                  </a:cubicBezTo>
                  <a:cubicBezTo>
                    <a:pt x="25" y="109"/>
                    <a:pt x="26" y="110"/>
                    <a:pt x="26" y="110"/>
                  </a:cubicBezTo>
                  <a:cubicBezTo>
                    <a:pt x="26" y="110"/>
                    <a:pt x="27" y="110"/>
                    <a:pt x="27" y="110"/>
                  </a:cubicBezTo>
                  <a:cubicBezTo>
                    <a:pt x="27" y="110"/>
                    <a:pt x="27" y="111"/>
                    <a:pt x="27" y="111"/>
                  </a:cubicBezTo>
                  <a:cubicBezTo>
                    <a:pt x="27" y="111"/>
                    <a:pt x="28" y="110"/>
                    <a:pt x="29" y="109"/>
                  </a:cubicBezTo>
                  <a:cubicBezTo>
                    <a:pt x="30" y="108"/>
                    <a:pt x="31" y="108"/>
                    <a:pt x="31" y="107"/>
                  </a:cubicBezTo>
                  <a:cubicBezTo>
                    <a:pt x="32" y="106"/>
                    <a:pt x="33" y="106"/>
                    <a:pt x="34" y="105"/>
                  </a:cubicBezTo>
                  <a:cubicBezTo>
                    <a:pt x="34" y="104"/>
                    <a:pt x="35" y="104"/>
                    <a:pt x="36" y="103"/>
                  </a:cubicBezTo>
                  <a:cubicBezTo>
                    <a:pt x="36" y="103"/>
                    <a:pt x="37" y="104"/>
                    <a:pt x="37" y="104"/>
                  </a:cubicBezTo>
                  <a:cubicBezTo>
                    <a:pt x="38" y="104"/>
                    <a:pt x="38" y="104"/>
                    <a:pt x="38" y="105"/>
                  </a:cubicBezTo>
                  <a:cubicBezTo>
                    <a:pt x="39" y="105"/>
                    <a:pt x="39" y="105"/>
                    <a:pt x="39" y="105"/>
                  </a:cubicBezTo>
                  <a:cubicBezTo>
                    <a:pt x="39" y="105"/>
                    <a:pt x="39" y="105"/>
                    <a:pt x="39" y="105"/>
                  </a:cubicBezTo>
                  <a:cubicBezTo>
                    <a:pt x="40" y="105"/>
                    <a:pt x="40" y="105"/>
                    <a:pt x="40" y="105"/>
                  </a:cubicBezTo>
                  <a:cubicBezTo>
                    <a:pt x="40" y="105"/>
                    <a:pt x="41" y="106"/>
                    <a:pt x="41" y="106"/>
                  </a:cubicBezTo>
                  <a:cubicBezTo>
                    <a:pt x="42" y="106"/>
                    <a:pt x="43" y="106"/>
                    <a:pt x="44" y="107"/>
                  </a:cubicBezTo>
                  <a:cubicBezTo>
                    <a:pt x="44" y="107"/>
                    <a:pt x="45" y="107"/>
                    <a:pt x="45" y="107"/>
                  </a:cubicBezTo>
                  <a:cubicBezTo>
                    <a:pt x="45" y="108"/>
                    <a:pt x="45" y="109"/>
                    <a:pt x="45" y="110"/>
                  </a:cubicBezTo>
                  <a:cubicBezTo>
                    <a:pt x="45" y="112"/>
                    <a:pt x="45" y="114"/>
                    <a:pt x="46" y="116"/>
                  </a:cubicBezTo>
                  <a:cubicBezTo>
                    <a:pt x="46" y="117"/>
                    <a:pt x="46" y="119"/>
                    <a:pt x="46" y="119"/>
                  </a:cubicBezTo>
                  <a:cubicBezTo>
                    <a:pt x="46" y="119"/>
                    <a:pt x="46" y="119"/>
                    <a:pt x="46" y="119"/>
                  </a:cubicBezTo>
                  <a:cubicBezTo>
                    <a:pt x="46" y="119"/>
                    <a:pt x="47" y="119"/>
                    <a:pt x="47" y="119"/>
                  </a:cubicBezTo>
                  <a:cubicBezTo>
                    <a:pt x="47" y="119"/>
                    <a:pt x="48" y="119"/>
                    <a:pt x="49" y="119"/>
                  </a:cubicBezTo>
                  <a:cubicBezTo>
                    <a:pt x="50" y="119"/>
                    <a:pt x="51" y="119"/>
                    <a:pt x="51" y="120"/>
                  </a:cubicBezTo>
                  <a:cubicBezTo>
                    <a:pt x="51" y="120"/>
                    <a:pt x="52" y="120"/>
                    <a:pt x="52" y="120"/>
                  </a:cubicBezTo>
                  <a:cubicBezTo>
                    <a:pt x="52" y="120"/>
                    <a:pt x="52" y="120"/>
                    <a:pt x="52" y="120"/>
                  </a:cubicBezTo>
                  <a:cubicBezTo>
                    <a:pt x="52" y="120"/>
                    <a:pt x="53" y="119"/>
                    <a:pt x="53" y="117"/>
                  </a:cubicBezTo>
                  <a:cubicBezTo>
                    <a:pt x="54" y="116"/>
                    <a:pt x="55" y="114"/>
                    <a:pt x="56" y="112"/>
                  </a:cubicBezTo>
                  <a:cubicBezTo>
                    <a:pt x="56" y="111"/>
                    <a:pt x="57" y="110"/>
                    <a:pt x="57" y="109"/>
                  </a:cubicBezTo>
                  <a:cubicBezTo>
                    <a:pt x="57" y="109"/>
                    <a:pt x="58" y="109"/>
                    <a:pt x="58" y="109"/>
                  </a:cubicBezTo>
                  <a:cubicBezTo>
                    <a:pt x="60" y="109"/>
                    <a:pt x="60" y="109"/>
                    <a:pt x="61" y="109"/>
                  </a:cubicBezTo>
                  <a:cubicBezTo>
                    <a:pt x="62" y="109"/>
                    <a:pt x="62" y="109"/>
                    <a:pt x="62" y="109"/>
                  </a:cubicBezTo>
                  <a:cubicBezTo>
                    <a:pt x="62" y="109"/>
                    <a:pt x="62" y="109"/>
                    <a:pt x="63" y="109"/>
                  </a:cubicBezTo>
                  <a:cubicBezTo>
                    <a:pt x="63" y="109"/>
                    <a:pt x="63" y="109"/>
                    <a:pt x="63" y="109"/>
                  </a:cubicBezTo>
                  <a:cubicBezTo>
                    <a:pt x="64" y="109"/>
                    <a:pt x="64" y="109"/>
                    <a:pt x="64" y="109"/>
                  </a:cubicBezTo>
                  <a:cubicBezTo>
                    <a:pt x="64" y="109"/>
                    <a:pt x="65" y="109"/>
                    <a:pt x="65" y="109"/>
                  </a:cubicBezTo>
                  <a:cubicBezTo>
                    <a:pt x="66" y="109"/>
                    <a:pt x="66" y="109"/>
                    <a:pt x="67" y="109"/>
                  </a:cubicBezTo>
                  <a:cubicBezTo>
                    <a:pt x="67" y="110"/>
                    <a:pt x="68" y="110"/>
                    <a:pt x="68" y="111"/>
                  </a:cubicBezTo>
                  <a:cubicBezTo>
                    <a:pt x="69" y="112"/>
                    <a:pt x="69" y="113"/>
                    <a:pt x="70" y="114"/>
                  </a:cubicBezTo>
                  <a:cubicBezTo>
                    <a:pt x="70" y="115"/>
                    <a:pt x="71" y="116"/>
                    <a:pt x="71" y="116"/>
                  </a:cubicBezTo>
                  <a:cubicBezTo>
                    <a:pt x="72" y="118"/>
                    <a:pt x="73" y="119"/>
                    <a:pt x="73" y="119"/>
                  </a:cubicBezTo>
                  <a:cubicBezTo>
                    <a:pt x="73" y="119"/>
                    <a:pt x="73" y="119"/>
                    <a:pt x="73" y="119"/>
                  </a:cubicBezTo>
                  <a:cubicBezTo>
                    <a:pt x="73" y="119"/>
                    <a:pt x="73" y="119"/>
                    <a:pt x="74" y="119"/>
                  </a:cubicBezTo>
                  <a:cubicBezTo>
                    <a:pt x="74" y="118"/>
                    <a:pt x="75" y="118"/>
                    <a:pt x="76" y="118"/>
                  </a:cubicBezTo>
                  <a:cubicBezTo>
                    <a:pt x="77" y="118"/>
                    <a:pt x="77" y="118"/>
                    <a:pt x="78" y="117"/>
                  </a:cubicBezTo>
                  <a:cubicBezTo>
                    <a:pt x="78" y="117"/>
                    <a:pt x="78" y="117"/>
                    <a:pt x="79" y="117"/>
                  </a:cubicBezTo>
                  <a:cubicBezTo>
                    <a:pt x="79" y="117"/>
                    <a:pt x="79" y="117"/>
                    <a:pt x="79" y="117"/>
                  </a:cubicBezTo>
                  <a:cubicBezTo>
                    <a:pt x="79" y="117"/>
                    <a:pt x="79" y="116"/>
                    <a:pt x="79" y="114"/>
                  </a:cubicBezTo>
                  <a:cubicBezTo>
                    <a:pt x="79" y="114"/>
                    <a:pt x="79" y="113"/>
                    <a:pt x="79" y="112"/>
                  </a:cubicBezTo>
                  <a:cubicBezTo>
                    <a:pt x="79" y="111"/>
                    <a:pt x="79" y="109"/>
                    <a:pt x="79" y="108"/>
                  </a:cubicBezTo>
                  <a:cubicBezTo>
                    <a:pt x="79" y="107"/>
                    <a:pt x="79" y="107"/>
                    <a:pt x="78" y="106"/>
                  </a:cubicBezTo>
                  <a:cubicBezTo>
                    <a:pt x="79" y="105"/>
                    <a:pt x="80" y="105"/>
                    <a:pt x="80" y="105"/>
                  </a:cubicBezTo>
                  <a:cubicBezTo>
                    <a:pt x="81" y="105"/>
                    <a:pt x="82" y="104"/>
                    <a:pt x="82" y="104"/>
                  </a:cubicBezTo>
                  <a:cubicBezTo>
                    <a:pt x="83" y="104"/>
                    <a:pt x="83" y="103"/>
                    <a:pt x="83" y="103"/>
                  </a:cubicBezTo>
                  <a:cubicBezTo>
                    <a:pt x="83" y="103"/>
                    <a:pt x="83" y="103"/>
                    <a:pt x="83" y="103"/>
                  </a:cubicBezTo>
                  <a:cubicBezTo>
                    <a:pt x="83" y="103"/>
                    <a:pt x="84" y="103"/>
                    <a:pt x="84" y="103"/>
                  </a:cubicBezTo>
                  <a:cubicBezTo>
                    <a:pt x="84" y="103"/>
                    <a:pt x="85" y="102"/>
                    <a:pt x="86" y="102"/>
                  </a:cubicBezTo>
                  <a:cubicBezTo>
                    <a:pt x="87" y="101"/>
                    <a:pt x="87" y="101"/>
                    <a:pt x="87" y="101"/>
                  </a:cubicBezTo>
                  <a:cubicBezTo>
                    <a:pt x="88" y="101"/>
                    <a:pt x="89" y="102"/>
                    <a:pt x="90" y="102"/>
                  </a:cubicBezTo>
                  <a:cubicBezTo>
                    <a:pt x="91" y="104"/>
                    <a:pt x="93" y="105"/>
                    <a:pt x="95" y="106"/>
                  </a:cubicBezTo>
                  <a:cubicBezTo>
                    <a:pt x="95" y="106"/>
                    <a:pt x="96" y="107"/>
                    <a:pt x="96" y="107"/>
                  </a:cubicBezTo>
                  <a:cubicBezTo>
                    <a:pt x="97" y="107"/>
                    <a:pt x="97" y="107"/>
                    <a:pt x="97" y="107"/>
                  </a:cubicBezTo>
                  <a:cubicBezTo>
                    <a:pt x="97" y="107"/>
                    <a:pt x="97" y="107"/>
                    <a:pt x="98" y="107"/>
                  </a:cubicBezTo>
                  <a:cubicBezTo>
                    <a:pt x="98" y="107"/>
                    <a:pt x="98" y="106"/>
                    <a:pt x="98" y="106"/>
                  </a:cubicBezTo>
                  <a:cubicBezTo>
                    <a:pt x="99" y="106"/>
                    <a:pt x="99" y="106"/>
                    <a:pt x="99" y="105"/>
                  </a:cubicBezTo>
                  <a:cubicBezTo>
                    <a:pt x="100" y="105"/>
                    <a:pt x="100" y="104"/>
                    <a:pt x="101" y="104"/>
                  </a:cubicBezTo>
                  <a:cubicBezTo>
                    <a:pt x="101" y="103"/>
                    <a:pt x="102" y="103"/>
                    <a:pt x="102" y="103"/>
                  </a:cubicBezTo>
                  <a:cubicBezTo>
                    <a:pt x="102" y="103"/>
                    <a:pt x="101" y="102"/>
                    <a:pt x="101" y="101"/>
                  </a:cubicBezTo>
                  <a:cubicBezTo>
                    <a:pt x="100" y="99"/>
                    <a:pt x="99" y="97"/>
                    <a:pt x="98" y="95"/>
                  </a:cubicBezTo>
                  <a:cubicBezTo>
                    <a:pt x="97" y="95"/>
                    <a:pt x="97" y="94"/>
                    <a:pt x="96" y="93"/>
                  </a:cubicBezTo>
                  <a:cubicBezTo>
                    <a:pt x="97" y="93"/>
                    <a:pt x="97" y="93"/>
                    <a:pt x="97" y="92"/>
                  </a:cubicBezTo>
                  <a:cubicBezTo>
                    <a:pt x="97" y="92"/>
                    <a:pt x="97" y="92"/>
                    <a:pt x="98" y="92"/>
                  </a:cubicBezTo>
                  <a:cubicBezTo>
                    <a:pt x="98" y="91"/>
                    <a:pt x="99" y="90"/>
                    <a:pt x="99" y="90"/>
                  </a:cubicBezTo>
                  <a:cubicBezTo>
                    <a:pt x="99" y="89"/>
                    <a:pt x="100" y="89"/>
                    <a:pt x="100" y="89"/>
                  </a:cubicBezTo>
                  <a:cubicBezTo>
                    <a:pt x="100" y="89"/>
                    <a:pt x="100" y="89"/>
                    <a:pt x="100" y="88"/>
                  </a:cubicBezTo>
                  <a:cubicBezTo>
                    <a:pt x="101" y="88"/>
                    <a:pt x="101" y="87"/>
                    <a:pt x="102" y="86"/>
                  </a:cubicBezTo>
                  <a:cubicBezTo>
                    <a:pt x="102" y="86"/>
                    <a:pt x="102" y="85"/>
                    <a:pt x="102" y="85"/>
                  </a:cubicBezTo>
                  <a:cubicBezTo>
                    <a:pt x="103" y="85"/>
                    <a:pt x="104" y="85"/>
                    <a:pt x="105" y="85"/>
                  </a:cubicBezTo>
                  <a:cubicBezTo>
                    <a:pt x="106" y="86"/>
                    <a:pt x="107" y="86"/>
                    <a:pt x="108" y="86"/>
                  </a:cubicBezTo>
                  <a:cubicBezTo>
                    <a:pt x="109" y="86"/>
                    <a:pt x="109" y="86"/>
                    <a:pt x="110" y="86"/>
                  </a:cubicBezTo>
                  <a:cubicBezTo>
                    <a:pt x="110" y="86"/>
                    <a:pt x="111" y="86"/>
                    <a:pt x="111" y="86"/>
                  </a:cubicBezTo>
                  <a:cubicBezTo>
                    <a:pt x="113" y="86"/>
                    <a:pt x="114" y="87"/>
                    <a:pt x="114" y="87"/>
                  </a:cubicBezTo>
                  <a:cubicBezTo>
                    <a:pt x="114" y="87"/>
                    <a:pt x="114" y="86"/>
                    <a:pt x="114" y="86"/>
                  </a:cubicBezTo>
                  <a:cubicBezTo>
                    <a:pt x="114" y="86"/>
                    <a:pt x="114" y="85"/>
                    <a:pt x="114" y="85"/>
                  </a:cubicBezTo>
                  <a:cubicBezTo>
                    <a:pt x="114" y="85"/>
                    <a:pt x="114" y="85"/>
                    <a:pt x="115" y="85"/>
                  </a:cubicBezTo>
                  <a:cubicBezTo>
                    <a:pt x="115" y="84"/>
                    <a:pt x="115" y="84"/>
                    <a:pt x="115" y="84"/>
                  </a:cubicBezTo>
                  <a:cubicBezTo>
                    <a:pt x="115" y="83"/>
                    <a:pt x="115" y="83"/>
                    <a:pt x="115" y="83"/>
                  </a:cubicBezTo>
                  <a:cubicBezTo>
                    <a:pt x="116" y="82"/>
                    <a:pt x="116" y="82"/>
                    <a:pt x="116" y="82"/>
                  </a:cubicBezTo>
                  <a:cubicBezTo>
                    <a:pt x="116" y="81"/>
                    <a:pt x="116" y="81"/>
                    <a:pt x="116" y="81"/>
                  </a:cubicBezTo>
                  <a:cubicBezTo>
                    <a:pt x="116" y="81"/>
                    <a:pt x="115" y="80"/>
                    <a:pt x="114" y="79"/>
                  </a:cubicBezTo>
                  <a:cubicBezTo>
                    <a:pt x="113" y="78"/>
                    <a:pt x="111" y="77"/>
                    <a:pt x="109" y="75"/>
                  </a:cubicBezTo>
                  <a:cubicBezTo>
                    <a:pt x="109" y="75"/>
                    <a:pt x="108" y="74"/>
                    <a:pt x="107" y="74"/>
                  </a:cubicBezTo>
                  <a:cubicBezTo>
                    <a:pt x="107" y="73"/>
                    <a:pt x="107" y="73"/>
                    <a:pt x="108" y="72"/>
                  </a:cubicBezTo>
                  <a:cubicBezTo>
                    <a:pt x="108" y="71"/>
                    <a:pt x="108" y="70"/>
                    <a:pt x="108" y="70"/>
                  </a:cubicBezTo>
                  <a:cubicBezTo>
                    <a:pt x="108" y="69"/>
                    <a:pt x="108" y="69"/>
                    <a:pt x="108" y="69"/>
                  </a:cubicBezTo>
                  <a:cubicBezTo>
                    <a:pt x="108" y="69"/>
                    <a:pt x="108" y="68"/>
                    <a:pt x="108" y="68"/>
                  </a:cubicBezTo>
                  <a:cubicBezTo>
                    <a:pt x="108" y="67"/>
                    <a:pt x="109" y="66"/>
                    <a:pt x="109" y="65"/>
                  </a:cubicBezTo>
                  <a:cubicBezTo>
                    <a:pt x="109" y="65"/>
                    <a:pt x="109" y="64"/>
                    <a:pt x="109" y="64"/>
                  </a:cubicBezTo>
                  <a:cubicBezTo>
                    <a:pt x="110" y="64"/>
                    <a:pt x="111" y="63"/>
                    <a:pt x="112" y="63"/>
                  </a:cubicBezTo>
                  <a:cubicBezTo>
                    <a:pt x="114" y="63"/>
                    <a:pt x="116" y="62"/>
                    <a:pt x="117" y="61"/>
                  </a:cubicBezTo>
                  <a:cubicBezTo>
                    <a:pt x="119" y="61"/>
                    <a:pt x="120" y="61"/>
                    <a:pt x="120" y="61"/>
                  </a:cubicBezTo>
                  <a:cubicBezTo>
                    <a:pt x="120" y="61"/>
                    <a:pt x="120" y="60"/>
                    <a:pt x="120" y="60"/>
                  </a:cubicBezTo>
                  <a:cubicBezTo>
                    <a:pt x="120" y="59"/>
                    <a:pt x="120" y="59"/>
                    <a:pt x="120" y="58"/>
                  </a:cubicBezTo>
                  <a:close/>
                  <a:moveTo>
                    <a:pt x="31" y="60"/>
                  </a:moveTo>
                  <a:cubicBezTo>
                    <a:pt x="31" y="44"/>
                    <a:pt x="44" y="31"/>
                    <a:pt x="60" y="31"/>
                  </a:cubicBezTo>
                  <a:cubicBezTo>
                    <a:pt x="76" y="31"/>
                    <a:pt x="89" y="44"/>
                    <a:pt x="89" y="60"/>
                  </a:cubicBezTo>
                  <a:cubicBezTo>
                    <a:pt x="89" y="76"/>
                    <a:pt x="76" y="89"/>
                    <a:pt x="60" y="89"/>
                  </a:cubicBezTo>
                  <a:cubicBezTo>
                    <a:pt x="44" y="89"/>
                    <a:pt x="31" y="76"/>
                    <a:pt x="31"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4" name="Oval 62"/>
            <p:cNvSpPr>
              <a:spLocks noChangeArrowheads="1"/>
            </p:cNvSpPr>
            <p:nvPr/>
          </p:nvSpPr>
          <p:spPr bwMode="auto">
            <a:xfrm>
              <a:off x="9120442" y="4066176"/>
              <a:ext cx="880869" cy="881765"/>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35" name="Freeform 63"/>
            <p:cNvSpPr>
              <a:spLocks noEditPoints="1"/>
            </p:cNvSpPr>
            <p:nvPr/>
          </p:nvSpPr>
          <p:spPr bwMode="auto">
            <a:xfrm>
              <a:off x="9393753" y="4231058"/>
              <a:ext cx="334246" cy="551103"/>
            </a:xfrm>
            <a:custGeom>
              <a:avLst/>
              <a:gdLst>
                <a:gd name="T0" fmla="*/ 143 w 158"/>
                <a:gd name="T1" fmla="*/ 0 h 260"/>
                <a:gd name="T2" fmla="*/ 15 w 158"/>
                <a:gd name="T3" fmla="*/ 0 h 260"/>
                <a:gd name="T4" fmla="*/ 0 w 158"/>
                <a:gd name="T5" fmla="*/ 15 h 260"/>
                <a:gd name="T6" fmla="*/ 0 w 158"/>
                <a:gd name="T7" fmla="*/ 245 h 260"/>
                <a:gd name="T8" fmla="*/ 15 w 158"/>
                <a:gd name="T9" fmla="*/ 260 h 260"/>
                <a:gd name="T10" fmla="*/ 143 w 158"/>
                <a:gd name="T11" fmla="*/ 260 h 260"/>
                <a:gd name="T12" fmla="*/ 158 w 158"/>
                <a:gd name="T13" fmla="*/ 245 h 260"/>
                <a:gd name="T14" fmla="*/ 158 w 158"/>
                <a:gd name="T15" fmla="*/ 15 h 260"/>
                <a:gd name="T16" fmla="*/ 143 w 158"/>
                <a:gd name="T17" fmla="*/ 0 h 260"/>
                <a:gd name="T18" fmla="*/ 79 w 158"/>
                <a:gd name="T19" fmla="*/ 4 h 260"/>
                <a:gd name="T20" fmla="*/ 84 w 158"/>
                <a:gd name="T21" fmla="*/ 9 h 260"/>
                <a:gd name="T22" fmla="*/ 79 w 158"/>
                <a:gd name="T23" fmla="*/ 14 h 260"/>
                <a:gd name="T24" fmla="*/ 74 w 158"/>
                <a:gd name="T25" fmla="*/ 9 h 260"/>
                <a:gd name="T26" fmla="*/ 79 w 158"/>
                <a:gd name="T27" fmla="*/ 4 h 260"/>
                <a:gd name="T28" fmla="*/ 105 w 158"/>
                <a:gd name="T29" fmla="*/ 245 h 260"/>
                <a:gd name="T30" fmla="*/ 102 w 158"/>
                <a:gd name="T31" fmla="*/ 248 h 260"/>
                <a:gd name="T32" fmla="*/ 55 w 158"/>
                <a:gd name="T33" fmla="*/ 248 h 260"/>
                <a:gd name="T34" fmla="*/ 53 w 158"/>
                <a:gd name="T35" fmla="*/ 245 h 260"/>
                <a:gd name="T36" fmla="*/ 53 w 158"/>
                <a:gd name="T37" fmla="*/ 238 h 260"/>
                <a:gd name="T38" fmla="*/ 55 w 158"/>
                <a:gd name="T39" fmla="*/ 235 h 260"/>
                <a:gd name="T40" fmla="*/ 102 w 158"/>
                <a:gd name="T41" fmla="*/ 235 h 260"/>
                <a:gd name="T42" fmla="*/ 105 w 158"/>
                <a:gd name="T43" fmla="*/ 238 h 260"/>
                <a:gd name="T44" fmla="*/ 105 w 158"/>
                <a:gd name="T45" fmla="*/ 245 h 260"/>
                <a:gd name="T46" fmla="*/ 142 w 158"/>
                <a:gd name="T47" fmla="*/ 224 h 260"/>
                <a:gd name="T48" fmla="*/ 15 w 158"/>
                <a:gd name="T49" fmla="*/ 224 h 260"/>
                <a:gd name="T50" fmla="*/ 15 w 158"/>
                <a:gd name="T51" fmla="*/ 21 h 260"/>
                <a:gd name="T52" fmla="*/ 142 w 158"/>
                <a:gd name="T53" fmla="*/ 21 h 260"/>
                <a:gd name="T54" fmla="*/ 142 w 158"/>
                <a:gd name="T5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0">
                  <a:moveTo>
                    <a:pt x="143" y="0"/>
                  </a:moveTo>
                  <a:cubicBezTo>
                    <a:pt x="15" y="0"/>
                    <a:pt x="15" y="0"/>
                    <a:pt x="15" y="0"/>
                  </a:cubicBezTo>
                  <a:cubicBezTo>
                    <a:pt x="7" y="0"/>
                    <a:pt x="0" y="7"/>
                    <a:pt x="0" y="15"/>
                  </a:cubicBezTo>
                  <a:cubicBezTo>
                    <a:pt x="0" y="245"/>
                    <a:pt x="0" y="245"/>
                    <a:pt x="0" y="245"/>
                  </a:cubicBezTo>
                  <a:cubicBezTo>
                    <a:pt x="0" y="253"/>
                    <a:pt x="7" y="260"/>
                    <a:pt x="15" y="260"/>
                  </a:cubicBezTo>
                  <a:cubicBezTo>
                    <a:pt x="143" y="260"/>
                    <a:pt x="143" y="260"/>
                    <a:pt x="143" y="260"/>
                  </a:cubicBezTo>
                  <a:cubicBezTo>
                    <a:pt x="151" y="260"/>
                    <a:pt x="158" y="253"/>
                    <a:pt x="158" y="245"/>
                  </a:cubicBezTo>
                  <a:cubicBezTo>
                    <a:pt x="158" y="15"/>
                    <a:pt x="158" y="15"/>
                    <a:pt x="158" y="15"/>
                  </a:cubicBezTo>
                  <a:cubicBezTo>
                    <a:pt x="158" y="7"/>
                    <a:pt x="151" y="0"/>
                    <a:pt x="143" y="0"/>
                  </a:cubicBezTo>
                  <a:close/>
                  <a:moveTo>
                    <a:pt x="79" y="4"/>
                  </a:moveTo>
                  <a:cubicBezTo>
                    <a:pt x="82" y="4"/>
                    <a:pt x="84" y="6"/>
                    <a:pt x="84" y="9"/>
                  </a:cubicBezTo>
                  <a:cubicBezTo>
                    <a:pt x="84" y="12"/>
                    <a:pt x="82" y="14"/>
                    <a:pt x="79" y="14"/>
                  </a:cubicBezTo>
                  <a:cubicBezTo>
                    <a:pt x="76" y="14"/>
                    <a:pt x="74" y="12"/>
                    <a:pt x="74" y="9"/>
                  </a:cubicBezTo>
                  <a:cubicBezTo>
                    <a:pt x="74" y="6"/>
                    <a:pt x="76" y="4"/>
                    <a:pt x="79" y="4"/>
                  </a:cubicBezTo>
                  <a:close/>
                  <a:moveTo>
                    <a:pt x="105" y="245"/>
                  </a:moveTo>
                  <a:cubicBezTo>
                    <a:pt x="105" y="247"/>
                    <a:pt x="104" y="248"/>
                    <a:pt x="102" y="248"/>
                  </a:cubicBezTo>
                  <a:cubicBezTo>
                    <a:pt x="55" y="248"/>
                    <a:pt x="55" y="248"/>
                    <a:pt x="55" y="248"/>
                  </a:cubicBezTo>
                  <a:cubicBezTo>
                    <a:pt x="54" y="248"/>
                    <a:pt x="53" y="247"/>
                    <a:pt x="53" y="245"/>
                  </a:cubicBezTo>
                  <a:cubicBezTo>
                    <a:pt x="53" y="238"/>
                    <a:pt x="53" y="238"/>
                    <a:pt x="53" y="238"/>
                  </a:cubicBezTo>
                  <a:cubicBezTo>
                    <a:pt x="53" y="236"/>
                    <a:pt x="54" y="235"/>
                    <a:pt x="55" y="235"/>
                  </a:cubicBezTo>
                  <a:cubicBezTo>
                    <a:pt x="102" y="235"/>
                    <a:pt x="102" y="235"/>
                    <a:pt x="102" y="235"/>
                  </a:cubicBezTo>
                  <a:cubicBezTo>
                    <a:pt x="104" y="235"/>
                    <a:pt x="105" y="236"/>
                    <a:pt x="105" y="238"/>
                  </a:cubicBezTo>
                  <a:lnTo>
                    <a:pt x="105" y="245"/>
                  </a:lnTo>
                  <a:close/>
                  <a:moveTo>
                    <a:pt x="142" y="224"/>
                  </a:moveTo>
                  <a:cubicBezTo>
                    <a:pt x="15" y="224"/>
                    <a:pt x="15" y="224"/>
                    <a:pt x="15" y="224"/>
                  </a:cubicBezTo>
                  <a:cubicBezTo>
                    <a:pt x="15" y="21"/>
                    <a:pt x="15" y="21"/>
                    <a:pt x="15" y="21"/>
                  </a:cubicBezTo>
                  <a:cubicBezTo>
                    <a:pt x="142" y="21"/>
                    <a:pt x="142" y="21"/>
                    <a:pt x="142" y="21"/>
                  </a:cubicBezTo>
                  <a:lnTo>
                    <a:pt x="142" y="2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6" name="Oval 64"/>
            <p:cNvSpPr>
              <a:spLocks noChangeArrowheads="1"/>
            </p:cNvSpPr>
            <p:nvPr/>
          </p:nvSpPr>
          <p:spPr bwMode="auto">
            <a:xfrm>
              <a:off x="10374985" y="3968500"/>
              <a:ext cx="550207" cy="552895"/>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37" name="Freeform 65"/>
            <p:cNvSpPr/>
            <p:nvPr/>
          </p:nvSpPr>
          <p:spPr bwMode="auto">
            <a:xfrm>
              <a:off x="10588258" y="4049150"/>
              <a:ext cx="257181" cy="258078"/>
            </a:xfrm>
            <a:custGeom>
              <a:avLst/>
              <a:gdLst>
                <a:gd name="T0" fmla="*/ 121 w 121"/>
                <a:gd name="T1" fmla="*/ 122 h 122"/>
                <a:gd name="T2" fmla="*/ 109 w 121"/>
                <a:gd name="T3" fmla="*/ 122 h 122"/>
                <a:gd name="T4" fmla="*/ 0 w 121"/>
                <a:gd name="T5" fmla="*/ 12 h 122"/>
                <a:gd name="T6" fmla="*/ 0 w 121"/>
                <a:gd name="T7" fmla="*/ 0 h 122"/>
                <a:gd name="T8" fmla="*/ 121 w 121"/>
                <a:gd name="T9" fmla="*/ 122 h 122"/>
              </a:gdLst>
              <a:ahLst/>
              <a:cxnLst>
                <a:cxn ang="0">
                  <a:pos x="T0" y="T1"/>
                </a:cxn>
                <a:cxn ang="0">
                  <a:pos x="T2" y="T3"/>
                </a:cxn>
                <a:cxn ang="0">
                  <a:pos x="T4" y="T5"/>
                </a:cxn>
                <a:cxn ang="0">
                  <a:pos x="T6" y="T7"/>
                </a:cxn>
                <a:cxn ang="0">
                  <a:pos x="T8" y="T9"/>
                </a:cxn>
              </a:cxnLst>
              <a:rect l="0" t="0" r="r" b="b"/>
              <a:pathLst>
                <a:path w="121" h="122">
                  <a:moveTo>
                    <a:pt x="121" y="122"/>
                  </a:moveTo>
                  <a:cubicBezTo>
                    <a:pt x="109" y="122"/>
                    <a:pt x="109" y="122"/>
                    <a:pt x="109" y="122"/>
                  </a:cubicBezTo>
                  <a:cubicBezTo>
                    <a:pt x="109" y="61"/>
                    <a:pt x="60" y="12"/>
                    <a:pt x="0" y="12"/>
                  </a:cubicBezTo>
                  <a:cubicBezTo>
                    <a:pt x="0" y="0"/>
                    <a:pt x="0" y="0"/>
                    <a:pt x="0" y="0"/>
                  </a:cubicBezTo>
                  <a:cubicBezTo>
                    <a:pt x="67" y="0"/>
                    <a:pt x="121" y="55"/>
                    <a:pt x="121"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8" name="Freeform 66"/>
            <p:cNvSpPr/>
            <p:nvPr/>
          </p:nvSpPr>
          <p:spPr bwMode="auto">
            <a:xfrm>
              <a:off x="10588258" y="4102020"/>
              <a:ext cx="206104" cy="205207"/>
            </a:xfrm>
            <a:custGeom>
              <a:avLst/>
              <a:gdLst>
                <a:gd name="T0" fmla="*/ 97 w 97"/>
                <a:gd name="T1" fmla="*/ 97 h 97"/>
                <a:gd name="T2" fmla="*/ 85 w 97"/>
                <a:gd name="T3" fmla="*/ 97 h 97"/>
                <a:gd name="T4" fmla="*/ 0 w 97"/>
                <a:gd name="T5" fmla="*/ 12 h 97"/>
                <a:gd name="T6" fmla="*/ 0 w 97"/>
                <a:gd name="T7" fmla="*/ 0 h 97"/>
                <a:gd name="T8" fmla="*/ 97 w 97"/>
                <a:gd name="T9" fmla="*/ 97 h 97"/>
              </a:gdLst>
              <a:ahLst/>
              <a:cxnLst>
                <a:cxn ang="0">
                  <a:pos x="T0" y="T1"/>
                </a:cxn>
                <a:cxn ang="0">
                  <a:pos x="T2" y="T3"/>
                </a:cxn>
                <a:cxn ang="0">
                  <a:pos x="T4" y="T5"/>
                </a:cxn>
                <a:cxn ang="0">
                  <a:pos x="T6" y="T7"/>
                </a:cxn>
                <a:cxn ang="0">
                  <a:pos x="T8" y="T9"/>
                </a:cxn>
              </a:cxnLst>
              <a:rect l="0" t="0" r="r" b="b"/>
              <a:pathLst>
                <a:path w="97" h="97">
                  <a:moveTo>
                    <a:pt x="97" y="97"/>
                  </a:moveTo>
                  <a:cubicBezTo>
                    <a:pt x="85" y="97"/>
                    <a:pt x="85" y="97"/>
                    <a:pt x="85" y="97"/>
                  </a:cubicBezTo>
                  <a:cubicBezTo>
                    <a:pt x="85" y="50"/>
                    <a:pt x="47" y="12"/>
                    <a:pt x="0" y="12"/>
                  </a:cubicBezTo>
                  <a:cubicBezTo>
                    <a:pt x="0" y="0"/>
                    <a:pt x="0" y="0"/>
                    <a:pt x="0" y="0"/>
                  </a:cubicBezTo>
                  <a:cubicBezTo>
                    <a:pt x="53" y="0"/>
                    <a:pt x="97" y="43"/>
                    <a:pt x="97" y="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9" name="Freeform 67"/>
            <p:cNvSpPr/>
            <p:nvPr/>
          </p:nvSpPr>
          <p:spPr bwMode="auto">
            <a:xfrm>
              <a:off x="10588258" y="4153098"/>
              <a:ext cx="153233" cy="154130"/>
            </a:xfrm>
            <a:custGeom>
              <a:avLst/>
              <a:gdLst>
                <a:gd name="T0" fmla="*/ 72 w 72"/>
                <a:gd name="T1" fmla="*/ 73 h 73"/>
                <a:gd name="T2" fmla="*/ 60 w 72"/>
                <a:gd name="T3" fmla="*/ 73 h 73"/>
                <a:gd name="T4" fmla="*/ 0 w 72"/>
                <a:gd name="T5" fmla="*/ 12 h 73"/>
                <a:gd name="T6" fmla="*/ 0 w 72"/>
                <a:gd name="T7" fmla="*/ 0 h 73"/>
                <a:gd name="T8" fmla="*/ 72 w 72"/>
                <a:gd name="T9" fmla="*/ 73 h 73"/>
              </a:gdLst>
              <a:ahLst/>
              <a:cxnLst>
                <a:cxn ang="0">
                  <a:pos x="T0" y="T1"/>
                </a:cxn>
                <a:cxn ang="0">
                  <a:pos x="T2" y="T3"/>
                </a:cxn>
                <a:cxn ang="0">
                  <a:pos x="T4" y="T5"/>
                </a:cxn>
                <a:cxn ang="0">
                  <a:pos x="T6" y="T7"/>
                </a:cxn>
                <a:cxn ang="0">
                  <a:pos x="T8" y="T9"/>
                </a:cxn>
              </a:cxnLst>
              <a:rect l="0" t="0" r="r" b="b"/>
              <a:pathLst>
                <a:path w="72" h="73">
                  <a:moveTo>
                    <a:pt x="72" y="73"/>
                  </a:moveTo>
                  <a:cubicBezTo>
                    <a:pt x="60" y="73"/>
                    <a:pt x="60" y="73"/>
                    <a:pt x="60" y="73"/>
                  </a:cubicBezTo>
                  <a:cubicBezTo>
                    <a:pt x="60" y="39"/>
                    <a:pt x="33" y="12"/>
                    <a:pt x="0" y="12"/>
                  </a:cubicBezTo>
                  <a:cubicBezTo>
                    <a:pt x="0" y="0"/>
                    <a:pt x="0" y="0"/>
                    <a:pt x="0" y="0"/>
                  </a:cubicBezTo>
                  <a:cubicBezTo>
                    <a:pt x="40" y="0"/>
                    <a:pt x="72" y="33"/>
                    <a:pt x="72"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0" name="Oval 68"/>
            <p:cNvSpPr>
              <a:spLocks noChangeArrowheads="1"/>
            </p:cNvSpPr>
            <p:nvPr/>
          </p:nvSpPr>
          <p:spPr bwMode="auto">
            <a:xfrm>
              <a:off x="10524634" y="4243604"/>
              <a:ext cx="127247" cy="12724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1" name="Oval 69"/>
            <p:cNvSpPr>
              <a:spLocks noChangeArrowheads="1"/>
            </p:cNvSpPr>
            <p:nvPr/>
          </p:nvSpPr>
          <p:spPr bwMode="auto">
            <a:xfrm>
              <a:off x="9014702" y="2889593"/>
              <a:ext cx="957037" cy="957934"/>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42" name="Freeform 70"/>
            <p:cNvSpPr>
              <a:spLocks noEditPoints="1"/>
            </p:cNvSpPr>
            <p:nvPr/>
          </p:nvSpPr>
          <p:spPr bwMode="auto">
            <a:xfrm>
              <a:off x="9198403" y="3091216"/>
              <a:ext cx="589635" cy="419376"/>
            </a:xfrm>
            <a:custGeom>
              <a:avLst/>
              <a:gdLst>
                <a:gd name="T0" fmla="*/ 263 w 278"/>
                <a:gd name="T1" fmla="*/ 198 h 198"/>
                <a:gd name="T2" fmla="*/ 15 w 278"/>
                <a:gd name="T3" fmla="*/ 198 h 198"/>
                <a:gd name="T4" fmla="*/ 0 w 278"/>
                <a:gd name="T5" fmla="*/ 183 h 198"/>
                <a:gd name="T6" fmla="*/ 0 w 278"/>
                <a:gd name="T7" fmla="*/ 15 h 198"/>
                <a:gd name="T8" fmla="*/ 15 w 278"/>
                <a:gd name="T9" fmla="*/ 0 h 198"/>
                <a:gd name="T10" fmla="*/ 263 w 278"/>
                <a:gd name="T11" fmla="*/ 0 h 198"/>
                <a:gd name="T12" fmla="*/ 278 w 278"/>
                <a:gd name="T13" fmla="*/ 15 h 198"/>
                <a:gd name="T14" fmla="*/ 278 w 278"/>
                <a:gd name="T15" fmla="*/ 183 h 198"/>
                <a:gd name="T16" fmla="*/ 263 w 278"/>
                <a:gd name="T17" fmla="*/ 198 h 198"/>
                <a:gd name="T18" fmla="*/ 16 w 278"/>
                <a:gd name="T19" fmla="*/ 182 h 198"/>
                <a:gd name="T20" fmla="*/ 262 w 278"/>
                <a:gd name="T21" fmla="*/ 182 h 198"/>
                <a:gd name="T22" fmla="*/ 262 w 278"/>
                <a:gd name="T23" fmla="*/ 16 h 198"/>
                <a:gd name="T24" fmla="*/ 16 w 278"/>
                <a:gd name="T25" fmla="*/ 16 h 198"/>
                <a:gd name="T26" fmla="*/ 16 w 278"/>
                <a:gd name="T27" fmla="*/ 1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98">
                  <a:moveTo>
                    <a:pt x="263" y="198"/>
                  </a:moveTo>
                  <a:cubicBezTo>
                    <a:pt x="15" y="198"/>
                    <a:pt x="15" y="198"/>
                    <a:pt x="15" y="198"/>
                  </a:cubicBezTo>
                  <a:cubicBezTo>
                    <a:pt x="6" y="198"/>
                    <a:pt x="0" y="191"/>
                    <a:pt x="0" y="183"/>
                  </a:cubicBezTo>
                  <a:cubicBezTo>
                    <a:pt x="0" y="15"/>
                    <a:pt x="0" y="15"/>
                    <a:pt x="0" y="15"/>
                  </a:cubicBezTo>
                  <a:cubicBezTo>
                    <a:pt x="0" y="7"/>
                    <a:pt x="6" y="0"/>
                    <a:pt x="15" y="0"/>
                  </a:cubicBezTo>
                  <a:cubicBezTo>
                    <a:pt x="263" y="0"/>
                    <a:pt x="263" y="0"/>
                    <a:pt x="263" y="0"/>
                  </a:cubicBezTo>
                  <a:cubicBezTo>
                    <a:pt x="271" y="0"/>
                    <a:pt x="278" y="7"/>
                    <a:pt x="278" y="15"/>
                  </a:cubicBezTo>
                  <a:cubicBezTo>
                    <a:pt x="278" y="183"/>
                    <a:pt x="278" y="183"/>
                    <a:pt x="278" y="183"/>
                  </a:cubicBezTo>
                  <a:cubicBezTo>
                    <a:pt x="278" y="191"/>
                    <a:pt x="271" y="198"/>
                    <a:pt x="263" y="198"/>
                  </a:cubicBezTo>
                  <a:close/>
                  <a:moveTo>
                    <a:pt x="16" y="182"/>
                  </a:moveTo>
                  <a:cubicBezTo>
                    <a:pt x="262" y="182"/>
                    <a:pt x="262" y="182"/>
                    <a:pt x="262" y="182"/>
                  </a:cubicBezTo>
                  <a:cubicBezTo>
                    <a:pt x="262" y="16"/>
                    <a:pt x="262" y="16"/>
                    <a:pt x="262" y="16"/>
                  </a:cubicBezTo>
                  <a:cubicBezTo>
                    <a:pt x="16" y="16"/>
                    <a:pt x="16" y="16"/>
                    <a:pt x="16" y="16"/>
                  </a:cubicBezTo>
                  <a:lnTo>
                    <a:pt x="16" y="1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3" name="Freeform 71"/>
            <p:cNvSpPr/>
            <p:nvPr/>
          </p:nvSpPr>
          <p:spPr bwMode="auto">
            <a:xfrm>
              <a:off x="9372247" y="3591241"/>
              <a:ext cx="241948" cy="54662"/>
            </a:xfrm>
            <a:custGeom>
              <a:avLst/>
              <a:gdLst>
                <a:gd name="T0" fmla="*/ 109 w 114"/>
                <a:gd name="T1" fmla="*/ 0 h 26"/>
                <a:gd name="T2" fmla="*/ 5 w 114"/>
                <a:gd name="T3" fmla="*/ 0 h 26"/>
                <a:gd name="T4" fmla="*/ 0 w 114"/>
                <a:gd name="T5" fmla="*/ 4 h 26"/>
                <a:gd name="T6" fmla="*/ 0 w 114"/>
                <a:gd name="T7" fmla="*/ 22 h 26"/>
                <a:gd name="T8" fmla="*/ 5 w 114"/>
                <a:gd name="T9" fmla="*/ 26 h 26"/>
                <a:gd name="T10" fmla="*/ 109 w 114"/>
                <a:gd name="T11" fmla="*/ 26 h 26"/>
                <a:gd name="T12" fmla="*/ 114 w 114"/>
                <a:gd name="T13" fmla="*/ 22 h 26"/>
                <a:gd name="T14" fmla="*/ 114 w 114"/>
                <a:gd name="T15" fmla="*/ 4 h 26"/>
                <a:gd name="T16" fmla="*/ 109 w 114"/>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6">
                  <a:moveTo>
                    <a:pt x="109" y="0"/>
                  </a:moveTo>
                  <a:cubicBezTo>
                    <a:pt x="5" y="0"/>
                    <a:pt x="5" y="0"/>
                    <a:pt x="5" y="0"/>
                  </a:cubicBezTo>
                  <a:cubicBezTo>
                    <a:pt x="2" y="0"/>
                    <a:pt x="0" y="2"/>
                    <a:pt x="0" y="4"/>
                  </a:cubicBezTo>
                  <a:cubicBezTo>
                    <a:pt x="0" y="22"/>
                    <a:pt x="0" y="22"/>
                    <a:pt x="0" y="22"/>
                  </a:cubicBezTo>
                  <a:cubicBezTo>
                    <a:pt x="0" y="24"/>
                    <a:pt x="2" y="26"/>
                    <a:pt x="5" y="26"/>
                  </a:cubicBezTo>
                  <a:cubicBezTo>
                    <a:pt x="109" y="26"/>
                    <a:pt x="109" y="26"/>
                    <a:pt x="109" y="26"/>
                  </a:cubicBezTo>
                  <a:cubicBezTo>
                    <a:pt x="112" y="26"/>
                    <a:pt x="114" y="24"/>
                    <a:pt x="114" y="22"/>
                  </a:cubicBezTo>
                  <a:cubicBezTo>
                    <a:pt x="114" y="4"/>
                    <a:pt x="114" y="4"/>
                    <a:pt x="114" y="4"/>
                  </a:cubicBezTo>
                  <a:cubicBezTo>
                    <a:pt x="114" y="2"/>
                    <a:pt x="112"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4" name="Freeform 72"/>
            <p:cNvSpPr>
              <a:spLocks noEditPoints="1"/>
            </p:cNvSpPr>
            <p:nvPr/>
          </p:nvSpPr>
          <p:spPr bwMode="auto">
            <a:xfrm>
              <a:off x="9425117" y="3491774"/>
              <a:ext cx="136208" cy="152337"/>
            </a:xfrm>
            <a:custGeom>
              <a:avLst/>
              <a:gdLst>
                <a:gd name="T0" fmla="*/ 59 w 64"/>
                <a:gd name="T1" fmla="*/ 0 h 72"/>
                <a:gd name="T2" fmla="*/ 5 w 64"/>
                <a:gd name="T3" fmla="*/ 0 h 72"/>
                <a:gd name="T4" fmla="*/ 0 w 64"/>
                <a:gd name="T5" fmla="*/ 5 h 72"/>
                <a:gd name="T6" fmla="*/ 0 w 64"/>
                <a:gd name="T7" fmla="*/ 66 h 72"/>
                <a:gd name="T8" fmla="*/ 5 w 64"/>
                <a:gd name="T9" fmla="*/ 72 h 72"/>
                <a:gd name="T10" fmla="*/ 59 w 64"/>
                <a:gd name="T11" fmla="*/ 72 h 72"/>
                <a:gd name="T12" fmla="*/ 64 w 64"/>
                <a:gd name="T13" fmla="*/ 66 h 72"/>
                <a:gd name="T14" fmla="*/ 64 w 64"/>
                <a:gd name="T15" fmla="*/ 5 h 72"/>
                <a:gd name="T16" fmla="*/ 59 w 64"/>
                <a:gd name="T17" fmla="*/ 0 h 72"/>
                <a:gd name="T18" fmla="*/ 32 w 64"/>
                <a:gd name="T19" fmla="*/ 27 h 72"/>
                <a:gd name="T20" fmla="*/ 24 w 64"/>
                <a:gd name="T21" fmla="*/ 19 h 72"/>
                <a:gd name="T22" fmla="*/ 32 w 64"/>
                <a:gd name="T23" fmla="*/ 10 h 72"/>
                <a:gd name="T24" fmla="*/ 40 w 64"/>
                <a:gd name="T25" fmla="*/ 19 h 72"/>
                <a:gd name="T26" fmla="*/ 32 w 64"/>
                <a:gd name="T2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9" y="0"/>
                  </a:moveTo>
                  <a:cubicBezTo>
                    <a:pt x="5" y="0"/>
                    <a:pt x="5" y="0"/>
                    <a:pt x="5" y="0"/>
                  </a:cubicBezTo>
                  <a:cubicBezTo>
                    <a:pt x="2" y="0"/>
                    <a:pt x="0" y="2"/>
                    <a:pt x="0" y="5"/>
                  </a:cubicBezTo>
                  <a:cubicBezTo>
                    <a:pt x="0" y="66"/>
                    <a:pt x="0" y="66"/>
                    <a:pt x="0" y="66"/>
                  </a:cubicBezTo>
                  <a:cubicBezTo>
                    <a:pt x="0" y="69"/>
                    <a:pt x="2" y="72"/>
                    <a:pt x="5" y="72"/>
                  </a:cubicBezTo>
                  <a:cubicBezTo>
                    <a:pt x="59" y="72"/>
                    <a:pt x="59" y="72"/>
                    <a:pt x="59" y="72"/>
                  </a:cubicBezTo>
                  <a:cubicBezTo>
                    <a:pt x="62" y="72"/>
                    <a:pt x="64" y="69"/>
                    <a:pt x="64" y="66"/>
                  </a:cubicBezTo>
                  <a:cubicBezTo>
                    <a:pt x="64" y="5"/>
                    <a:pt x="64" y="5"/>
                    <a:pt x="64" y="5"/>
                  </a:cubicBezTo>
                  <a:cubicBezTo>
                    <a:pt x="64" y="2"/>
                    <a:pt x="62" y="0"/>
                    <a:pt x="59" y="0"/>
                  </a:cubicBezTo>
                  <a:close/>
                  <a:moveTo>
                    <a:pt x="32" y="27"/>
                  </a:moveTo>
                  <a:cubicBezTo>
                    <a:pt x="27" y="27"/>
                    <a:pt x="24" y="24"/>
                    <a:pt x="24" y="19"/>
                  </a:cubicBezTo>
                  <a:cubicBezTo>
                    <a:pt x="24" y="14"/>
                    <a:pt x="27" y="10"/>
                    <a:pt x="32" y="10"/>
                  </a:cubicBezTo>
                  <a:cubicBezTo>
                    <a:pt x="37" y="10"/>
                    <a:pt x="40" y="14"/>
                    <a:pt x="40" y="19"/>
                  </a:cubicBezTo>
                  <a:cubicBezTo>
                    <a:pt x="40" y="24"/>
                    <a:pt x="37" y="27"/>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5" name="Oval 73"/>
            <p:cNvSpPr>
              <a:spLocks noChangeArrowheads="1"/>
            </p:cNvSpPr>
            <p:nvPr/>
          </p:nvSpPr>
          <p:spPr bwMode="auto">
            <a:xfrm>
              <a:off x="10901893" y="2788333"/>
              <a:ext cx="364714" cy="363818"/>
            </a:xfrm>
            <a:prstGeom prst="ellipse">
              <a:avLst/>
            </a:prstGeom>
            <a:solidFill>
              <a:schemeClr val="accent3"/>
            </a:solidFill>
            <a:ln>
              <a:noFill/>
            </a:ln>
          </p:spPr>
          <p:txBody>
            <a:bodyPr vert="horz" wrap="square" lIns="91440" tIns="45720" rIns="91440" bIns="45720" numCol="1" anchor="t" anchorCtr="0" compatLnSpc="1"/>
            <a:lstStyle/>
            <a:p>
              <a:endParaRPr lang="en-GB"/>
            </a:p>
          </p:txBody>
        </p:sp>
        <p:sp>
          <p:nvSpPr>
            <p:cNvPr id="246" name="Freeform 74"/>
            <p:cNvSpPr>
              <a:spLocks noEditPoints="1"/>
            </p:cNvSpPr>
            <p:nvPr/>
          </p:nvSpPr>
          <p:spPr bwMode="auto">
            <a:xfrm>
              <a:off x="10974478" y="2860021"/>
              <a:ext cx="220441" cy="220441"/>
            </a:xfrm>
            <a:custGeom>
              <a:avLst/>
              <a:gdLst>
                <a:gd name="T0" fmla="*/ 97 w 104"/>
                <a:gd name="T1" fmla="*/ 56 h 104"/>
                <a:gd name="T2" fmla="*/ 97 w 104"/>
                <a:gd name="T3" fmla="*/ 49 h 104"/>
                <a:gd name="T4" fmla="*/ 96 w 104"/>
                <a:gd name="T5" fmla="*/ 44 h 104"/>
                <a:gd name="T6" fmla="*/ 99 w 104"/>
                <a:gd name="T7" fmla="*/ 39 h 104"/>
                <a:gd name="T8" fmla="*/ 101 w 104"/>
                <a:gd name="T9" fmla="*/ 34 h 104"/>
                <a:gd name="T10" fmla="*/ 96 w 104"/>
                <a:gd name="T11" fmla="*/ 32 h 104"/>
                <a:gd name="T12" fmla="*/ 90 w 104"/>
                <a:gd name="T13" fmla="*/ 29 h 104"/>
                <a:gd name="T14" fmla="*/ 87 w 104"/>
                <a:gd name="T15" fmla="*/ 25 h 104"/>
                <a:gd name="T16" fmla="*/ 85 w 104"/>
                <a:gd name="T17" fmla="*/ 16 h 104"/>
                <a:gd name="T18" fmla="*/ 84 w 104"/>
                <a:gd name="T19" fmla="*/ 10 h 104"/>
                <a:gd name="T20" fmla="*/ 76 w 104"/>
                <a:gd name="T21" fmla="*/ 13 h 104"/>
                <a:gd name="T22" fmla="*/ 68 w 104"/>
                <a:gd name="T23" fmla="*/ 11 h 104"/>
                <a:gd name="T24" fmla="*/ 62 w 104"/>
                <a:gd name="T25" fmla="*/ 9 h 104"/>
                <a:gd name="T26" fmla="*/ 59 w 104"/>
                <a:gd name="T27" fmla="*/ 0 h 104"/>
                <a:gd name="T28" fmla="*/ 54 w 104"/>
                <a:gd name="T29" fmla="*/ 0 h 104"/>
                <a:gd name="T30" fmla="*/ 50 w 104"/>
                <a:gd name="T31" fmla="*/ 8 h 104"/>
                <a:gd name="T32" fmla="*/ 43 w 104"/>
                <a:gd name="T33" fmla="*/ 9 h 104"/>
                <a:gd name="T34" fmla="*/ 38 w 104"/>
                <a:gd name="T35" fmla="*/ 10 h 104"/>
                <a:gd name="T36" fmla="*/ 33 w 104"/>
                <a:gd name="T37" fmla="*/ 8 h 104"/>
                <a:gd name="T38" fmla="*/ 27 w 104"/>
                <a:gd name="T39" fmla="*/ 6 h 104"/>
                <a:gd name="T40" fmla="*/ 27 w 104"/>
                <a:gd name="T41" fmla="*/ 16 h 104"/>
                <a:gd name="T42" fmla="*/ 21 w 104"/>
                <a:gd name="T43" fmla="*/ 20 h 104"/>
                <a:gd name="T44" fmla="*/ 17 w 104"/>
                <a:gd name="T45" fmla="*/ 25 h 104"/>
                <a:gd name="T46" fmla="*/ 8 w 104"/>
                <a:gd name="T47" fmla="*/ 24 h 104"/>
                <a:gd name="T48" fmla="*/ 5 w 104"/>
                <a:gd name="T49" fmla="*/ 29 h 104"/>
                <a:gd name="T50" fmla="*/ 11 w 104"/>
                <a:gd name="T51" fmla="*/ 36 h 104"/>
                <a:gd name="T52" fmla="*/ 9 w 104"/>
                <a:gd name="T53" fmla="*/ 43 h 104"/>
                <a:gd name="T54" fmla="*/ 8 w 104"/>
                <a:gd name="T55" fmla="*/ 50 h 104"/>
                <a:gd name="T56" fmla="*/ 0 w 104"/>
                <a:gd name="T57" fmla="*/ 56 h 104"/>
                <a:gd name="T58" fmla="*/ 4 w 104"/>
                <a:gd name="T59" fmla="*/ 59 h 104"/>
                <a:gd name="T60" fmla="*/ 9 w 104"/>
                <a:gd name="T61" fmla="*/ 62 h 104"/>
                <a:gd name="T62" fmla="*/ 10 w 104"/>
                <a:gd name="T63" fmla="*/ 68 h 104"/>
                <a:gd name="T64" fmla="*/ 13 w 104"/>
                <a:gd name="T65" fmla="*/ 73 h 104"/>
                <a:gd name="T66" fmla="*/ 8 w 104"/>
                <a:gd name="T67" fmla="*/ 81 h 104"/>
                <a:gd name="T68" fmla="*/ 12 w 104"/>
                <a:gd name="T69" fmla="*/ 86 h 104"/>
                <a:gd name="T70" fmla="*/ 20 w 104"/>
                <a:gd name="T71" fmla="*/ 83 h 104"/>
                <a:gd name="T72" fmla="*/ 25 w 104"/>
                <a:gd name="T73" fmla="*/ 88 h 104"/>
                <a:gd name="T74" fmla="*/ 32 w 104"/>
                <a:gd name="T75" fmla="*/ 93 h 104"/>
                <a:gd name="T76" fmla="*/ 34 w 104"/>
                <a:gd name="T77" fmla="*/ 101 h 104"/>
                <a:gd name="T78" fmla="*/ 39 w 104"/>
                <a:gd name="T79" fmla="*/ 99 h 104"/>
                <a:gd name="T80" fmla="*/ 48 w 104"/>
                <a:gd name="T81" fmla="*/ 97 h 104"/>
                <a:gd name="T82" fmla="*/ 53 w 104"/>
                <a:gd name="T83" fmla="*/ 97 h 104"/>
                <a:gd name="T84" fmla="*/ 58 w 104"/>
                <a:gd name="T85" fmla="*/ 100 h 104"/>
                <a:gd name="T86" fmla="*/ 63 w 104"/>
                <a:gd name="T87" fmla="*/ 103 h 104"/>
                <a:gd name="T88" fmla="*/ 66 w 104"/>
                <a:gd name="T89" fmla="*/ 99 h 104"/>
                <a:gd name="T90" fmla="*/ 69 w 104"/>
                <a:gd name="T91" fmla="*/ 94 h 104"/>
                <a:gd name="T92" fmla="*/ 73 w 104"/>
                <a:gd name="T93" fmla="*/ 91 h 104"/>
                <a:gd name="T94" fmla="*/ 79 w 104"/>
                <a:gd name="T95" fmla="*/ 88 h 104"/>
                <a:gd name="T96" fmla="*/ 87 w 104"/>
                <a:gd name="T97" fmla="*/ 91 h 104"/>
                <a:gd name="T98" fmla="*/ 91 w 104"/>
                <a:gd name="T99" fmla="*/ 88 h 104"/>
                <a:gd name="T100" fmla="*/ 88 w 104"/>
                <a:gd name="T101" fmla="*/ 79 h 104"/>
                <a:gd name="T102" fmla="*/ 91 w 104"/>
                <a:gd name="T103" fmla="*/ 75 h 104"/>
                <a:gd name="T104" fmla="*/ 93 w 104"/>
                <a:gd name="T105" fmla="*/ 70 h 104"/>
                <a:gd name="T106" fmla="*/ 94 w 104"/>
                <a:gd name="T107" fmla="*/ 67 h 104"/>
                <a:gd name="T108" fmla="*/ 103 w 104"/>
                <a:gd name="T109" fmla="*/ 64 h 104"/>
                <a:gd name="T110" fmla="*/ 52 w 104"/>
                <a:gd name="T111" fmla="*/ 82 h 104"/>
                <a:gd name="T112" fmla="*/ 52 w 104"/>
                <a:gd name="T113"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04">
                  <a:moveTo>
                    <a:pt x="100" y="59"/>
                  </a:moveTo>
                  <a:cubicBezTo>
                    <a:pt x="98" y="58"/>
                    <a:pt x="97" y="57"/>
                    <a:pt x="97" y="57"/>
                  </a:cubicBezTo>
                  <a:cubicBezTo>
                    <a:pt x="97" y="57"/>
                    <a:pt x="97" y="57"/>
                    <a:pt x="97" y="57"/>
                  </a:cubicBezTo>
                  <a:cubicBezTo>
                    <a:pt x="97" y="57"/>
                    <a:pt x="97" y="56"/>
                    <a:pt x="97" y="56"/>
                  </a:cubicBezTo>
                  <a:cubicBezTo>
                    <a:pt x="97" y="56"/>
                    <a:pt x="97" y="55"/>
                    <a:pt x="97" y="55"/>
                  </a:cubicBezTo>
                  <a:cubicBezTo>
                    <a:pt x="97" y="54"/>
                    <a:pt x="97" y="54"/>
                    <a:pt x="97" y="53"/>
                  </a:cubicBezTo>
                  <a:cubicBezTo>
                    <a:pt x="97" y="52"/>
                    <a:pt x="97" y="51"/>
                    <a:pt x="97" y="51"/>
                  </a:cubicBezTo>
                  <a:cubicBezTo>
                    <a:pt x="97" y="50"/>
                    <a:pt x="97" y="49"/>
                    <a:pt x="97" y="49"/>
                  </a:cubicBezTo>
                  <a:cubicBezTo>
                    <a:pt x="97" y="49"/>
                    <a:pt x="97" y="49"/>
                    <a:pt x="97" y="49"/>
                  </a:cubicBezTo>
                  <a:cubicBezTo>
                    <a:pt x="97" y="49"/>
                    <a:pt x="97" y="49"/>
                    <a:pt x="97" y="48"/>
                  </a:cubicBezTo>
                  <a:cubicBezTo>
                    <a:pt x="97" y="47"/>
                    <a:pt x="96" y="46"/>
                    <a:pt x="96" y="45"/>
                  </a:cubicBezTo>
                  <a:cubicBezTo>
                    <a:pt x="96" y="45"/>
                    <a:pt x="96" y="45"/>
                    <a:pt x="96" y="44"/>
                  </a:cubicBezTo>
                  <a:cubicBezTo>
                    <a:pt x="96" y="44"/>
                    <a:pt x="96" y="43"/>
                    <a:pt x="96" y="43"/>
                  </a:cubicBezTo>
                  <a:cubicBezTo>
                    <a:pt x="96" y="42"/>
                    <a:pt x="96" y="42"/>
                    <a:pt x="96" y="42"/>
                  </a:cubicBezTo>
                  <a:cubicBezTo>
                    <a:pt x="96" y="42"/>
                    <a:pt x="96" y="42"/>
                    <a:pt x="96" y="42"/>
                  </a:cubicBezTo>
                  <a:cubicBezTo>
                    <a:pt x="96" y="42"/>
                    <a:pt x="97" y="41"/>
                    <a:pt x="99" y="39"/>
                  </a:cubicBezTo>
                  <a:cubicBezTo>
                    <a:pt x="100" y="39"/>
                    <a:pt x="101" y="38"/>
                    <a:pt x="101" y="38"/>
                  </a:cubicBezTo>
                  <a:cubicBezTo>
                    <a:pt x="102" y="37"/>
                    <a:pt x="102" y="37"/>
                    <a:pt x="102" y="37"/>
                  </a:cubicBezTo>
                  <a:cubicBezTo>
                    <a:pt x="102" y="37"/>
                    <a:pt x="102" y="37"/>
                    <a:pt x="102" y="36"/>
                  </a:cubicBezTo>
                  <a:cubicBezTo>
                    <a:pt x="102" y="36"/>
                    <a:pt x="102" y="35"/>
                    <a:pt x="101" y="34"/>
                  </a:cubicBezTo>
                  <a:cubicBezTo>
                    <a:pt x="101" y="34"/>
                    <a:pt x="101" y="33"/>
                    <a:pt x="101" y="32"/>
                  </a:cubicBezTo>
                  <a:cubicBezTo>
                    <a:pt x="101" y="32"/>
                    <a:pt x="100" y="32"/>
                    <a:pt x="100" y="32"/>
                  </a:cubicBezTo>
                  <a:cubicBezTo>
                    <a:pt x="100" y="32"/>
                    <a:pt x="100" y="32"/>
                    <a:pt x="99" y="32"/>
                  </a:cubicBezTo>
                  <a:cubicBezTo>
                    <a:pt x="98" y="32"/>
                    <a:pt x="97" y="32"/>
                    <a:pt x="96" y="32"/>
                  </a:cubicBezTo>
                  <a:cubicBezTo>
                    <a:pt x="94" y="32"/>
                    <a:pt x="92" y="32"/>
                    <a:pt x="92" y="32"/>
                  </a:cubicBezTo>
                  <a:cubicBezTo>
                    <a:pt x="92" y="32"/>
                    <a:pt x="92" y="32"/>
                    <a:pt x="92" y="31"/>
                  </a:cubicBezTo>
                  <a:cubicBezTo>
                    <a:pt x="91" y="31"/>
                    <a:pt x="91" y="31"/>
                    <a:pt x="91" y="30"/>
                  </a:cubicBezTo>
                  <a:cubicBezTo>
                    <a:pt x="91" y="30"/>
                    <a:pt x="91" y="29"/>
                    <a:pt x="90" y="29"/>
                  </a:cubicBezTo>
                  <a:cubicBezTo>
                    <a:pt x="90" y="28"/>
                    <a:pt x="89" y="27"/>
                    <a:pt x="89" y="27"/>
                  </a:cubicBezTo>
                  <a:cubicBezTo>
                    <a:pt x="89" y="26"/>
                    <a:pt x="88" y="26"/>
                    <a:pt x="88" y="26"/>
                  </a:cubicBezTo>
                  <a:cubicBezTo>
                    <a:pt x="88" y="26"/>
                    <a:pt x="88" y="26"/>
                    <a:pt x="88" y="26"/>
                  </a:cubicBezTo>
                  <a:cubicBezTo>
                    <a:pt x="88" y="26"/>
                    <a:pt x="88" y="25"/>
                    <a:pt x="87" y="25"/>
                  </a:cubicBezTo>
                  <a:cubicBezTo>
                    <a:pt x="87" y="24"/>
                    <a:pt x="86" y="23"/>
                    <a:pt x="86" y="23"/>
                  </a:cubicBezTo>
                  <a:cubicBezTo>
                    <a:pt x="85" y="22"/>
                    <a:pt x="84" y="21"/>
                    <a:pt x="84" y="21"/>
                  </a:cubicBezTo>
                  <a:cubicBezTo>
                    <a:pt x="83" y="20"/>
                    <a:pt x="83" y="20"/>
                    <a:pt x="83" y="20"/>
                  </a:cubicBezTo>
                  <a:cubicBezTo>
                    <a:pt x="83" y="20"/>
                    <a:pt x="84" y="18"/>
                    <a:pt x="85" y="16"/>
                  </a:cubicBezTo>
                  <a:cubicBezTo>
                    <a:pt x="85" y="15"/>
                    <a:pt x="85" y="14"/>
                    <a:pt x="86" y="13"/>
                  </a:cubicBezTo>
                  <a:cubicBezTo>
                    <a:pt x="86" y="13"/>
                    <a:pt x="86" y="12"/>
                    <a:pt x="86" y="12"/>
                  </a:cubicBezTo>
                  <a:cubicBezTo>
                    <a:pt x="86" y="12"/>
                    <a:pt x="86" y="12"/>
                    <a:pt x="85" y="12"/>
                  </a:cubicBezTo>
                  <a:cubicBezTo>
                    <a:pt x="85" y="11"/>
                    <a:pt x="85" y="11"/>
                    <a:pt x="84" y="10"/>
                  </a:cubicBezTo>
                  <a:cubicBezTo>
                    <a:pt x="83" y="10"/>
                    <a:pt x="83" y="10"/>
                    <a:pt x="82" y="9"/>
                  </a:cubicBezTo>
                  <a:cubicBezTo>
                    <a:pt x="82" y="9"/>
                    <a:pt x="82" y="9"/>
                    <a:pt x="82" y="9"/>
                  </a:cubicBezTo>
                  <a:cubicBezTo>
                    <a:pt x="82" y="9"/>
                    <a:pt x="80" y="10"/>
                    <a:pt x="78" y="11"/>
                  </a:cubicBezTo>
                  <a:cubicBezTo>
                    <a:pt x="77" y="12"/>
                    <a:pt x="77" y="13"/>
                    <a:pt x="76" y="13"/>
                  </a:cubicBezTo>
                  <a:cubicBezTo>
                    <a:pt x="76" y="14"/>
                    <a:pt x="75" y="14"/>
                    <a:pt x="75" y="14"/>
                  </a:cubicBezTo>
                  <a:cubicBezTo>
                    <a:pt x="75" y="14"/>
                    <a:pt x="75" y="14"/>
                    <a:pt x="74" y="13"/>
                  </a:cubicBezTo>
                  <a:cubicBezTo>
                    <a:pt x="73" y="13"/>
                    <a:pt x="73" y="13"/>
                    <a:pt x="72" y="12"/>
                  </a:cubicBezTo>
                  <a:cubicBezTo>
                    <a:pt x="70" y="11"/>
                    <a:pt x="68" y="11"/>
                    <a:pt x="68" y="11"/>
                  </a:cubicBezTo>
                  <a:cubicBezTo>
                    <a:pt x="68" y="11"/>
                    <a:pt x="68" y="10"/>
                    <a:pt x="67" y="10"/>
                  </a:cubicBezTo>
                  <a:cubicBezTo>
                    <a:pt x="67" y="10"/>
                    <a:pt x="66" y="10"/>
                    <a:pt x="66" y="10"/>
                  </a:cubicBezTo>
                  <a:cubicBezTo>
                    <a:pt x="65" y="10"/>
                    <a:pt x="65" y="9"/>
                    <a:pt x="64" y="9"/>
                  </a:cubicBezTo>
                  <a:cubicBezTo>
                    <a:pt x="63" y="9"/>
                    <a:pt x="63" y="9"/>
                    <a:pt x="62" y="9"/>
                  </a:cubicBezTo>
                  <a:cubicBezTo>
                    <a:pt x="61" y="9"/>
                    <a:pt x="61" y="9"/>
                    <a:pt x="61" y="9"/>
                  </a:cubicBezTo>
                  <a:cubicBezTo>
                    <a:pt x="61" y="8"/>
                    <a:pt x="61" y="8"/>
                    <a:pt x="61" y="8"/>
                  </a:cubicBezTo>
                  <a:cubicBezTo>
                    <a:pt x="61" y="8"/>
                    <a:pt x="60" y="6"/>
                    <a:pt x="60" y="4"/>
                  </a:cubicBezTo>
                  <a:cubicBezTo>
                    <a:pt x="60" y="2"/>
                    <a:pt x="59" y="0"/>
                    <a:pt x="59" y="0"/>
                  </a:cubicBezTo>
                  <a:cubicBezTo>
                    <a:pt x="59" y="0"/>
                    <a:pt x="58" y="0"/>
                    <a:pt x="56" y="0"/>
                  </a:cubicBezTo>
                  <a:cubicBezTo>
                    <a:pt x="56" y="0"/>
                    <a:pt x="56" y="0"/>
                    <a:pt x="55" y="0"/>
                  </a:cubicBezTo>
                  <a:cubicBezTo>
                    <a:pt x="55" y="0"/>
                    <a:pt x="55" y="0"/>
                    <a:pt x="54" y="0"/>
                  </a:cubicBezTo>
                  <a:cubicBezTo>
                    <a:pt x="54" y="0"/>
                    <a:pt x="54" y="0"/>
                    <a:pt x="54" y="0"/>
                  </a:cubicBezTo>
                  <a:cubicBezTo>
                    <a:pt x="54" y="0"/>
                    <a:pt x="53" y="2"/>
                    <a:pt x="52" y="4"/>
                  </a:cubicBezTo>
                  <a:cubicBezTo>
                    <a:pt x="51" y="6"/>
                    <a:pt x="51" y="8"/>
                    <a:pt x="51" y="8"/>
                  </a:cubicBezTo>
                  <a:cubicBezTo>
                    <a:pt x="51" y="8"/>
                    <a:pt x="51" y="8"/>
                    <a:pt x="50" y="8"/>
                  </a:cubicBezTo>
                  <a:cubicBezTo>
                    <a:pt x="50" y="8"/>
                    <a:pt x="50" y="8"/>
                    <a:pt x="50" y="8"/>
                  </a:cubicBezTo>
                  <a:cubicBezTo>
                    <a:pt x="49" y="8"/>
                    <a:pt x="49" y="8"/>
                    <a:pt x="48" y="8"/>
                  </a:cubicBezTo>
                  <a:cubicBezTo>
                    <a:pt x="48" y="8"/>
                    <a:pt x="47" y="8"/>
                    <a:pt x="47" y="8"/>
                  </a:cubicBezTo>
                  <a:cubicBezTo>
                    <a:pt x="46" y="8"/>
                    <a:pt x="45" y="8"/>
                    <a:pt x="44" y="8"/>
                  </a:cubicBezTo>
                  <a:cubicBezTo>
                    <a:pt x="44" y="9"/>
                    <a:pt x="43" y="9"/>
                    <a:pt x="43" y="9"/>
                  </a:cubicBezTo>
                  <a:cubicBezTo>
                    <a:pt x="43" y="9"/>
                    <a:pt x="43" y="9"/>
                    <a:pt x="42" y="9"/>
                  </a:cubicBezTo>
                  <a:cubicBezTo>
                    <a:pt x="42" y="9"/>
                    <a:pt x="41" y="9"/>
                    <a:pt x="41" y="9"/>
                  </a:cubicBezTo>
                  <a:cubicBezTo>
                    <a:pt x="40" y="9"/>
                    <a:pt x="40" y="9"/>
                    <a:pt x="39" y="10"/>
                  </a:cubicBezTo>
                  <a:cubicBezTo>
                    <a:pt x="39" y="10"/>
                    <a:pt x="38" y="10"/>
                    <a:pt x="38" y="10"/>
                  </a:cubicBezTo>
                  <a:cubicBezTo>
                    <a:pt x="38" y="10"/>
                    <a:pt x="37" y="10"/>
                    <a:pt x="37" y="10"/>
                  </a:cubicBezTo>
                  <a:cubicBezTo>
                    <a:pt x="36" y="11"/>
                    <a:pt x="36" y="11"/>
                    <a:pt x="36" y="11"/>
                  </a:cubicBezTo>
                  <a:cubicBezTo>
                    <a:pt x="36" y="11"/>
                    <a:pt x="36" y="11"/>
                    <a:pt x="36" y="11"/>
                  </a:cubicBezTo>
                  <a:cubicBezTo>
                    <a:pt x="36" y="11"/>
                    <a:pt x="34" y="9"/>
                    <a:pt x="33" y="8"/>
                  </a:cubicBezTo>
                  <a:cubicBezTo>
                    <a:pt x="32" y="7"/>
                    <a:pt x="31" y="6"/>
                    <a:pt x="31" y="6"/>
                  </a:cubicBezTo>
                  <a:cubicBezTo>
                    <a:pt x="30" y="5"/>
                    <a:pt x="30" y="5"/>
                    <a:pt x="30" y="5"/>
                  </a:cubicBezTo>
                  <a:cubicBezTo>
                    <a:pt x="30" y="5"/>
                    <a:pt x="30" y="5"/>
                    <a:pt x="29" y="5"/>
                  </a:cubicBezTo>
                  <a:cubicBezTo>
                    <a:pt x="29" y="5"/>
                    <a:pt x="28" y="6"/>
                    <a:pt x="27" y="6"/>
                  </a:cubicBezTo>
                  <a:cubicBezTo>
                    <a:pt x="26" y="7"/>
                    <a:pt x="25" y="7"/>
                    <a:pt x="25" y="7"/>
                  </a:cubicBezTo>
                  <a:cubicBezTo>
                    <a:pt x="25" y="7"/>
                    <a:pt x="25" y="8"/>
                    <a:pt x="25" y="9"/>
                  </a:cubicBezTo>
                  <a:cubicBezTo>
                    <a:pt x="25" y="10"/>
                    <a:pt x="26" y="11"/>
                    <a:pt x="26" y="12"/>
                  </a:cubicBezTo>
                  <a:cubicBezTo>
                    <a:pt x="26" y="14"/>
                    <a:pt x="27" y="16"/>
                    <a:pt x="27" y="16"/>
                  </a:cubicBezTo>
                  <a:cubicBezTo>
                    <a:pt x="27" y="16"/>
                    <a:pt x="27" y="16"/>
                    <a:pt x="26" y="16"/>
                  </a:cubicBezTo>
                  <a:cubicBezTo>
                    <a:pt x="25" y="17"/>
                    <a:pt x="25" y="17"/>
                    <a:pt x="24" y="18"/>
                  </a:cubicBezTo>
                  <a:cubicBezTo>
                    <a:pt x="23" y="18"/>
                    <a:pt x="22" y="19"/>
                    <a:pt x="22" y="20"/>
                  </a:cubicBezTo>
                  <a:cubicBezTo>
                    <a:pt x="22" y="20"/>
                    <a:pt x="21" y="20"/>
                    <a:pt x="21" y="20"/>
                  </a:cubicBezTo>
                  <a:cubicBezTo>
                    <a:pt x="21" y="20"/>
                    <a:pt x="21" y="20"/>
                    <a:pt x="21" y="20"/>
                  </a:cubicBezTo>
                  <a:cubicBezTo>
                    <a:pt x="21" y="20"/>
                    <a:pt x="21" y="21"/>
                    <a:pt x="20" y="21"/>
                  </a:cubicBezTo>
                  <a:cubicBezTo>
                    <a:pt x="20" y="22"/>
                    <a:pt x="19" y="23"/>
                    <a:pt x="18" y="23"/>
                  </a:cubicBezTo>
                  <a:cubicBezTo>
                    <a:pt x="18" y="24"/>
                    <a:pt x="17" y="25"/>
                    <a:pt x="17" y="25"/>
                  </a:cubicBezTo>
                  <a:cubicBezTo>
                    <a:pt x="16" y="26"/>
                    <a:pt x="16" y="26"/>
                    <a:pt x="16" y="26"/>
                  </a:cubicBezTo>
                  <a:cubicBezTo>
                    <a:pt x="16" y="26"/>
                    <a:pt x="15" y="26"/>
                    <a:pt x="15" y="26"/>
                  </a:cubicBezTo>
                  <a:cubicBezTo>
                    <a:pt x="14" y="26"/>
                    <a:pt x="13" y="26"/>
                    <a:pt x="12" y="25"/>
                  </a:cubicBezTo>
                  <a:cubicBezTo>
                    <a:pt x="10" y="25"/>
                    <a:pt x="8" y="24"/>
                    <a:pt x="8" y="24"/>
                  </a:cubicBezTo>
                  <a:cubicBezTo>
                    <a:pt x="8" y="24"/>
                    <a:pt x="8" y="25"/>
                    <a:pt x="7" y="25"/>
                  </a:cubicBezTo>
                  <a:cubicBezTo>
                    <a:pt x="7" y="26"/>
                    <a:pt x="7" y="26"/>
                    <a:pt x="6" y="27"/>
                  </a:cubicBezTo>
                  <a:cubicBezTo>
                    <a:pt x="6" y="27"/>
                    <a:pt x="6" y="28"/>
                    <a:pt x="6" y="28"/>
                  </a:cubicBezTo>
                  <a:cubicBezTo>
                    <a:pt x="5" y="29"/>
                    <a:pt x="5" y="29"/>
                    <a:pt x="5" y="29"/>
                  </a:cubicBezTo>
                  <a:cubicBezTo>
                    <a:pt x="5" y="29"/>
                    <a:pt x="7" y="31"/>
                    <a:pt x="8" y="32"/>
                  </a:cubicBezTo>
                  <a:cubicBezTo>
                    <a:pt x="9" y="33"/>
                    <a:pt x="10" y="34"/>
                    <a:pt x="10" y="34"/>
                  </a:cubicBezTo>
                  <a:cubicBezTo>
                    <a:pt x="11" y="35"/>
                    <a:pt x="11" y="35"/>
                    <a:pt x="11" y="35"/>
                  </a:cubicBezTo>
                  <a:cubicBezTo>
                    <a:pt x="11" y="35"/>
                    <a:pt x="11" y="35"/>
                    <a:pt x="11" y="36"/>
                  </a:cubicBezTo>
                  <a:cubicBezTo>
                    <a:pt x="10" y="37"/>
                    <a:pt x="10" y="38"/>
                    <a:pt x="10" y="39"/>
                  </a:cubicBezTo>
                  <a:cubicBezTo>
                    <a:pt x="9" y="40"/>
                    <a:pt x="9" y="41"/>
                    <a:pt x="9" y="41"/>
                  </a:cubicBezTo>
                  <a:cubicBezTo>
                    <a:pt x="9" y="42"/>
                    <a:pt x="9" y="42"/>
                    <a:pt x="9" y="42"/>
                  </a:cubicBezTo>
                  <a:cubicBezTo>
                    <a:pt x="9" y="42"/>
                    <a:pt x="9" y="43"/>
                    <a:pt x="9" y="43"/>
                  </a:cubicBezTo>
                  <a:cubicBezTo>
                    <a:pt x="9" y="43"/>
                    <a:pt x="9" y="43"/>
                    <a:pt x="9" y="44"/>
                  </a:cubicBezTo>
                  <a:cubicBezTo>
                    <a:pt x="8" y="44"/>
                    <a:pt x="8" y="45"/>
                    <a:pt x="8" y="46"/>
                  </a:cubicBezTo>
                  <a:cubicBezTo>
                    <a:pt x="8" y="47"/>
                    <a:pt x="8" y="48"/>
                    <a:pt x="8" y="49"/>
                  </a:cubicBezTo>
                  <a:cubicBezTo>
                    <a:pt x="8" y="50"/>
                    <a:pt x="8" y="50"/>
                    <a:pt x="8" y="50"/>
                  </a:cubicBezTo>
                  <a:cubicBezTo>
                    <a:pt x="8" y="50"/>
                    <a:pt x="6" y="51"/>
                    <a:pt x="4" y="51"/>
                  </a:cubicBezTo>
                  <a:cubicBezTo>
                    <a:pt x="3" y="52"/>
                    <a:pt x="2" y="52"/>
                    <a:pt x="1" y="52"/>
                  </a:cubicBezTo>
                  <a:cubicBezTo>
                    <a:pt x="0" y="53"/>
                    <a:pt x="0" y="53"/>
                    <a:pt x="0" y="53"/>
                  </a:cubicBezTo>
                  <a:cubicBezTo>
                    <a:pt x="0" y="53"/>
                    <a:pt x="0" y="54"/>
                    <a:pt x="0" y="56"/>
                  </a:cubicBezTo>
                  <a:cubicBezTo>
                    <a:pt x="0" y="56"/>
                    <a:pt x="0" y="57"/>
                    <a:pt x="0" y="58"/>
                  </a:cubicBezTo>
                  <a:cubicBezTo>
                    <a:pt x="0" y="58"/>
                    <a:pt x="0" y="58"/>
                    <a:pt x="0" y="58"/>
                  </a:cubicBezTo>
                  <a:cubicBezTo>
                    <a:pt x="0" y="58"/>
                    <a:pt x="1" y="59"/>
                    <a:pt x="1" y="59"/>
                  </a:cubicBezTo>
                  <a:cubicBezTo>
                    <a:pt x="2" y="59"/>
                    <a:pt x="3" y="59"/>
                    <a:pt x="4" y="59"/>
                  </a:cubicBezTo>
                  <a:cubicBezTo>
                    <a:pt x="6" y="60"/>
                    <a:pt x="8" y="60"/>
                    <a:pt x="8" y="60"/>
                  </a:cubicBezTo>
                  <a:cubicBezTo>
                    <a:pt x="8" y="60"/>
                    <a:pt x="8" y="60"/>
                    <a:pt x="8" y="60"/>
                  </a:cubicBezTo>
                  <a:cubicBezTo>
                    <a:pt x="8" y="61"/>
                    <a:pt x="9" y="61"/>
                    <a:pt x="9" y="61"/>
                  </a:cubicBezTo>
                  <a:cubicBezTo>
                    <a:pt x="9" y="62"/>
                    <a:pt x="9" y="62"/>
                    <a:pt x="9" y="62"/>
                  </a:cubicBezTo>
                  <a:cubicBezTo>
                    <a:pt x="9" y="63"/>
                    <a:pt x="9" y="63"/>
                    <a:pt x="9" y="64"/>
                  </a:cubicBezTo>
                  <a:cubicBezTo>
                    <a:pt x="9" y="64"/>
                    <a:pt x="9" y="65"/>
                    <a:pt x="10" y="65"/>
                  </a:cubicBezTo>
                  <a:cubicBezTo>
                    <a:pt x="10" y="66"/>
                    <a:pt x="10" y="66"/>
                    <a:pt x="10" y="66"/>
                  </a:cubicBezTo>
                  <a:cubicBezTo>
                    <a:pt x="10" y="67"/>
                    <a:pt x="10" y="68"/>
                    <a:pt x="10" y="68"/>
                  </a:cubicBezTo>
                  <a:cubicBezTo>
                    <a:pt x="10" y="68"/>
                    <a:pt x="11" y="68"/>
                    <a:pt x="11" y="69"/>
                  </a:cubicBezTo>
                  <a:cubicBezTo>
                    <a:pt x="11" y="69"/>
                    <a:pt x="11" y="70"/>
                    <a:pt x="12" y="71"/>
                  </a:cubicBezTo>
                  <a:cubicBezTo>
                    <a:pt x="12" y="72"/>
                    <a:pt x="12" y="72"/>
                    <a:pt x="12" y="72"/>
                  </a:cubicBezTo>
                  <a:cubicBezTo>
                    <a:pt x="13" y="73"/>
                    <a:pt x="13" y="73"/>
                    <a:pt x="13" y="73"/>
                  </a:cubicBezTo>
                  <a:cubicBezTo>
                    <a:pt x="13" y="74"/>
                    <a:pt x="13" y="74"/>
                    <a:pt x="14" y="74"/>
                  </a:cubicBezTo>
                  <a:cubicBezTo>
                    <a:pt x="14" y="74"/>
                    <a:pt x="14" y="75"/>
                    <a:pt x="14" y="75"/>
                  </a:cubicBezTo>
                  <a:cubicBezTo>
                    <a:pt x="14" y="75"/>
                    <a:pt x="12" y="76"/>
                    <a:pt x="11" y="78"/>
                  </a:cubicBezTo>
                  <a:cubicBezTo>
                    <a:pt x="10" y="79"/>
                    <a:pt x="8" y="81"/>
                    <a:pt x="8" y="81"/>
                  </a:cubicBezTo>
                  <a:cubicBezTo>
                    <a:pt x="8" y="81"/>
                    <a:pt x="9" y="81"/>
                    <a:pt x="9" y="82"/>
                  </a:cubicBezTo>
                  <a:cubicBezTo>
                    <a:pt x="9" y="82"/>
                    <a:pt x="9" y="82"/>
                    <a:pt x="9" y="82"/>
                  </a:cubicBezTo>
                  <a:cubicBezTo>
                    <a:pt x="10" y="83"/>
                    <a:pt x="10" y="83"/>
                    <a:pt x="10" y="83"/>
                  </a:cubicBezTo>
                  <a:cubicBezTo>
                    <a:pt x="11" y="84"/>
                    <a:pt x="12" y="86"/>
                    <a:pt x="12" y="86"/>
                  </a:cubicBezTo>
                  <a:cubicBezTo>
                    <a:pt x="12" y="86"/>
                    <a:pt x="14" y="85"/>
                    <a:pt x="16" y="84"/>
                  </a:cubicBezTo>
                  <a:cubicBezTo>
                    <a:pt x="18" y="83"/>
                    <a:pt x="20" y="82"/>
                    <a:pt x="20" y="82"/>
                  </a:cubicBezTo>
                  <a:cubicBezTo>
                    <a:pt x="20" y="82"/>
                    <a:pt x="20" y="83"/>
                    <a:pt x="20" y="83"/>
                  </a:cubicBezTo>
                  <a:cubicBezTo>
                    <a:pt x="20" y="83"/>
                    <a:pt x="20" y="83"/>
                    <a:pt x="20" y="83"/>
                  </a:cubicBezTo>
                  <a:cubicBezTo>
                    <a:pt x="21" y="84"/>
                    <a:pt x="22" y="85"/>
                    <a:pt x="22" y="85"/>
                  </a:cubicBezTo>
                  <a:cubicBezTo>
                    <a:pt x="23" y="86"/>
                    <a:pt x="23" y="86"/>
                    <a:pt x="23" y="86"/>
                  </a:cubicBezTo>
                  <a:cubicBezTo>
                    <a:pt x="24" y="86"/>
                    <a:pt x="24" y="87"/>
                    <a:pt x="24" y="87"/>
                  </a:cubicBezTo>
                  <a:cubicBezTo>
                    <a:pt x="25" y="87"/>
                    <a:pt x="25" y="88"/>
                    <a:pt x="25" y="88"/>
                  </a:cubicBezTo>
                  <a:cubicBezTo>
                    <a:pt x="25" y="88"/>
                    <a:pt x="27" y="89"/>
                    <a:pt x="28" y="90"/>
                  </a:cubicBezTo>
                  <a:cubicBezTo>
                    <a:pt x="29" y="90"/>
                    <a:pt x="30" y="91"/>
                    <a:pt x="31" y="91"/>
                  </a:cubicBezTo>
                  <a:cubicBezTo>
                    <a:pt x="31" y="92"/>
                    <a:pt x="32" y="92"/>
                    <a:pt x="32" y="92"/>
                  </a:cubicBezTo>
                  <a:cubicBezTo>
                    <a:pt x="32" y="92"/>
                    <a:pt x="32" y="92"/>
                    <a:pt x="32" y="93"/>
                  </a:cubicBezTo>
                  <a:cubicBezTo>
                    <a:pt x="32" y="94"/>
                    <a:pt x="31" y="95"/>
                    <a:pt x="31" y="96"/>
                  </a:cubicBezTo>
                  <a:cubicBezTo>
                    <a:pt x="31" y="98"/>
                    <a:pt x="31" y="100"/>
                    <a:pt x="31" y="100"/>
                  </a:cubicBezTo>
                  <a:cubicBezTo>
                    <a:pt x="31" y="100"/>
                    <a:pt x="31" y="100"/>
                    <a:pt x="32" y="100"/>
                  </a:cubicBezTo>
                  <a:cubicBezTo>
                    <a:pt x="32" y="101"/>
                    <a:pt x="33" y="101"/>
                    <a:pt x="34" y="101"/>
                  </a:cubicBezTo>
                  <a:cubicBezTo>
                    <a:pt x="34" y="101"/>
                    <a:pt x="35" y="102"/>
                    <a:pt x="35" y="102"/>
                  </a:cubicBezTo>
                  <a:cubicBezTo>
                    <a:pt x="36" y="102"/>
                    <a:pt x="36" y="102"/>
                    <a:pt x="36" y="102"/>
                  </a:cubicBezTo>
                  <a:cubicBezTo>
                    <a:pt x="36" y="102"/>
                    <a:pt x="37" y="102"/>
                    <a:pt x="37" y="101"/>
                  </a:cubicBezTo>
                  <a:cubicBezTo>
                    <a:pt x="38" y="100"/>
                    <a:pt x="38" y="100"/>
                    <a:pt x="39" y="99"/>
                  </a:cubicBezTo>
                  <a:cubicBezTo>
                    <a:pt x="40" y="97"/>
                    <a:pt x="41" y="95"/>
                    <a:pt x="41" y="95"/>
                  </a:cubicBezTo>
                  <a:cubicBezTo>
                    <a:pt x="41" y="95"/>
                    <a:pt x="42" y="96"/>
                    <a:pt x="42" y="96"/>
                  </a:cubicBezTo>
                  <a:cubicBezTo>
                    <a:pt x="43" y="96"/>
                    <a:pt x="44" y="96"/>
                    <a:pt x="45" y="96"/>
                  </a:cubicBezTo>
                  <a:cubicBezTo>
                    <a:pt x="46" y="96"/>
                    <a:pt x="47" y="96"/>
                    <a:pt x="48" y="97"/>
                  </a:cubicBezTo>
                  <a:cubicBezTo>
                    <a:pt x="48" y="97"/>
                    <a:pt x="49" y="97"/>
                    <a:pt x="49" y="97"/>
                  </a:cubicBezTo>
                  <a:cubicBezTo>
                    <a:pt x="49" y="97"/>
                    <a:pt x="49" y="97"/>
                    <a:pt x="49" y="97"/>
                  </a:cubicBezTo>
                  <a:cubicBezTo>
                    <a:pt x="49" y="97"/>
                    <a:pt x="50" y="97"/>
                    <a:pt x="50" y="97"/>
                  </a:cubicBezTo>
                  <a:cubicBezTo>
                    <a:pt x="51" y="97"/>
                    <a:pt x="52" y="97"/>
                    <a:pt x="53" y="97"/>
                  </a:cubicBezTo>
                  <a:cubicBezTo>
                    <a:pt x="53" y="97"/>
                    <a:pt x="54" y="97"/>
                    <a:pt x="54" y="97"/>
                  </a:cubicBezTo>
                  <a:cubicBezTo>
                    <a:pt x="55" y="97"/>
                    <a:pt x="55" y="97"/>
                    <a:pt x="55" y="97"/>
                  </a:cubicBezTo>
                  <a:cubicBezTo>
                    <a:pt x="56" y="97"/>
                    <a:pt x="57" y="97"/>
                    <a:pt x="57" y="97"/>
                  </a:cubicBezTo>
                  <a:cubicBezTo>
                    <a:pt x="57" y="97"/>
                    <a:pt x="57" y="98"/>
                    <a:pt x="58" y="100"/>
                  </a:cubicBezTo>
                  <a:cubicBezTo>
                    <a:pt x="59" y="101"/>
                    <a:pt x="59" y="102"/>
                    <a:pt x="60" y="103"/>
                  </a:cubicBezTo>
                  <a:cubicBezTo>
                    <a:pt x="60" y="104"/>
                    <a:pt x="60" y="104"/>
                    <a:pt x="60" y="104"/>
                  </a:cubicBezTo>
                  <a:cubicBezTo>
                    <a:pt x="60" y="104"/>
                    <a:pt x="61" y="104"/>
                    <a:pt x="61" y="104"/>
                  </a:cubicBezTo>
                  <a:cubicBezTo>
                    <a:pt x="62" y="104"/>
                    <a:pt x="62" y="104"/>
                    <a:pt x="63" y="103"/>
                  </a:cubicBezTo>
                  <a:cubicBezTo>
                    <a:pt x="64" y="103"/>
                    <a:pt x="64" y="103"/>
                    <a:pt x="65" y="103"/>
                  </a:cubicBezTo>
                  <a:cubicBezTo>
                    <a:pt x="65" y="103"/>
                    <a:pt x="66" y="103"/>
                    <a:pt x="66" y="103"/>
                  </a:cubicBezTo>
                  <a:cubicBezTo>
                    <a:pt x="66" y="103"/>
                    <a:pt x="66" y="102"/>
                    <a:pt x="66" y="102"/>
                  </a:cubicBezTo>
                  <a:cubicBezTo>
                    <a:pt x="66" y="101"/>
                    <a:pt x="66" y="100"/>
                    <a:pt x="66" y="99"/>
                  </a:cubicBezTo>
                  <a:cubicBezTo>
                    <a:pt x="66" y="97"/>
                    <a:pt x="66" y="95"/>
                    <a:pt x="66" y="95"/>
                  </a:cubicBezTo>
                  <a:cubicBezTo>
                    <a:pt x="66" y="95"/>
                    <a:pt x="66" y="95"/>
                    <a:pt x="67" y="94"/>
                  </a:cubicBezTo>
                  <a:cubicBezTo>
                    <a:pt x="67" y="94"/>
                    <a:pt x="67" y="94"/>
                    <a:pt x="67" y="94"/>
                  </a:cubicBezTo>
                  <a:cubicBezTo>
                    <a:pt x="68" y="94"/>
                    <a:pt x="68" y="94"/>
                    <a:pt x="69" y="94"/>
                  </a:cubicBezTo>
                  <a:cubicBezTo>
                    <a:pt x="69" y="94"/>
                    <a:pt x="69" y="93"/>
                    <a:pt x="70" y="93"/>
                  </a:cubicBezTo>
                  <a:cubicBezTo>
                    <a:pt x="71" y="93"/>
                    <a:pt x="72" y="92"/>
                    <a:pt x="72" y="92"/>
                  </a:cubicBezTo>
                  <a:cubicBezTo>
                    <a:pt x="73" y="92"/>
                    <a:pt x="73" y="92"/>
                    <a:pt x="73" y="92"/>
                  </a:cubicBezTo>
                  <a:cubicBezTo>
                    <a:pt x="73" y="92"/>
                    <a:pt x="73" y="91"/>
                    <a:pt x="73" y="91"/>
                  </a:cubicBezTo>
                  <a:cubicBezTo>
                    <a:pt x="73" y="91"/>
                    <a:pt x="74" y="91"/>
                    <a:pt x="74" y="91"/>
                  </a:cubicBezTo>
                  <a:cubicBezTo>
                    <a:pt x="75" y="91"/>
                    <a:pt x="76" y="90"/>
                    <a:pt x="77" y="90"/>
                  </a:cubicBezTo>
                  <a:cubicBezTo>
                    <a:pt x="77" y="89"/>
                    <a:pt x="78" y="89"/>
                    <a:pt x="78" y="89"/>
                  </a:cubicBezTo>
                  <a:cubicBezTo>
                    <a:pt x="78" y="88"/>
                    <a:pt x="79" y="88"/>
                    <a:pt x="79" y="88"/>
                  </a:cubicBezTo>
                  <a:cubicBezTo>
                    <a:pt x="79" y="88"/>
                    <a:pt x="79" y="88"/>
                    <a:pt x="80" y="87"/>
                  </a:cubicBezTo>
                  <a:cubicBezTo>
                    <a:pt x="80" y="87"/>
                    <a:pt x="80" y="87"/>
                    <a:pt x="80" y="87"/>
                  </a:cubicBezTo>
                  <a:cubicBezTo>
                    <a:pt x="80" y="87"/>
                    <a:pt x="82" y="88"/>
                    <a:pt x="83" y="89"/>
                  </a:cubicBezTo>
                  <a:cubicBezTo>
                    <a:pt x="85" y="90"/>
                    <a:pt x="87" y="91"/>
                    <a:pt x="87" y="91"/>
                  </a:cubicBezTo>
                  <a:cubicBezTo>
                    <a:pt x="87" y="91"/>
                    <a:pt x="87" y="91"/>
                    <a:pt x="88" y="91"/>
                  </a:cubicBezTo>
                  <a:cubicBezTo>
                    <a:pt x="88" y="91"/>
                    <a:pt x="89" y="90"/>
                    <a:pt x="89" y="90"/>
                  </a:cubicBezTo>
                  <a:cubicBezTo>
                    <a:pt x="90" y="89"/>
                    <a:pt x="90" y="89"/>
                    <a:pt x="90" y="88"/>
                  </a:cubicBezTo>
                  <a:cubicBezTo>
                    <a:pt x="91" y="88"/>
                    <a:pt x="91" y="88"/>
                    <a:pt x="91" y="88"/>
                  </a:cubicBezTo>
                  <a:cubicBezTo>
                    <a:pt x="91" y="88"/>
                    <a:pt x="90" y="86"/>
                    <a:pt x="89" y="84"/>
                  </a:cubicBezTo>
                  <a:cubicBezTo>
                    <a:pt x="88" y="82"/>
                    <a:pt x="87" y="80"/>
                    <a:pt x="87" y="80"/>
                  </a:cubicBezTo>
                  <a:cubicBezTo>
                    <a:pt x="87" y="80"/>
                    <a:pt x="87" y="80"/>
                    <a:pt x="87" y="80"/>
                  </a:cubicBezTo>
                  <a:cubicBezTo>
                    <a:pt x="87" y="80"/>
                    <a:pt x="87" y="80"/>
                    <a:pt x="88" y="79"/>
                  </a:cubicBezTo>
                  <a:cubicBezTo>
                    <a:pt x="88" y="79"/>
                    <a:pt x="88" y="79"/>
                    <a:pt x="88" y="78"/>
                  </a:cubicBezTo>
                  <a:cubicBezTo>
                    <a:pt x="89" y="78"/>
                    <a:pt x="89" y="78"/>
                    <a:pt x="89" y="77"/>
                  </a:cubicBezTo>
                  <a:cubicBezTo>
                    <a:pt x="89" y="77"/>
                    <a:pt x="90" y="76"/>
                    <a:pt x="90" y="76"/>
                  </a:cubicBezTo>
                  <a:cubicBezTo>
                    <a:pt x="90" y="76"/>
                    <a:pt x="90" y="75"/>
                    <a:pt x="91" y="75"/>
                  </a:cubicBezTo>
                  <a:cubicBezTo>
                    <a:pt x="91" y="74"/>
                    <a:pt x="91" y="74"/>
                    <a:pt x="91" y="74"/>
                  </a:cubicBezTo>
                  <a:cubicBezTo>
                    <a:pt x="91" y="74"/>
                    <a:pt x="91" y="73"/>
                    <a:pt x="92" y="73"/>
                  </a:cubicBezTo>
                  <a:cubicBezTo>
                    <a:pt x="92" y="72"/>
                    <a:pt x="92" y="72"/>
                    <a:pt x="92" y="72"/>
                  </a:cubicBezTo>
                  <a:cubicBezTo>
                    <a:pt x="93" y="71"/>
                    <a:pt x="93" y="71"/>
                    <a:pt x="93" y="70"/>
                  </a:cubicBezTo>
                  <a:cubicBezTo>
                    <a:pt x="93" y="70"/>
                    <a:pt x="93" y="69"/>
                    <a:pt x="94" y="69"/>
                  </a:cubicBezTo>
                  <a:cubicBezTo>
                    <a:pt x="94" y="69"/>
                    <a:pt x="94" y="68"/>
                    <a:pt x="94" y="68"/>
                  </a:cubicBezTo>
                  <a:cubicBezTo>
                    <a:pt x="94" y="68"/>
                    <a:pt x="94" y="67"/>
                    <a:pt x="94" y="67"/>
                  </a:cubicBezTo>
                  <a:cubicBezTo>
                    <a:pt x="94" y="67"/>
                    <a:pt x="94" y="67"/>
                    <a:pt x="94" y="67"/>
                  </a:cubicBezTo>
                  <a:cubicBezTo>
                    <a:pt x="94" y="67"/>
                    <a:pt x="96" y="67"/>
                    <a:pt x="99" y="67"/>
                  </a:cubicBezTo>
                  <a:cubicBezTo>
                    <a:pt x="101" y="67"/>
                    <a:pt x="103" y="66"/>
                    <a:pt x="103" y="66"/>
                  </a:cubicBezTo>
                  <a:cubicBezTo>
                    <a:pt x="103" y="66"/>
                    <a:pt x="103" y="66"/>
                    <a:pt x="103" y="66"/>
                  </a:cubicBezTo>
                  <a:cubicBezTo>
                    <a:pt x="103" y="65"/>
                    <a:pt x="103" y="64"/>
                    <a:pt x="103" y="64"/>
                  </a:cubicBezTo>
                  <a:cubicBezTo>
                    <a:pt x="104" y="63"/>
                    <a:pt x="104" y="62"/>
                    <a:pt x="104" y="62"/>
                  </a:cubicBezTo>
                  <a:cubicBezTo>
                    <a:pt x="104" y="61"/>
                    <a:pt x="104" y="61"/>
                    <a:pt x="104" y="61"/>
                  </a:cubicBezTo>
                  <a:cubicBezTo>
                    <a:pt x="104" y="61"/>
                    <a:pt x="102" y="60"/>
                    <a:pt x="100" y="59"/>
                  </a:cubicBezTo>
                  <a:close/>
                  <a:moveTo>
                    <a:pt x="52" y="82"/>
                  </a:moveTo>
                  <a:cubicBezTo>
                    <a:pt x="35" y="82"/>
                    <a:pt x="22" y="68"/>
                    <a:pt x="22" y="52"/>
                  </a:cubicBezTo>
                  <a:cubicBezTo>
                    <a:pt x="22" y="35"/>
                    <a:pt x="35" y="22"/>
                    <a:pt x="52" y="22"/>
                  </a:cubicBezTo>
                  <a:cubicBezTo>
                    <a:pt x="68" y="22"/>
                    <a:pt x="82" y="35"/>
                    <a:pt x="82" y="52"/>
                  </a:cubicBezTo>
                  <a:cubicBezTo>
                    <a:pt x="82" y="68"/>
                    <a:pt x="68" y="82"/>
                    <a:pt x="52" y="82"/>
                  </a:cubicBezTo>
                  <a:close/>
                </a:path>
              </a:pathLst>
            </a:cu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7" name="Oval 75"/>
            <p:cNvSpPr>
              <a:spLocks noChangeArrowheads="1"/>
            </p:cNvSpPr>
            <p:nvPr/>
          </p:nvSpPr>
          <p:spPr bwMode="auto">
            <a:xfrm>
              <a:off x="6283382" y="4430889"/>
              <a:ext cx="931946" cy="930154"/>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48" name="Freeform 76"/>
            <p:cNvSpPr>
              <a:spLocks noEditPoints="1"/>
            </p:cNvSpPr>
            <p:nvPr/>
          </p:nvSpPr>
          <p:spPr bwMode="auto">
            <a:xfrm>
              <a:off x="6503824" y="4690759"/>
              <a:ext cx="491064" cy="347688"/>
            </a:xfrm>
            <a:custGeom>
              <a:avLst/>
              <a:gdLst>
                <a:gd name="T0" fmla="*/ 220 w 232"/>
                <a:gd name="T1" fmla="*/ 164 h 164"/>
                <a:gd name="T2" fmla="*/ 13 w 232"/>
                <a:gd name="T3" fmla="*/ 164 h 164"/>
                <a:gd name="T4" fmla="*/ 0 w 232"/>
                <a:gd name="T5" fmla="*/ 152 h 164"/>
                <a:gd name="T6" fmla="*/ 0 w 232"/>
                <a:gd name="T7" fmla="*/ 12 h 164"/>
                <a:gd name="T8" fmla="*/ 13 w 232"/>
                <a:gd name="T9" fmla="*/ 0 h 164"/>
                <a:gd name="T10" fmla="*/ 220 w 232"/>
                <a:gd name="T11" fmla="*/ 0 h 164"/>
                <a:gd name="T12" fmla="*/ 232 w 232"/>
                <a:gd name="T13" fmla="*/ 12 h 164"/>
                <a:gd name="T14" fmla="*/ 232 w 232"/>
                <a:gd name="T15" fmla="*/ 152 h 164"/>
                <a:gd name="T16" fmla="*/ 220 w 232"/>
                <a:gd name="T17" fmla="*/ 164 h 164"/>
                <a:gd name="T18" fmla="*/ 14 w 232"/>
                <a:gd name="T19" fmla="*/ 151 h 164"/>
                <a:gd name="T20" fmla="*/ 219 w 232"/>
                <a:gd name="T21" fmla="*/ 151 h 164"/>
                <a:gd name="T22" fmla="*/ 219 w 232"/>
                <a:gd name="T23" fmla="*/ 13 h 164"/>
                <a:gd name="T24" fmla="*/ 14 w 232"/>
                <a:gd name="T25" fmla="*/ 13 h 164"/>
                <a:gd name="T26" fmla="*/ 14 w 232"/>
                <a:gd name="T27"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64">
                  <a:moveTo>
                    <a:pt x="220" y="164"/>
                  </a:moveTo>
                  <a:cubicBezTo>
                    <a:pt x="13" y="164"/>
                    <a:pt x="13" y="164"/>
                    <a:pt x="13" y="164"/>
                  </a:cubicBezTo>
                  <a:cubicBezTo>
                    <a:pt x="6" y="164"/>
                    <a:pt x="0" y="159"/>
                    <a:pt x="0" y="152"/>
                  </a:cubicBezTo>
                  <a:cubicBezTo>
                    <a:pt x="0" y="12"/>
                    <a:pt x="0" y="12"/>
                    <a:pt x="0" y="12"/>
                  </a:cubicBezTo>
                  <a:cubicBezTo>
                    <a:pt x="0" y="6"/>
                    <a:pt x="6" y="0"/>
                    <a:pt x="13" y="0"/>
                  </a:cubicBezTo>
                  <a:cubicBezTo>
                    <a:pt x="220" y="0"/>
                    <a:pt x="220" y="0"/>
                    <a:pt x="220" y="0"/>
                  </a:cubicBezTo>
                  <a:cubicBezTo>
                    <a:pt x="226" y="0"/>
                    <a:pt x="232" y="6"/>
                    <a:pt x="232" y="12"/>
                  </a:cubicBezTo>
                  <a:cubicBezTo>
                    <a:pt x="232" y="152"/>
                    <a:pt x="232" y="152"/>
                    <a:pt x="232" y="152"/>
                  </a:cubicBezTo>
                  <a:cubicBezTo>
                    <a:pt x="232" y="159"/>
                    <a:pt x="226" y="164"/>
                    <a:pt x="220" y="164"/>
                  </a:cubicBezTo>
                  <a:close/>
                  <a:moveTo>
                    <a:pt x="14" y="151"/>
                  </a:moveTo>
                  <a:cubicBezTo>
                    <a:pt x="219" y="151"/>
                    <a:pt x="219" y="151"/>
                    <a:pt x="219" y="151"/>
                  </a:cubicBezTo>
                  <a:cubicBezTo>
                    <a:pt x="219" y="13"/>
                    <a:pt x="219" y="13"/>
                    <a:pt x="219" y="13"/>
                  </a:cubicBezTo>
                  <a:cubicBezTo>
                    <a:pt x="14" y="13"/>
                    <a:pt x="14" y="13"/>
                    <a:pt x="14" y="13"/>
                  </a:cubicBezTo>
                  <a:lnTo>
                    <a:pt x="14"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9" name="Freeform 77"/>
            <p:cNvSpPr/>
            <p:nvPr/>
          </p:nvSpPr>
          <p:spPr bwMode="auto">
            <a:xfrm>
              <a:off x="6810290" y="4828759"/>
              <a:ext cx="89610" cy="110221"/>
            </a:xfrm>
            <a:custGeom>
              <a:avLst/>
              <a:gdLst>
                <a:gd name="T0" fmla="*/ 42 w 42"/>
                <a:gd name="T1" fmla="*/ 28 h 52"/>
                <a:gd name="T2" fmla="*/ 1 w 42"/>
                <a:gd name="T3" fmla="*/ 0 h 52"/>
                <a:gd name="T4" fmla="*/ 1 w 42"/>
                <a:gd name="T5" fmla="*/ 1 h 52"/>
                <a:gd name="T6" fmla="*/ 9 w 42"/>
                <a:gd name="T7" fmla="*/ 49 h 52"/>
                <a:gd name="T8" fmla="*/ 10 w 42"/>
                <a:gd name="T9" fmla="*/ 49 h 52"/>
                <a:gd name="T10" fmla="*/ 20 w 42"/>
                <a:gd name="T11" fmla="*/ 36 h 52"/>
                <a:gd name="T12" fmla="*/ 30 w 42"/>
                <a:gd name="T13" fmla="*/ 51 h 52"/>
                <a:gd name="T14" fmla="*/ 33 w 42"/>
                <a:gd name="T15" fmla="*/ 52 h 52"/>
                <a:gd name="T16" fmla="*/ 35 w 42"/>
                <a:gd name="T17" fmla="*/ 51 h 52"/>
                <a:gd name="T18" fmla="*/ 35 w 42"/>
                <a:gd name="T19" fmla="*/ 47 h 52"/>
                <a:gd name="T20" fmla="*/ 26 w 42"/>
                <a:gd name="T21" fmla="*/ 33 h 52"/>
                <a:gd name="T22" fmla="*/ 42 w 42"/>
                <a:gd name="T23" fmla="*/ 29 h 52"/>
                <a:gd name="T24" fmla="*/ 42 w 42"/>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2">
                  <a:moveTo>
                    <a:pt x="42" y="28"/>
                  </a:moveTo>
                  <a:cubicBezTo>
                    <a:pt x="1" y="0"/>
                    <a:pt x="1" y="0"/>
                    <a:pt x="1" y="0"/>
                  </a:cubicBezTo>
                  <a:cubicBezTo>
                    <a:pt x="1" y="0"/>
                    <a:pt x="0" y="0"/>
                    <a:pt x="1" y="1"/>
                  </a:cubicBezTo>
                  <a:cubicBezTo>
                    <a:pt x="9" y="49"/>
                    <a:pt x="9" y="49"/>
                    <a:pt x="9" y="49"/>
                  </a:cubicBezTo>
                  <a:cubicBezTo>
                    <a:pt x="9" y="49"/>
                    <a:pt x="10" y="50"/>
                    <a:pt x="10" y="49"/>
                  </a:cubicBezTo>
                  <a:cubicBezTo>
                    <a:pt x="20" y="36"/>
                    <a:pt x="20" y="36"/>
                    <a:pt x="20" y="36"/>
                  </a:cubicBezTo>
                  <a:cubicBezTo>
                    <a:pt x="30" y="51"/>
                    <a:pt x="30" y="51"/>
                    <a:pt x="30" y="51"/>
                  </a:cubicBezTo>
                  <a:cubicBezTo>
                    <a:pt x="30" y="52"/>
                    <a:pt x="32" y="52"/>
                    <a:pt x="33" y="52"/>
                  </a:cubicBezTo>
                  <a:cubicBezTo>
                    <a:pt x="35" y="51"/>
                    <a:pt x="35" y="51"/>
                    <a:pt x="35" y="51"/>
                  </a:cubicBezTo>
                  <a:cubicBezTo>
                    <a:pt x="36" y="50"/>
                    <a:pt x="36" y="48"/>
                    <a:pt x="35" y="47"/>
                  </a:cubicBezTo>
                  <a:cubicBezTo>
                    <a:pt x="26" y="33"/>
                    <a:pt x="26" y="33"/>
                    <a:pt x="26" y="33"/>
                  </a:cubicBezTo>
                  <a:cubicBezTo>
                    <a:pt x="42" y="29"/>
                    <a:pt x="42" y="29"/>
                    <a:pt x="42" y="29"/>
                  </a:cubicBezTo>
                  <a:cubicBezTo>
                    <a:pt x="42" y="29"/>
                    <a:pt x="42" y="28"/>
                    <a:pt x="4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0" name="Freeform 78"/>
            <p:cNvSpPr>
              <a:spLocks noEditPoints="1"/>
            </p:cNvSpPr>
            <p:nvPr/>
          </p:nvSpPr>
          <p:spPr bwMode="auto">
            <a:xfrm>
              <a:off x="6474252" y="5053681"/>
              <a:ext cx="550207" cy="46597"/>
            </a:xfrm>
            <a:custGeom>
              <a:avLst/>
              <a:gdLst>
                <a:gd name="T0" fmla="*/ 254 w 260"/>
                <a:gd name="T1" fmla="*/ 0 h 22"/>
                <a:gd name="T2" fmla="*/ 6 w 260"/>
                <a:gd name="T3" fmla="*/ 0 h 22"/>
                <a:gd name="T4" fmla="*/ 0 w 260"/>
                <a:gd name="T5" fmla="*/ 6 h 22"/>
                <a:gd name="T6" fmla="*/ 0 w 260"/>
                <a:gd name="T7" fmla="*/ 16 h 22"/>
                <a:gd name="T8" fmla="*/ 6 w 260"/>
                <a:gd name="T9" fmla="*/ 22 h 22"/>
                <a:gd name="T10" fmla="*/ 254 w 260"/>
                <a:gd name="T11" fmla="*/ 22 h 22"/>
                <a:gd name="T12" fmla="*/ 260 w 260"/>
                <a:gd name="T13" fmla="*/ 16 h 22"/>
                <a:gd name="T14" fmla="*/ 260 w 260"/>
                <a:gd name="T15" fmla="*/ 6 h 22"/>
                <a:gd name="T16" fmla="*/ 254 w 260"/>
                <a:gd name="T17" fmla="*/ 0 h 22"/>
                <a:gd name="T18" fmla="*/ 217 w 260"/>
                <a:gd name="T19" fmla="*/ 17 h 22"/>
                <a:gd name="T20" fmla="*/ 211 w 260"/>
                <a:gd name="T21" fmla="*/ 11 h 22"/>
                <a:gd name="T22" fmla="*/ 217 w 260"/>
                <a:gd name="T23" fmla="*/ 5 h 22"/>
                <a:gd name="T24" fmla="*/ 223 w 260"/>
                <a:gd name="T25" fmla="*/ 11 h 22"/>
                <a:gd name="T26" fmla="*/ 217 w 260"/>
                <a:gd name="T27" fmla="*/ 17 h 22"/>
                <a:gd name="T28" fmla="*/ 238 w 260"/>
                <a:gd name="T29" fmla="*/ 17 h 22"/>
                <a:gd name="T30" fmla="*/ 232 w 260"/>
                <a:gd name="T31" fmla="*/ 11 h 22"/>
                <a:gd name="T32" fmla="*/ 238 w 260"/>
                <a:gd name="T33" fmla="*/ 5 h 22"/>
                <a:gd name="T34" fmla="*/ 244 w 260"/>
                <a:gd name="T35" fmla="*/ 11 h 22"/>
                <a:gd name="T36" fmla="*/ 238 w 260"/>
                <a:gd name="T3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2">
                  <a:moveTo>
                    <a:pt x="254" y="0"/>
                  </a:moveTo>
                  <a:cubicBezTo>
                    <a:pt x="6" y="0"/>
                    <a:pt x="6" y="0"/>
                    <a:pt x="6" y="0"/>
                  </a:cubicBezTo>
                  <a:cubicBezTo>
                    <a:pt x="3" y="0"/>
                    <a:pt x="0" y="3"/>
                    <a:pt x="0" y="6"/>
                  </a:cubicBezTo>
                  <a:cubicBezTo>
                    <a:pt x="0" y="16"/>
                    <a:pt x="0" y="16"/>
                    <a:pt x="0" y="16"/>
                  </a:cubicBezTo>
                  <a:cubicBezTo>
                    <a:pt x="0" y="19"/>
                    <a:pt x="3" y="22"/>
                    <a:pt x="6" y="22"/>
                  </a:cubicBezTo>
                  <a:cubicBezTo>
                    <a:pt x="254" y="22"/>
                    <a:pt x="254" y="22"/>
                    <a:pt x="254" y="22"/>
                  </a:cubicBezTo>
                  <a:cubicBezTo>
                    <a:pt x="257" y="22"/>
                    <a:pt x="260" y="19"/>
                    <a:pt x="260" y="16"/>
                  </a:cubicBezTo>
                  <a:cubicBezTo>
                    <a:pt x="260" y="6"/>
                    <a:pt x="260" y="6"/>
                    <a:pt x="260" y="6"/>
                  </a:cubicBezTo>
                  <a:cubicBezTo>
                    <a:pt x="260" y="3"/>
                    <a:pt x="257" y="0"/>
                    <a:pt x="254" y="0"/>
                  </a:cubicBezTo>
                  <a:close/>
                  <a:moveTo>
                    <a:pt x="217" y="17"/>
                  </a:moveTo>
                  <a:cubicBezTo>
                    <a:pt x="214" y="17"/>
                    <a:pt x="211" y="14"/>
                    <a:pt x="211" y="11"/>
                  </a:cubicBezTo>
                  <a:cubicBezTo>
                    <a:pt x="211" y="8"/>
                    <a:pt x="214" y="5"/>
                    <a:pt x="217" y="5"/>
                  </a:cubicBezTo>
                  <a:cubicBezTo>
                    <a:pt x="220" y="5"/>
                    <a:pt x="223" y="8"/>
                    <a:pt x="223" y="11"/>
                  </a:cubicBezTo>
                  <a:cubicBezTo>
                    <a:pt x="223" y="14"/>
                    <a:pt x="220" y="17"/>
                    <a:pt x="217" y="17"/>
                  </a:cubicBezTo>
                  <a:close/>
                  <a:moveTo>
                    <a:pt x="238" y="17"/>
                  </a:moveTo>
                  <a:cubicBezTo>
                    <a:pt x="234" y="17"/>
                    <a:pt x="232" y="14"/>
                    <a:pt x="232" y="11"/>
                  </a:cubicBezTo>
                  <a:cubicBezTo>
                    <a:pt x="232" y="8"/>
                    <a:pt x="234" y="5"/>
                    <a:pt x="238" y="5"/>
                  </a:cubicBezTo>
                  <a:cubicBezTo>
                    <a:pt x="241" y="5"/>
                    <a:pt x="244" y="8"/>
                    <a:pt x="244" y="11"/>
                  </a:cubicBezTo>
                  <a:cubicBezTo>
                    <a:pt x="244" y="14"/>
                    <a:pt x="241"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1" name="Line 79"/>
            <p:cNvSpPr>
              <a:spLocks noChangeShapeType="1"/>
            </p:cNvSpPr>
            <p:nvPr/>
          </p:nvSpPr>
          <p:spPr bwMode="auto">
            <a:xfrm>
              <a:off x="6749356" y="4895070"/>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52" name="Oval 80"/>
            <p:cNvSpPr>
              <a:spLocks noChangeArrowheads="1"/>
            </p:cNvSpPr>
            <p:nvPr/>
          </p:nvSpPr>
          <p:spPr bwMode="auto">
            <a:xfrm>
              <a:off x="8109639" y="4746317"/>
              <a:ext cx="734804" cy="735700"/>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53" name="Freeform 81"/>
            <p:cNvSpPr/>
            <p:nvPr/>
          </p:nvSpPr>
          <p:spPr bwMode="auto">
            <a:xfrm>
              <a:off x="8314846" y="5134330"/>
              <a:ext cx="17026" cy="103948"/>
            </a:xfrm>
            <a:custGeom>
              <a:avLst/>
              <a:gdLst>
                <a:gd name="T0" fmla="*/ 3 w 8"/>
                <a:gd name="T1" fmla="*/ 0 h 49"/>
                <a:gd name="T2" fmla="*/ 0 w 8"/>
                <a:gd name="T3" fmla="*/ 0 h 49"/>
                <a:gd name="T4" fmla="*/ 0 w 8"/>
                <a:gd name="T5" fmla="*/ 49 h 49"/>
                <a:gd name="T6" fmla="*/ 3 w 8"/>
                <a:gd name="T7" fmla="*/ 49 h 49"/>
                <a:gd name="T8" fmla="*/ 8 w 8"/>
                <a:gd name="T9" fmla="*/ 44 h 49"/>
                <a:gd name="T10" fmla="*/ 8 w 8"/>
                <a:gd name="T11" fmla="*/ 5 h 49"/>
                <a:gd name="T12" fmla="*/ 3 w 8"/>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3" y="0"/>
                  </a:moveTo>
                  <a:cubicBezTo>
                    <a:pt x="0" y="0"/>
                    <a:pt x="0" y="0"/>
                    <a:pt x="0" y="0"/>
                  </a:cubicBezTo>
                  <a:cubicBezTo>
                    <a:pt x="0" y="49"/>
                    <a:pt x="0" y="49"/>
                    <a:pt x="0" y="49"/>
                  </a:cubicBezTo>
                  <a:cubicBezTo>
                    <a:pt x="3" y="49"/>
                    <a:pt x="3" y="49"/>
                    <a:pt x="3" y="49"/>
                  </a:cubicBezTo>
                  <a:cubicBezTo>
                    <a:pt x="5" y="49"/>
                    <a:pt x="8" y="47"/>
                    <a:pt x="8" y="44"/>
                  </a:cubicBezTo>
                  <a:cubicBezTo>
                    <a:pt x="8" y="5"/>
                    <a:pt x="8" y="5"/>
                    <a:pt x="8" y="5"/>
                  </a:cubicBezTo>
                  <a:cubicBezTo>
                    <a:pt x="8" y="2"/>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4" name="Freeform 82"/>
            <p:cNvSpPr/>
            <p:nvPr/>
          </p:nvSpPr>
          <p:spPr bwMode="auto">
            <a:xfrm>
              <a:off x="8209106" y="4861019"/>
              <a:ext cx="535869" cy="411311"/>
            </a:xfrm>
            <a:custGeom>
              <a:avLst/>
              <a:gdLst>
                <a:gd name="T0" fmla="*/ 239 w 253"/>
                <a:gd name="T1" fmla="*/ 127 h 194"/>
                <a:gd name="T2" fmla="*/ 239 w 253"/>
                <a:gd name="T3" fmla="*/ 122 h 194"/>
                <a:gd name="T4" fmla="*/ 229 w 253"/>
                <a:gd name="T5" fmla="*/ 109 h 194"/>
                <a:gd name="T6" fmla="*/ 200 w 253"/>
                <a:gd name="T7" fmla="*/ 42 h 194"/>
                <a:gd name="T8" fmla="*/ 205 w 253"/>
                <a:gd name="T9" fmla="*/ 38 h 194"/>
                <a:gd name="T10" fmla="*/ 127 w 253"/>
                <a:gd name="T11" fmla="*/ 0 h 194"/>
                <a:gd name="T12" fmla="*/ 48 w 253"/>
                <a:gd name="T13" fmla="*/ 38 h 194"/>
                <a:gd name="T14" fmla="*/ 53 w 253"/>
                <a:gd name="T15" fmla="*/ 42 h 194"/>
                <a:gd name="T16" fmla="*/ 24 w 253"/>
                <a:gd name="T17" fmla="*/ 109 h 194"/>
                <a:gd name="T18" fmla="*/ 14 w 253"/>
                <a:gd name="T19" fmla="*/ 122 h 194"/>
                <a:gd name="T20" fmla="*/ 14 w 253"/>
                <a:gd name="T21" fmla="*/ 127 h 194"/>
                <a:gd name="T22" fmla="*/ 0 w 253"/>
                <a:gd name="T23" fmla="*/ 146 h 194"/>
                <a:gd name="T24" fmla="*/ 0 w 253"/>
                <a:gd name="T25" fmla="*/ 157 h 194"/>
                <a:gd name="T26" fmla="*/ 14 w 253"/>
                <a:gd name="T27" fmla="*/ 176 h 194"/>
                <a:gd name="T28" fmla="*/ 14 w 253"/>
                <a:gd name="T29" fmla="*/ 181 h 194"/>
                <a:gd name="T30" fmla="*/ 28 w 253"/>
                <a:gd name="T31" fmla="*/ 194 h 194"/>
                <a:gd name="T32" fmla="*/ 33 w 253"/>
                <a:gd name="T33" fmla="*/ 194 h 194"/>
                <a:gd name="T34" fmla="*/ 46 w 253"/>
                <a:gd name="T35" fmla="*/ 181 h 194"/>
                <a:gd name="T36" fmla="*/ 46 w 253"/>
                <a:gd name="T37" fmla="*/ 164 h 194"/>
                <a:gd name="T38" fmla="*/ 46 w 253"/>
                <a:gd name="T39" fmla="*/ 139 h 194"/>
                <a:gd name="T40" fmla="*/ 46 w 253"/>
                <a:gd name="T41" fmla="*/ 122 h 194"/>
                <a:gd name="T42" fmla="*/ 37 w 253"/>
                <a:gd name="T43" fmla="*/ 110 h 194"/>
                <a:gd name="T44" fmla="*/ 63 w 253"/>
                <a:gd name="T45" fmla="*/ 50 h 194"/>
                <a:gd name="T46" fmla="*/ 68 w 253"/>
                <a:gd name="T47" fmla="*/ 54 h 194"/>
                <a:gd name="T48" fmla="*/ 127 w 253"/>
                <a:gd name="T49" fmla="*/ 26 h 194"/>
                <a:gd name="T50" fmla="*/ 185 w 253"/>
                <a:gd name="T51" fmla="*/ 54 h 194"/>
                <a:gd name="T52" fmla="*/ 190 w 253"/>
                <a:gd name="T53" fmla="*/ 50 h 194"/>
                <a:gd name="T54" fmla="*/ 216 w 253"/>
                <a:gd name="T55" fmla="*/ 110 h 194"/>
                <a:gd name="T56" fmla="*/ 208 w 253"/>
                <a:gd name="T57" fmla="*/ 122 h 194"/>
                <a:gd name="T58" fmla="*/ 208 w 253"/>
                <a:gd name="T59" fmla="*/ 139 h 194"/>
                <a:gd name="T60" fmla="*/ 208 w 253"/>
                <a:gd name="T61" fmla="*/ 164 h 194"/>
                <a:gd name="T62" fmla="*/ 208 w 253"/>
                <a:gd name="T63" fmla="*/ 181 h 194"/>
                <a:gd name="T64" fmla="*/ 221 w 253"/>
                <a:gd name="T65" fmla="*/ 194 h 194"/>
                <a:gd name="T66" fmla="*/ 226 w 253"/>
                <a:gd name="T67" fmla="*/ 194 h 194"/>
                <a:gd name="T68" fmla="*/ 239 w 253"/>
                <a:gd name="T69" fmla="*/ 181 h 194"/>
                <a:gd name="T70" fmla="*/ 239 w 253"/>
                <a:gd name="T71" fmla="*/ 176 h 194"/>
                <a:gd name="T72" fmla="*/ 253 w 253"/>
                <a:gd name="T73" fmla="*/ 157 h 194"/>
                <a:gd name="T74" fmla="*/ 253 w 253"/>
                <a:gd name="T75" fmla="*/ 146 h 194"/>
                <a:gd name="T76" fmla="*/ 239 w 253"/>
                <a:gd name="T77" fmla="*/ 12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194">
                  <a:moveTo>
                    <a:pt x="239" y="127"/>
                  </a:moveTo>
                  <a:cubicBezTo>
                    <a:pt x="239" y="122"/>
                    <a:pt x="239" y="122"/>
                    <a:pt x="239" y="122"/>
                  </a:cubicBezTo>
                  <a:cubicBezTo>
                    <a:pt x="239" y="116"/>
                    <a:pt x="235" y="111"/>
                    <a:pt x="229" y="109"/>
                  </a:cubicBezTo>
                  <a:cubicBezTo>
                    <a:pt x="226" y="83"/>
                    <a:pt x="215" y="60"/>
                    <a:pt x="200" y="42"/>
                  </a:cubicBezTo>
                  <a:cubicBezTo>
                    <a:pt x="205" y="38"/>
                    <a:pt x="205" y="38"/>
                    <a:pt x="205" y="38"/>
                  </a:cubicBezTo>
                  <a:cubicBezTo>
                    <a:pt x="184" y="13"/>
                    <a:pt x="156" y="0"/>
                    <a:pt x="127" y="0"/>
                  </a:cubicBezTo>
                  <a:cubicBezTo>
                    <a:pt x="97" y="0"/>
                    <a:pt x="69" y="13"/>
                    <a:pt x="48" y="38"/>
                  </a:cubicBezTo>
                  <a:cubicBezTo>
                    <a:pt x="53" y="42"/>
                    <a:pt x="53" y="42"/>
                    <a:pt x="53" y="42"/>
                  </a:cubicBezTo>
                  <a:cubicBezTo>
                    <a:pt x="38" y="60"/>
                    <a:pt x="28" y="83"/>
                    <a:pt x="24" y="109"/>
                  </a:cubicBezTo>
                  <a:cubicBezTo>
                    <a:pt x="19" y="111"/>
                    <a:pt x="14" y="116"/>
                    <a:pt x="14" y="122"/>
                  </a:cubicBezTo>
                  <a:cubicBezTo>
                    <a:pt x="14" y="127"/>
                    <a:pt x="14" y="127"/>
                    <a:pt x="14" y="127"/>
                  </a:cubicBezTo>
                  <a:cubicBezTo>
                    <a:pt x="6" y="129"/>
                    <a:pt x="0" y="137"/>
                    <a:pt x="0" y="146"/>
                  </a:cubicBezTo>
                  <a:cubicBezTo>
                    <a:pt x="0" y="157"/>
                    <a:pt x="0" y="157"/>
                    <a:pt x="0" y="157"/>
                  </a:cubicBezTo>
                  <a:cubicBezTo>
                    <a:pt x="0" y="166"/>
                    <a:pt x="6" y="174"/>
                    <a:pt x="14" y="176"/>
                  </a:cubicBezTo>
                  <a:cubicBezTo>
                    <a:pt x="14" y="181"/>
                    <a:pt x="14" y="181"/>
                    <a:pt x="14" y="181"/>
                  </a:cubicBezTo>
                  <a:cubicBezTo>
                    <a:pt x="14" y="188"/>
                    <a:pt x="20" y="194"/>
                    <a:pt x="28" y="194"/>
                  </a:cubicBezTo>
                  <a:cubicBezTo>
                    <a:pt x="33" y="194"/>
                    <a:pt x="33" y="194"/>
                    <a:pt x="33" y="194"/>
                  </a:cubicBezTo>
                  <a:cubicBezTo>
                    <a:pt x="40" y="194"/>
                    <a:pt x="46" y="188"/>
                    <a:pt x="46" y="181"/>
                  </a:cubicBezTo>
                  <a:cubicBezTo>
                    <a:pt x="46" y="164"/>
                    <a:pt x="46" y="164"/>
                    <a:pt x="46" y="164"/>
                  </a:cubicBezTo>
                  <a:cubicBezTo>
                    <a:pt x="46" y="139"/>
                    <a:pt x="46" y="139"/>
                    <a:pt x="46" y="139"/>
                  </a:cubicBezTo>
                  <a:cubicBezTo>
                    <a:pt x="46" y="122"/>
                    <a:pt x="46" y="122"/>
                    <a:pt x="46" y="122"/>
                  </a:cubicBezTo>
                  <a:cubicBezTo>
                    <a:pt x="46" y="116"/>
                    <a:pt x="42" y="112"/>
                    <a:pt x="37" y="110"/>
                  </a:cubicBezTo>
                  <a:cubicBezTo>
                    <a:pt x="40" y="87"/>
                    <a:pt x="50" y="66"/>
                    <a:pt x="63" y="50"/>
                  </a:cubicBezTo>
                  <a:cubicBezTo>
                    <a:pt x="68" y="54"/>
                    <a:pt x="68" y="54"/>
                    <a:pt x="68" y="54"/>
                  </a:cubicBezTo>
                  <a:cubicBezTo>
                    <a:pt x="84" y="36"/>
                    <a:pt x="105" y="26"/>
                    <a:pt x="127" y="26"/>
                  </a:cubicBezTo>
                  <a:cubicBezTo>
                    <a:pt x="149" y="26"/>
                    <a:pt x="170" y="36"/>
                    <a:pt x="185" y="54"/>
                  </a:cubicBezTo>
                  <a:cubicBezTo>
                    <a:pt x="190" y="50"/>
                    <a:pt x="190" y="50"/>
                    <a:pt x="190" y="50"/>
                  </a:cubicBezTo>
                  <a:cubicBezTo>
                    <a:pt x="204" y="66"/>
                    <a:pt x="213" y="87"/>
                    <a:pt x="216" y="110"/>
                  </a:cubicBezTo>
                  <a:cubicBezTo>
                    <a:pt x="211" y="112"/>
                    <a:pt x="208" y="116"/>
                    <a:pt x="208" y="122"/>
                  </a:cubicBezTo>
                  <a:cubicBezTo>
                    <a:pt x="208" y="139"/>
                    <a:pt x="208" y="139"/>
                    <a:pt x="208" y="139"/>
                  </a:cubicBezTo>
                  <a:cubicBezTo>
                    <a:pt x="208" y="164"/>
                    <a:pt x="208" y="164"/>
                    <a:pt x="208" y="164"/>
                  </a:cubicBezTo>
                  <a:cubicBezTo>
                    <a:pt x="208" y="181"/>
                    <a:pt x="208" y="181"/>
                    <a:pt x="208" y="181"/>
                  </a:cubicBezTo>
                  <a:cubicBezTo>
                    <a:pt x="208" y="188"/>
                    <a:pt x="214" y="194"/>
                    <a:pt x="221" y="194"/>
                  </a:cubicBezTo>
                  <a:cubicBezTo>
                    <a:pt x="226" y="194"/>
                    <a:pt x="226" y="194"/>
                    <a:pt x="226" y="194"/>
                  </a:cubicBezTo>
                  <a:cubicBezTo>
                    <a:pt x="233" y="194"/>
                    <a:pt x="239" y="188"/>
                    <a:pt x="239" y="181"/>
                  </a:cubicBezTo>
                  <a:cubicBezTo>
                    <a:pt x="239" y="176"/>
                    <a:pt x="239" y="176"/>
                    <a:pt x="239" y="176"/>
                  </a:cubicBezTo>
                  <a:cubicBezTo>
                    <a:pt x="247" y="174"/>
                    <a:pt x="253" y="166"/>
                    <a:pt x="253" y="157"/>
                  </a:cubicBezTo>
                  <a:cubicBezTo>
                    <a:pt x="253" y="146"/>
                    <a:pt x="253" y="146"/>
                    <a:pt x="253" y="146"/>
                  </a:cubicBezTo>
                  <a:cubicBezTo>
                    <a:pt x="253" y="137"/>
                    <a:pt x="247" y="129"/>
                    <a:pt x="239"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5" name="Freeform 83"/>
            <p:cNvSpPr/>
            <p:nvPr/>
          </p:nvSpPr>
          <p:spPr bwMode="auto">
            <a:xfrm>
              <a:off x="8624898" y="5134330"/>
              <a:ext cx="14338" cy="103948"/>
            </a:xfrm>
            <a:custGeom>
              <a:avLst/>
              <a:gdLst>
                <a:gd name="T0" fmla="*/ 0 w 7"/>
                <a:gd name="T1" fmla="*/ 5 h 49"/>
                <a:gd name="T2" fmla="*/ 0 w 7"/>
                <a:gd name="T3" fmla="*/ 44 h 49"/>
                <a:gd name="T4" fmla="*/ 5 w 7"/>
                <a:gd name="T5" fmla="*/ 49 h 49"/>
                <a:gd name="T6" fmla="*/ 7 w 7"/>
                <a:gd name="T7" fmla="*/ 49 h 49"/>
                <a:gd name="T8" fmla="*/ 7 w 7"/>
                <a:gd name="T9" fmla="*/ 0 h 49"/>
                <a:gd name="T10" fmla="*/ 5 w 7"/>
                <a:gd name="T11" fmla="*/ 0 h 49"/>
                <a:gd name="T12" fmla="*/ 0 w 7"/>
                <a:gd name="T13" fmla="*/ 5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0" y="5"/>
                  </a:moveTo>
                  <a:cubicBezTo>
                    <a:pt x="0" y="44"/>
                    <a:pt x="0" y="44"/>
                    <a:pt x="0" y="44"/>
                  </a:cubicBezTo>
                  <a:cubicBezTo>
                    <a:pt x="0" y="47"/>
                    <a:pt x="2" y="49"/>
                    <a:pt x="5" y="49"/>
                  </a:cubicBezTo>
                  <a:cubicBezTo>
                    <a:pt x="7" y="49"/>
                    <a:pt x="7" y="49"/>
                    <a:pt x="7" y="49"/>
                  </a:cubicBezTo>
                  <a:cubicBezTo>
                    <a:pt x="7" y="0"/>
                    <a:pt x="7" y="0"/>
                    <a:pt x="7" y="0"/>
                  </a:cubicBezTo>
                  <a:cubicBezTo>
                    <a:pt x="5" y="0"/>
                    <a:pt x="5" y="0"/>
                    <a:pt x="5" y="0"/>
                  </a:cubicBezTo>
                  <a:cubicBezTo>
                    <a:pt x="2"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6" name="Oval 84"/>
            <p:cNvSpPr>
              <a:spLocks noChangeArrowheads="1"/>
            </p:cNvSpPr>
            <p:nvPr/>
          </p:nvSpPr>
          <p:spPr bwMode="auto">
            <a:xfrm>
              <a:off x="8243158" y="2681697"/>
              <a:ext cx="608453" cy="608454"/>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57" name="Freeform 85"/>
            <p:cNvSpPr>
              <a:spLocks noEditPoints="1"/>
            </p:cNvSpPr>
            <p:nvPr/>
          </p:nvSpPr>
          <p:spPr bwMode="auto">
            <a:xfrm>
              <a:off x="8374885" y="2805359"/>
              <a:ext cx="312740" cy="346792"/>
            </a:xfrm>
            <a:custGeom>
              <a:avLst/>
              <a:gdLst>
                <a:gd name="T0" fmla="*/ 143 w 148"/>
                <a:gd name="T1" fmla="*/ 124 h 164"/>
                <a:gd name="T2" fmla="*/ 140 w 148"/>
                <a:gd name="T3" fmla="*/ 121 h 164"/>
                <a:gd name="T4" fmla="*/ 140 w 148"/>
                <a:gd name="T5" fmla="*/ 8 h 164"/>
                <a:gd name="T6" fmla="*/ 131 w 148"/>
                <a:gd name="T7" fmla="*/ 2 h 164"/>
                <a:gd name="T8" fmla="*/ 39 w 148"/>
                <a:gd name="T9" fmla="*/ 38 h 164"/>
                <a:gd name="T10" fmla="*/ 35 w 148"/>
                <a:gd name="T11" fmla="*/ 44 h 164"/>
                <a:gd name="T12" fmla="*/ 35 w 148"/>
                <a:gd name="T13" fmla="*/ 121 h 164"/>
                <a:gd name="T14" fmla="*/ 22 w 148"/>
                <a:gd name="T15" fmla="*/ 127 h 164"/>
                <a:gd name="T16" fmla="*/ 4 w 148"/>
                <a:gd name="T17" fmla="*/ 157 h 164"/>
                <a:gd name="T18" fmla="*/ 39 w 148"/>
                <a:gd name="T19" fmla="*/ 154 h 164"/>
                <a:gd name="T20" fmla="*/ 56 w 148"/>
                <a:gd name="T21" fmla="*/ 124 h 164"/>
                <a:gd name="T22" fmla="*/ 53 w 148"/>
                <a:gd name="T23" fmla="*/ 121 h 164"/>
                <a:gd name="T24" fmla="*/ 53 w 148"/>
                <a:gd name="T25" fmla="*/ 81 h 164"/>
                <a:gd name="T26" fmla="*/ 122 w 148"/>
                <a:gd name="T27" fmla="*/ 54 h 164"/>
                <a:gd name="T28" fmla="*/ 122 w 148"/>
                <a:gd name="T29" fmla="*/ 121 h 164"/>
                <a:gd name="T30" fmla="*/ 109 w 148"/>
                <a:gd name="T31" fmla="*/ 127 h 164"/>
                <a:gd name="T32" fmla="*/ 91 w 148"/>
                <a:gd name="T33" fmla="*/ 157 h 164"/>
                <a:gd name="T34" fmla="*/ 125 w 148"/>
                <a:gd name="T35" fmla="*/ 154 h 164"/>
                <a:gd name="T36" fmla="*/ 143 w 148"/>
                <a:gd name="T37" fmla="*/ 124 h 164"/>
                <a:gd name="T38" fmla="*/ 53 w 148"/>
                <a:gd name="T39" fmla="*/ 72 h 164"/>
                <a:gd name="T40" fmla="*/ 53 w 148"/>
                <a:gd name="T41" fmla="*/ 60 h 164"/>
                <a:gd name="T42" fmla="*/ 122 w 148"/>
                <a:gd name="T43" fmla="*/ 33 h 164"/>
                <a:gd name="T44" fmla="*/ 122 w 148"/>
                <a:gd name="T45" fmla="*/ 34 h 164"/>
                <a:gd name="T46" fmla="*/ 122 w 148"/>
                <a:gd name="T47" fmla="*/ 45 h 164"/>
                <a:gd name="T48" fmla="*/ 53 w 148"/>
                <a:gd name="T49" fmla="*/ 7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64">
                  <a:moveTo>
                    <a:pt x="143" y="124"/>
                  </a:moveTo>
                  <a:cubicBezTo>
                    <a:pt x="142" y="123"/>
                    <a:pt x="141" y="122"/>
                    <a:pt x="140" y="121"/>
                  </a:cubicBezTo>
                  <a:cubicBezTo>
                    <a:pt x="140" y="8"/>
                    <a:pt x="140" y="8"/>
                    <a:pt x="140" y="8"/>
                  </a:cubicBezTo>
                  <a:cubicBezTo>
                    <a:pt x="140" y="3"/>
                    <a:pt x="135" y="0"/>
                    <a:pt x="131" y="2"/>
                  </a:cubicBezTo>
                  <a:cubicBezTo>
                    <a:pt x="39" y="38"/>
                    <a:pt x="39" y="38"/>
                    <a:pt x="39" y="38"/>
                  </a:cubicBezTo>
                  <a:cubicBezTo>
                    <a:pt x="37" y="39"/>
                    <a:pt x="35" y="41"/>
                    <a:pt x="35" y="44"/>
                  </a:cubicBezTo>
                  <a:cubicBezTo>
                    <a:pt x="35" y="121"/>
                    <a:pt x="35" y="121"/>
                    <a:pt x="35" y="121"/>
                  </a:cubicBezTo>
                  <a:cubicBezTo>
                    <a:pt x="31" y="123"/>
                    <a:pt x="26" y="125"/>
                    <a:pt x="22" y="127"/>
                  </a:cubicBezTo>
                  <a:cubicBezTo>
                    <a:pt x="8" y="136"/>
                    <a:pt x="0" y="150"/>
                    <a:pt x="4" y="157"/>
                  </a:cubicBezTo>
                  <a:cubicBezTo>
                    <a:pt x="9" y="164"/>
                    <a:pt x="24" y="163"/>
                    <a:pt x="39" y="154"/>
                  </a:cubicBezTo>
                  <a:cubicBezTo>
                    <a:pt x="53" y="145"/>
                    <a:pt x="61" y="132"/>
                    <a:pt x="56" y="124"/>
                  </a:cubicBezTo>
                  <a:cubicBezTo>
                    <a:pt x="56" y="123"/>
                    <a:pt x="54" y="122"/>
                    <a:pt x="53" y="121"/>
                  </a:cubicBezTo>
                  <a:cubicBezTo>
                    <a:pt x="53" y="81"/>
                    <a:pt x="53" y="81"/>
                    <a:pt x="53" y="81"/>
                  </a:cubicBezTo>
                  <a:cubicBezTo>
                    <a:pt x="122" y="54"/>
                    <a:pt x="122" y="54"/>
                    <a:pt x="122" y="54"/>
                  </a:cubicBezTo>
                  <a:cubicBezTo>
                    <a:pt x="122" y="121"/>
                    <a:pt x="122" y="121"/>
                    <a:pt x="122" y="121"/>
                  </a:cubicBezTo>
                  <a:cubicBezTo>
                    <a:pt x="117" y="123"/>
                    <a:pt x="113" y="125"/>
                    <a:pt x="109" y="127"/>
                  </a:cubicBezTo>
                  <a:cubicBezTo>
                    <a:pt x="94" y="136"/>
                    <a:pt x="86" y="150"/>
                    <a:pt x="91" y="157"/>
                  </a:cubicBezTo>
                  <a:cubicBezTo>
                    <a:pt x="95" y="164"/>
                    <a:pt x="111" y="163"/>
                    <a:pt x="125" y="154"/>
                  </a:cubicBezTo>
                  <a:cubicBezTo>
                    <a:pt x="140" y="145"/>
                    <a:pt x="148" y="132"/>
                    <a:pt x="143" y="124"/>
                  </a:cubicBezTo>
                  <a:close/>
                  <a:moveTo>
                    <a:pt x="53" y="72"/>
                  </a:moveTo>
                  <a:cubicBezTo>
                    <a:pt x="53" y="60"/>
                    <a:pt x="53" y="60"/>
                    <a:pt x="53" y="60"/>
                  </a:cubicBezTo>
                  <a:cubicBezTo>
                    <a:pt x="122" y="33"/>
                    <a:pt x="122" y="33"/>
                    <a:pt x="122" y="33"/>
                  </a:cubicBezTo>
                  <a:cubicBezTo>
                    <a:pt x="122" y="34"/>
                    <a:pt x="122" y="34"/>
                    <a:pt x="122" y="34"/>
                  </a:cubicBezTo>
                  <a:cubicBezTo>
                    <a:pt x="122" y="45"/>
                    <a:pt x="122" y="45"/>
                    <a:pt x="122" y="45"/>
                  </a:cubicBezTo>
                  <a:lnTo>
                    <a:pt x="53"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8" name="Oval 86"/>
            <p:cNvSpPr>
              <a:spLocks noChangeArrowheads="1"/>
            </p:cNvSpPr>
            <p:nvPr/>
          </p:nvSpPr>
          <p:spPr bwMode="auto">
            <a:xfrm>
              <a:off x="7692055" y="3754332"/>
              <a:ext cx="678349" cy="68014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59" name="Freeform 87"/>
            <p:cNvSpPr/>
            <p:nvPr/>
          </p:nvSpPr>
          <p:spPr bwMode="auto">
            <a:xfrm>
              <a:off x="7817509" y="4076929"/>
              <a:ext cx="425649" cy="181909"/>
            </a:xfrm>
            <a:custGeom>
              <a:avLst/>
              <a:gdLst>
                <a:gd name="T0" fmla="*/ 109 w 201"/>
                <a:gd name="T1" fmla="*/ 0 h 86"/>
                <a:gd name="T2" fmla="*/ 111 w 201"/>
                <a:gd name="T3" fmla="*/ 14 h 86"/>
                <a:gd name="T4" fmla="*/ 63 w 201"/>
                <a:gd name="T5" fmla="*/ 62 h 86"/>
                <a:gd name="T6" fmla="*/ 16 w 201"/>
                <a:gd name="T7" fmla="*/ 14 h 86"/>
                <a:gd name="T8" fmla="*/ 18 w 201"/>
                <a:gd name="T9" fmla="*/ 0 h 86"/>
                <a:gd name="T10" fmla="*/ 0 w 201"/>
                <a:gd name="T11" fmla="*/ 0 h 86"/>
                <a:gd name="T12" fmla="*/ 0 w 201"/>
                <a:gd name="T13" fmla="*/ 72 h 86"/>
                <a:gd name="T14" fmla="*/ 14 w 201"/>
                <a:gd name="T15" fmla="*/ 86 h 86"/>
                <a:gd name="T16" fmla="*/ 187 w 201"/>
                <a:gd name="T17" fmla="*/ 86 h 86"/>
                <a:gd name="T18" fmla="*/ 201 w 201"/>
                <a:gd name="T19" fmla="*/ 72 h 86"/>
                <a:gd name="T20" fmla="*/ 201 w 201"/>
                <a:gd name="T21" fmla="*/ 0 h 86"/>
                <a:gd name="T22" fmla="*/ 109 w 201"/>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86">
                  <a:moveTo>
                    <a:pt x="109" y="0"/>
                  </a:moveTo>
                  <a:cubicBezTo>
                    <a:pt x="110" y="4"/>
                    <a:pt x="111" y="9"/>
                    <a:pt x="111" y="14"/>
                  </a:cubicBezTo>
                  <a:cubicBezTo>
                    <a:pt x="111" y="41"/>
                    <a:pt x="90" y="62"/>
                    <a:pt x="63" y="62"/>
                  </a:cubicBezTo>
                  <a:cubicBezTo>
                    <a:pt x="37" y="62"/>
                    <a:pt x="16" y="41"/>
                    <a:pt x="16" y="14"/>
                  </a:cubicBezTo>
                  <a:cubicBezTo>
                    <a:pt x="16" y="9"/>
                    <a:pt x="16" y="4"/>
                    <a:pt x="18" y="0"/>
                  </a:cubicBezTo>
                  <a:cubicBezTo>
                    <a:pt x="0" y="0"/>
                    <a:pt x="0" y="0"/>
                    <a:pt x="0" y="0"/>
                  </a:cubicBezTo>
                  <a:cubicBezTo>
                    <a:pt x="0" y="72"/>
                    <a:pt x="0" y="72"/>
                    <a:pt x="0" y="72"/>
                  </a:cubicBezTo>
                  <a:cubicBezTo>
                    <a:pt x="0" y="79"/>
                    <a:pt x="6" y="86"/>
                    <a:pt x="14" y="86"/>
                  </a:cubicBezTo>
                  <a:cubicBezTo>
                    <a:pt x="187" y="86"/>
                    <a:pt x="187" y="86"/>
                    <a:pt x="187" y="86"/>
                  </a:cubicBezTo>
                  <a:cubicBezTo>
                    <a:pt x="195" y="86"/>
                    <a:pt x="201" y="79"/>
                    <a:pt x="201" y="72"/>
                  </a:cubicBezTo>
                  <a:cubicBezTo>
                    <a:pt x="201" y="0"/>
                    <a:pt x="201" y="0"/>
                    <a:pt x="201" y="0"/>
                  </a:cubicBez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0" name="Freeform 88"/>
            <p:cNvSpPr/>
            <p:nvPr/>
          </p:nvSpPr>
          <p:spPr bwMode="auto">
            <a:xfrm>
              <a:off x="7899951" y="3929968"/>
              <a:ext cx="99467" cy="36740"/>
            </a:xfrm>
            <a:custGeom>
              <a:avLst/>
              <a:gdLst>
                <a:gd name="T0" fmla="*/ 44 w 47"/>
                <a:gd name="T1" fmla="*/ 17 h 17"/>
                <a:gd name="T2" fmla="*/ 3 w 47"/>
                <a:gd name="T3" fmla="*/ 17 h 17"/>
                <a:gd name="T4" fmla="*/ 0 w 47"/>
                <a:gd name="T5" fmla="*/ 14 h 17"/>
                <a:gd name="T6" fmla="*/ 0 w 47"/>
                <a:gd name="T7" fmla="*/ 3 h 17"/>
                <a:gd name="T8" fmla="*/ 3 w 47"/>
                <a:gd name="T9" fmla="*/ 0 h 17"/>
                <a:gd name="T10" fmla="*/ 44 w 47"/>
                <a:gd name="T11" fmla="*/ 0 h 17"/>
                <a:gd name="T12" fmla="*/ 47 w 47"/>
                <a:gd name="T13" fmla="*/ 3 h 17"/>
                <a:gd name="T14" fmla="*/ 47 w 47"/>
                <a:gd name="T15" fmla="*/ 14 h 17"/>
                <a:gd name="T16" fmla="*/ 44 w 4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7">
                  <a:moveTo>
                    <a:pt x="44" y="17"/>
                  </a:moveTo>
                  <a:cubicBezTo>
                    <a:pt x="3" y="17"/>
                    <a:pt x="3" y="17"/>
                    <a:pt x="3" y="17"/>
                  </a:cubicBezTo>
                  <a:cubicBezTo>
                    <a:pt x="1" y="17"/>
                    <a:pt x="0" y="16"/>
                    <a:pt x="0" y="14"/>
                  </a:cubicBezTo>
                  <a:cubicBezTo>
                    <a:pt x="0" y="3"/>
                    <a:pt x="0" y="3"/>
                    <a:pt x="0" y="3"/>
                  </a:cubicBezTo>
                  <a:cubicBezTo>
                    <a:pt x="0" y="1"/>
                    <a:pt x="1" y="0"/>
                    <a:pt x="3" y="0"/>
                  </a:cubicBezTo>
                  <a:cubicBezTo>
                    <a:pt x="44" y="0"/>
                    <a:pt x="44" y="0"/>
                    <a:pt x="44" y="0"/>
                  </a:cubicBezTo>
                  <a:cubicBezTo>
                    <a:pt x="46" y="0"/>
                    <a:pt x="47" y="1"/>
                    <a:pt x="47" y="3"/>
                  </a:cubicBezTo>
                  <a:cubicBezTo>
                    <a:pt x="47" y="14"/>
                    <a:pt x="47" y="14"/>
                    <a:pt x="47" y="14"/>
                  </a:cubicBezTo>
                  <a:cubicBezTo>
                    <a:pt x="47" y="16"/>
                    <a:pt x="46" y="17"/>
                    <a:pt x="4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1" name="Freeform 89"/>
            <p:cNvSpPr>
              <a:spLocks noEditPoints="1"/>
            </p:cNvSpPr>
            <p:nvPr/>
          </p:nvSpPr>
          <p:spPr bwMode="auto">
            <a:xfrm>
              <a:off x="7817509" y="3979254"/>
              <a:ext cx="425649" cy="80649"/>
            </a:xfrm>
            <a:custGeom>
              <a:avLst/>
              <a:gdLst>
                <a:gd name="T0" fmla="*/ 187 w 201"/>
                <a:gd name="T1" fmla="*/ 0 h 38"/>
                <a:gd name="T2" fmla="*/ 14 w 201"/>
                <a:gd name="T3" fmla="*/ 0 h 38"/>
                <a:gd name="T4" fmla="*/ 0 w 201"/>
                <a:gd name="T5" fmla="*/ 14 h 38"/>
                <a:gd name="T6" fmla="*/ 0 w 201"/>
                <a:gd name="T7" fmla="*/ 38 h 38"/>
                <a:gd name="T8" fmla="*/ 21 w 201"/>
                <a:gd name="T9" fmla="*/ 38 h 38"/>
                <a:gd name="T10" fmla="*/ 63 w 201"/>
                <a:gd name="T11" fmla="*/ 13 h 38"/>
                <a:gd name="T12" fmla="*/ 105 w 201"/>
                <a:gd name="T13" fmla="*/ 38 h 38"/>
                <a:gd name="T14" fmla="*/ 201 w 201"/>
                <a:gd name="T15" fmla="*/ 38 h 38"/>
                <a:gd name="T16" fmla="*/ 201 w 201"/>
                <a:gd name="T17" fmla="*/ 14 h 38"/>
                <a:gd name="T18" fmla="*/ 187 w 201"/>
                <a:gd name="T19" fmla="*/ 0 h 38"/>
                <a:gd name="T20" fmla="*/ 168 w 201"/>
                <a:gd name="T21" fmla="*/ 27 h 38"/>
                <a:gd name="T22" fmla="*/ 160 w 201"/>
                <a:gd name="T23" fmla="*/ 19 h 38"/>
                <a:gd name="T24" fmla="*/ 168 w 201"/>
                <a:gd name="T25" fmla="*/ 10 h 38"/>
                <a:gd name="T26" fmla="*/ 176 w 201"/>
                <a:gd name="T27" fmla="*/ 19 h 38"/>
                <a:gd name="T28" fmla="*/ 168 w 201"/>
                <a:gd name="T2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38">
                  <a:moveTo>
                    <a:pt x="187" y="0"/>
                  </a:moveTo>
                  <a:cubicBezTo>
                    <a:pt x="14" y="0"/>
                    <a:pt x="14" y="0"/>
                    <a:pt x="14" y="0"/>
                  </a:cubicBezTo>
                  <a:cubicBezTo>
                    <a:pt x="6" y="0"/>
                    <a:pt x="0" y="6"/>
                    <a:pt x="0" y="14"/>
                  </a:cubicBezTo>
                  <a:cubicBezTo>
                    <a:pt x="0" y="38"/>
                    <a:pt x="0" y="38"/>
                    <a:pt x="0" y="38"/>
                  </a:cubicBezTo>
                  <a:cubicBezTo>
                    <a:pt x="21" y="38"/>
                    <a:pt x="21" y="38"/>
                    <a:pt x="21" y="38"/>
                  </a:cubicBezTo>
                  <a:cubicBezTo>
                    <a:pt x="29" y="23"/>
                    <a:pt x="45" y="13"/>
                    <a:pt x="63" y="13"/>
                  </a:cubicBezTo>
                  <a:cubicBezTo>
                    <a:pt x="81" y="13"/>
                    <a:pt x="97" y="23"/>
                    <a:pt x="105" y="38"/>
                  </a:cubicBezTo>
                  <a:cubicBezTo>
                    <a:pt x="201" y="38"/>
                    <a:pt x="201" y="38"/>
                    <a:pt x="201" y="38"/>
                  </a:cubicBezTo>
                  <a:cubicBezTo>
                    <a:pt x="201" y="14"/>
                    <a:pt x="201" y="14"/>
                    <a:pt x="201" y="14"/>
                  </a:cubicBezTo>
                  <a:cubicBezTo>
                    <a:pt x="201" y="6"/>
                    <a:pt x="195" y="0"/>
                    <a:pt x="187" y="0"/>
                  </a:cubicBezTo>
                  <a:close/>
                  <a:moveTo>
                    <a:pt x="168" y="27"/>
                  </a:moveTo>
                  <a:cubicBezTo>
                    <a:pt x="163" y="27"/>
                    <a:pt x="160" y="23"/>
                    <a:pt x="160" y="19"/>
                  </a:cubicBezTo>
                  <a:cubicBezTo>
                    <a:pt x="160" y="14"/>
                    <a:pt x="163" y="10"/>
                    <a:pt x="168" y="10"/>
                  </a:cubicBezTo>
                  <a:cubicBezTo>
                    <a:pt x="172" y="10"/>
                    <a:pt x="176" y="14"/>
                    <a:pt x="176" y="19"/>
                  </a:cubicBezTo>
                  <a:cubicBezTo>
                    <a:pt x="176" y="23"/>
                    <a:pt x="172" y="27"/>
                    <a:pt x="168"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2" name="Oval 90"/>
            <p:cNvSpPr>
              <a:spLocks noChangeArrowheads="1"/>
            </p:cNvSpPr>
            <p:nvPr/>
          </p:nvSpPr>
          <p:spPr bwMode="auto">
            <a:xfrm>
              <a:off x="9471714" y="5165693"/>
              <a:ext cx="631752" cy="63175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63" name="Freeform 91"/>
            <p:cNvSpPr>
              <a:spLocks noEditPoints="1"/>
            </p:cNvSpPr>
            <p:nvPr/>
          </p:nvSpPr>
          <p:spPr bwMode="auto">
            <a:xfrm>
              <a:off x="9597169" y="5348498"/>
              <a:ext cx="383532" cy="267039"/>
            </a:xfrm>
            <a:custGeom>
              <a:avLst/>
              <a:gdLst>
                <a:gd name="T0" fmla="*/ 90 w 181"/>
                <a:gd name="T1" fmla="*/ 0 h 126"/>
                <a:gd name="T2" fmla="*/ 0 w 181"/>
                <a:gd name="T3" fmla="*/ 55 h 126"/>
                <a:gd name="T4" fmla="*/ 90 w 181"/>
                <a:gd name="T5" fmla="*/ 110 h 126"/>
                <a:gd name="T6" fmla="*/ 135 w 181"/>
                <a:gd name="T7" fmla="*/ 103 h 126"/>
                <a:gd name="T8" fmla="*/ 162 w 181"/>
                <a:gd name="T9" fmla="*/ 126 h 126"/>
                <a:gd name="T10" fmla="*/ 162 w 181"/>
                <a:gd name="T11" fmla="*/ 88 h 126"/>
                <a:gd name="T12" fmla="*/ 181 w 181"/>
                <a:gd name="T13" fmla="*/ 55 h 126"/>
                <a:gd name="T14" fmla="*/ 90 w 181"/>
                <a:gd name="T15" fmla="*/ 0 h 126"/>
                <a:gd name="T16" fmla="*/ 131 w 181"/>
                <a:gd name="T17" fmla="*/ 81 h 126"/>
                <a:gd name="T18" fmla="*/ 49 w 181"/>
                <a:gd name="T19" fmla="*/ 81 h 126"/>
                <a:gd name="T20" fmla="*/ 45 w 181"/>
                <a:gd name="T21" fmla="*/ 76 h 126"/>
                <a:gd name="T22" fmla="*/ 49 w 181"/>
                <a:gd name="T23" fmla="*/ 72 h 126"/>
                <a:gd name="T24" fmla="*/ 131 w 181"/>
                <a:gd name="T25" fmla="*/ 72 h 126"/>
                <a:gd name="T26" fmla="*/ 135 w 181"/>
                <a:gd name="T27" fmla="*/ 76 h 126"/>
                <a:gd name="T28" fmla="*/ 131 w 181"/>
                <a:gd name="T29" fmla="*/ 81 h 126"/>
                <a:gd name="T30" fmla="*/ 131 w 181"/>
                <a:gd name="T31" fmla="*/ 60 h 126"/>
                <a:gd name="T32" fmla="*/ 49 w 181"/>
                <a:gd name="T33" fmla="*/ 60 h 126"/>
                <a:gd name="T34" fmla="*/ 45 w 181"/>
                <a:gd name="T35" fmla="*/ 55 h 126"/>
                <a:gd name="T36" fmla="*/ 49 w 181"/>
                <a:gd name="T37" fmla="*/ 51 h 126"/>
                <a:gd name="T38" fmla="*/ 131 w 181"/>
                <a:gd name="T39" fmla="*/ 51 h 126"/>
                <a:gd name="T40" fmla="*/ 135 w 181"/>
                <a:gd name="T41" fmla="*/ 55 h 126"/>
                <a:gd name="T42" fmla="*/ 131 w 181"/>
                <a:gd name="T43" fmla="*/ 60 h 126"/>
                <a:gd name="T44" fmla="*/ 131 w 181"/>
                <a:gd name="T45" fmla="*/ 39 h 126"/>
                <a:gd name="T46" fmla="*/ 49 w 181"/>
                <a:gd name="T47" fmla="*/ 39 h 126"/>
                <a:gd name="T48" fmla="*/ 45 w 181"/>
                <a:gd name="T49" fmla="*/ 34 h 126"/>
                <a:gd name="T50" fmla="*/ 49 w 181"/>
                <a:gd name="T51" fmla="*/ 29 h 126"/>
                <a:gd name="T52" fmla="*/ 131 w 181"/>
                <a:gd name="T53" fmla="*/ 29 h 126"/>
                <a:gd name="T54" fmla="*/ 135 w 181"/>
                <a:gd name="T55" fmla="*/ 34 h 126"/>
                <a:gd name="T56" fmla="*/ 131 w 181"/>
                <a:gd name="T57"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1" h="126">
                  <a:moveTo>
                    <a:pt x="90" y="0"/>
                  </a:moveTo>
                  <a:cubicBezTo>
                    <a:pt x="40" y="0"/>
                    <a:pt x="0" y="24"/>
                    <a:pt x="0" y="55"/>
                  </a:cubicBezTo>
                  <a:cubicBezTo>
                    <a:pt x="0" y="85"/>
                    <a:pt x="40" y="110"/>
                    <a:pt x="90" y="110"/>
                  </a:cubicBezTo>
                  <a:cubicBezTo>
                    <a:pt x="106" y="110"/>
                    <a:pt x="122" y="107"/>
                    <a:pt x="135" y="103"/>
                  </a:cubicBezTo>
                  <a:cubicBezTo>
                    <a:pt x="162" y="126"/>
                    <a:pt x="162" y="126"/>
                    <a:pt x="162" y="126"/>
                  </a:cubicBezTo>
                  <a:cubicBezTo>
                    <a:pt x="162" y="88"/>
                    <a:pt x="162" y="88"/>
                    <a:pt x="162" y="88"/>
                  </a:cubicBezTo>
                  <a:cubicBezTo>
                    <a:pt x="174" y="79"/>
                    <a:pt x="181" y="67"/>
                    <a:pt x="181" y="55"/>
                  </a:cubicBezTo>
                  <a:cubicBezTo>
                    <a:pt x="181" y="24"/>
                    <a:pt x="140" y="0"/>
                    <a:pt x="90" y="0"/>
                  </a:cubicBezTo>
                  <a:close/>
                  <a:moveTo>
                    <a:pt x="131" y="81"/>
                  </a:moveTo>
                  <a:cubicBezTo>
                    <a:pt x="49" y="81"/>
                    <a:pt x="49" y="81"/>
                    <a:pt x="49" y="81"/>
                  </a:cubicBezTo>
                  <a:cubicBezTo>
                    <a:pt x="47" y="81"/>
                    <a:pt x="45" y="79"/>
                    <a:pt x="45" y="76"/>
                  </a:cubicBezTo>
                  <a:cubicBezTo>
                    <a:pt x="45" y="74"/>
                    <a:pt x="47" y="72"/>
                    <a:pt x="49" y="72"/>
                  </a:cubicBezTo>
                  <a:cubicBezTo>
                    <a:pt x="131" y="72"/>
                    <a:pt x="131" y="72"/>
                    <a:pt x="131" y="72"/>
                  </a:cubicBezTo>
                  <a:cubicBezTo>
                    <a:pt x="133" y="72"/>
                    <a:pt x="135" y="74"/>
                    <a:pt x="135" y="76"/>
                  </a:cubicBezTo>
                  <a:cubicBezTo>
                    <a:pt x="135" y="79"/>
                    <a:pt x="133" y="81"/>
                    <a:pt x="131" y="81"/>
                  </a:cubicBezTo>
                  <a:close/>
                  <a:moveTo>
                    <a:pt x="131" y="60"/>
                  </a:moveTo>
                  <a:cubicBezTo>
                    <a:pt x="49" y="60"/>
                    <a:pt x="49" y="60"/>
                    <a:pt x="49" y="60"/>
                  </a:cubicBezTo>
                  <a:cubicBezTo>
                    <a:pt x="47" y="60"/>
                    <a:pt x="45" y="58"/>
                    <a:pt x="45" y="55"/>
                  </a:cubicBezTo>
                  <a:cubicBezTo>
                    <a:pt x="45" y="53"/>
                    <a:pt x="47" y="51"/>
                    <a:pt x="49" y="51"/>
                  </a:cubicBezTo>
                  <a:cubicBezTo>
                    <a:pt x="131" y="51"/>
                    <a:pt x="131" y="51"/>
                    <a:pt x="131" y="51"/>
                  </a:cubicBezTo>
                  <a:cubicBezTo>
                    <a:pt x="133" y="51"/>
                    <a:pt x="135" y="53"/>
                    <a:pt x="135" y="55"/>
                  </a:cubicBezTo>
                  <a:cubicBezTo>
                    <a:pt x="135" y="58"/>
                    <a:pt x="133" y="60"/>
                    <a:pt x="131" y="60"/>
                  </a:cubicBezTo>
                  <a:close/>
                  <a:moveTo>
                    <a:pt x="131" y="39"/>
                  </a:moveTo>
                  <a:cubicBezTo>
                    <a:pt x="49" y="39"/>
                    <a:pt x="49" y="39"/>
                    <a:pt x="49" y="39"/>
                  </a:cubicBezTo>
                  <a:cubicBezTo>
                    <a:pt x="47" y="39"/>
                    <a:pt x="45" y="37"/>
                    <a:pt x="45" y="34"/>
                  </a:cubicBezTo>
                  <a:cubicBezTo>
                    <a:pt x="45" y="32"/>
                    <a:pt x="47" y="29"/>
                    <a:pt x="49" y="29"/>
                  </a:cubicBezTo>
                  <a:cubicBezTo>
                    <a:pt x="131" y="29"/>
                    <a:pt x="131" y="29"/>
                    <a:pt x="131" y="29"/>
                  </a:cubicBezTo>
                  <a:cubicBezTo>
                    <a:pt x="133" y="29"/>
                    <a:pt x="135" y="32"/>
                    <a:pt x="135" y="34"/>
                  </a:cubicBezTo>
                  <a:cubicBezTo>
                    <a:pt x="135" y="37"/>
                    <a:pt x="133" y="39"/>
                    <a:pt x="131"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4" name="Freeform 92"/>
            <p:cNvSpPr/>
            <p:nvPr/>
          </p:nvSpPr>
          <p:spPr bwMode="auto">
            <a:xfrm>
              <a:off x="9788038" y="2349243"/>
              <a:ext cx="455220" cy="453428"/>
            </a:xfrm>
            <a:custGeom>
              <a:avLst/>
              <a:gdLst>
                <a:gd name="T0" fmla="*/ 212 w 215"/>
                <a:gd name="T1" fmla="*/ 83 h 214"/>
                <a:gd name="T2" fmla="*/ 215 w 215"/>
                <a:gd name="T3" fmla="*/ 107 h 214"/>
                <a:gd name="T4" fmla="*/ 107 w 215"/>
                <a:gd name="T5" fmla="*/ 214 h 214"/>
                <a:gd name="T6" fmla="*/ 0 w 215"/>
                <a:gd name="T7" fmla="*/ 107 h 214"/>
                <a:gd name="T8" fmla="*/ 107 w 215"/>
                <a:gd name="T9" fmla="*/ 0 h 214"/>
                <a:gd name="T10" fmla="*/ 212 w 215"/>
                <a:gd name="T11" fmla="*/ 83 h 214"/>
              </a:gdLst>
              <a:ahLst/>
              <a:cxnLst>
                <a:cxn ang="0">
                  <a:pos x="T0" y="T1"/>
                </a:cxn>
                <a:cxn ang="0">
                  <a:pos x="T2" y="T3"/>
                </a:cxn>
                <a:cxn ang="0">
                  <a:pos x="T4" y="T5"/>
                </a:cxn>
                <a:cxn ang="0">
                  <a:pos x="T6" y="T7"/>
                </a:cxn>
                <a:cxn ang="0">
                  <a:pos x="T8" y="T9"/>
                </a:cxn>
                <a:cxn ang="0">
                  <a:pos x="T10" y="T11"/>
                </a:cxn>
              </a:cxnLst>
              <a:rect l="0" t="0" r="r" b="b"/>
              <a:pathLst>
                <a:path w="215" h="214">
                  <a:moveTo>
                    <a:pt x="212" y="83"/>
                  </a:moveTo>
                  <a:cubicBezTo>
                    <a:pt x="214" y="90"/>
                    <a:pt x="215" y="98"/>
                    <a:pt x="215" y="107"/>
                  </a:cubicBezTo>
                  <a:cubicBezTo>
                    <a:pt x="215" y="166"/>
                    <a:pt x="167" y="214"/>
                    <a:pt x="107" y="214"/>
                  </a:cubicBezTo>
                  <a:cubicBezTo>
                    <a:pt x="48" y="214"/>
                    <a:pt x="0" y="166"/>
                    <a:pt x="0" y="107"/>
                  </a:cubicBezTo>
                  <a:cubicBezTo>
                    <a:pt x="0" y="48"/>
                    <a:pt x="48" y="0"/>
                    <a:pt x="107" y="0"/>
                  </a:cubicBezTo>
                  <a:cubicBezTo>
                    <a:pt x="158" y="0"/>
                    <a:pt x="201" y="35"/>
                    <a:pt x="212" y="83"/>
                  </a:cubicBezTo>
                </a:path>
              </a:pathLst>
            </a:custGeom>
            <a:solidFill>
              <a:srgbClr val="C8CE9F"/>
            </a:solidFill>
            <a:ln>
              <a:noFill/>
            </a:ln>
          </p:spPr>
          <p:txBody>
            <a:bodyPr vert="horz" wrap="square" lIns="91440" tIns="45720" rIns="91440" bIns="45720" numCol="1" anchor="t" anchorCtr="0" compatLnSpc="1"/>
            <a:lstStyle/>
            <a:p>
              <a:endParaRPr lang="en-GB"/>
            </a:p>
          </p:txBody>
        </p:sp>
        <p:sp>
          <p:nvSpPr>
            <p:cNvPr id="265" name="Freeform 93"/>
            <p:cNvSpPr/>
            <p:nvPr/>
          </p:nvSpPr>
          <p:spPr bwMode="auto">
            <a:xfrm>
              <a:off x="9883025" y="2597463"/>
              <a:ext cx="99467" cy="88714"/>
            </a:xfrm>
            <a:custGeom>
              <a:avLst/>
              <a:gdLst>
                <a:gd name="T0" fmla="*/ 44 w 47"/>
                <a:gd name="T1" fmla="*/ 0 h 42"/>
                <a:gd name="T2" fmla="*/ 1 w 47"/>
                <a:gd name="T3" fmla="*/ 38 h 42"/>
                <a:gd name="T4" fmla="*/ 1 w 47"/>
                <a:gd name="T5" fmla="*/ 41 h 42"/>
                <a:gd name="T6" fmla="*/ 3 w 47"/>
                <a:gd name="T7" fmla="*/ 42 h 42"/>
                <a:gd name="T8" fmla="*/ 4 w 47"/>
                <a:gd name="T9" fmla="*/ 41 h 42"/>
                <a:gd name="T10" fmla="*/ 47 w 47"/>
                <a:gd name="T11" fmla="*/ 3 h 42"/>
                <a:gd name="T12" fmla="*/ 44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4" y="0"/>
                  </a:moveTo>
                  <a:cubicBezTo>
                    <a:pt x="1" y="38"/>
                    <a:pt x="1" y="38"/>
                    <a:pt x="1" y="38"/>
                  </a:cubicBezTo>
                  <a:cubicBezTo>
                    <a:pt x="0" y="39"/>
                    <a:pt x="0" y="40"/>
                    <a:pt x="1" y="41"/>
                  </a:cubicBezTo>
                  <a:cubicBezTo>
                    <a:pt x="2" y="42"/>
                    <a:pt x="2" y="42"/>
                    <a:pt x="3" y="42"/>
                  </a:cubicBezTo>
                  <a:cubicBezTo>
                    <a:pt x="3" y="42"/>
                    <a:pt x="4" y="42"/>
                    <a:pt x="4" y="41"/>
                  </a:cubicBezTo>
                  <a:cubicBezTo>
                    <a:pt x="47" y="3"/>
                    <a:pt x="47" y="3"/>
                    <a:pt x="47" y="3"/>
                  </a:cubicBezTo>
                  <a:lnTo>
                    <a:pt x="44" y="0"/>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6" name="Freeform 94"/>
            <p:cNvSpPr/>
            <p:nvPr/>
          </p:nvSpPr>
          <p:spPr bwMode="auto">
            <a:xfrm>
              <a:off x="10047908" y="2597463"/>
              <a:ext cx="100363" cy="88714"/>
            </a:xfrm>
            <a:custGeom>
              <a:avLst/>
              <a:gdLst>
                <a:gd name="T0" fmla="*/ 45 w 47"/>
                <a:gd name="T1" fmla="*/ 38 h 42"/>
                <a:gd name="T2" fmla="*/ 3 w 47"/>
                <a:gd name="T3" fmla="*/ 0 h 42"/>
                <a:gd name="T4" fmla="*/ 0 w 47"/>
                <a:gd name="T5" fmla="*/ 3 h 42"/>
                <a:gd name="T6" fmla="*/ 42 w 47"/>
                <a:gd name="T7" fmla="*/ 41 h 42"/>
                <a:gd name="T8" fmla="*/ 46 w 47"/>
                <a:gd name="T9" fmla="*/ 41 h 42"/>
                <a:gd name="T10" fmla="*/ 45 w 47"/>
                <a:gd name="T11" fmla="*/ 38 h 42"/>
              </a:gdLst>
              <a:ahLst/>
              <a:cxnLst>
                <a:cxn ang="0">
                  <a:pos x="T0" y="T1"/>
                </a:cxn>
                <a:cxn ang="0">
                  <a:pos x="T2" y="T3"/>
                </a:cxn>
                <a:cxn ang="0">
                  <a:pos x="T4" y="T5"/>
                </a:cxn>
                <a:cxn ang="0">
                  <a:pos x="T6" y="T7"/>
                </a:cxn>
                <a:cxn ang="0">
                  <a:pos x="T8" y="T9"/>
                </a:cxn>
                <a:cxn ang="0">
                  <a:pos x="T10" y="T11"/>
                </a:cxn>
              </a:cxnLst>
              <a:rect l="0" t="0" r="r" b="b"/>
              <a:pathLst>
                <a:path w="47" h="42">
                  <a:moveTo>
                    <a:pt x="45" y="38"/>
                  </a:moveTo>
                  <a:cubicBezTo>
                    <a:pt x="3" y="0"/>
                    <a:pt x="3" y="0"/>
                    <a:pt x="3" y="0"/>
                  </a:cubicBezTo>
                  <a:cubicBezTo>
                    <a:pt x="0" y="3"/>
                    <a:pt x="0" y="3"/>
                    <a:pt x="0" y="3"/>
                  </a:cubicBezTo>
                  <a:cubicBezTo>
                    <a:pt x="42" y="41"/>
                    <a:pt x="42" y="41"/>
                    <a:pt x="42" y="41"/>
                  </a:cubicBezTo>
                  <a:cubicBezTo>
                    <a:pt x="43" y="42"/>
                    <a:pt x="45" y="42"/>
                    <a:pt x="46" y="41"/>
                  </a:cubicBezTo>
                  <a:cubicBezTo>
                    <a:pt x="47" y="40"/>
                    <a:pt x="46" y="39"/>
                    <a:pt x="45" y="38"/>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7" name="Freeform 95"/>
            <p:cNvSpPr/>
            <p:nvPr/>
          </p:nvSpPr>
          <p:spPr bwMode="auto">
            <a:xfrm>
              <a:off x="9884817" y="2515022"/>
              <a:ext cx="260766" cy="171156"/>
            </a:xfrm>
            <a:custGeom>
              <a:avLst/>
              <a:gdLst>
                <a:gd name="T0" fmla="*/ 121 w 123"/>
                <a:gd name="T1" fmla="*/ 0 h 81"/>
                <a:gd name="T2" fmla="*/ 117 w 123"/>
                <a:gd name="T3" fmla="*/ 0 h 81"/>
                <a:gd name="T4" fmla="*/ 117 w 123"/>
                <a:gd name="T5" fmla="*/ 4 h 81"/>
                <a:gd name="T6" fmla="*/ 119 w 123"/>
                <a:gd name="T7" fmla="*/ 4 h 81"/>
                <a:gd name="T8" fmla="*/ 119 w 123"/>
                <a:gd name="T9" fmla="*/ 76 h 81"/>
                <a:gd name="T10" fmla="*/ 4 w 123"/>
                <a:gd name="T11" fmla="*/ 76 h 81"/>
                <a:gd name="T12" fmla="*/ 4 w 123"/>
                <a:gd name="T13" fmla="*/ 6 h 81"/>
                <a:gd name="T14" fmla="*/ 4 w 123"/>
                <a:gd name="T15" fmla="*/ 6 h 81"/>
                <a:gd name="T16" fmla="*/ 4 w 123"/>
                <a:gd name="T17" fmla="*/ 0 h 81"/>
                <a:gd name="T18" fmla="*/ 2 w 123"/>
                <a:gd name="T19" fmla="*/ 0 h 81"/>
                <a:gd name="T20" fmla="*/ 0 w 123"/>
                <a:gd name="T21" fmla="*/ 2 h 81"/>
                <a:gd name="T22" fmla="*/ 0 w 123"/>
                <a:gd name="T23" fmla="*/ 79 h 81"/>
                <a:gd name="T24" fmla="*/ 2 w 123"/>
                <a:gd name="T25" fmla="*/ 81 h 81"/>
                <a:gd name="T26" fmla="*/ 121 w 123"/>
                <a:gd name="T27" fmla="*/ 81 h 81"/>
                <a:gd name="T28" fmla="*/ 123 w 123"/>
                <a:gd name="T29" fmla="*/ 79 h 81"/>
                <a:gd name="T30" fmla="*/ 123 w 123"/>
                <a:gd name="T31" fmla="*/ 2 h 81"/>
                <a:gd name="T32" fmla="*/ 121 w 123"/>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81">
                  <a:moveTo>
                    <a:pt x="121" y="0"/>
                  </a:moveTo>
                  <a:cubicBezTo>
                    <a:pt x="117" y="0"/>
                    <a:pt x="117" y="0"/>
                    <a:pt x="117" y="0"/>
                  </a:cubicBezTo>
                  <a:cubicBezTo>
                    <a:pt x="117" y="4"/>
                    <a:pt x="117" y="4"/>
                    <a:pt x="117" y="4"/>
                  </a:cubicBezTo>
                  <a:cubicBezTo>
                    <a:pt x="119" y="4"/>
                    <a:pt x="119" y="4"/>
                    <a:pt x="119" y="4"/>
                  </a:cubicBezTo>
                  <a:cubicBezTo>
                    <a:pt x="119" y="76"/>
                    <a:pt x="119" y="76"/>
                    <a:pt x="119" y="76"/>
                  </a:cubicBezTo>
                  <a:cubicBezTo>
                    <a:pt x="4" y="76"/>
                    <a:pt x="4" y="76"/>
                    <a:pt x="4" y="76"/>
                  </a:cubicBezTo>
                  <a:cubicBezTo>
                    <a:pt x="4" y="6"/>
                    <a:pt x="4" y="6"/>
                    <a:pt x="4" y="6"/>
                  </a:cubicBezTo>
                  <a:cubicBezTo>
                    <a:pt x="4" y="6"/>
                    <a:pt x="4" y="6"/>
                    <a:pt x="4" y="6"/>
                  </a:cubicBezTo>
                  <a:cubicBezTo>
                    <a:pt x="4" y="0"/>
                    <a:pt x="4" y="0"/>
                    <a:pt x="4" y="0"/>
                  </a:cubicBezTo>
                  <a:cubicBezTo>
                    <a:pt x="2" y="0"/>
                    <a:pt x="2" y="0"/>
                    <a:pt x="2" y="0"/>
                  </a:cubicBezTo>
                  <a:cubicBezTo>
                    <a:pt x="1" y="0"/>
                    <a:pt x="0" y="1"/>
                    <a:pt x="0" y="2"/>
                  </a:cubicBezTo>
                  <a:cubicBezTo>
                    <a:pt x="0" y="79"/>
                    <a:pt x="0" y="79"/>
                    <a:pt x="0" y="79"/>
                  </a:cubicBezTo>
                  <a:cubicBezTo>
                    <a:pt x="0" y="80"/>
                    <a:pt x="1" y="81"/>
                    <a:pt x="2" y="81"/>
                  </a:cubicBezTo>
                  <a:cubicBezTo>
                    <a:pt x="121" y="81"/>
                    <a:pt x="121" y="81"/>
                    <a:pt x="121" y="81"/>
                  </a:cubicBezTo>
                  <a:cubicBezTo>
                    <a:pt x="122" y="81"/>
                    <a:pt x="123" y="80"/>
                    <a:pt x="123" y="79"/>
                  </a:cubicBezTo>
                  <a:cubicBezTo>
                    <a:pt x="123" y="2"/>
                    <a:pt x="123" y="2"/>
                    <a:pt x="123" y="2"/>
                  </a:cubicBezTo>
                  <a:cubicBezTo>
                    <a:pt x="123" y="1"/>
                    <a:pt x="122" y="0"/>
                    <a:pt x="121" y="0"/>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8" name="Freeform 96"/>
            <p:cNvSpPr>
              <a:spLocks noEditPoints="1"/>
            </p:cNvSpPr>
            <p:nvPr/>
          </p:nvSpPr>
          <p:spPr bwMode="auto">
            <a:xfrm>
              <a:off x="9884817" y="2412866"/>
              <a:ext cx="260766" cy="226714"/>
            </a:xfrm>
            <a:custGeom>
              <a:avLst/>
              <a:gdLst>
                <a:gd name="T0" fmla="*/ 122 w 123"/>
                <a:gd name="T1" fmla="*/ 48 h 107"/>
                <a:gd name="T2" fmla="*/ 63 w 123"/>
                <a:gd name="T3" fmla="*/ 1 h 107"/>
                <a:gd name="T4" fmla="*/ 60 w 123"/>
                <a:gd name="T5" fmla="*/ 1 h 107"/>
                <a:gd name="T6" fmla="*/ 0 w 123"/>
                <a:gd name="T7" fmla="*/ 48 h 107"/>
                <a:gd name="T8" fmla="*/ 0 w 123"/>
                <a:gd name="T9" fmla="*/ 50 h 107"/>
                <a:gd name="T10" fmla="*/ 0 w 123"/>
                <a:gd name="T11" fmla="*/ 52 h 107"/>
                <a:gd name="T12" fmla="*/ 60 w 123"/>
                <a:gd name="T13" fmla="*/ 106 h 107"/>
                <a:gd name="T14" fmla="*/ 61 w 123"/>
                <a:gd name="T15" fmla="*/ 107 h 107"/>
                <a:gd name="T16" fmla="*/ 63 w 123"/>
                <a:gd name="T17" fmla="*/ 106 h 107"/>
                <a:gd name="T18" fmla="*/ 123 w 123"/>
                <a:gd name="T19" fmla="*/ 52 h 107"/>
                <a:gd name="T20" fmla="*/ 123 w 123"/>
                <a:gd name="T21" fmla="*/ 50 h 107"/>
                <a:gd name="T22" fmla="*/ 122 w 123"/>
                <a:gd name="T23" fmla="*/ 48 h 107"/>
                <a:gd name="T24" fmla="*/ 61 w 123"/>
                <a:gd name="T25" fmla="*/ 102 h 107"/>
                <a:gd name="T26" fmla="*/ 6 w 123"/>
                <a:gd name="T27" fmla="*/ 50 h 107"/>
                <a:gd name="T28" fmla="*/ 61 w 123"/>
                <a:gd name="T29" fmla="*/ 6 h 107"/>
                <a:gd name="T30" fmla="*/ 117 w 123"/>
                <a:gd name="T31" fmla="*/ 50 h 107"/>
                <a:gd name="T32" fmla="*/ 61 w 123"/>
                <a:gd name="T3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07">
                  <a:moveTo>
                    <a:pt x="122" y="48"/>
                  </a:moveTo>
                  <a:cubicBezTo>
                    <a:pt x="63" y="1"/>
                    <a:pt x="63" y="1"/>
                    <a:pt x="63" y="1"/>
                  </a:cubicBezTo>
                  <a:cubicBezTo>
                    <a:pt x="62" y="0"/>
                    <a:pt x="61" y="0"/>
                    <a:pt x="60" y="1"/>
                  </a:cubicBezTo>
                  <a:cubicBezTo>
                    <a:pt x="0" y="48"/>
                    <a:pt x="0" y="48"/>
                    <a:pt x="0" y="48"/>
                  </a:cubicBezTo>
                  <a:cubicBezTo>
                    <a:pt x="0" y="49"/>
                    <a:pt x="0" y="49"/>
                    <a:pt x="0" y="50"/>
                  </a:cubicBezTo>
                  <a:cubicBezTo>
                    <a:pt x="0" y="51"/>
                    <a:pt x="0" y="51"/>
                    <a:pt x="0" y="52"/>
                  </a:cubicBezTo>
                  <a:cubicBezTo>
                    <a:pt x="60" y="106"/>
                    <a:pt x="60" y="106"/>
                    <a:pt x="60" y="106"/>
                  </a:cubicBezTo>
                  <a:cubicBezTo>
                    <a:pt x="60" y="107"/>
                    <a:pt x="61" y="107"/>
                    <a:pt x="61" y="107"/>
                  </a:cubicBezTo>
                  <a:cubicBezTo>
                    <a:pt x="62" y="107"/>
                    <a:pt x="63" y="107"/>
                    <a:pt x="63" y="106"/>
                  </a:cubicBezTo>
                  <a:cubicBezTo>
                    <a:pt x="123" y="52"/>
                    <a:pt x="123" y="52"/>
                    <a:pt x="123" y="52"/>
                  </a:cubicBezTo>
                  <a:cubicBezTo>
                    <a:pt x="123" y="51"/>
                    <a:pt x="123" y="51"/>
                    <a:pt x="123" y="50"/>
                  </a:cubicBezTo>
                  <a:cubicBezTo>
                    <a:pt x="123" y="49"/>
                    <a:pt x="123" y="49"/>
                    <a:pt x="122" y="48"/>
                  </a:cubicBezTo>
                  <a:close/>
                  <a:moveTo>
                    <a:pt x="61" y="102"/>
                  </a:moveTo>
                  <a:cubicBezTo>
                    <a:pt x="6" y="50"/>
                    <a:pt x="6" y="50"/>
                    <a:pt x="6" y="50"/>
                  </a:cubicBezTo>
                  <a:cubicBezTo>
                    <a:pt x="61" y="6"/>
                    <a:pt x="61" y="6"/>
                    <a:pt x="61" y="6"/>
                  </a:cubicBezTo>
                  <a:cubicBezTo>
                    <a:pt x="117" y="50"/>
                    <a:pt x="117" y="50"/>
                    <a:pt x="117" y="50"/>
                  </a:cubicBezTo>
                  <a:lnTo>
                    <a:pt x="61" y="102"/>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9" name="Freeform 97"/>
            <p:cNvSpPr/>
            <p:nvPr/>
          </p:nvSpPr>
          <p:spPr bwMode="auto">
            <a:xfrm>
              <a:off x="9883025" y="2515022"/>
              <a:ext cx="262558" cy="124558"/>
            </a:xfrm>
            <a:custGeom>
              <a:avLst/>
              <a:gdLst>
                <a:gd name="T0" fmla="*/ 124 w 124"/>
                <a:gd name="T1" fmla="*/ 1 h 59"/>
                <a:gd name="T2" fmla="*/ 122 w 124"/>
                <a:gd name="T3" fmla="*/ 0 h 59"/>
                <a:gd name="T4" fmla="*/ 119 w 124"/>
                <a:gd name="T5" fmla="*/ 0 h 59"/>
                <a:gd name="T6" fmla="*/ 119 w 124"/>
                <a:gd name="T7" fmla="*/ 6 h 59"/>
                <a:gd name="T8" fmla="*/ 114 w 124"/>
                <a:gd name="T9" fmla="*/ 6 h 59"/>
                <a:gd name="T10" fmla="*/ 62 w 124"/>
                <a:gd name="T11" fmla="*/ 54 h 59"/>
                <a:gd name="T12" fmla="*/ 11 w 124"/>
                <a:gd name="T13" fmla="*/ 6 h 59"/>
                <a:gd name="T14" fmla="*/ 6 w 124"/>
                <a:gd name="T15" fmla="*/ 6 h 59"/>
                <a:gd name="T16" fmla="*/ 6 w 124"/>
                <a:gd name="T17" fmla="*/ 0 h 59"/>
                <a:gd name="T18" fmla="*/ 3 w 124"/>
                <a:gd name="T19" fmla="*/ 0 h 59"/>
                <a:gd name="T20" fmla="*/ 1 w 124"/>
                <a:gd name="T21" fmla="*/ 1 h 59"/>
                <a:gd name="T22" fmla="*/ 1 w 124"/>
                <a:gd name="T23" fmla="*/ 4 h 59"/>
                <a:gd name="T24" fmla="*/ 61 w 124"/>
                <a:gd name="T25" fmla="*/ 58 h 59"/>
                <a:gd name="T26" fmla="*/ 62 w 124"/>
                <a:gd name="T27" fmla="*/ 59 h 59"/>
                <a:gd name="T28" fmla="*/ 64 w 124"/>
                <a:gd name="T29" fmla="*/ 58 h 59"/>
                <a:gd name="T30" fmla="*/ 124 w 124"/>
                <a:gd name="T31" fmla="*/ 4 h 59"/>
                <a:gd name="T32" fmla="*/ 124 w 124"/>
                <a:gd name="T3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59">
                  <a:moveTo>
                    <a:pt x="124" y="1"/>
                  </a:moveTo>
                  <a:cubicBezTo>
                    <a:pt x="124" y="0"/>
                    <a:pt x="123" y="0"/>
                    <a:pt x="122" y="0"/>
                  </a:cubicBezTo>
                  <a:cubicBezTo>
                    <a:pt x="119" y="0"/>
                    <a:pt x="119" y="0"/>
                    <a:pt x="119" y="0"/>
                  </a:cubicBezTo>
                  <a:cubicBezTo>
                    <a:pt x="119" y="6"/>
                    <a:pt x="119" y="6"/>
                    <a:pt x="119" y="6"/>
                  </a:cubicBezTo>
                  <a:cubicBezTo>
                    <a:pt x="114" y="6"/>
                    <a:pt x="114" y="6"/>
                    <a:pt x="114" y="6"/>
                  </a:cubicBezTo>
                  <a:cubicBezTo>
                    <a:pt x="62" y="54"/>
                    <a:pt x="62" y="54"/>
                    <a:pt x="62" y="54"/>
                  </a:cubicBezTo>
                  <a:cubicBezTo>
                    <a:pt x="11" y="6"/>
                    <a:pt x="11" y="6"/>
                    <a:pt x="11" y="6"/>
                  </a:cubicBezTo>
                  <a:cubicBezTo>
                    <a:pt x="6" y="6"/>
                    <a:pt x="6" y="6"/>
                    <a:pt x="6" y="6"/>
                  </a:cubicBezTo>
                  <a:cubicBezTo>
                    <a:pt x="6" y="0"/>
                    <a:pt x="6" y="0"/>
                    <a:pt x="6" y="0"/>
                  </a:cubicBezTo>
                  <a:cubicBezTo>
                    <a:pt x="3" y="0"/>
                    <a:pt x="3" y="0"/>
                    <a:pt x="3" y="0"/>
                  </a:cubicBezTo>
                  <a:cubicBezTo>
                    <a:pt x="2" y="0"/>
                    <a:pt x="1" y="0"/>
                    <a:pt x="1" y="1"/>
                  </a:cubicBezTo>
                  <a:cubicBezTo>
                    <a:pt x="0" y="2"/>
                    <a:pt x="1" y="3"/>
                    <a:pt x="1" y="4"/>
                  </a:cubicBezTo>
                  <a:cubicBezTo>
                    <a:pt x="61" y="58"/>
                    <a:pt x="61" y="58"/>
                    <a:pt x="61" y="58"/>
                  </a:cubicBezTo>
                  <a:cubicBezTo>
                    <a:pt x="61" y="59"/>
                    <a:pt x="62" y="59"/>
                    <a:pt x="62" y="59"/>
                  </a:cubicBezTo>
                  <a:cubicBezTo>
                    <a:pt x="63" y="59"/>
                    <a:pt x="64" y="59"/>
                    <a:pt x="64" y="58"/>
                  </a:cubicBezTo>
                  <a:cubicBezTo>
                    <a:pt x="124" y="4"/>
                    <a:pt x="124" y="4"/>
                    <a:pt x="124" y="4"/>
                  </a:cubicBezTo>
                  <a:cubicBezTo>
                    <a:pt x="124" y="3"/>
                    <a:pt x="124" y="2"/>
                    <a:pt x="124" y="1"/>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70" name="Oval 98"/>
            <p:cNvSpPr>
              <a:spLocks noChangeArrowheads="1"/>
            </p:cNvSpPr>
            <p:nvPr/>
          </p:nvSpPr>
          <p:spPr bwMode="auto">
            <a:xfrm>
              <a:off x="6583577" y="3576007"/>
              <a:ext cx="473142" cy="47314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71" name="Freeform 99"/>
            <p:cNvSpPr/>
            <p:nvPr/>
          </p:nvSpPr>
          <p:spPr bwMode="auto">
            <a:xfrm>
              <a:off x="6704550" y="3828708"/>
              <a:ext cx="232987" cy="63623"/>
            </a:xfrm>
            <a:custGeom>
              <a:avLst/>
              <a:gdLst>
                <a:gd name="T0" fmla="*/ 0 w 260"/>
                <a:gd name="T1" fmla="*/ 0 h 71"/>
                <a:gd name="T2" fmla="*/ 0 w 260"/>
                <a:gd name="T3" fmla="*/ 71 h 71"/>
                <a:gd name="T4" fmla="*/ 260 w 260"/>
                <a:gd name="T5" fmla="*/ 71 h 71"/>
                <a:gd name="T6" fmla="*/ 260 w 260"/>
                <a:gd name="T7" fmla="*/ 0 h 71"/>
              </a:gdLst>
              <a:ahLst/>
              <a:cxnLst>
                <a:cxn ang="0">
                  <a:pos x="T0" y="T1"/>
                </a:cxn>
                <a:cxn ang="0">
                  <a:pos x="T2" y="T3"/>
                </a:cxn>
                <a:cxn ang="0">
                  <a:pos x="T4" y="T5"/>
                </a:cxn>
                <a:cxn ang="0">
                  <a:pos x="T6" y="T7"/>
                </a:cxn>
              </a:cxnLst>
              <a:rect l="0" t="0" r="r" b="b"/>
              <a:pathLst>
                <a:path w="260" h="71">
                  <a:moveTo>
                    <a:pt x="0" y="0"/>
                  </a:moveTo>
                  <a:lnTo>
                    <a:pt x="0" y="71"/>
                  </a:lnTo>
                  <a:lnTo>
                    <a:pt x="260" y="71"/>
                  </a:lnTo>
                  <a:lnTo>
                    <a:pt x="260" y="0"/>
                  </a:ln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72" name="Freeform 100"/>
            <p:cNvSpPr/>
            <p:nvPr/>
          </p:nvSpPr>
          <p:spPr bwMode="auto">
            <a:xfrm>
              <a:off x="6753836" y="3699670"/>
              <a:ext cx="135311" cy="158610"/>
            </a:xfrm>
            <a:custGeom>
              <a:avLst/>
              <a:gdLst>
                <a:gd name="T0" fmla="*/ 49 w 64"/>
                <a:gd name="T1" fmla="*/ 39 h 75"/>
                <a:gd name="T2" fmla="*/ 49 w 64"/>
                <a:gd name="T3" fmla="*/ 1 h 75"/>
                <a:gd name="T4" fmla="*/ 48 w 64"/>
                <a:gd name="T5" fmla="*/ 0 h 75"/>
                <a:gd name="T6" fmla="*/ 16 w 64"/>
                <a:gd name="T7" fmla="*/ 0 h 75"/>
                <a:gd name="T8" fmla="*/ 14 w 64"/>
                <a:gd name="T9" fmla="*/ 1 h 75"/>
                <a:gd name="T10" fmla="*/ 14 w 64"/>
                <a:gd name="T11" fmla="*/ 39 h 75"/>
                <a:gd name="T12" fmla="*/ 12 w 64"/>
                <a:gd name="T13" fmla="*/ 41 h 75"/>
                <a:gd name="T14" fmla="*/ 2 w 64"/>
                <a:gd name="T15" fmla="*/ 39 h 75"/>
                <a:gd name="T16" fmla="*/ 1 w 64"/>
                <a:gd name="T17" fmla="*/ 42 h 75"/>
                <a:gd name="T18" fmla="*/ 31 w 64"/>
                <a:gd name="T19" fmla="*/ 75 h 75"/>
                <a:gd name="T20" fmla="*/ 33 w 64"/>
                <a:gd name="T21" fmla="*/ 75 h 75"/>
                <a:gd name="T22" fmla="*/ 63 w 64"/>
                <a:gd name="T23" fmla="*/ 42 h 75"/>
                <a:gd name="T24" fmla="*/ 61 w 64"/>
                <a:gd name="T25" fmla="*/ 39 h 75"/>
                <a:gd name="T26" fmla="*/ 51 w 64"/>
                <a:gd name="T27" fmla="*/ 41 h 75"/>
                <a:gd name="T28" fmla="*/ 49 w 64"/>
                <a:gd name="T29"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5">
                  <a:moveTo>
                    <a:pt x="49" y="39"/>
                  </a:moveTo>
                  <a:cubicBezTo>
                    <a:pt x="49" y="1"/>
                    <a:pt x="49" y="1"/>
                    <a:pt x="49" y="1"/>
                  </a:cubicBezTo>
                  <a:cubicBezTo>
                    <a:pt x="49" y="0"/>
                    <a:pt x="49" y="0"/>
                    <a:pt x="48" y="0"/>
                  </a:cubicBezTo>
                  <a:cubicBezTo>
                    <a:pt x="16" y="0"/>
                    <a:pt x="16" y="0"/>
                    <a:pt x="16" y="0"/>
                  </a:cubicBezTo>
                  <a:cubicBezTo>
                    <a:pt x="15" y="0"/>
                    <a:pt x="14" y="0"/>
                    <a:pt x="14" y="1"/>
                  </a:cubicBezTo>
                  <a:cubicBezTo>
                    <a:pt x="14" y="39"/>
                    <a:pt x="14" y="39"/>
                    <a:pt x="14" y="39"/>
                  </a:cubicBezTo>
                  <a:cubicBezTo>
                    <a:pt x="14" y="40"/>
                    <a:pt x="13" y="41"/>
                    <a:pt x="12" y="41"/>
                  </a:cubicBezTo>
                  <a:cubicBezTo>
                    <a:pt x="2" y="39"/>
                    <a:pt x="2" y="39"/>
                    <a:pt x="2" y="39"/>
                  </a:cubicBezTo>
                  <a:cubicBezTo>
                    <a:pt x="1" y="39"/>
                    <a:pt x="0" y="41"/>
                    <a:pt x="1" y="42"/>
                  </a:cubicBezTo>
                  <a:cubicBezTo>
                    <a:pt x="31" y="75"/>
                    <a:pt x="31" y="75"/>
                    <a:pt x="31" y="75"/>
                  </a:cubicBezTo>
                  <a:cubicBezTo>
                    <a:pt x="31" y="75"/>
                    <a:pt x="32" y="75"/>
                    <a:pt x="33" y="75"/>
                  </a:cubicBezTo>
                  <a:cubicBezTo>
                    <a:pt x="63" y="42"/>
                    <a:pt x="63" y="42"/>
                    <a:pt x="63" y="42"/>
                  </a:cubicBezTo>
                  <a:cubicBezTo>
                    <a:pt x="64" y="41"/>
                    <a:pt x="63" y="39"/>
                    <a:pt x="61" y="39"/>
                  </a:cubicBezTo>
                  <a:cubicBezTo>
                    <a:pt x="51" y="41"/>
                    <a:pt x="51" y="41"/>
                    <a:pt x="51" y="41"/>
                  </a:cubicBezTo>
                  <a:cubicBezTo>
                    <a:pt x="50" y="41"/>
                    <a:pt x="49" y="40"/>
                    <a:pt x="4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3" name="Oval 101"/>
            <p:cNvSpPr>
              <a:spLocks noChangeArrowheads="1"/>
            </p:cNvSpPr>
            <p:nvPr/>
          </p:nvSpPr>
          <p:spPr bwMode="auto">
            <a:xfrm>
              <a:off x="5814721" y="2364477"/>
              <a:ext cx="703440" cy="703441"/>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74" name="Freeform 102"/>
            <p:cNvSpPr/>
            <p:nvPr/>
          </p:nvSpPr>
          <p:spPr bwMode="auto">
            <a:xfrm>
              <a:off x="6056669" y="2489035"/>
              <a:ext cx="222233" cy="120974"/>
            </a:xfrm>
            <a:custGeom>
              <a:avLst/>
              <a:gdLst>
                <a:gd name="T0" fmla="*/ 18 w 105"/>
                <a:gd name="T1" fmla="*/ 57 h 57"/>
                <a:gd name="T2" fmla="*/ 18 w 105"/>
                <a:gd name="T3" fmla="*/ 53 h 57"/>
                <a:gd name="T4" fmla="*/ 52 w 105"/>
                <a:gd name="T5" fmla="*/ 19 h 57"/>
                <a:gd name="T6" fmla="*/ 86 w 105"/>
                <a:gd name="T7" fmla="*/ 53 h 57"/>
                <a:gd name="T8" fmla="*/ 86 w 105"/>
                <a:gd name="T9" fmla="*/ 57 h 57"/>
                <a:gd name="T10" fmla="*/ 105 w 105"/>
                <a:gd name="T11" fmla="*/ 57 h 57"/>
                <a:gd name="T12" fmla="*/ 105 w 105"/>
                <a:gd name="T13" fmla="*/ 53 h 57"/>
                <a:gd name="T14" fmla="*/ 52 w 105"/>
                <a:gd name="T15" fmla="*/ 0 h 57"/>
                <a:gd name="T16" fmla="*/ 0 w 105"/>
                <a:gd name="T17" fmla="*/ 53 h 57"/>
                <a:gd name="T18" fmla="*/ 0 w 105"/>
                <a:gd name="T19" fmla="*/ 57 h 57"/>
                <a:gd name="T20" fmla="*/ 18 w 10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57">
                  <a:moveTo>
                    <a:pt x="18" y="57"/>
                  </a:moveTo>
                  <a:cubicBezTo>
                    <a:pt x="18" y="53"/>
                    <a:pt x="18" y="53"/>
                    <a:pt x="18" y="53"/>
                  </a:cubicBezTo>
                  <a:cubicBezTo>
                    <a:pt x="18" y="34"/>
                    <a:pt x="33" y="19"/>
                    <a:pt x="52" y="19"/>
                  </a:cubicBezTo>
                  <a:cubicBezTo>
                    <a:pt x="71" y="19"/>
                    <a:pt x="86" y="34"/>
                    <a:pt x="86" y="53"/>
                  </a:cubicBezTo>
                  <a:cubicBezTo>
                    <a:pt x="86" y="57"/>
                    <a:pt x="86" y="57"/>
                    <a:pt x="86" y="57"/>
                  </a:cubicBezTo>
                  <a:cubicBezTo>
                    <a:pt x="105" y="57"/>
                    <a:pt x="105" y="57"/>
                    <a:pt x="105" y="57"/>
                  </a:cubicBezTo>
                  <a:cubicBezTo>
                    <a:pt x="105" y="53"/>
                    <a:pt x="105" y="53"/>
                    <a:pt x="105" y="53"/>
                  </a:cubicBezTo>
                  <a:cubicBezTo>
                    <a:pt x="105" y="24"/>
                    <a:pt x="81" y="0"/>
                    <a:pt x="52" y="0"/>
                  </a:cubicBezTo>
                  <a:cubicBezTo>
                    <a:pt x="23" y="0"/>
                    <a:pt x="0" y="24"/>
                    <a:pt x="0" y="53"/>
                  </a:cubicBezTo>
                  <a:cubicBezTo>
                    <a:pt x="0" y="57"/>
                    <a:pt x="0" y="57"/>
                    <a:pt x="0" y="57"/>
                  </a:cubicBezTo>
                  <a:lnTo>
                    <a:pt x="18"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5" name="Freeform 103"/>
            <p:cNvSpPr>
              <a:spLocks noEditPoints="1"/>
            </p:cNvSpPr>
            <p:nvPr/>
          </p:nvSpPr>
          <p:spPr bwMode="auto">
            <a:xfrm>
              <a:off x="5986773" y="2637788"/>
              <a:ext cx="362025" cy="251805"/>
            </a:xfrm>
            <a:custGeom>
              <a:avLst/>
              <a:gdLst>
                <a:gd name="T0" fmla="*/ 161 w 171"/>
                <a:gd name="T1" fmla="*/ 0 h 119"/>
                <a:gd name="T2" fmla="*/ 10 w 171"/>
                <a:gd name="T3" fmla="*/ 0 h 119"/>
                <a:gd name="T4" fmla="*/ 0 w 171"/>
                <a:gd name="T5" fmla="*/ 10 h 119"/>
                <a:gd name="T6" fmla="*/ 0 w 171"/>
                <a:gd name="T7" fmla="*/ 109 h 119"/>
                <a:gd name="T8" fmla="*/ 10 w 171"/>
                <a:gd name="T9" fmla="*/ 119 h 119"/>
                <a:gd name="T10" fmla="*/ 161 w 171"/>
                <a:gd name="T11" fmla="*/ 119 h 119"/>
                <a:gd name="T12" fmla="*/ 171 w 171"/>
                <a:gd name="T13" fmla="*/ 109 h 119"/>
                <a:gd name="T14" fmla="*/ 171 w 171"/>
                <a:gd name="T15" fmla="*/ 10 h 119"/>
                <a:gd name="T16" fmla="*/ 161 w 171"/>
                <a:gd name="T17" fmla="*/ 0 h 119"/>
                <a:gd name="T18" fmla="*/ 96 w 171"/>
                <a:gd name="T19" fmla="*/ 54 h 119"/>
                <a:gd name="T20" fmla="*/ 96 w 171"/>
                <a:gd name="T21" fmla="*/ 89 h 119"/>
                <a:gd name="T22" fmla="*/ 85 w 171"/>
                <a:gd name="T23" fmla="*/ 101 h 119"/>
                <a:gd name="T24" fmla="*/ 74 w 171"/>
                <a:gd name="T25" fmla="*/ 89 h 119"/>
                <a:gd name="T26" fmla="*/ 74 w 171"/>
                <a:gd name="T27" fmla="*/ 54 h 119"/>
                <a:gd name="T28" fmla="*/ 66 w 171"/>
                <a:gd name="T29" fmla="*/ 38 h 119"/>
                <a:gd name="T30" fmla="*/ 85 w 171"/>
                <a:gd name="T31" fmla="*/ 18 h 119"/>
                <a:gd name="T32" fmla="*/ 105 w 171"/>
                <a:gd name="T33" fmla="*/ 38 h 119"/>
                <a:gd name="T34" fmla="*/ 96 w 171"/>
                <a:gd name="T35" fmla="*/ 5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19">
                  <a:moveTo>
                    <a:pt x="161" y="0"/>
                  </a:moveTo>
                  <a:cubicBezTo>
                    <a:pt x="10" y="0"/>
                    <a:pt x="10" y="0"/>
                    <a:pt x="10" y="0"/>
                  </a:cubicBezTo>
                  <a:cubicBezTo>
                    <a:pt x="4" y="0"/>
                    <a:pt x="0" y="5"/>
                    <a:pt x="0" y="10"/>
                  </a:cubicBezTo>
                  <a:cubicBezTo>
                    <a:pt x="0" y="109"/>
                    <a:pt x="0" y="109"/>
                    <a:pt x="0" y="109"/>
                  </a:cubicBezTo>
                  <a:cubicBezTo>
                    <a:pt x="0" y="114"/>
                    <a:pt x="4" y="119"/>
                    <a:pt x="10" y="119"/>
                  </a:cubicBezTo>
                  <a:cubicBezTo>
                    <a:pt x="161" y="119"/>
                    <a:pt x="161" y="119"/>
                    <a:pt x="161" y="119"/>
                  </a:cubicBezTo>
                  <a:cubicBezTo>
                    <a:pt x="166" y="119"/>
                    <a:pt x="171" y="114"/>
                    <a:pt x="171" y="109"/>
                  </a:cubicBezTo>
                  <a:cubicBezTo>
                    <a:pt x="171" y="10"/>
                    <a:pt x="171" y="10"/>
                    <a:pt x="171" y="10"/>
                  </a:cubicBezTo>
                  <a:cubicBezTo>
                    <a:pt x="171" y="5"/>
                    <a:pt x="166" y="0"/>
                    <a:pt x="161" y="0"/>
                  </a:cubicBezTo>
                  <a:close/>
                  <a:moveTo>
                    <a:pt x="96" y="54"/>
                  </a:moveTo>
                  <a:cubicBezTo>
                    <a:pt x="96" y="89"/>
                    <a:pt x="96" y="89"/>
                    <a:pt x="96" y="89"/>
                  </a:cubicBezTo>
                  <a:cubicBezTo>
                    <a:pt x="96" y="96"/>
                    <a:pt x="91" y="101"/>
                    <a:pt x="85" y="101"/>
                  </a:cubicBezTo>
                  <a:cubicBezTo>
                    <a:pt x="79" y="101"/>
                    <a:pt x="74" y="96"/>
                    <a:pt x="74" y="89"/>
                  </a:cubicBezTo>
                  <a:cubicBezTo>
                    <a:pt x="74" y="54"/>
                    <a:pt x="74" y="54"/>
                    <a:pt x="74" y="54"/>
                  </a:cubicBezTo>
                  <a:cubicBezTo>
                    <a:pt x="69" y="51"/>
                    <a:pt x="66" y="45"/>
                    <a:pt x="66" y="38"/>
                  </a:cubicBezTo>
                  <a:cubicBezTo>
                    <a:pt x="66" y="27"/>
                    <a:pt x="74" y="18"/>
                    <a:pt x="85" y="18"/>
                  </a:cubicBezTo>
                  <a:cubicBezTo>
                    <a:pt x="96" y="18"/>
                    <a:pt x="105" y="27"/>
                    <a:pt x="105" y="38"/>
                  </a:cubicBezTo>
                  <a:cubicBezTo>
                    <a:pt x="105" y="45"/>
                    <a:pt x="102" y="51"/>
                    <a:pt x="96" y="54"/>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76" name="Freeform 104"/>
            <p:cNvSpPr/>
            <p:nvPr/>
          </p:nvSpPr>
          <p:spPr bwMode="auto">
            <a:xfrm>
              <a:off x="7518211" y="1961231"/>
              <a:ext cx="534077" cy="534077"/>
            </a:xfrm>
            <a:custGeom>
              <a:avLst/>
              <a:gdLst>
                <a:gd name="T0" fmla="*/ 236 w 252"/>
                <a:gd name="T1" fmla="*/ 97 h 252"/>
                <a:gd name="T2" fmla="*/ 156 w 252"/>
                <a:gd name="T3" fmla="*/ 236 h 252"/>
                <a:gd name="T4" fmla="*/ 16 w 252"/>
                <a:gd name="T5" fmla="*/ 156 h 252"/>
                <a:gd name="T6" fmla="*/ 97 w 252"/>
                <a:gd name="T7" fmla="*/ 16 h 252"/>
                <a:gd name="T8" fmla="*/ 236 w 252"/>
                <a:gd name="T9" fmla="*/ 97 h 252"/>
              </a:gdLst>
              <a:ahLst/>
              <a:cxnLst>
                <a:cxn ang="0">
                  <a:pos x="T0" y="T1"/>
                </a:cxn>
                <a:cxn ang="0">
                  <a:pos x="T2" y="T3"/>
                </a:cxn>
                <a:cxn ang="0">
                  <a:pos x="T4" y="T5"/>
                </a:cxn>
                <a:cxn ang="0">
                  <a:pos x="T6" y="T7"/>
                </a:cxn>
                <a:cxn ang="0">
                  <a:pos x="T8" y="T9"/>
                </a:cxn>
              </a:cxnLst>
              <a:rect l="0" t="0" r="r" b="b"/>
              <a:pathLst>
                <a:path w="252" h="252">
                  <a:moveTo>
                    <a:pt x="236" y="97"/>
                  </a:moveTo>
                  <a:cubicBezTo>
                    <a:pt x="252" y="157"/>
                    <a:pt x="216" y="220"/>
                    <a:pt x="156" y="236"/>
                  </a:cubicBezTo>
                  <a:cubicBezTo>
                    <a:pt x="95" y="252"/>
                    <a:pt x="33" y="216"/>
                    <a:pt x="16" y="156"/>
                  </a:cubicBezTo>
                  <a:cubicBezTo>
                    <a:pt x="0" y="95"/>
                    <a:pt x="36" y="33"/>
                    <a:pt x="97" y="16"/>
                  </a:cubicBezTo>
                  <a:cubicBezTo>
                    <a:pt x="157" y="0"/>
                    <a:pt x="220" y="36"/>
                    <a:pt x="236" y="97"/>
                  </a:cubicBezTo>
                  <a:close/>
                </a:path>
              </a:pathLst>
            </a:custGeom>
            <a:solidFill>
              <a:srgbClr val="385424"/>
            </a:solidFill>
            <a:ln>
              <a:noFill/>
            </a:ln>
          </p:spPr>
          <p:txBody>
            <a:bodyPr vert="horz" wrap="square" lIns="91440" tIns="45720" rIns="91440" bIns="45720" numCol="1" anchor="t" anchorCtr="0" compatLnSpc="1"/>
            <a:lstStyle/>
            <a:p>
              <a:endParaRPr lang="en-GB"/>
            </a:p>
          </p:txBody>
        </p:sp>
        <p:sp>
          <p:nvSpPr>
            <p:cNvPr id="277" name="Freeform 105"/>
            <p:cNvSpPr>
              <a:spLocks noEditPoints="1"/>
            </p:cNvSpPr>
            <p:nvPr/>
          </p:nvSpPr>
          <p:spPr bwMode="auto">
            <a:xfrm>
              <a:off x="7647250" y="2071451"/>
              <a:ext cx="277792" cy="265246"/>
            </a:xfrm>
            <a:custGeom>
              <a:avLst/>
              <a:gdLst>
                <a:gd name="T0" fmla="*/ 121 w 131"/>
                <a:gd name="T1" fmla="*/ 46 h 125"/>
                <a:gd name="T2" fmla="*/ 99 w 131"/>
                <a:gd name="T3" fmla="*/ 46 h 125"/>
                <a:gd name="T4" fmla="*/ 97 w 131"/>
                <a:gd name="T5" fmla="*/ 10 h 125"/>
                <a:gd name="T6" fmla="*/ 86 w 131"/>
                <a:gd name="T7" fmla="*/ 0 h 125"/>
                <a:gd name="T8" fmla="*/ 74 w 131"/>
                <a:gd name="T9" fmla="*/ 17 h 125"/>
                <a:gd name="T10" fmla="*/ 63 w 131"/>
                <a:gd name="T11" fmla="*/ 49 h 125"/>
                <a:gd name="T12" fmla="*/ 42 w 131"/>
                <a:gd name="T13" fmla="*/ 56 h 125"/>
                <a:gd name="T14" fmla="*/ 41 w 131"/>
                <a:gd name="T15" fmla="*/ 49 h 125"/>
                <a:gd name="T16" fmla="*/ 0 w 131"/>
                <a:gd name="T17" fmla="*/ 51 h 125"/>
                <a:gd name="T18" fmla="*/ 2 w 131"/>
                <a:gd name="T19" fmla="*/ 122 h 125"/>
                <a:gd name="T20" fmla="*/ 42 w 131"/>
                <a:gd name="T21" fmla="*/ 121 h 125"/>
                <a:gd name="T22" fmla="*/ 58 w 131"/>
                <a:gd name="T23" fmla="*/ 116 h 125"/>
                <a:gd name="T24" fmla="*/ 59 w 131"/>
                <a:gd name="T25" fmla="*/ 116 h 125"/>
                <a:gd name="T26" fmla="*/ 65 w 131"/>
                <a:gd name="T27" fmla="*/ 117 h 125"/>
                <a:gd name="T28" fmla="*/ 118 w 131"/>
                <a:gd name="T29" fmla="*/ 125 h 125"/>
                <a:gd name="T30" fmla="*/ 130 w 131"/>
                <a:gd name="T31" fmla="*/ 110 h 125"/>
                <a:gd name="T32" fmla="*/ 130 w 131"/>
                <a:gd name="T33" fmla="*/ 53 h 125"/>
                <a:gd name="T34" fmla="*/ 81 w 131"/>
                <a:gd name="T35" fmla="*/ 116 h 125"/>
                <a:gd name="T36" fmla="*/ 42 w 131"/>
                <a:gd name="T37" fmla="*/ 109 h 125"/>
                <a:gd name="T38" fmla="*/ 56 w 131"/>
                <a:gd name="T39" fmla="*/ 65 h 125"/>
                <a:gd name="T40" fmla="*/ 75 w 131"/>
                <a:gd name="T41" fmla="*/ 36 h 125"/>
                <a:gd name="T42" fmla="*/ 82 w 131"/>
                <a:gd name="T43" fmla="*/ 14 h 125"/>
                <a:gd name="T44" fmla="*/ 88 w 131"/>
                <a:gd name="T45" fmla="*/ 7 h 125"/>
                <a:gd name="T46" fmla="*/ 89 w 131"/>
                <a:gd name="T47" fmla="*/ 9 h 125"/>
                <a:gd name="T48" fmla="*/ 90 w 131"/>
                <a:gd name="T49" fmla="*/ 52 h 125"/>
                <a:gd name="T50" fmla="*/ 121 w 131"/>
                <a:gd name="T51" fmla="*/ 53 h 125"/>
                <a:gd name="T52" fmla="*/ 121 w 131"/>
                <a:gd name="T53" fmla="*/ 53 h 125"/>
                <a:gd name="T54" fmla="*/ 123 w 131"/>
                <a:gd name="T55" fmla="*/ 54 h 125"/>
                <a:gd name="T56" fmla="*/ 116 w 131"/>
                <a:gd name="T57" fmla="*/ 69 h 125"/>
                <a:gd name="T58" fmla="*/ 123 w 131"/>
                <a:gd name="T59" fmla="*/ 83 h 125"/>
                <a:gd name="T60" fmla="*/ 123 w 131"/>
                <a:gd name="T61" fmla="*/ 92 h 125"/>
                <a:gd name="T62" fmla="*/ 116 w 131"/>
                <a:gd name="T63" fmla="*/ 105 h 125"/>
                <a:gd name="T64" fmla="*/ 121 w 131"/>
                <a:gd name="T65" fmla="*/ 1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 h="125">
                  <a:moveTo>
                    <a:pt x="130" y="53"/>
                  </a:moveTo>
                  <a:cubicBezTo>
                    <a:pt x="130" y="49"/>
                    <a:pt x="126" y="46"/>
                    <a:pt x="121" y="46"/>
                  </a:cubicBezTo>
                  <a:cubicBezTo>
                    <a:pt x="121" y="46"/>
                    <a:pt x="121" y="46"/>
                    <a:pt x="120" y="46"/>
                  </a:cubicBezTo>
                  <a:cubicBezTo>
                    <a:pt x="99" y="46"/>
                    <a:pt x="99" y="46"/>
                    <a:pt x="99" y="46"/>
                  </a:cubicBezTo>
                  <a:cubicBezTo>
                    <a:pt x="98" y="46"/>
                    <a:pt x="97" y="46"/>
                    <a:pt x="97" y="45"/>
                  </a:cubicBezTo>
                  <a:cubicBezTo>
                    <a:pt x="97" y="10"/>
                    <a:pt x="97" y="10"/>
                    <a:pt x="97" y="10"/>
                  </a:cubicBezTo>
                  <a:cubicBezTo>
                    <a:pt x="97" y="9"/>
                    <a:pt x="97" y="5"/>
                    <a:pt x="95" y="3"/>
                  </a:cubicBezTo>
                  <a:cubicBezTo>
                    <a:pt x="93" y="1"/>
                    <a:pt x="91" y="0"/>
                    <a:pt x="86" y="0"/>
                  </a:cubicBezTo>
                  <a:cubicBezTo>
                    <a:pt x="79" y="1"/>
                    <a:pt x="77" y="7"/>
                    <a:pt x="76" y="12"/>
                  </a:cubicBezTo>
                  <a:cubicBezTo>
                    <a:pt x="75" y="13"/>
                    <a:pt x="75" y="15"/>
                    <a:pt x="74" y="17"/>
                  </a:cubicBezTo>
                  <a:cubicBezTo>
                    <a:pt x="72" y="21"/>
                    <a:pt x="70" y="28"/>
                    <a:pt x="68" y="34"/>
                  </a:cubicBezTo>
                  <a:cubicBezTo>
                    <a:pt x="66" y="40"/>
                    <a:pt x="65" y="46"/>
                    <a:pt x="63" y="49"/>
                  </a:cubicBezTo>
                  <a:cubicBezTo>
                    <a:pt x="61" y="53"/>
                    <a:pt x="56" y="56"/>
                    <a:pt x="55" y="56"/>
                  </a:cubicBezTo>
                  <a:cubicBezTo>
                    <a:pt x="42" y="56"/>
                    <a:pt x="42" y="56"/>
                    <a:pt x="42" y="56"/>
                  </a:cubicBezTo>
                  <a:cubicBezTo>
                    <a:pt x="42" y="51"/>
                    <a:pt x="42" y="51"/>
                    <a:pt x="42" y="51"/>
                  </a:cubicBezTo>
                  <a:cubicBezTo>
                    <a:pt x="42" y="50"/>
                    <a:pt x="42" y="49"/>
                    <a:pt x="41" y="49"/>
                  </a:cubicBezTo>
                  <a:cubicBezTo>
                    <a:pt x="2" y="49"/>
                    <a:pt x="2" y="49"/>
                    <a:pt x="2" y="49"/>
                  </a:cubicBezTo>
                  <a:cubicBezTo>
                    <a:pt x="1" y="49"/>
                    <a:pt x="0" y="50"/>
                    <a:pt x="0" y="51"/>
                  </a:cubicBezTo>
                  <a:cubicBezTo>
                    <a:pt x="0" y="121"/>
                    <a:pt x="0" y="121"/>
                    <a:pt x="0" y="121"/>
                  </a:cubicBezTo>
                  <a:cubicBezTo>
                    <a:pt x="0" y="121"/>
                    <a:pt x="1" y="122"/>
                    <a:pt x="2" y="122"/>
                  </a:cubicBezTo>
                  <a:cubicBezTo>
                    <a:pt x="41" y="122"/>
                    <a:pt x="41" y="122"/>
                    <a:pt x="41" y="122"/>
                  </a:cubicBezTo>
                  <a:cubicBezTo>
                    <a:pt x="42" y="122"/>
                    <a:pt x="42" y="121"/>
                    <a:pt x="42" y="121"/>
                  </a:cubicBezTo>
                  <a:cubicBezTo>
                    <a:pt x="42" y="116"/>
                    <a:pt x="42" y="116"/>
                    <a:pt x="42" y="116"/>
                  </a:cubicBezTo>
                  <a:cubicBezTo>
                    <a:pt x="58" y="116"/>
                    <a:pt x="58" y="116"/>
                    <a:pt x="58" y="116"/>
                  </a:cubicBezTo>
                  <a:cubicBezTo>
                    <a:pt x="59" y="116"/>
                    <a:pt x="59" y="116"/>
                    <a:pt x="59" y="116"/>
                  </a:cubicBezTo>
                  <a:cubicBezTo>
                    <a:pt x="59" y="116"/>
                    <a:pt x="59" y="116"/>
                    <a:pt x="59" y="116"/>
                  </a:cubicBezTo>
                  <a:cubicBezTo>
                    <a:pt x="59" y="116"/>
                    <a:pt x="59" y="116"/>
                    <a:pt x="59" y="116"/>
                  </a:cubicBezTo>
                  <a:cubicBezTo>
                    <a:pt x="60" y="116"/>
                    <a:pt x="62" y="116"/>
                    <a:pt x="65" y="117"/>
                  </a:cubicBezTo>
                  <a:cubicBezTo>
                    <a:pt x="68" y="118"/>
                    <a:pt x="75" y="123"/>
                    <a:pt x="77" y="124"/>
                  </a:cubicBezTo>
                  <a:cubicBezTo>
                    <a:pt x="118" y="125"/>
                    <a:pt x="118" y="125"/>
                    <a:pt x="118" y="125"/>
                  </a:cubicBezTo>
                  <a:cubicBezTo>
                    <a:pt x="118" y="124"/>
                    <a:pt x="122" y="123"/>
                    <a:pt x="126" y="120"/>
                  </a:cubicBezTo>
                  <a:cubicBezTo>
                    <a:pt x="130" y="116"/>
                    <a:pt x="130" y="111"/>
                    <a:pt x="130" y="110"/>
                  </a:cubicBezTo>
                  <a:cubicBezTo>
                    <a:pt x="130" y="110"/>
                    <a:pt x="130" y="110"/>
                    <a:pt x="130" y="110"/>
                  </a:cubicBezTo>
                  <a:cubicBezTo>
                    <a:pt x="130" y="108"/>
                    <a:pt x="131" y="58"/>
                    <a:pt x="130" y="53"/>
                  </a:cubicBezTo>
                  <a:close/>
                  <a:moveTo>
                    <a:pt x="116" y="116"/>
                  </a:moveTo>
                  <a:cubicBezTo>
                    <a:pt x="81" y="116"/>
                    <a:pt x="81" y="116"/>
                    <a:pt x="81" y="116"/>
                  </a:cubicBezTo>
                  <a:cubicBezTo>
                    <a:pt x="78" y="116"/>
                    <a:pt x="71" y="111"/>
                    <a:pt x="67" y="110"/>
                  </a:cubicBezTo>
                  <a:cubicBezTo>
                    <a:pt x="62" y="109"/>
                    <a:pt x="42" y="109"/>
                    <a:pt x="42" y="109"/>
                  </a:cubicBezTo>
                  <a:cubicBezTo>
                    <a:pt x="42" y="65"/>
                    <a:pt x="42" y="65"/>
                    <a:pt x="42" y="65"/>
                  </a:cubicBezTo>
                  <a:cubicBezTo>
                    <a:pt x="56" y="65"/>
                    <a:pt x="56" y="65"/>
                    <a:pt x="56" y="65"/>
                  </a:cubicBezTo>
                  <a:cubicBezTo>
                    <a:pt x="56" y="65"/>
                    <a:pt x="66" y="60"/>
                    <a:pt x="70" y="52"/>
                  </a:cubicBezTo>
                  <a:cubicBezTo>
                    <a:pt x="71" y="49"/>
                    <a:pt x="73" y="43"/>
                    <a:pt x="75" y="36"/>
                  </a:cubicBezTo>
                  <a:cubicBezTo>
                    <a:pt x="77" y="30"/>
                    <a:pt x="79" y="23"/>
                    <a:pt x="80" y="20"/>
                  </a:cubicBezTo>
                  <a:cubicBezTo>
                    <a:pt x="81" y="18"/>
                    <a:pt x="82" y="16"/>
                    <a:pt x="82" y="14"/>
                  </a:cubicBezTo>
                  <a:cubicBezTo>
                    <a:pt x="84" y="9"/>
                    <a:pt x="85" y="7"/>
                    <a:pt x="87" y="7"/>
                  </a:cubicBezTo>
                  <a:cubicBezTo>
                    <a:pt x="87" y="7"/>
                    <a:pt x="87" y="7"/>
                    <a:pt x="88" y="7"/>
                  </a:cubicBezTo>
                  <a:cubicBezTo>
                    <a:pt x="88" y="7"/>
                    <a:pt x="89" y="7"/>
                    <a:pt x="89" y="7"/>
                  </a:cubicBezTo>
                  <a:cubicBezTo>
                    <a:pt x="89" y="8"/>
                    <a:pt x="89" y="9"/>
                    <a:pt x="89" y="9"/>
                  </a:cubicBezTo>
                  <a:cubicBezTo>
                    <a:pt x="89" y="51"/>
                    <a:pt x="89" y="51"/>
                    <a:pt x="89" y="51"/>
                  </a:cubicBezTo>
                  <a:cubicBezTo>
                    <a:pt x="89" y="51"/>
                    <a:pt x="90" y="52"/>
                    <a:pt x="90" y="52"/>
                  </a:cubicBezTo>
                  <a:cubicBezTo>
                    <a:pt x="90" y="52"/>
                    <a:pt x="91" y="53"/>
                    <a:pt x="91" y="53"/>
                  </a:cubicBezTo>
                  <a:cubicBezTo>
                    <a:pt x="121" y="53"/>
                    <a:pt x="121" y="53"/>
                    <a:pt x="121" y="53"/>
                  </a:cubicBezTo>
                  <a:cubicBezTo>
                    <a:pt x="121" y="53"/>
                    <a:pt x="121" y="53"/>
                    <a:pt x="121" y="53"/>
                  </a:cubicBezTo>
                  <a:cubicBezTo>
                    <a:pt x="121" y="53"/>
                    <a:pt x="121" y="53"/>
                    <a:pt x="121" y="53"/>
                  </a:cubicBezTo>
                  <a:cubicBezTo>
                    <a:pt x="122" y="53"/>
                    <a:pt x="123" y="53"/>
                    <a:pt x="123" y="53"/>
                  </a:cubicBezTo>
                  <a:cubicBezTo>
                    <a:pt x="123" y="53"/>
                    <a:pt x="123" y="53"/>
                    <a:pt x="123" y="54"/>
                  </a:cubicBezTo>
                  <a:cubicBezTo>
                    <a:pt x="123" y="55"/>
                    <a:pt x="123" y="59"/>
                    <a:pt x="123" y="65"/>
                  </a:cubicBezTo>
                  <a:cubicBezTo>
                    <a:pt x="116" y="69"/>
                    <a:pt x="116" y="69"/>
                    <a:pt x="116" y="69"/>
                  </a:cubicBezTo>
                  <a:cubicBezTo>
                    <a:pt x="123" y="74"/>
                    <a:pt x="123" y="74"/>
                    <a:pt x="123" y="74"/>
                  </a:cubicBezTo>
                  <a:cubicBezTo>
                    <a:pt x="123" y="77"/>
                    <a:pt x="123" y="80"/>
                    <a:pt x="123" y="83"/>
                  </a:cubicBezTo>
                  <a:cubicBezTo>
                    <a:pt x="116" y="87"/>
                    <a:pt x="116" y="87"/>
                    <a:pt x="116" y="87"/>
                  </a:cubicBezTo>
                  <a:cubicBezTo>
                    <a:pt x="123" y="92"/>
                    <a:pt x="123" y="92"/>
                    <a:pt x="123" y="92"/>
                  </a:cubicBezTo>
                  <a:cubicBezTo>
                    <a:pt x="123" y="95"/>
                    <a:pt x="123" y="98"/>
                    <a:pt x="123" y="101"/>
                  </a:cubicBezTo>
                  <a:cubicBezTo>
                    <a:pt x="116" y="105"/>
                    <a:pt x="116" y="105"/>
                    <a:pt x="116" y="105"/>
                  </a:cubicBezTo>
                  <a:cubicBezTo>
                    <a:pt x="123" y="110"/>
                    <a:pt x="123" y="110"/>
                    <a:pt x="123" y="110"/>
                  </a:cubicBezTo>
                  <a:cubicBezTo>
                    <a:pt x="123" y="110"/>
                    <a:pt x="122" y="112"/>
                    <a:pt x="121" y="114"/>
                  </a:cubicBezTo>
                  <a:cubicBezTo>
                    <a:pt x="119" y="115"/>
                    <a:pt x="117" y="116"/>
                    <a:pt x="1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8" name="Oval 106"/>
            <p:cNvSpPr>
              <a:spLocks noChangeArrowheads="1"/>
            </p:cNvSpPr>
            <p:nvPr/>
          </p:nvSpPr>
          <p:spPr bwMode="auto">
            <a:xfrm>
              <a:off x="7247588" y="2800879"/>
              <a:ext cx="639817" cy="639817"/>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79" name="Line 107"/>
            <p:cNvSpPr>
              <a:spLocks noChangeShapeType="1"/>
            </p:cNvSpPr>
            <p:nvPr/>
          </p:nvSpPr>
          <p:spPr bwMode="auto">
            <a:xfrm>
              <a:off x="7567497" y="3101969"/>
              <a:ext cx="0" cy="0"/>
            </a:xfrm>
            <a:prstGeom prst="line">
              <a:avLst/>
            </a:prstGeom>
            <a:noFill/>
            <a:ln w="1905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80" name="Freeform 108"/>
            <p:cNvSpPr/>
            <p:nvPr/>
          </p:nvSpPr>
          <p:spPr bwMode="auto">
            <a:xfrm>
              <a:off x="7364082" y="2936190"/>
              <a:ext cx="406830" cy="369194"/>
            </a:xfrm>
            <a:custGeom>
              <a:avLst/>
              <a:gdLst>
                <a:gd name="T0" fmla="*/ 187 w 192"/>
                <a:gd name="T1" fmla="*/ 79 h 174"/>
                <a:gd name="T2" fmla="*/ 189 w 192"/>
                <a:gd name="T3" fmla="*/ 74 h 174"/>
                <a:gd name="T4" fmla="*/ 163 w 192"/>
                <a:gd name="T5" fmla="*/ 52 h 174"/>
                <a:gd name="T6" fmla="*/ 158 w 192"/>
                <a:gd name="T7" fmla="*/ 39 h 174"/>
                <a:gd name="T8" fmla="*/ 158 w 192"/>
                <a:gd name="T9" fmla="*/ 20 h 174"/>
                <a:gd name="T10" fmla="*/ 148 w 192"/>
                <a:gd name="T11" fmla="*/ 13 h 174"/>
                <a:gd name="T12" fmla="*/ 140 w 192"/>
                <a:gd name="T13" fmla="*/ 13 h 174"/>
                <a:gd name="T14" fmla="*/ 132 w 192"/>
                <a:gd name="T15" fmla="*/ 20 h 174"/>
                <a:gd name="T16" fmla="*/ 126 w 192"/>
                <a:gd name="T17" fmla="*/ 22 h 174"/>
                <a:gd name="T18" fmla="*/ 102 w 192"/>
                <a:gd name="T19" fmla="*/ 2 h 174"/>
                <a:gd name="T20" fmla="*/ 90 w 192"/>
                <a:gd name="T21" fmla="*/ 2 h 174"/>
                <a:gd name="T22" fmla="*/ 4 w 192"/>
                <a:gd name="T23" fmla="*/ 74 h 174"/>
                <a:gd name="T24" fmla="*/ 6 w 192"/>
                <a:gd name="T25" fmla="*/ 79 h 174"/>
                <a:gd name="T26" fmla="*/ 21 w 192"/>
                <a:gd name="T27" fmla="*/ 79 h 174"/>
                <a:gd name="T28" fmla="*/ 33 w 192"/>
                <a:gd name="T29" fmla="*/ 87 h 174"/>
                <a:gd name="T30" fmla="*/ 33 w 192"/>
                <a:gd name="T31" fmla="*/ 162 h 174"/>
                <a:gd name="T32" fmla="*/ 45 w 192"/>
                <a:gd name="T33" fmla="*/ 174 h 174"/>
                <a:gd name="T34" fmla="*/ 148 w 192"/>
                <a:gd name="T35" fmla="*/ 174 h 174"/>
                <a:gd name="T36" fmla="*/ 158 w 192"/>
                <a:gd name="T37" fmla="*/ 162 h 174"/>
                <a:gd name="T38" fmla="*/ 158 w 192"/>
                <a:gd name="T39" fmla="*/ 87 h 174"/>
                <a:gd name="T40" fmla="*/ 163 w 192"/>
                <a:gd name="T41" fmla="*/ 79 h 174"/>
                <a:gd name="T42" fmla="*/ 187 w 192"/>
                <a:gd name="T43" fmla="*/ 7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74">
                  <a:moveTo>
                    <a:pt x="187" y="79"/>
                  </a:moveTo>
                  <a:cubicBezTo>
                    <a:pt x="191" y="79"/>
                    <a:pt x="192" y="77"/>
                    <a:pt x="189" y="74"/>
                  </a:cubicBezTo>
                  <a:cubicBezTo>
                    <a:pt x="163" y="52"/>
                    <a:pt x="163" y="52"/>
                    <a:pt x="163" y="52"/>
                  </a:cubicBezTo>
                  <a:cubicBezTo>
                    <a:pt x="159" y="49"/>
                    <a:pt x="158" y="43"/>
                    <a:pt x="158" y="39"/>
                  </a:cubicBezTo>
                  <a:cubicBezTo>
                    <a:pt x="158" y="20"/>
                    <a:pt x="158" y="20"/>
                    <a:pt x="158" y="20"/>
                  </a:cubicBezTo>
                  <a:cubicBezTo>
                    <a:pt x="158" y="16"/>
                    <a:pt x="152" y="13"/>
                    <a:pt x="148" y="13"/>
                  </a:cubicBezTo>
                  <a:cubicBezTo>
                    <a:pt x="140" y="13"/>
                    <a:pt x="140" y="13"/>
                    <a:pt x="140" y="13"/>
                  </a:cubicBezTo>
                  <a:cubicBezTo>
                    <a:pt x="135" y="13"/>
                    <a:pt x="132" y="16"/>
                    <a:pt x="132" y="20"/>
                  </a:cubicBezTo>
                  <a:cubicBezTo>
                    <a:pt x="132" y="24"/>
                    <a:pt x="129" y="25"/>
                    <a:pt x="126" y="22"/>
                  </a:cubicBezTo>
                  <a:cubicBezTo>
                    <a:pt x="102" y="2"/>
                    <a:pt x="102" y="2"/>
                    <a:pt x="102" y="2"/>
                  </a:cubicBezTo>
                  <a:cubicBezTo>
                    <a:pt x="99" y="0"/>
                    <a:pt x="94" y="0"/>
                    <a:pt x="90" y="2"/>
                  </a:cubicBezTo>
                  <a:cubicBezTo>
                    <a:pt x="4" y="74"/>
                    <a:pt x="4" y="74"/>
                    <a:pt x="4" y="74"/>
                  </a:cubicBezTo>
                  <a:cubicBezTo>
                    <a:pt x="0" y="77"/>
                    <a:pt x="1" y="79"/>
                    <a:pt x="6" y="79"/>
                  </a:cubicBezTo>
                  <a:cubicBezTo>
                    <a:pt x="21" y="79"/>
                    <a:pt x="21" y="79"/>
                    <a:pt x="21" y="79"/>
                  </a:cubicBezTo>
                  <a:cubicBezTo>
                    <a:pt x="26" y="79"/>
                    <a:pt x="33" y="83"/>
                    <a:pt x="33" y="87"/>
                  </a:cubicBezTo>
                  <a:cubicBezTo>
                    <a:pt x="33" y="162"/>
                    <a:pt x="33" y="162"/>
                    <a:pt x="33" y="162"/>
                  </a:cubicBezTo>
                  <a:cubicBezTo>
                    <a:pt x="33" y="167"/>
                    <a:pt x="41" y="174"/>
                    <a:pt x="45" y="174"/>
                  </a:cubicBezTo>
                  <a:cubicBezTo>
                    <a:pt x="148" y="174"/>
                    <a:pt x="148" y="174"/>
                    <a:pt x="148" y="174"/>
                  </a:cubicBezTo>
                  <a:cubicBezTo>
                    <a:pt x="152" y="174"/>
                    <a:pt x="158" y="167"/>
                    <a:pt x="158" y="162"/>
                  </a:cubicBezTo>
                  <a:cubicBezTo>
                    <a:pt x="158" y="87"/>
                    <a:pt x="158" y="87"/>
                    <a:pt x="158" y="87"/>
                  </a:cubicBezTo>
                  <a:cubicBezTo>
                    <a:pt x="158" y="83"/>
                    <a:pt x="159" y="79"/>
                    <a:pt x="163" y="79"/>
                  </a:cubicBezTo>
                  <a:lnTo>
                    <a:pt x="187"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1" name="Oval 109"/>
            <p:cNvSpPr>
              <a:spLocks noChangeArrowheads="1"/>
            </p:cNvSpPr>
            <p:nvPr/>
          </p:nvSpPr>
          <p:spPr bwMode="auto">
            <a:xfrm>
              <a:off x="5219709" y="3705942"/>
              <a:ext cx="440882" cy="44088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82" name="Freeform 110"/>
            <p:cNvSpPr/>
            <p:nvPr/>
          </p:nvSpPr>
          <p:spPr bwMode="auto">
            <a:xfrm>
              <a:off x="5317384" y="3809890"/>
              <a:ext cx="245532" cy="232987"/>
            </a:xfrm>
            <a:custGeom>
              <a:avLst/>
              <a:gdLst>
                <a:gd name="T0" fmla="*/ 56 w 116"/>
                <a:gd name="T1" fmla="*/ 2 h 110"/>
                <a:gd name="T2" fmla="*/ 61 w 116"/>
                <a:gd name="T3" fmla="*/ 2 h 110"/>
                <a:gd name="T4" fmla="*/ 74 w 116"/>
                <a:gd name="T5" fmla="*/ 30 h 110"/>
                <a:gd name="T6" fmla="*/ 82 w 116"/>
                <a:gd name="T7" fmla="*/ 36 h 110"/>
                <a:gd name="T8" fmla="*/ 113 w 116"/>
                <a:gd name="T9" fmla="*/ 40 h 110"/>
                <a:gd name="T10" fmla="*/ 114 w 116"/>
                <a:gd name="T11" fmla="*/ 45 h 110"/>
                <a:gd name="T12" fmla="*/ 92 w 116"/>
                <a:gd name="T13" fmla="*/ 67 h 110"/>
                <a:gd name="T14" fmla="*/ 89 w 116"/>
                <a:gd name="T15" fmla="*/ 75 h 110"/>
                <a:gd name="T16" fmla="*/ 94 w 116"/>
                <a:gd name="T17" fmla="*/ 106 h 110"/>
                <a:gd name="T18" fmla="*/ 91 w 116"/>
                <a:gd name="T19" fmla="*/ 109 h 110"/>
                <a:gd name="T20" fmla="*/ 63 w 116"/>
                <a:gd name="T21" fmla="*/ 94 h 110"/>
                <a:gd name="T22" fmla="*/ 54 w 116"/>
                <a:gd name="T23" fmla="*/ 94 h 110"/>
                <a:gd name="T24" fmla="*/ 26 w 116"/>
                <a:gd name="T25" fmla="*/ 109 h 110"/>
                <a:gd name="T26" fmla="*/ 22 w 116"/>
                <a:gd name="T27" fmla="*/ 106 h 110"/>
                <a:gd name="T28" fmla="*/ 27 w 116"/>
                <a:gd name="T29" fmla="*/ 75 h 110"/>
                <a:gd name="T30" fmla="*/ 24 w 116"/>
                <a:gd name="T31" fmla="*/ 67 h 110"/>
                <a:gd name="T32" fmla="*/ 2 w 116"/>
                <a:gd name="T33" fmla="*/ 45 h 110"/>
                <a:gd name="T34" fmla="*/ 4 w 116"/>
                <a:gd name="T35" fmla="*/ 40 h 110"/>
                <a:gd name="T36" fmla="*/ 34 w 116"/>
                <a:gd name="T37" fmla="*/ 36 h 110"/>
                <a:gd name="T38" fmla="*/ 42 w 116"/>
                <a:gd name="T39" fmla="*/ 30 h 110"/>
                <a:gd name="T40" fmla="*/ 56 w 116"/>
                <a:gd name="T41"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0">
                  <a:moveTo>
                    <a:pt x="56" y="2"/>
                  </a:moveTo>
                  <a:cubicBezTo>
                    <a:pt x="57" y="0"/>
                    <a:pt x="59" y="0"/>
                    <a:pt x="61" y="2"/>
                  </a:cubicBezTo>
                  <a:cubicBezTo>
                    <a:pt x="74" y="30"/>
                    <a:pt x="74" y="30"/>
                    <a:pt x="74" y="30"/>
                  </a:cubicBezTo>
                  <a:cubicBezTo>
                    <a:pt x="76" y="33"/>
                    <a:pt x="79" y="35"/>
                    <a:pt x="82" y="36"/>
                  </a:cubicBezTo>
                  <a:cubicBezTo>
                    <a:pt x="113" y="40"/>
                    <a:pt x="113" y="40"/>
                    <a:pt x="113" y="40"/>
                  </a:cubicBezTo>
                  <a:cubicBezTo>
                    <a:pt x="116" y="41"/>
                    <a:pt x="116" y="43"/>
                    <a:pt x="114" y="45"/>
                  </a:cubicBezTo>
                  <a:cubicBezTo>
                    <a:pt x="92" y="67"/>
                    <a:pt x="92" y="67"/>
                    <a:pt x="92" y="67"/>
                  </a:cubicBezTo>
                  <a:cubicBezTo>
                    <a:pt x="90" y="69"/>
                    <a:pt x="89" y="73"/>
                    <a:pt x="89" y="75"/>
                  </a:cubicBezTo>
                  <a:cubicBezTo>
                    <a:pt x="94" y="106"/>
                    <a:pt x="94" y="106"/>
                    <a:pt x="94" y="106"/>
                  </a:cubicBezTo>
                  <a:cubicBezTo>
                    <a:pt x="95" y="109"/>
                    <a:pt x="93" y="110"/>
                    <a:pt x="91" y="109"/>
                  </a:cubicBezTo>
                  <a:cubicBezTo>
                    <a:pt x="63" y="94"/>
                    <a:pt x="63" y="94"/>
                    <a:pt x="63" y="94"/>
                  </a:cubicBezTo>
                  <a:cubicBezTo>
                    <a:pt x="60" y="93"/>
                    <a:pt x="56" y="93"/>
                    <a:pt x="54" y="94"/>
                  </a:cubicBezTo>
                  <a:cubicBezTo>
                    <a:pt x="26" y="109"/>
                    <a:pt x="26" y="109"/>
                    <a:pt x="26" y="109"/>
                  </a:cubicBezTo>
                  <a:cubicBezTo>
                    <a:pt x="23" y="110"/>
                    <a:pt x="22" y="109"/>
                    <a:pt x="22" y="106"/>
                  </a:cubicBezTo>
                  <a:cubicBezTo>
                    <a:pt x="27" y="75"/>
                    <a:pt x="27" y="75"/>
                    <a:pt x="27" y="75"/>
                  </a:cubicBezTo>
                  <a:cubicBezTo>
                    <a:pt x="28" y="73"/>
                    <a:pt x="27" y="69"/>
                    <a:pt x="24" y="67"/>
                  </a:cubicBezTo>
                  <a:cubicBezTo>
                    <a:pt x="2" y="45"/>
                    <a:pt x="2" y="45"/>
                    <a:pt x="2" y="45"/>
                  </a:cubicBezTo>
                  <a:cubicBezTo>
                    <a:pt x="0" y="43"/>
                    <a:pt x="1" y="41"/>
                    <a:pt x="4" y="40"/>
                  </a:cubicBezTo>
                  <a:cubicBezTo>
                    <a:pt x="34" y="36"/>
                    <a:pt x="34" y="36"/>
                    <a:pt x="34" y="36"/>
                  </a:cubicBezTo>
                  <a:cubicBezTo>
                    <a:pt x="37" y="35"/>
                    <a:pt x="41" y="33"/>
                    <a:pt x="42" y="30"/>
                  </a:cubicBezTo>
                  <a:lnTo>
                    <a:pt x="5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3" name="Freeform 111"/>
            <p:cNvSpPr/>
            <p:nvPr/>
          </p:nvSpPr>
          <p:spPr bwMode="auto">
            <a:xfrm>
              <a:off x="7224290" y="5534888"/>
              <a:ext cx="525116" cy="525116"/>
            </a:xfrm>
            <a:custGeom>
              <a:avLst/>
              <a:gdLst>
                <a:gd name="T0" fmla="*/ 232 w 248"/>
                <a:gd name="T1" fmla="*/ 95 h 248"/>
                <a:gd name="T2" fmla="*/ 153 w 248"/>
                <a:gd name="T3" fmla="*/ 232 h 248"/>
                <a:gd name="T4" fmla="*/ 16 w 248"/>
                <a:gd name="T5" fmla="*/ 153 h 248"/>
                <a:gd name="T6" fmla="*/ 95 w 248"/>
                <a:gd name="T7" fmla="*/ 16 h 248"/>
                <a:gd name="T8" fmla="*/ 232 w 248"/>
                <a:gd name="T9" fmla="*/ 95 h 248"/>
              </a:gdLst>
              <a:ahLst/>
              <a:cxnLst>
                <a:cxn ang="0">
                  <a:pos x="T0" y="T1"/>
                </a:cxn>
                <a:cxn ang="0">
                  <a:pos x="T2" y="T3"/>
                </a:cxn>
                <a:cxn ang="0">
                  <a:pos x="T4" y="T5"/>
                </a:cxn>
                <a:cxn ang="0">
                  <a:pos x="T6" y="T7"/>
                </a:cxn>
                <a:cxn ang="0">
                  <a:pos x="T8" y="T9"/>
                </a:cxn>
              </a:cxnLst>
              <a:rect l="0" t="0" r="r" b="b"/>
              <a:pathLst>
                <a:path w="248" h="248">
                  <a:moveTo>
                    <a:pt x="232" y="95"/>
                  </a:moveTo>
                  <a:cubicBezTo>
                    <a:pt x="248" y="155"/>
                    <a:pt x="213" y="216"/>
                    <a:pt x="153" y="232"/>
                  </a:cubicBezTo>
                  <a:cubicBezTo>
                    <a:pt x="93" y="248"/>
                    <a:pt x="32" y="213"/>
                    <a:pt x="16" y="153"/>
                  </a:cubicBezTo>
                  <a:cubicBezTo>
                    <a:pt x="0" y="93"/>
                    <a:pt x="36" y="32"/>
                    <a:pt x="95" y="16"/>
                  </a:cubicBezTo>
                  <a:cubicBezTo>
                    <a:pt x="155" y="0"/>
                    <a:pt x="216" y="36"/>
                    <a:pt x="232" y="95"/>
                  </a:cubicBezTo>
                  <a:close/>
                </a:path>
              </a:pathLst>
            </a:custGeom>
            <a:solidFill>
              <a:srgbClr val="385424"/>
            </a:solidFill>
            <a:ln>
              <a:noFill/>
            </a:ln>
          </p:spPr>
          <p:txBody>
            <a:bodyPr vert="horz" wrap="square" lIns="91440" tIns="45720" rIns="91440" bIns="45720" numCol="1" anchor="t" anchorCtr="0" compatLnSpc="1"/>
            <a:lstStyle/>
            <a:p>
              <a:endParaRPr lang="en-GB"/>
            </a:p>
          </p:txBody>
        </p:sp>
        <p:sp>
          <p:nvSpPr>
            <p:cNvPr id="284" name="Freeform 112"/>
            <p:cNvSpPr>
              <a:spLocks noEditPoints="1"/>
            </p:cNvSpPr>
            <p:nvPr/>
          </p:nvSpPr>
          <p:spPr bwMode="auto">
            <a:xfrm>
              <a:off x="7340783" y="5708732"/>
              <a:ext cx="292129" cy="177428"/>
            </a:xfrm>
            <a:custGeom>
              <a:avLst/>
              <a:gdLst>
                <a:gd name="T0" fmla="*/ 131 w 138"/>
                <a:gd name="T1" fmla="*/ 0 h 84"/>
                <a:gd name="T2" fmla="*/ 7 w 138"/>
                <a:gd name="T3" fmla="*/ 0 h 84"/>
                <a:gd name="T4" fmla="*/ 0 w 138"/>
                <a:gd name="T5" fmla="*/ 7 h 84"/>
                <a:gd name="T6" fmla="*/ 0 w 138"/>
                <a:gd name="T7" fmla="*/ 78 h 84"/>
                <a:gd name="T8" fmla="*/ 7 w 138"/>
                <a:gd name="T9" fmla="*/ 84 h 84"/>
                <a:gd name="T10" fmla="*/ 131 w 138"/>
                <a:gd name="T11" fmla="*/ 84 h 84"/>
                <a:gd name="T12" fmla="*/ 138 w 138"/>
                <a:gd name="T13" fmla="*/ 78 h 84"/>
                <a:gd name="T14" fmla="*/ 138 w 138"/>
                <a:gd name="T15" fmla="*/ 7 h 84"/>
                <a:gd name="T16" fmla="*/ 131 w 138"/>
                <a:gd name="T17" fmla="*/ 0 h 84"/>
                <a:gd name="T18" fmla="*/ 55 w 138"/>
                <a:gd name="T19" fmla="*/ 67 h 84"/>
                <a:gd name="T20" fmla="*/ 54 w 138"/>
                <a:gd name="T21" fmla="*/ 17 h 84"/>
                <a:gd name="T22" fmla="*/ 98 w 138"/>
                <a:gd name="T23" fmla="*/ 42 h 84"/>
                <a:gd name="T24" fmla="*/ 55 w 138"/>
                <a:gd name="T25"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84">
                  <a:moveTo>
                    <a:pt x="131" y="0"/>
                  </a:moveTo>
                  <a:cubicBezTo>
                    <a:pt x="7" y="0"/>
                    <a:pt x="7" y="0"/>
                    <a:pt x="7" y="0"/>
                  </a:cubicBezTo>
                  <a:cubicBezTo>
                    <a:pt x="3" y="0"/>
                    <a:pt x="0" y="3"/>
                    <a:pt x="0" y="7"/>
                  </a:cubicBezTo>
                  <a:cubicBezTo>
                    <a:pt x="0" y="78"/>
                    <a:pt x="0" y="78"/>
                    <a:pt x="0" y="78"/>
                  </a:cubicBezTo>
                  <a:cubicBezTo>
                    <a:pt x="0" y="81"/>
                    <a:pt x="3" y="84"/>
                    <a:pt x="7" y="84"/>
                  </a:cubicBezTo>
                  <a:cubicBezTo>
                    <a:pt x="131" y="84"/>
                    <a:pt x="131" y="84"/>
                    <a:pt x="131" y="84"/>
                  </a:cubicBezTo>
                  <a:cubicBezTo>
                    <a:pt x="135" y="84"/>
                    <a:pt x="138" y="81"/>
                    <a:pt x="138" y="78"/>
                  </a:cubicBezTo>
                  <a:cubicBezTo>
                    <a:pt x="138" y="7"/>
                    <a:pt x="138" y="7"/>
                    <a:pt x="138" y="7"/>
                  </a:cubicBezTo>
                  <a:cubicBezTo>
                    <a:pt x="138" y="3"/>
                    <a:pt x="135" y="0"/>
                    <a:pt x="131" y="0"/>
                  </a:cubicBezTo>
                  <a:close/>
                  <a:moveTo>
                    <a:pt x="55" y="67"/>
                  </a:moveTo>
                  <a:cubicBezTo>
                    <a:pt x="54" y="17"/>
                    <a:pt x="54" y="17"/>
                    <a:pt x="54" y="17"/>
                  </a:cubicBezTo>
                  <a:cubicBezTo>
                    <a:pt x="98" y="42"/>
                    <a:pt x="98" y="42"/>
                    <a:pt x="98" y="42"/>
                  </a:cubicBezTo>
                  <a:lnTo>
                    <a:pt x="5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5" name="Oval 113"/>
            <p:cNvSpPr>
              <a:spLocks noChangeArrowheads="1"/>
            </p:cNvSpPr>
            <p:nvPr/>
          </p:nvSpPr>
          <p:spPr bwMode="auto">
            <a:xfrm>
              <a:off x="8546041" y="4199695"/>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6" name="Oval 114"/>
            <p:cNvSpPr>
              <a:spLocks noChangeArrowheads="1"/>
            </p:cNvSpPr>
            <p:nvPr/>
          </p:nvSpPr>
          <p:spPr bwMode="auto">
            <a:xfrm>
              <a:off x="6927680" y="2878840"/>
              <a:ext cx="118285" cy="1191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7" name="Oval 115"/>
            <p:cNvSpPr>
              <a:spLocks noChangeArrowheads="1"/>
            </p:cNvSpPr>
            <p:nvPr/>
          </p:nvSpPr>
          <p:spPr bwMode="auto">
            <a:xfrm>
              <a:off x="5827266" y="1709426"/>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8" name="Oval 116"/>
            <p:cNvSpPr>
              <a:spLocks noChangeArrowheads="1"/>
            </p:cNvSpPr>
            <p:nvPr/>
          </p:nvSpPr>
          <p:spPr bwMode="auto">
            <a:xfrm>
              <a:off x="7224290" y="410202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9" name="Oval 117"/>
            <p:cNvSpPr>
              <a:spLocks noChangeArrowheads="1"/>
            </p:cNvSpPr>
            <p:nvPr/>
          </p:nvSpPr>
          <p:spPr bwMode="auto">
            <a:xfrm>
              <a:off x="7704601" y="4974824"/>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0" name="Oval 118"/>
            <p:cNvSpPr>
              <a:spLocks noChangeArrowheads="1"/>
            </p:cNvSpPr>
            <p:nvPr/>
          </p:nvSpPr>
          <p:spPr bwMode="auto">
            <a:xfrm>
              <a:off x="5982292" y="6028640"/>
              <a:ext cx="68104" cy="6810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1" name="Oval 119"/>
            <p:cNvSpPr>
              <a:spLocks noChangeArrowheads="1"/>
            </p:cNvSpPr>
            <p:nvPr/>
          </p:nvSpPr>
          <p:spPr bwMode="auto">
            <a:xfrm>
              <a:off x="9247689" y="2667359"/>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2" name="Oval 120"/>
            <p:cNvSpPr>
              <a:spLocks noChangeArrowheads="1"/>
            </p:cNvSpPr>
            <p:nvPr/>
          </p:nvSpPr>
          <p:spPr bwMode="auto">
            <a:xfrm>
              <a:off x="10196661" y="312258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3" name="Oval 121"/>
            <p:cNvSpPr>
              <a:spLocks noChangeArrowheads="1"/>
            </p:cNvSpPr>
            <p:nvPr/>
          </p:nvSpPr>
          <p:spPr bwMode="auto">
            <a:xfrm>
              <a:off x="10120492" y="3809890"/>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37" name="图片 36"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7098">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p:cTn id="23" dur="500" fill="hold"/>
                                        <p:tgtEl>
                                          <p:spTgt spid="126"/>
                                        </p:tgtEl>
                                        <p:attrNameLst>
                                          <p:attrName>ppt_w</p:attrName>
                                        </p:attrNameLst>
                                      </p:cBhvr>
                                      <p:tavLst>
                                        <p:tav tm="0">
                                          <p:val>
                                            <p:fltVal val="0"/>
                                          </p:val>
                                        </p:tav>
                                        <p:tav tm="100000">
                                          <p:val>
                                            <p:strVal val="#ppt_w"/>
                                          </p:val>
                                        </p:tav>
                                      </p:tavLst>
                                    </p:anim>
                                    <p:anim calcmode="lin" valueType="num">
                                      <p:cBhvr>
                                        <p:cTn id="24" dur="500" fill="hold"/>
                                        <p:tgtEl>
                                          <p:spTgt spid="126"/>
                                        </p:tgtEl>
                                        <p:attrNameLst>
                                          <p:attrName>ppt_h</p:attrName>
                                        </p:attrNameLst>
                                      </p:cBhvr>
                                      <p:tavLst>
                                        <p:tav tm="0">
                                          <p:val>
                                            <p:fltVal val="0"/>
                                          </p:val>
                                        </p:tav>
                                        <p:tav tm="100000">
                                          <p:val>
                                            <p:strVal val="#ppt_h"/>
                                          </p:val>
                                        </p:tav>
                                      </p:tavLst>
                                    </p:anim>
                                    <p:animEffect transition="in" filter="fade">
                                      <p:cBhvr>
                                        <p:cTn id="25" dur="500"/>
                                        <p:tgtEl>
                                          <p:spTgt spid="12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left)">
                                      <p:cBhvr>
                                        <p:cTn id="29" dur="500"/>
                                        <p:tgtEl>
                                          <p:spTgt spid="16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p:cTn id="33" dur="500" fill="hold"/>
                                        <p:tgtEl>
                                          <p:spTgt spid="125"/>
                                        </p:tgtEl>
                                        <p:attrNameLst>
                                          <p:attrName>ppt_w</p:attrName>
                                        </p:attrNameLst>
                                      </p:cBhvr>
                                      <p:tavLst>
                                        <p:tav tm="0">
                                          <p:val>
                                            <p:fltVal val="0"/>
                                          </p:val>
                                        </p:tav>
                                        <p:tav tm="100000">
                                          <p:val>
                                            <p:strVal val="#ppt_w"/>
                                          </p:val>
                                        </p:tav>
                                      </p:tavLst>
                                    </p:anim>
                                    <p:anim calcmode="lin" valueType="num">
                                      <p:cBhvr>
                                        <p:cTn id="34" dur="500" fill="hold"/>
                                        <p:tgtEl>
                                          <p:spTgt spid="125"/>
                                        </p:tgtEl>
                                        <p:attrNameLst>
                                          <p:attrName>ppt_h</p:attrName>
                                        </p:attrNameLst>
                                      </p:cBhvr>
                                      <p:tavLst>
                                        <p:tav tm="0">
                                          <p:val>
                                            <p:fltVal val="0"/>
                                          </p:val>
                                        </p:tav>
                                        <p:tav tm="100000">
                                          <p:val>
                                            <p:strVal val="#ppt_h"/>
                                          </p:val>
                                        </p:tav>
                                      </p:tavLst>
                                    </p:anim>
                                    <p:animEffect transition="in" filter="fade">
                                      <p:cBhvr>
                                        <p:cTn id="35" dur="500"/>
                                        <p:tgtEl>
                                          <p:spTgt spid="125"/>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8"/>
                                        </p:tgtEl>
                                        <p:attrNameLst>
                                          <p:attrName>style.visibility</p:attrName>
                                        </p:attrNameLst>
                                      </p:cBhvr>
                                      <p:to>
                                        <p:strVal val="visible"/>
                                      </p:to>
                                    </p:set>
                                    <p:animEffect transition="in" filter="wipe(left)">
                                      <p:cBhvr>
                                        <p:cTn id="39" dur="500"/>
                                        <p:tgtEl>
                                          <p:spTgt spid="16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 calcmode="lin" valueType="num">
                                      <p:cBhvr>
                                        <p:cTn id="43" dur="500" fill="hold"/>
                                        <p:tgtEl>
                                          <p:spTgt spid="128"/>
                                        </p:tgtEl>
                                        <p:attrNameLst>
                                          <p:attrName>ppt_w</p:attrName>
                                        </p:attrNameLst>
                                      </p:cBhvr>
                                      <p:tavLst>
                                        <p:tav tm="0">
                                          <p:val>
                                            <p:fltVal val="0"/>
                                          </p:val>
                                        </p:tav>
                                        <p:tav tm="100000">
                                          <p:val>
                                            <p:strVal val="#ppt_w"/>
                                          </p:val>
                                        </p:tav>
                                      </p:tavLst>
                                    </p:anim>
                                    <p:anim calcmode="lin" valueType="num">
                                      <p:cBhvr>
                                        <p:cTn id="44" dur="500" fill="hold"/>
                                        <p:tgtEl>
                                          <p:spTgt spid="128"/>
                                        </p:tgtEl>
                                        <p:attrNameLst>
                                          <p:attrName>ppt_h</p:attrName>
                                        </p:attrNameLst>
                                      </p:cBhvr>
                                      <p:tavLst>
                                        <p:tav tm="0">
                                          <p:val>
                                            <p:fltVal val="0"/>
                                          </p:val>
                                        </p:tav>
                                        <p:tav tm="100000">
                                          <p:val>
                                            <p:strVal val="#ppt_h"/>
                                          </p:val>
                                        </p:tav>
                                      </p:tavLst>
                                    </p:anim>
                                    <p:animEffect transition="in" filter="fade">
                                      <p:cBhvr>
                                        <p:cTn id="45" dur="500"/>
                                        <p:tgtEl>
                                          <p:spTgt spid="128"/>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71"/>
                                        </p:tgtEl>
                                        <p:attrNameLst>
                                          <p:attrName>style.visibility</p:attrName>
                                        </p:attrNameLst>
                                      </p:cBhvr>
                                      <p:to>
                                        <p:strVal val="visible"/>
                                      </p:to>
                                    </p:set>
                                    <p:animEffect transition="in" filter="wipe(left)">
                                      <p:cBhvr>
                                        <p:cTn id="49" dur="500"/>
                                        <p:tgtEl>
                                          <p:spTgt spid="17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500" fill="hold"/>
                                        <p:tgtEl>
                                          <p:spTgt spid="129"/>
                                        </p:tgtEl>
                                        <p:attrNameLst>
                                          <p:attrName>ppt_w</p:attrName>
                                        </p:attrNameLst>
                                      </p:cBhvr>
                                      <p:tavLst>
                                        <p:tav tm="0">
                                          <p:val>
                                            <p:fltVal val="0"/>
                                          </p:val>
                                        </p:tav>
                                        <p:tav tm="100000">
                                          <p:val>
                                            <p:strVal val="#ppt_w"/>
                                          </p:val>
                                        </p:tav>
                                      </p:tavLst>
                                    </p:anim>
                                    <p:anim calcmode="lin" valueType="num">
                                      <p:cBhvr>
                                        <p:cTn id="54" dur="500" fill="hold"/>
                                        <p:tgtEl>
                                          <p:spTgt spid="129"/>
                                        </p:tgtEl>
                                        <p:attrNameLst>
                                          <p:attrName>ppt_h</p:attrName>
                                        </p:attrNameLst>
                                      </p:cBhvr>
                                      <p:tavLst>
                                        <p:tav tm="0">
                                          <p:val>
                                            <p:fltVal val="0"/>
                                          </p:val>
                                        </p:tav>
                                        <p:tav tm="100000">
                                          <p:val>
                                            <p:strVal val="#ppt_h"/>
                                          </p:val>
                                        </p:tav>
                                      </p:tavLst>
                                    </p:anim>
                                    <p:animEffect transition="in" filter="fade">
                                      <p:cBhvr>
                                        <p:cTn id="55" dur="500"/>
                                        <p:tgtEl>
                                          <p:spTgt spid="129"/>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wipe(left)">
                                      <p:cBhvr>
                                        <p:cTn id="59"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ldLvl="0" animBg="1"/>
      <p:bldP spid="126" grpId="0" bldLvl="0" animBg="1"/>
      <p:bldP spid="127" grpId="0" bldLvl="0" animBg="1"/>
      <p:bldP spid="128" grpId="0" bldLvl="0" animBg="1"/>
      <p:bldP spid="12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668959" y="2477010"/>
            <a:ext cx="2882022" cy="2991393"/>
            <a:chOff x="1365" y="-412"/>
            <a:chExt cx="4954" cy="5142"/>
          </a:xfrm>
        </p:grpSpPr>
        <p:sp>
          <p:nvSpPr>
            <p:cNvPr id="5" name="Oval 4"/>
            <p:cNvSpPr>
              <a:spLocks noChangeArrowheads="1"/>
            </p:cNvSpPr>
            <p:nvPr/>
          </p:nvSpPr>
          <p:spPr bwMode="auto">
            <a:xfrm>
              <a:off x="2998" y="-412"/>
              <a:ext cx="1878" cy="5142"/>
            </a:xfrm>
            <a:prstGeom prst="ellipse">
              <a:avLst/>
            </a:pr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rgbClr val="CBDA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blipFill rotWithShape="1">
              <a:blip r:embed="rId1" cstate="prin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4" name="Group 13"/>
          <p:cNvGrpSpPr/>
          <p:nvPr/>
        </p:nvGrpSpPr>
        <p:grpSpPr>
          <a:xfrm>
            <a:off x="7891737" y="4601650"/>
            <a:ext cx="755703" cy="755703"/>
            <a:chOff x="7891737" y="4601650"/>
            <a:chExt cx="755703" cy="755703"/>
          </a:xfrm>
        </p:grpSpPr>
        <p:sp>
          <p:nvSpPr>
            <p:cNvPr id="21" name="Oval 20"/>
            <p:cNvSpPr/>
            <p:nvPr/>
          </p:nvSpPr>
          <p:spPr>
            <a:xfrm>
              <a:off x="7891737" y="4601650"/>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5" name="Group 14"/>
          <p:cNvGrpSpPr/>
          <p:nvPr/>
        </p:nvGrpSpPr>
        <p:grpSpPr>
          <a:xfrm>
            <a:off x="3544559" y="4601650"/>
            <a:ext cx="755703" cy="755703"/>
            <a:chOff x="3544559" y="4601650"/>
            <a:chExt cx="755703" cy="755703"/>
          </a:xfrm>
        </p:grpSpPr>
        <p:sp>
          <p:nvSpPr>
            <p:cNvPr id="23" name="Oval 22"/>
            <p:cNvSpPr/>
            <p:nvPr/>
          </p:nvSpPr>
          <p:spPr>
            <a:xfrm flipH="1">
              <a:off x="3544559" y="460165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3" name="Group 12"/>
          <p:cNvGrpSpPr/>
          <p:nvPr/>
        </p:nvGrpSpPr>
        <p:grpSpPr>
          <a:xfrm>
            <a:off x="7891737" y="2283399"/>
            <a:ext cx="755703" cy="755703"/>
            <a:chOff x="7891737" y="2283399"/>
            <a:chExt cx="755703" cy="755703"/>
          </a:xfrm>
        </p:grpSpPr>
        <p:sp>
          <p:nvSpPr>
            <p:cNvPr id="20" name="Oval 19"/>
            <p:cNvSpPr/>
            <p:nvPr/>
          </p:nvSpPr>
          <p:spPr>
            <a:xfrm>
              <a:off x="7891737" y="2283399"/>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2" name="Group 11"/>
          <p:cNvGrpSpPr/>
          <p:nvPr/>
        </p:nvGrpSpPr>
        <p:grpSpPr>
          <a:xfrm>
            <a:off x="3544559" y="2283399"/>
            <a:ext cx="755703" cy="755703"/>
            <a:chOff x="3544559" y="2283399"/>
            <a:chExt cx="755703" cy="755703"/>
          </a:xfrm>
        </p:grpSpPr>
        <p:sp>
          <p:nvSpPr>
            <p:cNvPr id="22" name="Oval 21"/>
            <p:cNvSpPr/>
            <p:nvPr/>
          </p:nvSpPr>
          <p:spPr>
            <a:xfrm flipH="1">
              <a:off x="3544559" y="2283399"/>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1" name="Group 30"/>
          <p:cNvGrpSpPr/>
          <p:nvPr/>
        </p:nvGrpSpPr>
        <p:grpSpPr>
          <a:xfrm>
            <a:off x="8715831" y="2086955"/>
            <a:ext cx="2990246" cy="1148590"/>
            <a:chOff x="8647438" y="2306010"/>
            <a:chExt cx="2990246" cy="1148590"/>
          </a:xfrm>
        </p:grpSpPr>
        <p:sp>
          <p:nvSpPr>
            <p:cNvPr id="29" name="Rectangle 28"/>
            <p:cNvSpPr/>
            <p:nvPr/>
          </p:nvSpPr>
          <p:spPr>
            <a:xfrm>
              <a:off x="8647438" y="2623603"/>
              <a:ext cx="2990246"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a:t>
              </a:r>
              <a:endParaRPr lang="en-GB" sz="1200"/>
            </a:p>
          </p:txBody>
        </p:sp>
        <p:sp>
          <p:nvSpPr>
            <p:cNvPr id="30" name="TextBox 29"/>
            <p:cNvSpPr txBox="1"/>
            <p:nvPr/>
          </p:nvSpPr>
          <p:spPr>
            <a:xfrm>
              <a:off x="8647438" y="2306010"/>
              <a:ext cx="837089" cy="369332"/>
            </a:xfrm>
            <a:prstGeom prst="rect">
              <a:avLst/>
            </a:prstGeom>
            <a:noFill/>
          </p:spPr>
          <p:txBody>
            <a:bodyPr wrap="none" rtlCol="0">
              <a:spAutoFit/>
            </a:bodyPr>
            <a:lstStyle/>
            <a:p>
              <a:r>
                <a:rPr lang="en-US" b="1"/>
                <a:t>PENCIL</a:t>
              </a:r>
              <a:endParaRPr lang="en-GB" b="1"/>
            </a:p>
          </p:txBody>
        </p:sp>
      </p:grpSp>
      <p:grpSp>
        <p:nvGrpSpPr>
          <p:cNvPr id="32" name="Group 31"/>
          <p:cNvGrpSpPr/>
          <p:nvPr/>
        </p:nvGrpSpPr>
        <p:grpSpPr>
          <a:xfrm>
            <a:off x="8715831" y="4409614"/>
            <a:ext cx="2990246" cy="1148590"/>
            <a:chOff x="8647438" y="2306010"/>
            <a:chExt cx="2990246" cy="1148590"/>
          </a:xfrm>
        </p:grpSpPr>
        <p:sp>
          <p:nvSpPr>
            <p:cNvPr id="33" name="Rectangle 32"/>
            <p:cNvSpPr/>
            <p:nvPr/>
          </p:nvSpPr>
          <p:spPr>
            <a:xfrm>
              <a:off x="8647438" y="2623603"/>
              <a:ext cx="2990246"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a:t>
              </a:r>
              <a:endParaRPr lang="en-GB" sz="1200"/>
            </a:p>
          </p:txBody>
        </p:sp>
        <p:sp>
          <p:nvSpPr>
            <p:cNvPr id="34" name="TextBox 33"/>
            <p:cNvSpPr txBox="1"/>
            <p:nvPr/>
          </p:nvSpPr>
          <p:spPr>
            <a:xfrm>
              <a:off x="8647438" y="2306010"/>
              <a:ext cx="795859" cy="369332"/>
            </a:xfrm>
            <a:prstGeom prst="rect">
              <a:avLst/>
            </a:prstGeom>
            <a:noFill/>
          </p:spPr>
          <p:txBody>
            <a:bodyPr wrap="none" rtlCol="0">
              <a:spAutoFit/>
            </a:bodyPr>
            <a:lstStyle/>
            <a:p>
              <a:r>
                <a:rPr lang="en-US" b="1"/>
                <a:t>AGREE</a:t>
              </a:r>
              <a:endParaRPr lang="en-GB" b="1"/>
            </a:p>
          </p:txBody>
        </p:sp>
      </p:grpSp>
      <p:grpSp>
        <p:nvGrpSpPr>
          <p:cNvPr id="35" name="Group 34"/>
          <p:cNvGrpSpPr/>
          <p:nvPr/>
        </p:nvGrpSpPr>
        <p:grpSpPr>
          <a:xfrm flipH="1">
            <a:off x="488284" y="4409614"/>
            <a:ext cx="2990246" cy="1148590"/>
            <a:chOff x="8647438" y="2306010"/>
            <a:chExt cx="2990246" cy="1148590"/>
          </a:xfrm>
        </p:grpSpPr>
        <p:sp>
          <p:nvSpPr>
            <p:cNvPr id="36" name="Rectangle 35"/>
            <p:cNvSpPr/>
            <p:nvPr/>
          </p:nvSpPr>
          <p:spPr>
            <a:xfrm>
              <a:off x="8647438" y="2623603"/>
              <a:ext cx="2990246" cy="830997"/>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 </a:t>
              </a:r>
              <a:endParaRPr lang="en-GB" sz="1200"/>
            </a:p>
          </p:txBody>
        </p:sp>
        <p:sp>
          <p:nvSpPr>
            <p:cNvPr id="37" name="TextBox 36"/>
            <p:cNvSpPr txBox="1"/>
            <p:nvPr/>
          </p:nvSpPr>
          <p:spPr>
            <a:xfrm>
              <a:off x="8647438" y="2306010"/>
              <a:ext cx="1133645" cy="369332"/>
            </a:xfrm>
            <a:prstGeom prst="rect">
              <a:avLst/>
            </a:prstGeom>
            <a:noFill/>
          </p:spPr>
          <p:txBody>
            <a:bodyPr wrap="none" rtlCol="0">
              <a:spAutoFit/>
            </a:bodyPr>
            <a:lstStyle/>
            <a:p>
              <a:pPr algn="r"/>
              <a:r>
                <a:rPr lang="en-US" b="1"/>
                <a:t>AIR PLANE</a:t>
              </a:r>
              <a:endParaRPr lang="en-GB" b="1"/>
            </a:p>
          </p:txBody>
        </p:sp>
      </p:grpSp>
      <p:grpSp>
        <p:nvGrpSpPr>
          <p:cNvPr id="38" name="Group 37"/>
          <p:cNvGrpSpPr/>
          <p:nvPr/>
        </p:nvGrpSpPr>
        <p:grpSpPr>
          <a:xfrm flipH="1">
            <a:off x="488284" y="2086955"/>
            <a:ext cx="2990246" cy="1148590"/>
            <a:chOff x="8647438" y="2306010"/>
            <a:chExt cx="2990246" cy="1148590"/>
          </a:xfrm>
        </p:grpSpPr>
        <p:sp>
          <p:nvSpPr>
            <p:cNvPr id="39" name="Rectangle 38"/>
            <p:cNvSpPr/>
            <p:nvPr/>
          </p:nvSpPr>
          <p:spPr>
            <a:xfrm>
              <a:off x="8647438" y="2623603"/>
              <a:ext cx="2990246" cy="830997"/>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 </a:t>
              </a:r>
              <a:endParaRPr lang="en-GB" sz="1200"/>
            </a:p>
          </p:txBody>
        </p:sp>
        <p:sp>
          <p:nvSpPr>
            <p:cNvPr id="40" name="TextBox 39"/>
            <p:cNvSpPr txBox="1"/>
            <p:nvPr/>
          </p:nvSpPr>
          <p:spPr>
            <a:xfrm>
              <a:off x="8647438" y="2306010"/>
              <a:ext cx="1355820" cy="369332"/>
            </a:xfrm>
            <a:prstGeom prst="rect">
              <a:avLst/>
            </a:prstGeom>
            <a:noFill/>
          </p:spPr>
          <p:txBody>
            <a:bodyPr wrap="none" rtlCol="0">
              <a:spAutoFit/>
            </a:bodyPr>
            <a:lstStyle/>
            <a:p>
              <a:pPr algn="r"/>
              <a:r>
                <a:rPr lang="en-US" b="1"/>
                <a:t>BRIGHT IDEA</a:t>
              </a:r>
              <a:endParaRPr lang="en-GB" b="1"/>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16" name="图片 15" descr="83162e21b1591c259cf04fe93fa16326"/>
          <p:cNvPicPr>
            <a:picLocks noChangeAspect="1"/>
          </p:cNvPicPr>
          <p:nvPr/>
        </p:nvPicPr>
        <p:blipFill>
          <a:blip r:embed="rId2" cstate="print"/>
          <a:stretch>
            <a:fillRect/>
          </a:stretch>
        </p:blipFill>
        <p:spPr>
          <a:xfrm>
            <a:off x="523875" y="116840"/>
            <a:ext cx="782955" cy="842010"/>
          </a:xfrm>
          <a:prstGeom prst="rect">
            <a:avLst/>
          </a:prstGeom>
        </p:spPr>
      </p:pic>
    </p:spTree>
  </p:cSld>
  <p:clrMapOvr>
    <a:masterClrMapping/>
  </p:clrMapOvr>
  <p:transition advTm="5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96236" y="1916860"/>
            <a:ext cx="3618636" cy="3618636"/>
            <a:chOff x="1596236" y="1916860"/>
            <a:chExt cx="3618636" cy="3618636"/>
          </a:xfrm>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rgbClr val="C8C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rgbClr val="3854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rgbClr val="D3DCB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饼形 36"/>
              <p:cNvSpPr/>
              <p:nvPr/>
            </p:nvSpPr>
            <p:spPr>
              <a:xfrm rot="21042706">
                <a:off x="356968" y="796740"/>
                <a:ext cx="2822019" cy="2822019"/>
              </a:xfrm>
              <a:prstGeom prst="pie">
                <a:avLst>
                  <a:gd name="adj1" fmla="val 5027616"/>
                  <a:gd name="adj2" fmla="val 15181466"/>
                </a:avLst>
              </a:prstGeom>
              <a:solidFill>
                <a:srgbClr val="385424"/>
              </a:solidFill>
              <a:ln>
                <a:noFill/>
              </a:ln>
              <a:effectLst>
                <a:outerShdw blurRad="635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Freeform 11"/>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2"/>
            </a:solidFill>
            <a:ln>
              <a:noFill/>
            </a:ln>
          </p:spPr>
          <p:txBody>
            <a:bodyPr vert="horz" wrap="square" lIns="91440" tIns="45720" rIns="91440" bIns="45720" numCol="1" anchor="t" anchorCtr="0" compatLnSpc="1"/>
            <a:lstStyle/>
            <a:p>
              <a:endParaRPr lang="en-US" dirty="0"/>
            </a:p>
          </p:txBody>
        </p:sp>
        <p:sp>
          <p:nvSpPr>
            <p:cNvPr id="10" name="AutoShape 14"/>
            <p:cNvSpPr/>
            <p:nvPr/>
          </p:nvSpPr>
          <p:spPr bwMode="auto">
            <a:xfrm>
              <a:off x="4345325" y="3331603"/>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p>
          </p:txBody>
        </p:sp>
        <p:sp>
          <p:nvSpPr>
            <p:cNvPr id="11" name="AutoShape 13"/>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14" name="AutoShape 28"/>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grpSp>
        <p:sp>
          <p:nvSpPr>
            <p:cNvPr id="22" name="TextBox 21"/>
            <p:cNvSpPr txBox="1"/>
            <p:nvPr/>
          </p:nvSpPr>
          <p:spPr>
            <a:xfrm>
              <a:off x="3369278" y="2989112"/>
              <a:ext cx="582211" cy="369332"/>
            </a:xfrm>
            <a:prstGeom prst="rect">
              <a:avLst/>
            </a:prstGeom>
            <a:noFill/>
          </p:spPr>
          <p:txBody>
            <a:bodyPr wrap="none" rtlCol="0">
              <a:spAutoFit/>
            </a:bodyPr>
            <a:lstStyle/>
            <a:p>
              <a:r>
                <a:rPr lang="en-US" b="1">
                  <a:solidFill>
                    <a:schemeClr val="bg2"/>
                  </a:solidFill>
                </a:rPr>
                <a:t>27%</a:t>
              </a:r>
              <a:endParaRPr lang="en-GB" b="1">
                <a:solidFill>
                  <a:schemeClr val="bg2"/>
                </a:solidFill>
              </a:endParaRPr>
            </a:p>
          </p:txBody>
        </p:sp>
        <p:sp>
          <p:nvSpPr>
            <p:cNvPr id="34" name="TextBox 33"/>
            <p:cNvSpPr txBox="1"/>
            <p:nvPr/>
          </p:nvSpPr>
          <p:spPr>
            <a:xfrm>
              <a:off x="4203757" y="3809017"/>
              <a:ext cx="575799" cy="369332"/>
            </a:xfrm>
            <a:prstGeom prst="rect">
              <a:avLst/>
            </a:prstGeom>
            <a:noFill/>
          </p:spPr>
          <p:txBody>
            <a:bodyPr wrap="none" rtlCol="0">
              <a:spAutoFit/>
            </a:bodyPr>
            <a:lstStyle/>
            <a:p>
              <a:r>
                <a:rPr lang="en-US" b="1">
                  <a:solidFill>
                    <a:schemeClr val="bg2"/>
                  </a:solidFill>
                </a:rPr>
                <a:t>14%</a:t>
              </a:r>
              <a:endParaRPr lang="en-GB" b="1">
                <a:solidFill>
                  <a:schemeClr val="bg2"/>
                </a:solidFill>
              </a:endParaRPr>
            </a:p>
          </p:txBody>
        </p:sp>
        <p:sp>
          <p:nvSpPr>
            <p:cNvPr id="35" name="TextBox 34"/>
            <p:cNvSpPr txBox="1"/>
            <p:nvPr/>
          </p:nvSpPr>
          <p:spPr>
            <a:xfrm>
              <a:off x="2383833" y="2943400"/>
              <a:ext cx="575799" cy="369332"/>
            </a:xfrm>
            <a:prstGeom prst="rect">
              <a:avLst/>
            </a:prstGeom>
            <a:noFill/>
          </p:spPr>
          <p:txBody>
            <a:bodyPr wrap="none" rtlCol="0">
              <a:spAutoFit/>
            </a:bodyPr>
            <a:lstStyle/>
            <a:p>
              <a:r>
                <a:rPr lang="en-US" b="1">
                  <a:solidFill>
                    <a:schemeClr val="bg2"/>
                  </a:solidFill>
                </a:rPr>
                <a:t>35%</a:t>
              </a:r>
              <a:endParaRPr lang="en-GB" b="1">
                <a:solidFill>
                  <a:schemeClr val="bg2"/>
                </a:solidFill>
              </a:endParaRPr>
            </a:p>
          </p:txBody>
        </p:sp>
        <p:sp>
          <p:nvSpPr>
            <p:cNvPr id="36" name="TextBox 35"/>
            <p:cNvSpPr txBox="1"/>
            <p:nvPr/>
          </p:nvSpPr>
          <p:spPr>
            <a:xfrm>
              <a:off x="2764969" y="4753971"/>
              <a:ext cx="582211" cy="369332"/>
            </a:xfrm>
            <a:prstGeom prst="rect">
              <a:avLst/>
            </a:prstGeom>
            <a:noFill/>
          </p:spPr>
          <p:txBody>
            <a:bodyPr wrap="none" rtlCol="0">
              <a:spAutoFit/>
            </a:bodyPr>
            <a:lstStyle/>
            <a:p>
              <a:r>
                <a:rPr lang="en-US" b="1">
                  <a:solidFill>
                    <a:schemeClr val="bg2"/>
                  </a:solidFill>
                </a:rPr>
                <a:t>69%</a:t>
              </a:r>
              <a:endParaRPr lang="en-GB" b="1">
                <a:solidFill>
                  <a:schemeClr val="bg2"/>
                </a:solidFill>
              </a:endParaRPr>
            </a:p>
          </p:txBody>
        </p:sp>
      </p:grpSp>
      <p:sp>
        <p:nvSpPr>
          <p:cNvPr id="37" name="TextBox 36"/>
          <p:cNvSpPr txBox="1"/>
          <p:nvPr/>
        </p:nvSpPr>
        <p:spPr>
          <a:xfrm>
            <a:off x="6619051" y="1899334"/>
            <a:ext cx="1827039" cy="461665"/>
          </a:xfrm>
          <a:prstGeom prst="rect">
            <a:avLst/>
          </a:prstGeom>
          <a:noFill/>
        </p:spPr>
        <p:txBody>
          <a:bodyPr wrap="none" rtlCol="0">
            <a:spAutoFit/>
          </a:bodyPr>
          <a:lstStyle/>
          <a:p>
            <a:r>
              <a:rPr lang="en-US" sz="2400" b="1"/>
              <a:t>Data Diagram</a:t>
            </a:r>
            <a:endParaRPr lang="en-GB" sz="2400" b="1"/>
          </a:p>
        </p:txBody>
      </p:sp>
      <p:sp>
        <p:nvSpPr>
          <p:cNvPr id="38" name="Freeform 5"/>
          <p:cNvSpPr>
            <a:spLocks noEditPoints="1"/>
          </p:cNvSpPr>
          <p:nvPr/>
        </p:nvSpPr>
        <p:spPr bwMode="auto">
          <a:xfrm>
            <a:off x="6827415" y="3128742"/>
            <a:ext cx="601933" cy="574214"/>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385424"/>
          </a:solidFill>
          <a:ln>
            <a:noFill/>
          </a:ln>
        </p:spPr>
        <p:txBody>
          <a:bodyPr vert="horz" wrap="square" lIns="91440" tIns="45720" rIns="91440" bIns="45720" numCol="1" anchor="t" anchorCtr="0" compatLnSpc="1"/>
          <a:lstStyle/>
          <a:p>
            <a:endParaRPr lang="en-GB"/>
          </a:p>
        </p:txBody>
      </p:sp>
      <p:sp>
        <p:nvSpPr>
          <p:cNvPr id="39" name="Freeform 13"/>
          <p:cNvSpPr>
            <a:spLocks noEditPoints="1"/>
          </p:cNvSpPr>
          <p:nvPr/>
        </p:nvSpPr>
        <p:spPr bwMode="auto">
          <a:xfrm>
            <a:off x="9249329" y="3128742"/>
            <a:ext cx="393836" cy="597436"/>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385424"/>
          </a:solidFill>
          <a:ln>
            <a:noFill/>
          </a:ln>
        </p:spPr>
        <p:txBody>
          <a:bodyPr vert="horz" wrap="square" lIns="91440" tIns="45720" rIns="91440" bIns="45720" numCol="1" anchor="t" anchorCtr="0" compatLnSpc="1"/>
          <a:lstStyle/>
          <a:p>
            <a:endParaRPr lang="en-GB"/>
          </a:p>
        </p:txBody>
      </p:sp>
      <p:sp>
        <p:nvSpPr>
          <p:cNvPr id="40" name="Rectangle 39"/>
          <p:cNvSpPr/>
          <p:nvPr/>
        </p:nvSpPr>
        <p:spPr>
          <a:xfrm>
            <a:off x="6619051" y="2325184"/>
            <a:ext cx="4182234"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endParaRPr lang="en-GB" sz="1200"/>
          </a:p>
        </p:txBody>
      </p:sp>
      <p:sp>
        <p:nvSpPr>
          <p:cNvPr id="41" name="TextBox 40"/>
          <p:cNvSpPr txBox="1"/>
          <p:nvPr/>
        </p:nvSpPr>
        <p:spPr>
          <a:xfrm>
            <a:off x="7437016" y="3251414"/>
            <a:ext cx="877163" cy="584775"/>
          </a:xfrm>
          <a:prstGeom prst="rect">
            <a:avLst/>
          </a:prstGeom>
          <a:noFill/>
        </p:spPr>
        <p:txBody>
          <a:bodyPr wrap="none" rtlCol="0">
            <a:spAutoFit/>
          </a:bodyPr>
          <a:lstStyle/>
          <a:p>
            <a:r>
              <a:rPr lang="en-US" sz="3200" b="1"/>
              <a:t>42%</a:t>
            </a:r>
            <a:endParaRPr lang="en-GB" sz="3200" b="1"/>
          </a:p>
        </p:txBody>
      </p:sp>
      <p:sp>
        <p:nvSpPr>
          <p:cNvPr id="42" name="TextBox 41"/>
          <p:cNvSpPr txBox="1"/>
          <p:nvPr/>
        </p:nvSpPr>
        <p:spPr>
          <a:xfrm>
            <a:off x="9643165" y="3251414"/>
            <a:ext cx="877163" cy="584775"/>
          </a:xfrm>
          <a:prstGeom prst="rect">
            <a:avLst/>
          </a:prstGeom>
          <a:noFill/>
        </p:spPr>
        <p:txBody>
          <a:bodyPr wrap="none" rtlCol="0">
            <a:spAutoFit/>
          </a:bodyPr>
          <a:lstStyle/>
          <a:p>
            <a:r>
              <a:rPr lang="en-US" sz="3200" b="1"/>
              <a:t>58%</a:t>
            </a:r>
            <a:endParaRPr lang="en-GB" sz="3200" b="1"/>
          </a:p>
        </p:txBody>
      </p:sp>
      <p:sp>
        <p:nvSpPr>
          <p:cNvPr id="43" name="Rectangle 42"/>
          <p:cNvSpPr/>
          <p:nvPr/>
        </p:nvSpPr>
        <p:spPr>
          <a:xfrm>
            <a:off x="6715572" y="4249731"/>
            <a:ext cx="1730518" cy="1384995"/>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endParaRPr lang="en-GB" sz="1200"/>
          </a:p>
        </p:txBody>
      </p:sp>
      <p:sp>
        <p:nvSpPr>
          <p:cNvPr id="44" name="TextBox 43"/>
          <p:cNvSpPr txBox="1"/>
          <p:nvPr/>
        </p:nvSpPr>
        <p:spPr>
          <a:xfrm>
            <a:off x="7021860" y="3798189"/>
            <a:ext cx="928267" cy="369332"/>
          </a:xfrm>
          <a:prstGeom prst="rect">
            <a:avLst/>
          </a:prstGeom>
          <a:noFill/>
        </p:spPr>
        <p:txBody>
          <a:bodyPr wrap="none" rtlCol="0">
            <a:spAutoFit/>
          </a:bodyPr>
          <a:lstStyle/>
          <a:p>
            <a:pPr algn="ctr"/>
            <a:r>
              <a:rPr lang="en-US" b="1"/>
              <a:t>Desktop</a:t>
            </a:r>
            <a:endParaRPr lang="en-GB" b="1"/>
          </a:p>
        </p:txBody>
      </p:sp>
      <p:sp>
        <p:nvSpPr>
          <p:cNvPr id="45" name="TextBox 44"/>
          <p:cNvSpPr txBox="1"/>
          <p:nvPr/>
        </p:nvSpPr>
        <p:spPr>
          <a:xfrm>
            <a:off x="9353554" y="3798189"/>
            <a:ext cx="822662" cy="369332"/>
          </a:xfrm>
          <a:prstGeom prst="rect">
            <a:avLst/>
          </a:prstGeom>
          <a:noFill/>
        </p:spPr>
        <p:txBody>
          <a:bodyPr wrap="none" rtlCol="0">
            <a:spAutoFit/>
          </a:bodyPr>
          <a:lstStyle/>
          <a:p>
            <a:pPr algn="ctr"/>
            <a:r>
              <a:rPr lang="en-US" b="1"/>
              <a:t>Mobile</a:t>
            </a:r>
            <a:endParaRPr lang="en-GB" b="1"/>
          </a:p>
        </p:txBody>
      </p:sp>
      <p:sp>
        <p:nvSpPr>
          <p:cNvPr id="46" name="Rectangle 45"/>
          <p:cNvSpPr/>
          <p:nvPr/>
        </p:nvSpPr>
        <p:spPr>
          <a:xfrm>
            <a:off x="9167288" y="4249731"/>
            <a:ext cx="1763947" cy="1384995"/>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endParaRPr lang="en-GB" sz="1200"/>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16" name="图片 15"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382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1" cstate="print"/>
          <a:stretch>
            <a:fillRect/>
          </a:stretch>
        </p:blipFill>
        <p:spPr>
          <a:xfrm>
            <a:off x="1590675" y="2777490"/>
            <a:ext cx="2948305" cy="2990850"/>
          </a:xfrm>
          <a:prstGeom prst="rect">
            <a:avLst/>
          </a:prstGeom>
        </p:spPr>
      </p:pic>
      <p:pic>
        <p:nvPicPr>
          <p:cNvPr id="6" name="图片 5" descr="83162e21b1591c259cf04fe93fa16326"/>
          <p:cNvPicPr>
            <a:picLocks noChangeAspect="1"/>
          </p:cNvPicPr>
          <p:nvPr/>
        </p:nvPicPr>
        <p:blipFill>
          <a:blip r:embed="rId2"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03</a:t>
            </a:r>
            <a:endParaRPr lang="en-US" sz="7200">
              <a:solidFill>
                <a:schemeClr val="bg1"/>
              </a:solidFill>
              <a:latin typeface="华文中宋" panose="02010600040101010101" charset="-122"/>
              <a:ea typeface="华文中宋" panose="02010600040101010101" charset="-122"/>
            </a:endParaRP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endParaRPr lang="en-US" sz="2800" b="1">
              <a:solidFill>
                <a:schemeClr val="bg1"/>
              </a:solidFill>
            </a:endParaRP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transition advTm="7691">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a:off x="3309886" y="1654788"/>
            <a:ext cx="5551533" cy="3469707"/>
          </a:xfrm>
          <a:prstGeom prst="swooshArrow">
            <a:avLst>
              <a:gd name="adj1" fmla="val 25000"/>
              <a:gd name="adj2" fmla="val 25000"/>
            </a:avLst>
          </a:prstGeom>
          <a:solidFill>
            <a:schemeClr val="bg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4014931" y="4049580"/>
            <a:ext cx="144340" cy="14434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5289008" y="3106514"/>
            <a:ext cx="260922" cy="260922"/>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a:off x="6821231" y="2532624"/>
            <a:ext cx="360850" cy="36085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p:cNvSpPr txBox="1"/>
          <p:nvPr/>
        </p:nvSpPr>
        <p:spPr>
          <a:xfrm>
            <a:off x="6679076" y="1828221"/>
            <a:ext cx="645160" cy="368300"/>
          </a:xfrm>
          <a:prstGeom prst="rect">
            <a:avLst/>
          </a:prstGeom>
          <a:noFill/>
        </p:spPr>
        <p:txBody>
          <a:bodyPr wrap="none" rtlCol="0">
            <a:spAutoFit/>
          </a:bodyPr>
          <a:lstStyle/>
          <a:p>
            <a:pPr algn="ctr"/>
            <a:r>
              <a:rPr lang="en-US" b="1"/>
              <a:t>2019</a:t>
            </a:r>
            <a:endParaRPr lang="en-US" b="1"/>
          </a:p>
        </p:txBody>
      </p:sp>
      <p:sp>
        <p:nvSpPr>
          <p:cNvPr id="15" name="TextBox 14"/>
          <p:cNvSpPr txBox="1"/>
          <p:nvPr/>
        </p:nvSpPr>
        <p:spPr>
          <a:xfrm>
            <a:off x="5090558" y="2402111"/>
            <a:ext cx="645160" cy="368300"/>
          </a:xfrm>
          <a:prstGeom prst="rect">
            <a:avLst/>
          </a:prstGeom>
          <a:noFill/>
        </p:spPr>
        <p:txBody>
          <a:bodyPr wrap="none" rtlCol="0">
            <a:spAutoFit/>
          </a:bodyPr>
          <a:lstStyle/>
          <a:p>
            <a:pPr algn="ctr"/>
            <a:r>
              <a:rPr lang="en-US" b="1"/>
              <a:t>2018</a:t>
            </a:r>
            <a:endParaRPr lang="en-US" b="1"/>
          </a:p>
        </p:txBody>
      </p:sp>
      <p:sp>
        <p:nvSpPr>
          <p:cNvPr id="16" name="TextBox 15"/>
          <p:cNvSpPr txBox="1"/>
          <p:nvPr/>
        </p:nvSpPr>
        <p:spPr>
          <a:xfrm>
            <a:off x="3764521" y="3257488"/>
            <a:ext cx="645160" cy="368300"/>
          </a:xfrm>
          <a:prstGeom prst="rect">
            <a:avLst/>
          </a:prstGeom>
          <a:noFill/>
        </p:spPr>
        <p:txBody>
          <a:bodyPr wrap="none" rtlCol="0">
            <a:spAutoFit/>
          </a:bodyPr>
          <a:lstStyle/>
          <a:p>
            <a:pPr algn="ctr"/>
            <a:r>
              <a:rPr lang="en-US" b="1"/>
              <a:t>2017</a:t>
            </a:r>
            <a:endParaRPr lang="en-GB" b="1"/>
          </a:p>
        </p:txBody>
      </p:sp>
      <p:sp>
        <p:nvSpPr>
          <p:cNvPr id="20" name="Rectangle 19"/>
          <p:cNvSpPr/>
          <p:nvPr/>
        </p:nvSpPr>
        <p:spPr>
          <a:xfrm>
            <a:off x="9101701" y="2225942"/>
            <a:ext cx="2199773" cy="646331"/>
          </a:xfrm>
          <a:prstGeom prst="rect">
            <a:avLst/>
          </a:prstGeom>
        </p:spPr>
        <p:txBody>
          <a:bodyPr wrap="square">
            <a:spAutoFit/>
          </a:bodyPr>
          <a:lstStyle/>
          <a:p>
            <a:r>
              <a:rPr lang="en-GB" sz="1200"/>
              <a:t>Lorem ipsum dolor sit amet, consectetur adipiscing elit. Integer dolor quam, pretium</a:t>
            </a:r>
            <a:endParaRPr lang="en-GB" sz="1200"/>
          </a:p>
        </p:txBody>
      </p:sp>
      <p:sp>
        <p:nvSpPr>
          <p:cNvPr id="21" name="TextBox 20"/>
          <p:cNvSpPr txBox="1"/>
          <p:nvPr/>
        </p:nvSpPr>
        <p:spPr>
          <a:xfrm>
            <a:off x="9101701" y="1890871"/>
            <a:ext cx="2055178" cy="369332"/>
          </a:xfrm>
          <a:prstGeom prst="rect">
            <a:avLst/>
          </a:prstGeom>
          <a:noFill/>
        </p:spPr>
        <p:txBody>
          <a:bodyPr wrap="none" rtlCol="0">
            <a:spAutoFit/>
          </a:bodyPr>
          <a:lstStyle/>
          <a:p>
            <a:r>
              <a:rPr lang="en-US" b="1"/>
              <a:t>Complete &amp; Success</a:t>
            </a:r>
            <a:endParaRPr lang="en-GB" b="1"/>
          </a:p>
        </p:txBody>
      </p:sp>
      <p:sp>
        <p:nvSpPr>
          <p:cNvPr id="23" name="TextBox 22"/>
          <p:cNvSpPr txBox="1"/>
          <p:nvPr/>
        </p:nvSpPr>
        <p:spPr>
          <a:xfrm>
            <a:off x="2885253" y="5212036"/>
            <a:ext cx="652743" cy="369332"/>
          </a:xfrm>
          <a:prstGeom prst="rect">
            <a:avLst/>
          </a:prstGeom>
          <a:noFill/>
        </p:spPr>
        <p:txBody>
          <a:bodyPr wrap="none" rtlCol="0">
            <a:spAutoFit/>
          </a:bodyPr>
          <a:lstStyle/>
          <a:p>
            <a:pPr algn="ctr"/>
            <a:r>
              <a:rPr lang="en-US" b="1"/>
              <a:t>2012</a:t>
            </a:r>
            <a:endParaRPr lang="en-GB" b="1"/>
          </a:p>
        </p:txBody>
      </p:sp>
      <p:sp>
        <p:nvSpPr>
          <p:cNvPr id="24" name="Rectangle 23"/>
          <p:cNvSpPr/>
          <p:nvPr/>
        </p:nvSpPr>
        <p:spPr>
          <a:xfrm>
            <a:off x="2111737" y="5594703"/>
            <a:ext cx="2199773" cy="646331"/>
          </a:xfrm>
          <a:prstGeom prst="rect">
            <a:avLst/>
          </a:prstGeom>
        </p:spPr>
        <p:txBody>
          <a:bodyPr wrap="square">
            <a:spAutoFit/>
          </a:bodyPr>
          <a:lstStyle/>
          <a:p>
            <a:pPr algn="ctr"/>
            <a:r>
              <a:rPr lang="en-GB" sz="1200"/>
              <a:t>Lorem ipsum dolor sit amet, consectetur adipiscing elit. Integer dolor quam, pretium</a:t>
            </a:r>
            <a:endParaRPr lang="en-GB" sz="1200"/>
          </a:p>
        </p:txBody>
      </p:sp>
      <p:grpSp>
        <p:nvGrpSpPr>
          <p:cNvPr id="25" name="Group 24"/>
          <p:cNvGrpSpPr/>
          <p:nvPr/>
        </p:nvGrpSpPr>
        <p:grpSpPr>
          <a:xfrm>
            <a:off x="6573848" y="4336598"/>
            <a:ext cx="1920591" cy="764721"/>
            <a:chOff x="8508022" y="2061983"/>
            <a:chExt cx="1920591" cy="764721"/>
          </a:xfrm>
        </p:grpSpPr>
        <p:sp>
          <p:nvSpPr>
            <p:cNvPr id="26" name="TextBox 25"/>
            <p:cNvSpPr txBox="1"/>
            <p:nvPr/>
          </p:nvSpPr>
          <p:spPr>
            <a:xfrm>
              <a:off x="8508022" y="2061983"/>
              <a:ext cx="1080745" cy="369332"/>
            </a:xfrm>
            <a:prstGeom prst="rect">
              <a:avLst/>
            </a:prstGeom>
            <a:noFill/>
          </p:spPr>
          <p:txBody>
            <a:bodyPr wrap="none" rtlCol="0">
              <a:spAutoFit/>
            </a:bodyPr>
            <a:lstStyle/>
            <a:p>
              <a:r>
                <a:rPr lang="en-US" b="1"/>
                <a:t>Teal Color</a:t>
              </a:r>
              <a:endParaRPr lang="en-GB" b="1"/>
            </a:p>
          </p:txBody>
        </p:sp>
        <p:sp>
          <p:nvSpPr>
            <p:cNvPr id="27" name="Rectangle 26"/>
            <p:cNvSpPr/>
            <p:nvPr/>
          </p:nvSpPr>
          <p:spPr>
            <a:xfrm>
              <a:off x="8508023" y="2365039"/>
              <a:ext cx="1920590" cy="461665"/>
            </a:xfrm>
            <a:prstGeom prst="rect">
              <a:avLst/>
            </a:prstGeom>
          </p:spPr>
          <p:txBody>
            <a:bodyPr wrap="square">
              <a:spAutoFit/>
            </a:bodyPr>
            <a:lstStyle/>
            <a:p>
              <a:r>
                <a:rPr lang="en-GB" sz="1200"/>
                <a:t>Lorem ipsum dolor sit consectetur adipiscing elit. </a:t>
              </a:r>
              <a:endParaRPr lang="en-GB" sz="1200"/>
            </a:p>
          </p:txBody>
        </p:sp>
      </p:grpSp>
      <p:grpSp>
        <p:nvGrpSpPr>
          <p:cNvPr id="28" name="Group 27"/>
          <p:cNvGrpSpPr/>
          <p:nvPr/>
        </p:nvGrpSpPr>
        <p:grpSpPr>
          <a:xfrm>
            <a:off x="6569131" y="5476313"/>
            <a:ext cx="1920591" cy="764721"/>
            <a:chOff x="8508022" y="2061983"/>
            <a:chExt cx="1920591" cy="764721"/>
          </a:xfrm>
        </p:grpSpPr>
        <p:sp>
          <p:nvSpPr>
            <p:cNvPr id="29" name="TextBox 28"/>
            <p:cNvSpPr txBox="1"/>
            <p:nvPr/>
          </p:nvSpPr>
          <p:spPr>
            <a:xfrm>
              <a:off x="8508022" y="2061983"/>
              <a:ext cx="1151277" cy="369332"/>
            </a:xfrm>
            <a:prstGeom prst="rect">
              <a:avLst/>
            </a:prstGeom>
            <a:noFill/>
          </p:spPr>
          <p:txBody>
            <a:bodyPr wrap="none" rtlCol="0">
              <a:spAutoFit/>
            </a:bodyPr>
            <a:lstStyle/>
            <a:p>
              <a:r>
                <a:rPr lang="en-US" b="1"/>
                <a:t>Gold Color</a:t>
              </a:r>
              <a:endParaRPr lang="en-GB" b="1"/>
            </a:p>
          </p:txBody>
        </p:sp>
        <p:sp>
          <p:nvSpPr>
            <p:cNvPr id="30" name="Rectangle 29"/>
            <p:cNvSpPr/>
            <p:nvPr/>
          </p:nvSpPr>
          <p:spPr>
            <a:xfrm>
              <a:off x="8508023" y="2365039"/>
              <a:ext cx="1920590" cy="461665"/>
            </a:xfrm>
            <a:prstGeom prst="rect">
              <a:avLst/>
            </a:prstGeom>
          </p:spPr>
          <p:txBody>
            <a:bodyPr wrap="square">
              <a:spAutoFit/>
            </a:bodyPr>
            <a:lstStyle/>
            <a:p>
              <a:r>
                <a:rPr lang="en-GB" sz="1200"/>
                <a:t>Lorem ipsum dolor sit consectetur adipiscing elit. </a:t>
              </a:r>
              <a:endParaRPr lang="en-GB" sz="1200"/>
            </a:p>
          </p:txBody>
        </p:sp>
      </p:grpSp>
      <p:grpSp>
        <p:nvGrpSpPr>
          <p:cNvPr id="31" name="Group 30"/>
          <p:cNvGrpSpPr/>
          <p:nvPr/>
        </p:nvGrpSpPr>
        <p:grpSpPr>
          <a:xfrm>
            <a:off x="9236288" y="4336598"/>
            <a:ext cx="1920591" cy="764721"/>
            <a:chOff x="8508022" y="2061983"/>
            <a:chExt cx="1920591" cy="764721"/>
          </a:xfrm>
        </p:grpSpPr>
        <p:sp>
          <p:nvSpPr>
            <p:cNvPr id="32" name="TextBox 31"/>
            <p:cNvSpPr txBox="1"/>
            <p:nvPr/>
          </p:nvSpPr>
          <p:spPr>
            <a:xfrm>
              <a:off x="8508022" y="2061983"/>
              <a:ext cx="1146468" cy="369332"/>
            </a:xfrm>
            <a:prstGeom prst="rect">
              <a:avLst/>
            </a:prstGeom>
            <a:noFill/>
          </p:spPr>
          <p:txBody>
            <a:bodyPr wrap="none" rtlCol="0">
              <a:spAutoFit/>
            </a:bodyPr>
            <a:lstStyle/>
            <a:p>
              <a:r>
                <a:rPr lang="en-US" b="1"/>
                <a:t>Dark Color</a:t>
              </a:r>
              <a:endParaRPr lang="en-GB" b="1"/>
            </a:p>
          </p:txBody>
        </p:sp>
        <p:sp>
          <p:nvSpPr>
            <p:cNvPr id="33" name="Rectangle 32"/>
            <p:cNvSpPr/>
            <p:nvPr/>
          </p:nvSpPr>
          <p:spPr>
            <a:xfrm>
              <a:off x="8508023" y="2365039"/>
              <a:ext cx="1920590" cy="461665"/>
            </a:xfrm>
            <a:prstGeom prst="rect">
              <a:avLst/>
            </a:prstGeom>
          </p:spPr>
          <p:txBody>
            <a:bodyPr wrap="square">
              <a:spAutoFit/>
            </a:bodyPr>
            <a:lstStyle/>
            <a:p>
              <a:r>
                <a:rPr lang="en-GB" sz="1200"/>
                <a:t>Lorem ipsum dolor sit consectetur adipiscing elit. </a:t>
              </a:r>
              <a:endParaRPr lang="en-GB" sz="1200"/>
            </a:p>
          </p:txBody>
        </p:sp>
      </p:grpSp>
      <p:grpSp>
        <p:nvGrpSpPr>
          <p:cNvPr id="34" name="Group 33"/>
          <p:cNvGrpSpPr/>
          <p:nvPr/>
        </p:nvGrpSpPr>
        <p:grpSpPr>
          <a:xfrm>
            <a:off x="9236288" y="5476313"/>
            <a:ext cx="1920591" cy="764721"/>
            <a:chOff x="8508022" y="2061983"/>
            <a:chExt cx="1920591" cy="764721"/>
          </a:xfrm>
        </p:grpSpPr>
        <p:sp>
          <p:nvSpPr>
            <p:cNvPr id="35" name="TextBox 34"/>
            <p:cNvSpPr txBox="1"/>
            <p:nvPr/>
          </p:nvSpPr>
          <p:spPr>
            <a:xfrm>
              <a:off x="8508022" y="2061983"/>
              <a:ext cx="1146468" cy="369332"/>
            </a:xfrm>
            <a:prstGeom prst="rect">
              <a:avLst/>
            </a:prstGeom>
            <a:noFill/>
          </p:spPr>
          <p:txBody>
            <a:bodyPr wrap="none" rtlCol="0">
              <a:spAutoFit/>
            </a:bodyPr>
            <a:lstStyle/>
            <a:p>
              <a:r>
                <a:rPr lang="en-US" b="1"/>
                <a:t>Dark Color</a:t>
              </a:r>
              <a:endParaRPr lang="en-GB" b="1"/>
            </a:p>
          </p:txBody>
        </p:sp>
        <p:sp>
          <p:nvSpPr>
            <p:cNvPr id="36" name="Rectangle 35"/>
            <p:cNvSpPr/>
            <p:nvPr/>
          </p:nvSpPr>
          <p:spPr>
            <a:xfrm>
              <a:off x="8508023" y="2365039"/>
              <a:ext cx="1920590" cy="461665"/>
            </a:xfrm>
            <a:prstGeom prst="rect">
              <a:avLst/>
            </a:prstGeom>
          </p:spPr>
          <p:txBody>
            <a:bodyPr wrap="square">
              <a:spAutoFit/>
            </a:bodyPr>
            <a:lstStyle/>
            <a:p>
              <a:r>
                <a:rPr lang="en-GB" sz="1200"/>
                <a:t>Lorem ipsum dolor sit consectetur adipiscing elit. </a:t>
              </a:r>
              <a:endParaRPr lang="en-GB" sz="1200"/>
            </a:p>
          </p:txBody>
        </p:sp>
      </p:grpSp>
      <p:grpSp>
        <p:nvGrpSpPr>
          <p:cNvPr id="5" name="Group 4"/>
          <p:cNvGrpSpPr/>
          <p:nvPr/>
        </p:nvGrpSpPr>
        <p:grpSpPr>
          <a:xfrm>
            <a:off x="5966424" y="5581435"/>
            <a:ext cx="555357" cy="555357"/>
            <a:chOff x="5966424" y="5581435"/>
            <a:chExt cx="555357" cy="555357"/>
          </a:xfrm>
          <a:solidFill>
            <a:srgbClr val="385424"/>
          </a:solidFill>
        </p:grpSpPr>
        <p:sp>
          <p:nvSpPr>
            <p:cNvPr id="39" name="Freeform 52"/>
            <p:cNvSpPr>
              <a:spLocks noEditPoints="1"/>
            </p:cNvSpPr>
            <p:nvPr/>
          </p:nvSpPr>
          <p:spPr bwMode="auto">
            <a:xfrm>
              <a:off x="5966424" y="55814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41" name="Group 40"/>
            <p:cNvGrpSpPr/>
            <p:nvPr/>
          </p:nvGrpSpPr>
          <p:grpSpPr>
            <a:xfrm>
              <a:off x="6095312" y="5748113"/>
              <a:ext cx="282246" cy="246604"/>
              <a:chOff x="6357938" y="3535363"/>
              <a:chExt cx="465138" cy="406400"/>
            </a:xfrm>
            <a:grpFill/>
          </p:grpSpPr>
          <p:sp>
            <p:nvSpPr>
              <p:cNvPr id="42"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 name="Group 9"/>
          <p:cNvGrpSpPr/>
          <p:nvPr/>
        </p:nvGrpSpPr>
        <p:grpSpPr>
          <a:xfrm>
            <a:off x="8647910" y="5581435"/>
            <a:ext cx="555357" cy="555357"/>
            <a:chOff x="8647910" y="5581435"/>
            <a:chExt cx="555357" cy="555357"/>
          </a:xfrm>
          <a:solidFill>
            <a:srgbClr val="385424"/>
          </a:solidFill>
        </p:grpSpPr>
        <p:sp>
          <p:nvSpPr>
            <p:cNvPr id="40" name="Freeform 52"/>
            <p:cNvSpPr>
              <a:spLocks noEditPoints="1"/>
            </p:cNvSpPr>
            <p:nvPr/>
          </p:nvSpPr>
          <p:spPr bwMode="auto">
            <a:xfrm>
              <a:off x="8647910" y="55814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45" name="Group 44"/>
            <p:cNvGrpSpPr/>
            <p:nvPr/>
          </p:nvGrpSpPr>
          <p:grpSpPr>
            <a:xfrm>
              <a:off x="8789869" y="5722368"/>
              <a:ext cx="281764" cy="281764"/>
              <a:chOff x="8216107" y="2577307"/>
              <a:chExt cx="464344" cy="464344"/>
            </a:xfrm>
            <a:grpFill/>
          </p:grpSpPr>
          <p:sp>
            <p:nvSpPr>
              <p:cNvPr id="46"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8"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9"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8" name="Group 7"/>
          <p:cNvGrpSpPr/>
          <p:nvPr/>
        </p:nvGrpSpPr>
        <p:grpSpPr>
          <a:xfrm>
            <a:off x="8647910" y="4436939"/>
            <a:ext cx="555357" cy="555357"/>
            <a:chOff x="8647910" y="4436939"/>
            <a:chExt cx="555357" cy="555357"/>
          </a:xfrm>
          <a:solidFill>
            <a:srgbClr val="385424"/>
          </a:solidFill>
        </p:grpSpPr>
        <p:sp>
          <p:nvSpPr>
            <p:cNvPr id="38" name="Freeform 52"/>
            <p:cNvSpPr>
              <a:spLocks noEditPoints="1"/>
            </p:cNvSpPr>
            <p:nvPr/>
          </p:nvSpPr>
          <p:spPr bwMode="auto">
            <a:xfrm>
              <a:off x="8647910" y="44369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50" name="Group 49"/>
            <p:cNvGrpSpPr/>
            <p:nvPr/>
          </p:nvGrpSpPr>
          <p:grpSpPr>
            <a:xfrm>
              <a:off x="8831951" y="4577836"/>
              <a:ext cx="193623" cy="282247"/>
              <a:chOff x="3582988" y="3510757"/>
              <a:chExt cx="319088" cy="465138"/>
            </a:xfrm>
            <a:grpFill/>
          </p:grpSpPr>
          <p:sp>
            <p:nvSpPr>
              <p:cNvPr id="5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 name="Group 3"/>
          <p:cNvGrpSpPr/>
          <p:nvPr/>
        </p:nvGrpSpPr>
        <p:grpSpPr>
          <a:xfrm>
            <a:off x="5966424" y="4436939"/>
            <a:ext cx="555357" cy="555357"/>
            <a:chOff x="5966424" y="4436939"/>
            <a:chExt cx="555357" cy="555357"/>
          </a:xfrm>
          <a:solidFill>
            <a:srgbClr val="385424"/>
          </a:solidFill>
        </p:grpSpPr>
        <p:sp>
          <p:nvSpPr>
            <p:cNvPr id="37" name="Freeform 52"/>
            <p:cNvSpPr>
              <a:spLocks noEditPoints="1"/>
            </p:cNvSpPr>
            <p:nvPr/>
          </p:nvSpPr>
          <p:spPr bwMode="auto">
            <a:xfrm>
              <a:off x="5966424" y="44369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sp>
          <p:nvSpPr>
            <p:cNvPr id="53" name="AutoShape 149"/>
            <p:cNvSpPr/>
            <p:nvPr/>
          </p:nvSpPr>
          <p:spPr bwMode="auto">
            <a:xfrm>
              <a:off x="6104525" y="4610376"/>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4" name="TextBox 53"/>
          <p:cNvSpPr txBox="1"/>
          <p:nvPr/>
        </p:nvSpPr>
        <p:spPr>
          <a:xfrm>
            <a:off x="859393" y="1511574"/>
            <a:ext cx="1850122" cy="461665"/>
          </a:xfrm>
          <a:prstGeom prst="rect">
            <a:avLst/>
          </a:prstGeom>
          <a:noFill/>
        </p:spPr>
        <p:txBody>
          <a:bodyPr wrap="none" rtlCol="0">
            <a:spAutoFit/>
          </a:bodyPr>
          <a:lstStyle/>
          <a:p>
            <a:r>
              <a:rPr lang="en-US" sz="2400" b="1"/>
              <a:t>Data Analysis </a:t>
            </a:r>
            <a:endParaRPr lang="en-GB" sz="2400" b="1"/>
          </a:p>
        </p:txBody>
      </p:sp>
      <p:sp>
        <p:nvSpPr>
          <p:cNvPr id="55" name="TextBox 54"/>
          <p:cNvSpPr txBox="1"/>
          <p:nvPr/>
        </p:nvSpPr>
        <p:spPr>
          <a:xfrm>
            <a:off x="825178" y="1785071"/>
            <a:ext cx="1351652" cy="1015663"/>
          </a:xfrm>
          <a:prstGeom prst="rect">
            <a:avLst/>
          </a:prstGeom>
          <a:noFill/>
        </p:spPr>
        <p:txBody>
          <a:bodyPr wrap="none" rtlCol="0">
            <a:spAutoFit/>
          </a:bodyPr>
          <a:lstStyle/>
          <a:p>
            <a:r>
              <a:rPr lang="en-US" sz="6000">
                <a:solidFill>
                  <a:srgbClr val="385424"/>
                </a:solidFill>
              </a:rPr>
              <a:t>75K</a:t>
            </a:r>
            <a:endParaRPr lang="en-US" sz="6000">
              <a:solidFill>
                <a:srgbClr val="385424"/>
              </a:solidFill>
            </a:endParaRPr>
          </a:p>
        </p:txBody>
      </p:sp>
      <p:sp>
        <p:nvSpPr>
          <p:cNvPr id="56" name="Rectangle 55"/>
          <p:cNvSpPr/>
          <p:nvPr/>
        </p:nvSpPr>
        <p:spPr>
          <a:xfrm>
            <a:off x="2101961" y="1956283"/>
            <a:ext cx="2646163" cy="646331"/>
          </a:xfrm>
          <a:prstGeom prst="rect">
            <a:avLst/>
          </a:prstGeom>
        </p:spPr>
        <p:txBody>
          <a:bodyPr wrap="square">
            <a:spAutoFit/>
          </a:bodyPr>
          <a:lstStyle/>
          <a:p>
            <a:r>
              <a:rPr lang="en-GB" sz="1200"/>
              <a:t>Lorem ipsum dolor sit amet, consectetur adipiscing elit. Nulla pretium, lacus ac aliquet facilisis</a:t>
            </a:r>
            <a:endParaRPr lang="en-GB" sz="1200"/>
          </a:p>
        </p:txBody>
      </p:sp>
      <p:sp>
        <p:nvSpPr>
          <p:cNvPr id="57" name="Rectangle 56"/>
          <p:cNvSpPr/>
          <p:nvPr/>
        </p:nvSpPr>
        <p:spPr>
          <a:xfrm>
            <a:off x="825179" y="2599385"/>
            <a:ext cx="3486332" cy="646331"/>
          </a:xfrm>
          <a:prstGeom prst="rect">
            <a:avLst/>
          </a:prstGeom>
        </p:spPr>
        <p:txBody>
          <a:bodyPr wrap="square">
            <a:spAutoFit/>
          </a:bodyPr>
          <a:lstStyle/>
          <a:p>
            <a:r>
              <a:rPr lang="en-GB" sz="1200"/>
              <a:t>Lorem ipsum dolor sit amet, consectetur adipiscing elit. Nulla pretium, lacus ac aliquet facilisis, diam metus ultricies nibh</a:t>
            </a:r>
            <a:endParaRPr lang="en-GB" sz="1200"/>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12" name="图片 11"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ustDataLst>
      <p:tags r:id="rId2"/>
    </p:custDataLst>
  </p:cSld>
  <p:clrMapOvr>
    <a:masterClrMapping/>
  </p:clrMapOvr>
  <p:transition advTm="1131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1500"/>
                            </p:stCondLst>
                            <p:childTnLst>
                              <p:par>
                                <p:cTn id="57" presetID="53" presetClass="entr" presetSubtype="1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childTnLst>
                          </p:cTn>
                        </p:par>
                        <p:par>
                          <p:cTn id="66" fill="hold">
                            <p:stCondLst>
                              <p:cond delay="2500"/>
                            </p:stCondLst>
                            <p:childTnLst>
                              <p:par>
                                <p:cTn id="67" presetID="53" presetClass="entr" presetSubtype="16"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childTnLst>
                                </p:cTn>
                              </p:par>
                              <p:par>
                                <p:cTn id="92" presetID="23" presetClass="entr" presetSubtype="16"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P spid="21" grpId="0"/>
      <p:bldP spid="23" grpId="0"/>
      <p:bldP spid="24" grpId="0"/>
      <p:bldP spid="54"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6517637" y="2152944"/>
            <a:ext cx="4594384" cy="4211955"/>
            <a:chOff x="6987639" y="2274060"/>
            <a:chExt cx="4176713" cy="3829050"/>
          </a:xfrm>
        </p:grpSpPr>
        <p:grpSp>
          <p:nvGrpSpPr>
            <p:cNvPr id="5" name="Group 5"/>
            <p:cNvGrpSpPr/>
            <p:nvPr/>
          </p:nvGrpSpPr>
          <p:grpSpPr bwMode="auto">
            <a:xfrm>
              <a:off x="6987639" y="2274060"/>
              <a:ext cx="4176713" cy="3829050"/>
              <a:chOff x="1859" y="1160"/>
              <a:chExt cx="2631" cy="2412"/>
            </a:xfrm>
          </p:grpSpPr>
          <p:grpSp>
            <p:nvGrpSpPr>
              <p:cNvPr id="69" name="Group 6"/>
              <p:cNvGrpSpPr/>
              <p:nvPr/>
            </p:nvGrpSpPr>
            <p:grpSpPr bwMode="auto">
              <a:xfrm>
                <a:off x="1859" y="1160"/>
                <a:ext cx="2631" cy="2412"/>
                <a:chOff x="1149" y="1417"/>
                <a:chExt cx="2540" cy="2328"/>
              </a:xfrm>
            </p:grpSpPr>
            <p:sp>
              <p:nvSpPr>
                <p:cNvPr id="71" name="Freeform 7"/>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soli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2" name="Freeform 8"/>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Lst>
                  <a:ahLst/>
                  <a:cxnLst>
                    <a:cxn ang="0">
                      <a:pos x="T0" y="T1"/>
                    </a:cxn>
                    <a:cxn ang="0">
                      <a:pos x="T2" y="T3"/>
                    </a:cxn>
                    <a:cxn ang="0">
                      <a:pos x="T4" y="T5"/>
                    </a:cxn>
                    <a:cxn ang="0">
                      <a:pos x="T6" y="T7"/>
                    </a:cxn>
                    <a:cxn ang="0">
                      <a:pos x="T8" y="T9"/>
                    </a:cxn>
                  </a:cxnLst>
                  <a:rect l="0" t="0" r="r" b="b"/>
                  <a:pathLst>
                    <a:path w="1270" h="847">
                      <a:moveTo>
                        <a:pt x="1270" y="423"/>
                      </a:moveTo>
                      <a:lnTo>
                        <a:pt x="0" y="0"/>
                      </a:lnTo>
                      <a:lnTo>
                        <a:pt x="0" y="423"/>
                      </a:lnTo>
                      <a:lnTo>
                        <a:pt x="1270" y="847"/>
                      </a:lnTo>
                      <a:lnTo>
                        <a:pt x="1270" y="423"/>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Freeform 9"/>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Lst>
                  <a:ahLst/>
                  <a:cxnLst>
                    <a:cxn ang="0">
                      <a:pos x="T0" y="T1"/>
                    </a:cxn>
                    <a:cxn ang="0">
                      <a:pos x="T2" y="T3"/>
                    </a:cxn>
                    <a:cxn ang="0">
                      <a:pos x="T4" y="T5"/>
                    </a:cxn>
                    <a:cxn ang="0">
                      <a:pos x="T6" y="T7"/>
                    </a:cxn>
                    <a:cxn ang="0">
                      <a:pos x="T8" y="T9"/>
                    </a:cxn>
                  </a:cxnLst>
                  <a:rect l="0" t="0" r="r" b="b"/>
                  <a:pathLst>
                    <a:path w="1269" h="847">
                      <a:moveTo>
                        <a:pt x="1269" y="424"/>
                      </a:moveTo>
                      <a:lnTo>
                        <a:pt x="0" y="0"/>
                      </a:lnTo>
                      <a:lnTo>
                        <a:pt x="0" y="424"/>
                      </a:lnTo>
                      <a:lnTo>
                        <a:pt x="1269" y="847"/>
                      </a:lnTo>
                      <a:lnTo>
                        <a:pt x="1269" y="424"/>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Freeform 10"/>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Lst>
                  <a:ahLst/>
                  <a:cxnLst>
                    <a:cxn ang="0">
                      <a:pos x="T0" y="T1"/>
                    </a:cxn>
                    <a:cxn ang="0">
                      <a:pos x="T2" y="T3"/>
                    </a:cxn>
                    <a:cxn ang="0">
                      <a:pos x="T4" y="T5"/>
                    </a:cxn>
                    <a:cxn ang="0">
                      <a:pos x="T6" y="T7"/>
                    </a:cxn>
                    <a:cxn ang="0">
                      <a:pos x="T8" y="T9"/>
                    </a:cxn>
                  </a:cxnLst>
                  <a:rect l="0" t="0" r="r" b="b"/>
                  <a:pathLst>
                    <a:path w="1269" h="846">
                      <a:moveTo>
                        <a:pt x="1269" y="423"/>
                      </a:moveTo>
                      <a:lnTo>
                        <a:pt x="0" y="0"/>
                      </a:lnTo>
                      <a:lnTo>
                        <a:pt x="0" y="423"/>
                      </a:lnTo>
                      <a:lnTo>
                        <a:pt x="1269" y="846"/>
                      </a:lnTo>
                      <a:lnTo>
                        <a:pt x="1269" y="423"/>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en-GB"/>
                </a:p>
              </p:txBody>
            </p:sp>
            <p:sp>
              <p:nvSpPr>
                <p:cNvPr id="75" name="Freeform 11"/>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Lst>
                  <a:ahLst/>
                  <a:cxnLst>
                    <a:cxn ang="0">
                      <a:pos x="T0" y="T1"/>
                    </a:cxn>
                    <a:cxn ang="0">
                      <a:pos x="T2" y="T3"/>
                    </a:cxn>
                    <a:cxn ang="0">
                      <a:pos x="T4" y="T5"/>
                    </a:cxn>
                    <a:cxn ang="0">
                      <a:pos x="T6" y="T7"/>
                    </a:cxn>
                    <a:cxn ang="0">
                      <a:pos x="T8" y="T9"/>
                    </a:cxn>
                  </a:cxnLst>
                  <a:rect l="0" t="0" r="r" b="b"/>
                  <a:pathLst>
                    <a:path w="1693" h="635">
                      <a:moveTo>
                        <a:pt x="1693" y="423"/>
                      </a:moveTo>
                      <a:lnTo>
                        <a:pt x="423" y="0"/>
                      </a:lnTo>
                      <a:lnTo>
                        <a:pt x="0" y="212"/>
                      </a:lnTo>
                      <a:lnTo>
                        <a:pt x="1269" y="635"/>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6" name="Freeform 12"/>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Lst>
                  <a:ahLst/>
                  <a:cxnLst>
                    <a:cxn ang="0">
                      <a:pos x="T0" y="T1"/>
                    </a:cxn>
                    <a:cxn ang="0">
                      <a:pos x="T2" y="T3"/>
                    </a:cxn>
                    <a:cxn ang="0">
                      <a:pos x="T4" y="T5"/>
                    </a:cxn>
                    <a:cxn ang="0">
                      <a:pos x="T6" y="T7"/>
                    </a:cxn>
                    <a:cxn ang="0">
                      <a:pos x="T8" y="T9"/>
                    </a:cxn>
                  </a:cxnLst>
                  <a:rect l="0" t="0" r="r" b="b"/>
                  <a:pathLst>
                    <a:path w="1692" h="635">
                      <a:moveTo>
                        <a:pt x="1692" y="423"/>
                      </a:moveTo>
                      <a:lnTo>
                        <a:pt x="423" y="0"/>
                      </a:lnTo>
                      <a:lnTo>
                        <a:pt x="0" y="211"/>
                      </a:lnTo>
                      <a:lnTo>
                        <a:pt x="1269" y="635"/>
                      </a:lnTo>
                      <a:lnTo>
                        <a:pt x="1692"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7" name="Freeform 13"/>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Lst>
                  <a:ahLst/>
                  <a:cxnLst>
                    <a:cxn ang="0">
                      <a:pos x="T0" y="T1"/>
                    </a:cxn>
                    <a:cxn ang="0">
                      <a:pos x="T2" y="T3"/>
                    </a:cxn>
                    <a:cxn ang="0">
                      <a:pos x="T4" y="T5"/>
                    </a:cxn>
                    <a:cxn ang="0">
                      <a:pos x="T6" y="T7"/>
                    </a:cxn>
                    <a:cxn ang="0">
                      <a:pos x="T8" y="T9"/>
                    </a:cxn>
                  </a:cxnLst>
                  <a:rect l="0" t="0" r="r" b="b"/>
                  <a:pathLst>
                    <a:path w="1693" h="634">
                      <a:moveTo>
                        <a:pt x="1693" y="423"/>
                      </a:moveTo>
                      <a:lnTo>
                        <a:pt x="424" y="0"/>
                      </a:lnTo>
                      <a:lnTo>
                        <a:pt x="0" y="211"/>
                      </a:lnTo>
                      <a:lnTo>
                        <a:pt x="1270" y="634"/>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grpSp>
          <p:sp>
            <p:nvSpPr>
              <p:cNvPr id="70" name="Freeform 14"/>
              <p:cNvSpPr/>
              <p:nvPr/>
            </p:nvSpPr>
            <p:spPr bwMode="auto">
              <a:xfrm>
                <a:off x="3175" y="1593"/>
                <a:ext cx="1315" cy="1974"/>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gradFill rotWithShape="1">
                <a:gsLst>
                  <a:gs pos="0">
                    <a:srgbClr val="385424"/>
                  </a:gs>
                  <a:gs pos="100000">
                    <a:schemeClr val="tx1">
                      <a:gamma/>
                      <a:tint val="51373"/>
                      <a:invGamma/>
                    </a:schemeClr>
                  </a:gs>
                </a:gsLst>
                <a:lin ang="270000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grpSp>
        <p:sp>
          <p:nvSpPr>
            <p:cNvPr id="10" name="AutoShape 51"/>
            <p:cNvSpPr>
              <a:spLocks noChangeArrowheads="1"/>
            </p:cNvSpPr>
            <p:nvPr/>
          </p:nvSpPr>
          <p:spPr bwMode="auto">
            <a:xfrm rot="15300000">
              <a:off x="7060664" y="3929823"/>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wrap="none" anchor="ctr"/>
            <a:lstStyle/>
            <a:p>
              <a:endParaRPr lang="en-GB"/>
            </a:p>
          </p:txBody>
        </p:sp>
        <p:sp>
          <p:nvSpPr>
            <p:cNvPr id="11" name="AutoShape 52"/>
            <p:cNvSpPr>
              <a:spLocks noChangeArrowheads="1"/>
            </p:cNvSpPr>
            <p:nvPr/>
          </p:nvSpPr>
          <p:spPr bwMode="auto">
            <a:xfrm rot="15300000">
              <a:off x="7744876" y="2921760"/>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wrap="none" anchor="ctr"/>
            <a:lstStyle/>
            <a:p>
              <a:endParaRPr lang="en-GB"/>
            </a:p>
          </p:txBody>
        </p:sp>
      </p:grpSp>
      <p:sp>
        <p:nvSpPr>
          <p:cNvPr id="20" name="TextBox 19"/>
          <p:cNvSpPr txBox="1"/>
          <p:nvPr/>
        </p:nvSpPr>
        <p:spPr>
          <a:xfrm>
            <a:off x="8888101" y="1909307"/>
            <a:ext cx="1383712" cy="1107996"/>
          </a:xfrm>
          <a:prstGeom prst="rect">
            <a:avLst/>
          </a:prstGeom>
          <a:noFill/>
        </p:spPr>
        <p:txBody>
          <a:bodyPr wrap="none" rtlCol="0">
            <a:spAutoFit/>
          </a:bodyPr>
          <a:lstStyle/>
          <a:p>
            <a:pPr algn="ctr"/>
            <a:r>
              <a:rPr lang="en-US" sz="6600" b="1">
                <a:solidFill>
                  <a:srgbClr val="385424"/>
                </a:solidFill>
              </a:rPr>
              <a:t>75</a:t>
            </a:r>
            <a:r>
              <a:rPr lang="en-US" sz="3600" b="1">
                <a:solidFill>
                  <a:srgbClr val="385424"/>
                </a:solidFill>
              </a:rPr>
              <a:t>%</a:t>
            </a:r>
            <a:endParaRPr lang="en-US" sz="3600" b="1">
              <a:solidFill>
                <a:srgbClr val="385424"/>
              </a:solidFill>
            </a:endParaRPr>
          </a:p>
        </p:txBody>
      </p:sp>
      <p:sp>
        <p:nvSpPr>
          <p:cNvPr id="22" name="TextBox 21"/>
          <p:cNvSpPr txBox="1"/>
          <p:nvPr/>
        </p:nvSpPr>
        <p:spPr>
          <a:xfrm>
            <a:off x="8335807" y="3446132"/>
            <a:ext cx="958917" cy="769441"/>
          </a:xfrm>
          <a:prstGeom prst="rect">
            <a:avLst/>
          </a:prstGeom>
          <a:noFill/>
        </p:spPr>
        <p:txBody>
          <a:bodyPr wrap="none" rtlCol="0">
            <a:spAutoFit/>
          </a:bodyPr>
          <a:lstStyle/>
          <a:p>
            <a:pPr algn="ctr"/>
            <a:r>
              <a:rPr lang="en-US" sz="4400" b="1">
                <a:solidFill>
                  <a:srgbClr val="385424"/>
                </a:solidFill>
              </a:rPr>
              <a:t>62</a:t>
            </a:r>
            <a:r>
              <a:rPr lang="en-US" sz="2000" b="1">
                <a:solidFill>
                  <a:srgbClr val="385424"/>
                </a:solidFill>
              </a:rPr>
              <a:t>%</a:t>
            </a:r>
            <a:endParaRPr lang="en-US" sz="2000" b="1">
              <a:solidFill>
                <a:srgbClr val="385424"/>
              </a:solidFill>
            </a:endParaRPr>
          </a:p>
        </p:txBody>
      </p:sp>
      <p:sp>
        <p:nvSpPr>
          <p:cNvPr id="23" name="TextBox 22"/>
          <p:cNvSpPr txBox="1"/>
          <p:nvPr/>
        </p:nvSpPr>
        <p:spPr>
          <a:xfrm>
            <a:off x="7587876" y="4611499"/>
            <a:ext cx="923651" cy="769441"/>
          </a:xfrm>
          <a:prstGeom prst="rect">
            <a:avLst/>
          </a:prstGeom>
          <a:noFill/>
        </p:spPr>
        <p:txBody>
          <a:bodyPr wrap="none" rtlCol="0">
            <a:spAutoFit/>
          </a:bodyPr>
          <a:lstStyle/>
          <a:p>
            <a:pPr algn="ctr"/>
            <a:r>
              <a:rPr lang="en-US" sz="4400" b="1">
                <a:solidFill>
                  <a:srgbClr val="385424"/>
                </a:solidFill>
              </a:rPr>
              <a:t>53</a:t>
            </a:r>
            <a:r>
              <a:rPr lang="en-US" sz="2000" b="1">
                <a:solidFill>
                  <a:srgbClr val="385424"/>
                </a:solidFill>
              </a:rPr>
              <a:t>%</a:t>
            </a:r>
            <a:endParaRPr lang="en-US" sz="2000" b="1">
              <a:solidFill>
                <a:srgbClr val="385424"/>
              </a:solidFill>
            </a:endParaRPr>
          </a:p>
        </p:txBody>
      </p:sp>
      <p:sp>
        <p:nvSpPr>
          <p:cNvPr id="24" name="Freeform 23"/>
          <p:cNvSpPr>
            <a:spLocks noEditPoints="1"/>
          </p:cNvSpPr>
          <p:nvPr/>
        </p:nvSpPr>
        <p:spPr bwMode="auto">
          <a:xfrm>
            <a:off x="1398149" y="5242296"/>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5" name="Freeform 24"/>
          <p:cNvSpPr>
            <a:spLocks noEditPoints="1"/>
          </p:cNvSpPr>
          <p:nvPr/>
        </p:nvSpPr>
        <p:spPr bwMode="auto">
          <a:xfrm>
            <a:off x="1488202" y="2195146"/>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6" name="Freeform 25"/>
          <p:cNvSpPr>
            <a:spLocks noEditPoints="1"/>
          </p:cNvSpPr>
          <p:nvPr/>
        </p:nvSpPr>
        <p:spPr bwMode="auto">
          <a:xfrm>
            <a:off x="1488202" y="3753374"/>
            <a:ext cx="383301" cy="46411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 name="TextBox 8"/>
          <p:cNvSpPr txBox="1"/>
          <p:nvPr/>
        </p:nvSpPr>
        <p:spPr>
          <a:xfrm>
            <a:off x="2363372" y="2965342"/>
            <a:ext cx="184731" cy="369332"/>
          </a:xfrm>
          <a:prstGeom prst="rect">
            <a:avLst/>
          </a:prstGeom>
          <a:noFill/>
        </p:spPr>
        <p:txBody>
          <a:bodyPr wrap="none" rtlCol="0">
            <a:spAutoFit/>
          </a:bodyPr>
          <a:lstStyle/>
          <a:p>
            <a:endParaRPr lang="en-GB"/>
          </a:p>
        </p:txBody>
      </p:sp>
      <p:grpSp>
        <p:nvGrpSpPr>
          <p:cNvPr id="14" name="Group 13"/>
          <p:cNvGrpSpPr/>
          <p:nvPr/>
        </p:nvGrpSpPr>
        <p:grpSpPr>
          <a:xfrm>
            <a:off x="1983718" y="1891610"/>
            <a:ext cx="3553342" cy="1138150"/>
            <a:chOff x="1940772" y="2106413"/>
            <a:chExt cx="3553342" cy="1138150"/>
          </a:xfrm>
        </p:grpSpPr>
        <p:sp>
          <p:nvSpPr>
            <p:cNvPr id="8" name="TextBox 7"/>
            <p:cNvSpPr txBox="1"/>
            <p:nvPr/>
          </p:nvSpPr>
          <p:spPr>
            <a:xfrm>
              <a:off x="1940772" y="2106413"/>
              <a:ext cx="799065" cy="369332"/>
            </a:xfrm>
            <a:prstGeom prst="rect">
              <a:avLst/>
            </a:prstGeom>
            <a:noFill/>
          </p:spPr>
          <p:txBody>
            <a:bodyPr wrap="none" rtlCol="0">
              <a:spAutoFit/>
            </a:bodyPr>
            <a:lstStyle/>
            <a:p>
              <a:r>
                <a:rPr lang="en-US" b="1"/>
                <a:t>STEP 1</a:t>
              </a:r>
              <a:endParaRPr lang="en-GB" b="1"/>
            </a:p>
          </p:txBody>
        </p:sp>
        <p:sp>
          <p:nvSpPr>
            <p:cNvPr id="13" name="Rectangle 12"/>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endParaRPr lang="en-GB" sz="1200"/>
            </a:p>
          </p:txBody>
        </p:sp>
      </p:grpSp>
      <p:grpSp>
        <p:nvGrpSpPr>
          <p:cNvPr id="32" name="Group 31"/>
          <p:cNvGrpSpPr/>
          <p:nvPr/>
        </p:nvGrpSpPr>
        <p:grpSpPr>
          <a:xfrm>
            <a:off x="1983718" y="3416358"/>
            <a:ext cx="3553342" cy="1138150"/>
            <a:chOff x="1940772" y="2106413"/>
            <a:chExt cx="3553342" cy="1138150"/>
          </a:xfrm>
        </p:grpSpPr>
        <p:sp>
          <p:nvSpPr>
            <p:cNvPr id="33" name="TextBox 32"/>
            <p:cNvSpPr txBox="1"/>
            <p:nvPr/>
          </p:nvSpPr>
          <p:spPr>
            <a:xfrm>
              <a:off x="1940772" y="2106413"/>
              <a:ext cx="787844" cy="369332"/>
            </a:xfrm>
            <a:prstGeom prst="rect">
              <a:avLst/>
            </a:prstGeom>
            <a:noFill/>
          </p:spPr>
          <p:txBody>
            <a:bodyPr wrap="none" rtlCol="0">
              <a:spAutoFit/>
            </a:bodyPr>
            <a:lstStyle/>
            <a:p>
              <a:r>
                <a:rPr lang="en-US" b="1"/>
                <a:t>STEP 2</a:t>
              </a:r>
              <a:endParaRPr lang="en-GB" b="1"/>
            </a:p>
          </p:txBody>
        </p:sp>
        <p:sp>
          <p:nvSpPr>
            <p:cNvPr id="34" name="Rectangle 33"/>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pretiumeu placerat eu semper et nunc. Nullam ut turpis dictum luctus mi quis luctus lorem</a:t>
              </a:r>
              <a:endParaRPr lang="en-GB" sz="1200"/>
            </a:p>
          </p:txBody>
        </p:sp>
      </p:grpSp>
      <p:grpSp>
        <p:nvGrpSpPr>
          <p:cNvPr id="35" name="Group 34"/>
          <p:cNvGrpSpPr/>
          <p:nvPr/>
        </p:nvGrpSpPr>
        <p:grpSpPr>
          <a:xfrm>
            <a:off x="1983718" y="4947406"/>
            <a:ext cx="3553342" cy="1138150"/>
            <a:chOff x="1940772" y="2106413"/>
            <a:chExt cx="3553342" cy="1138150"/>
          </a:xfrm>
        </p:grpSpPr>
        <p:sp>
          <p:nvSpPr>
            <p:cNvPr id="36" name="TextBox 35"/>
            <p:cNvSpPr txBox="1"/>
            <p:nvPr/>
          </p:nvSpPr>
          <p:spPr>
            <a:xfrm>
              <a:off x="1940772" y="2106413"/>
              <a:ext cx="787844" cy="369332"/>
            </a:xfrm>
            <a:prstGeom prst="rect">
              <a:avLst/>
            </a:prstGeom>
            <a:noFill/>
          </p:spPr>
          <p:txBody>
            <a:bodyPr wrap="none" rtlCol="0">
              <a:spAutoFit/>
            </a:bodyPr>
            <a:lstStyle/>
            <a:p>
              <a:r>
                <a:rPr lang="en-US" b="1"/>
                <a:t>STEP 3</a:t>
              </a:r>
              <a:endParaRPr lang="en-GB" b="1"/>
            </a:p>
          </p:txBody>
        </p:sp>
        <p:sp>
          <p:nvSpPr>
            <p:cNvPr id="37" name="Rectangle 36"/>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endParaRPr lang="en-GB" sz="1200"/>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4" name="图片 3"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627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bldLvl="0" animBg="1"/>
      <p:bldP spid="25" grpId="0" bldLvl="0" animBg="1"/>
      <p:bldP spid="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729632" y="1743547"/>
            <a:ext cx="720069" cy="646331"/>
          </a:xfrm>
          <a:prstGeom prst="rect">
            <a:avLst/>
          </a:prstGeom>
          <a:noFill/>
        </p:spPr>
        <p:txBody>
          <a:bodyPr wrap="none" rtlCol="0">
            <a:spAutoFit/>
          </a:bodyPr>
          <a:lstStyle/>
          <a:p>
            <a:r>
              <a:rPr lang="en-US" sz="3600" b="1">
                <a:solidFill>
                  <a:srgbClr val="385424"/>
                </a:solidFill>
                <a:latin typeface="+mj-lt"/>
              </a:rPr>
              <a:t>01</a:t>
            </a:r>
            <a:endParaRPr lang="en-US" sz="3600" b="1">
              <a:solidFill>
                <a:srgbClr val="385424"/>
              </a:solidFill>
              <a:latin typeface="+mj-lt"/>
            </a:endParaRPr>
          </a:p>
        </p:txBody>
      </p:sp>
      <p:sp>
        <p:nvSpPr>
          <p:cNvPr id="54" name="TextBox 53"/>
          <p:cNvSpPr txBox="1"/>
          <p:nvPr/>
        </p:nvSpPr>
        <p:spPr>
          <a:xfrm>
            <a:off x="6729632" y="2847443"/>
            <a:ext cx="720069" cy="646331"/>
          </a:xfrm>
          <a:prstGeom prst="rect">
            <a:avLst/>
          </a:prstGeom>
          <a:noFill/>
        </p:spPr>
        <p:txBody>
          <a:bodyPr wrap="none" rtlCol="0">
            <a:spAutoFit/>
          </a:bodyPr>
          <a:lstStyle/>
          <a:p>
            <a:r>
              <a:rPr lang="en-US" sz="3600" b="1">
                <a:solidFill>
                  <a:srgbClr val="385424"/>
                </a:solidFill>
                <a:latin typeface="+mj-lt"/>
              </a:rPr>
              <a:t>02</a:t>
            </a:r>
            <a:endParaRPr lang="en-US" sz="3600" b="1">
              <a:solidFill>
                <a:srgbClr val="385424"/>
              </a:solidFill>
              <a:latin typeface="+mj-lt"/>
            </a:endParaRPr>
          </a:p>
        </p:txBody>
      </p:sp>
      <p:sp>
        <p:nvSpPr>
          <p:cNvPr id="59" name="TextBox 58"/>
          <p:cNvSpPr txBox="1"/>
          <p:nvPr/>
        </p:nvSpPr>
        <p:spPr>
          <a:xfrm>
            <a:off x="6729632" y="3951339"/>
            <a:ext cx="720069" cy="646331"/>
          </a:xfrm>
          <a:prstGeom prst="rect">
            <a:avLst/>
          </a:prstGeom>
          <a:noFill/>
        </p:spPr>
        <p:txBody>
          <a:bodyPr wrap="none" rtlCol="0">
            <a:spAutoFit/>
          </a:bodyPr>
          <a:lstStyle/>
          <a:p>
            <a:r>
              <a:rPr lang="en-US" sz="3600" b="1">
                <a:solidFill>
                  <a:srgbClr val="385424"/>
                </a:solidFill>
                <a:latin typeface="+mj-lt"/>
              </a:rPr>
              <a:t>03</a:t>
            </a:r>
            <a:endParaRPr lang="en-US" sz="3600" b="1">
              <a:solidFill>
                <a:srgbClr val="385424"/>
              </a:solidFill>
              <a:latin typeface="+mj-lt"/>
            </a:endParaRPr>
          </a:p>
        </p:txBody>
      </p:sp>
      <p:sp>
        <p:nvSpPr>
          <p:cNvPr id="64" name="TextBox 63"/>
          <p:cNvSpPr txBox="1"/>
          <p:nvPr/>
        </p:nvSpPr>
        <p:spPr>
          <a:xfrm>
            <a:off x="6729632" y="5055849"/>
            <a:ext cx="720069" cy="646331"/>
          </a:xfrm>
          <a:prstGeom prst="rect">
            <a:avLst/>
          </a:prstGeom>
          <a:noFill/>
        </p:spPr>
        <p:txBody>
          <a:bodyPr wrap="none" rtlCol="0">
            <a:spAutoFit/>
          </a:bodyPr>
          <a:lstStyle/>
          <a:p>
            <a:r>
              <a:rPr lang="en-US" sz="3600" b="1">
                <a:solidFill>
                  <a:srgbClr val="385424"/>
                </a:solidFill>
                <a:latin typeface="+mj-lt"/>
              </a:rPr>
              <a:t>04</a:t>
            </a:r>
            <a:endParaRPr lang="en-US" sz="3600" b="1">
              <a:solidFill>
                <a:srgbClr val="385424"/>
              </a:solidFill>
              <a:latin typeface="+mj-lt"/>
            </a:endParaRPr>
          </a:p>
        </p:txBody>
      </p:sp>
      <p:grpSp>
        <p:nvGrpSpPr>
          <p:cNvPr id="121" name="Group 120"/>
          <p:cNvGrpSpPr/>
          <p:nvPr/>
        </p:nvGrpSpPr>
        <p:grpSpPr>
          <a:xfrm>
            <a:off x="7449701" y="1683357"/>
            <a:ext cx="3037959" cy="766709"/>
            <a:chOff x="7594109" y="2408729"/>
            <a:chExt cx="2987629" cy="766709"/>
          </a:xfrm>
        </p:grpSpPr>
        <p:sp>
          <p:nvSpPr>
            <p:cNvPr id="122" name="Rectangle 121"/>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endParaRPr lang="en-GB" sz="1200"/>
            </a:p>
          </p:txBody>
        </p:sp>
        <p:sp>
          <p:nvSpPr>
            <p:cNvPr id="123" name="TextBox 122"/>
            <p:cNvSpPr txBox="1"/>
            <p:nvPr/>
          </p:nvSpPr>
          <p:spPr>
            <a:xfrm>
              <a:off x="7594109" y="2408729"/>
              <a:ext cx="1380443" cy="369332"/>
            </a:xfrm>
            <a:prstGeom prst="rect">
              <a:avLst/>
            </a:prstGeom>
            <a:noFill/>
          </p:spPr>
          <p:txBody>
            <a:bodyPr wrap="none" rtlCol="0">
              <a:spAutoFit/>
            </a:bodyPr>
            <a:lstStyle/>
            <a:p>
              <a:r>
                <a:rPr lang="en-US" b="1"/>
                <a:t>Web Analysis</a:t>
              </a:r>
              <a:endParaRPr lang="en-GB" b="1"/>
            </a:p>
          </p:txBody>
        </p:sp>
      </p:grpSp>
      <p:grpSp>
        <p:nvGrpSpPr>
          <p:cNvPr id="130" name="Group 129"/>
          <p:cNvGrpSpPr/>
          <p:nvPr/>
        </p:nvGrpSpPr>
        <p:grpSpPr>
          <a:xfrm>
            <a:off x="7449701" y="4995659"/>
            <a:ext cx="3037959" cy="766709"/>
            <a:chOff x="7594109" y="2408729"/>
            <a:chExt cx="2987629" cy="766709"/>
          </a:xfrm>
        </p:grpSpPr>
        <p:sp>
          <p:nvSpPr>
            <p:cNvPr id="131" name="Rectangle 130"/>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endParaRPr lang="en-GB" sz="1200"/>
            </a:p>
          </p:txBody>
        </p:sp>
        <p:sp>
          <p:nvSpPr>
            <p:cNvPr id="132" name="TextBox 131"/>
            <p:cNvSpPr txBox="1"/>
            <p:nvPr/>
          </p:nvSpPr>
          <p:spPr>
            <a:xfrm>
              <a:off x="7594109" y="2408729"/>
              <a:ext cx="1195261" cy="369332"/>
            </a:xfrm>
            <a:prstGeom prst="rect">
              <a:avLst/>
            </a:prstGeom>
            <a:noFill/>
          </p:spPr>
          <p:txBody>
            <a:bodyPr wrap="none" rtlCol="0">
              <a:spAutoFit/>
            </a:bodyPr>
            <a:lstStyle/>
            <a:p>
              <a:r>
                <a:rPr lang="en-US" b="1"/>
                <a:t>Music Style</a:t>
              </a:r>
              <a:endParaRPr lang="en-GB" b="1"/>
            </a:p>
          </p:txBody>
        </p:sp>
      </p:grpSp>
      <p:grpSp>
        <p:nvGrpSpPr>
          <p:cNvPr id="133" name="Group 132"/>
          <p:cNvGrpSpPr/>
          <p:nvPr/>
        </p:nvGrpSpPr>
        <p:grpSpPr>
          <a:xfrm>
            <a:off x="7449701" y="3891151"/>
            <a:ext cx="3037959" cy="766709"/>
            <a:chOff x="7594109" y="2408729"/>
            <a:chExt cx="2987629" cy="766709"/>
          </a:xfrm>
        </p:grpSpPr>
        <p:sp>
          <p:nvSpPr>
            <p:cNvPr id="134" name="Rectangle 133"/>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endParaRPr lang="en-GB" sz="1200"/>
            </a:p>
          </p:txBody>
        </p:sp>
        <p:sp>
          <p:nvSpPr>
            <p:cNvPr id="135" name="TextBox 134"/>
            <p:cNvSpPr txBox="1"/>
            <p:nvPr/>
          </p:nvSpPr>
          <p:spPr>
            <a:xfrm>
              <a:off x="7594109" y="2408729"/>
              <a:ext cx="1315072" cy="369332"/>
            </a:xfrm>
            <a:prstGeom prst="rect">
              <a:avLst/>
            </a:prstGeom>
            <a:noFill/>
          </p:spPr>
          <p:txBody>
            <a:bodyPr wrap="none" rtlCol="0">
              <a:spAutoFit/>
            </a:bodyPr>
            <a:lstStyle/>
            <a:p>
              <a:r>
                <a:rPr lang="en-US" b="1"/>
                <a:t>Social Media</a:t>
              </a:r>
              <a:endParaRPr lang="en-GB" b="1"/>
            </a:p>
          </p:txBody>
        </p:sp>
      </p:grpSp>
      <p:grpSp>
        <p:nvGrpSpPr>
          <p:cNvPr id="136" name="Group 135"/>
          <p:cNvGrpSpPr/>
          <p:nvPr/>
        </p:nvGrpSpPr>
        <p:grpSpPr>
          <a:xfrm>
            <a:off x="7449701" y="2785245"/>
            <a:ext cx="3037959" cy="766709"/>
            <a:chOff x="7594109" y="2408729"/>
            <a:chExt cx="2987629" cy="766709"/>
          </a:xfrm>
        </p:grpSpPr>
        <p:sp>
          <p:nvSpPr>
            <p:cNvPr id="137" name="Rectangle 136"/>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endParaRPr lang="en-GB" sz="1200"/>
            </a:p>
          </p:txBody>
        </p:sp>
        <p:sp>
          <p:nvSpPr>
            <p:cNvPr id="138" name="TextBox 137"/>
            <p:cNvSpPr txBox="1"/>
            <p:nvPr/>
          </p:nvSpPr>
          <p:spPr>
            <a:xfrm>
              <a:off x="7594109" y="2408729"/>
              <a:ext cx="1440872" cy="369332"/>
            </a:xfrm>
            <a:prstGeom prst="rect">
              <a:avLst/>
            </a:prstGeom>
            <a:noFill/>
          </p:spPr>
          <p:txBody>
            <a:bodyPr wrap="none" rtlCol="0">
              <a:spAutoFit/>
            </a:bodyPr>
            <a:lstStyle/>
            <a:p>
              <a:r>
                <a:rPr lang="en-US" b="1"/>
                <a:t>TV Production</a:t>
              </a:r>
              <a:endParaRPr lang="en-GB" b="1"/>
            </a:p>
          </p:txBody>
        </p:sp>
      </p:grpSp>
      <p:grpSp>
        <p:nvGrpSpPr>
          <p:cNvPr id="139" name="Group 138"/>
          <p:cNvGrpSpPr/>
          <p:nvPr/>
        </p:nvGrpSpPr>
        <p:grpSpPr>
          <a:xfrm>
            <a:off x="1196482" y="1476380"/>
            <a:ext cx="4648752" cy="4634048"/>
            <a:chOff x="628869" y="1055642"/>
            <a:chExt cx="5113627" cy="5097453"/>
          </a:xfrm>
        </p:grpSpPr>
        <p:grpSp>
          <p:nvGrpSpPr>
            <p:cNvPr id="140" name="Group 139"/>
            <p:cNvGrpSpPr/>
            <p:nvPr/>
          </p:nvGrpSpPr>
          <p:grpSpPr>
            <a:xfrm>
              <a:off x="628869" y="1231504"/>
              <a:ext cx="4921591" cy="4921591"/>
              <a:chOff x="3389124" y="722124"/>
              <a:chExt cx="5413750" cy="5413750"/>
            </a:xfrm>
          </p:grpSpPr>
          <p:sp>
            <p:nvSpPr>
              <p:cNvPr id="174" name="Block Arc 173"/>
              <p:cNvSpPr/>
              <p:nvPr/>
            </p:nvSpPr>
            <p:spPr>
              <a:xfrm>
                <a:off x="4012380" y="1345380"/>
                <a:ext cx="4167238" cy="4167238"/>
              </a:xfrm>
              <a:prstGeom prst="blockArc">
                <a:avLst>
                  <a:gd name="adj1" fmla="val 10800000"/>
                  <a:gd name="adj2" fmla="val 162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5" name="Block Arc 174"/>
              <p:cNvSpPr/>
              <p:nvPr/>
            </p:nvSpPr>
            <p:spPr>
              <a:xfrm>
                <a:off x="4012380" y="1345380"/>
                <a:ext cx="4167238" cy="4167238"/>
              </a:xfrm>
              <a:prstGeom prst="blockArc">
                <a:avLst>
                  <a:gd name="adj1" fmla="val 5400000"/>
                  <a:gd name="adj2" fmla="val 108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6" name="Block Arc 175"/>
              <p:cNvSpPr/>
              <p:nvPr/>
            </p:nvSpPr>
            <p:spPr>
              <a:xfrm>
                <a:off x="4012380" y="1345380"/>
                <a:ext cx="4167238" cy="4167238"/>
              </a:xfrm>
              <a:prstGeom prst="blockArc">
                <a:avLst>
                  <a:gd name="adj1" fmla="val 0"/>
                  <a:gd name="adj2" fmla="val 54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7" name="Block Arc 176"/>
              <p:cNvSpPr/>
              <p:nvPr/>
            </p:nvSpPr>
            <p:spPr>
              <a:xfrm>
                <a:off x="4012380" y="1345380"/>
                <a:ext cx="4167238" cy="4167238"/>
              </a:xfrm>
              <a:prstGeom prst="blockArc">
                <a:avLst>
                  <a:gd name="adj1" fmla="val 16200000"/>
                  <a:gd name="adj2" fmla="val 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8" name="Freeform 177"/>
              <p:cNvSpPr/>
              <p:nvPr/>
            </p:nvSpPr>
            <p:spPr>
              <a:xfrm>
                <a:off x="5136554" y="2469554"/>
                <a:ext cx="1918890" cy="1918890"/>
              </a:xfrm>
              <a:custGeom>
                <a:avLst/>
                <a:gdLst>
                  <a:gd name="connsiteX0" fmla="*/ 0 w 1918890"/>
                  <a:gd name="connsiteY0" fmla="*/ 959445 h 1918890"/>
                  <a:gd name="connsiteX1" fmla="*/ 959445 w 1918890"/>
                  <a:gd name="connsiteY1" fmla="*/ 0 h 1918890"/>
                  <a:gd name="connsiteX2" fmla="*/ 1918890 w 1918890"/>
                  <a:gd name="connsiteY2" fmla="*/ 959445 h 1918890"/>
                  <a:gd name="connsiteX3" fmla="*/ 959445 w 1918890"/>
                  <a:gd name="connsiteY3" fmla="*/ 1918890 h 1918890"/>
                  <a:gd name="connsiteX4" fmla="*/ 0 w 1918890"/>
                  <a:gd name="connsiteY4" fmla="*/ 959445 h 1918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890" h="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625" tIns="335625" rIns="335625" bIns="335625" numCol="1" spcCol="1270" anchor="ctr" anchorCtr="0">
                <a:noAutofit/>
              </a:bodyPr>
              <a:lstStyle/>
              <a:p>
                <a:pPr lvl="0" algn="ctr" defTabSz="1911350">
                  <a:lnSpc>
                    <a:spcPct val="90000"/>
                  </a:lnSpc>
                  <a:spcBef>
                    <a:spcPct val="0"/>
                  </a:spcBef>
                  <a:spcAft>
                    <a:spcPct val="35000"/>
                  </a:spcAft>
                </a:pPr>
                <a:r>
                  <a:rPr lang="en-US" sz="2000" kern="1200">
                    <a:solidFill>
                      <a:schemeClr val="bg2"/>
                    </a:solidFill>
                    <a:latin typeface="+mj-lt"/>
                  </a:rPr>
                  <a:t>BULLET</a:t>
                </a:r>
                <a:endParaRPr lang="en-US" sz="2000" kern="1200">
                  <a:solidFill>
                    <a:schemeClr val="bg2"/>
                  </a:solidFill>
                  <a:latin typeface="+mj-lt"/>
                </a:endParaRPr>
              </a:p>
              <a:p>
                <a:pPr lvl="0" algn="ctr" defTabSz="1911350">
                  <a:lnSpc>
                    <a:spcPct val="90000"/>
                  </a:lnSpc>
                  <a:spcBef>
                    <a:spcPct val="0"/>
                  </a:spcBef>
                  <a:spcAft>
                    <a:spcPct val="35000"/>
                  </a:spcAft>
                </a:pPr>
                <a:r>
                  <a:rPr lang="en-US" sz="2000">
                    <a:solidFill>
                      <a:schemeClr val="bg2"/>
                    </a:solidFill>
                    <a:latin typeface="+mj-lt"/>
                  </a:rPr>
                  <a:t>FLOW</a:t>
                </a:r>
                <a:endParaRPr lang="en-GB" sz="2000" kern="1200">
                  <a:solidFill>
                    <a:schemeClr val="bg2"/>
                  </a:solidFill>
                  <a:latin typeface="+mj-lt"/>
                </a:endParaRPr>
              </a:p>
            </p:txBody>
          </p:sp>
          <p:sp>
            <p:nvSpPr>
              <p:cNvPr id="179" name="Freeform 178"/>
              <p:cNvSpPr/>
              <p:nvPr/>
            </p:nvSpPr>
            <p:spPr>
              <a:xfrm>
                <a:off x="5424388" y="722124"/>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0" name="Freeform 179"/>
              <p:cNvSpPr/>
              <p:nvPr/>
            </p:nvSpPr>
            <p:spPr>
              <a:xfrm>
                <a:off x="7459651"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1" name="Freeform 180"/>
              <p:cNvSpPr/>
              <p:nvPr/>
            </p:nvSpPr>
            <p:spPr>
              <a:xfrm>
                <a:off x="5424388" y="4792651"/>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2" name="Freeform 181"/>
              <p:cNvSpPr/>
              <p:nvPr/>
            </p:nvSpPr>
            <p:spPr>
              <a:xfrm>
                <a:off x="3389124"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grpSp>
        <p:sp>
          <p:nvSpPr>
            <p:cNvPr id="141" name="Oval 140"/>
            <p:cNvSpPr/>
            <p:nvPr/>
          </p:nvSpPr>
          <p:spPr>
            <a:xfrm>
              <a:off x="5226341" y="3081743"/>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3184066" y="10556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43" name="Oval 142"/>
            <p:cNvSpPr/>
            <p:nvPr/>
          </p:nvSpPr>
          <p:spPr>
            <a:xfrm>
              <a:off x="3184065" y="481743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1526583" y="30817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TextBox 144"/>
            <p:cNvSpPr txBox="1"/>
            <p:nvPr/>
          </p:nvSpPr>
          <p:spPr>
            <a:xfrm>
              <a:off x="3219966" y="1110386"/>
              <a:ext cx="444352" cy="400110"/>
            </a:xfrm>
            <a:prstGeom prst="rect">
              <a:avLst/>
            </a:prstGeom>
            <a:noFill/>
          </p:spPr>
          <p:txBody>
            <a:bodyPr wrap="none" rtlCol="0">
              <a:spAutoFit/>
            </a:bodyPr>
            <a:lstStyle/>
            <a:p>
              <a:pPr algn="ctr"/>
              <a:r>
                <a:rPr lang="en-US" sz="2000" b="1"/>
                <a:t>01</a:t>
              </a:r>
              <a:endParaRPr lang="en-GB" sz="2000" b="1"/>
            </a:p>
          </p:txBody>
        </p:sp>
        <p:sp>
          <p:nvSpPr>
            <p:cNvPr id="146" name="TextBox 145"/>
            <p:cNvSpPr txBox="1"/>
            <p:nvPr/>
          </p:nvSpPr>
          <p:spPr>
            <a:xfrm>
              <a:off x="5262242" y="3139764"/>
              <a:ext cx="444352" cy="400110"/>
            </a:xfrm>
            <a:prstGeom prst="rect">
              <a:avLst/>
            </a:prstGeom>
            <a:noFill/>
          </p:spPr>
          <p:txBody>
            <a:bodyPr wrap="none" rtlCol="0">
              <a:spAutoFit/>
            </a:bodyPr>
            <a:lstStyle/>
            <a:p>
              <a:pPr algn="ctr"/>
              <a:r>
                <a:rPr lang="en-US" sz="2000" b="1"/>
                <a:t>02</a:t>
              </a:r>
              <a:endParaRPr lang="en-GB" sz="2000" b="1"/>
            </a:p>
          </p:txBody>
        </p:sp>
        <p:sp>
          <p:nvSpPr>
            <p:cNvPr id="147" name="TextBox 146"/>
            <p:cNvSpPr txBox="1"/>
            <p:nvPr/>
          </p:nvSpPr>
          <p:spPr>
            <a:xfrm>
              <a:off x="3219966" y="4875455"/>
              <a:ext cx="444352" cy="400110"/>
            </a:xfrm>
            <a:prstGeom prst="rect">
              <a:avLst/>
            </a:prstGeom>
            <a:noFill/>
          </p:spPr>
          <p:txBody>
            <a:bodyPr wrap="none" rtlCol="0">
              <a:spAutoFit/>
            </a:bodyPr>
            <a:lstStyle/>
            <a:p>
              <a:pPr algn="ctr"/>
              <a:r>
                <a:rPr lang="en-US" sz="2000" b="1"/>
                <a:t>03</a:t>
              </a:r>
              <a:endParaRPr lang="en-GB" sz="2000" b="1"/>
            </a:p>
          </p:txBody>
        </p:sp>
        <p:sp>
          <p:nvSpPr>
            <p:cNvPr id="148" name="TextBox 147"/>
            <p:cNvSpPr txBox="1"/>
            <p:nvPr/>
          </p:nvSpPr>
          <p:spPr>
            <a:xfrm>
              <a:off x="1559941" y="3139764"/>
              <a:ext cx="444352" cy="400110"/>
            </a:xfrm>
            <a:prstGeom prst="rect">
              <a:avLst/>
            </a:prstGeom>
            <a:noFill/>
          </p:spPr>
          <p:txBody>
            <a:bodyPr wrap="none" rtlCol="0">
              <a:spAutoFit/>
            </a:bodyPr>
            <a:lstStyle/>
            <a:p>
              <a:pPr algn="ctr"/>
              <a:r>
                <a:rPr lang="en-US" sz="2000" b="1"/>
                <a:t>04</a:t>
              </a:r>
              <a:endParaRPr lang="en-GB" sz="2000" b="1"/>
            </a:p>
          </p:txBody>
        </p:sp>
        <p:grpSp>
          <p:nvGrpSpPr>
            <p:cNvPr id="149" name="Group 148"/>
            <p:cNvGrpSpPr/>
            <p:nvPr/>
          </p:nvGrpSpPr>
          <p:grpSpPr>
            <a:xfrm>
              <a:off x="2857494" y="5305091"/>
              <a:ext cx="464344" cy="465138"/>
              <a:chOff x="9145588" y="4435475"/>
              <a:chExt cx="464344" cy="465138"/>
            </a:xfrm>
            <a:solidFill>
              <a:schemeClr val="bg2"/>
            </a:solidFill>
          </p:grpSpPr>
          <p:sp>
            <p:nvSpPr>
              <p:cNvPr id="1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50" name="Group 149"/>
            <p:cNvGrpSpPr/>
            <p:nvPr/>
          </p:nvGrpSpPr>
          <p:grpSpPr>
            <a:xfrm>
              <a:off x="2857494" y="1625047"/>
              <a:ext cx="465138" cy="435769"/>
              <a:chOff x="5368132" y="3540125"/>
              <a:chExt cx="465138" cy="435769"/>
            </a:xfrm>
            <a:solidFill>
              <a:schemeClr val="bg2"/>
            </a:solidFill>
          </p:grpSpPr>
          <p:sp>
            <p:nvSpPr>
              <p:cNvPr id="16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51" name="Group 150"/>
            <p:cNvGrpSpPr/>
            <p:nvPr/>
          </p:nvGrpSpPr>
          <p:grpSpPr>
            <a:xfrm>
              <a:off x="1011113" y="3453380"/>
              <a:ext cx="464344" cy="464344"/>
              <a:chOff x="4439444" y="1652588"/>
              <a:chExt cx="464344" cy="464344"/>
            </a:xfrm>
            <a:solidFill>
              <a:schemeClr val="bg2"/>
            </a:solidFill>
          </p:grpSpPr>
          <p:sp>
            <p:nvSpPr>
              <p:cNvPr id="16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52" name="Group 151"/>
            <p:cNvGrpSpPr/>
            <p:nvPr/>
          </p:nvGrpSpPr>
          <p:grpSpPr>
            <a:xfrm>
              <a:off x="4703250" y="3510927"/>
              <a:ext cx="464344" cy="362744"/>
              <a:chOff x="2581275" y="1710532"/>
              <a:chExt cx="464344" cy="362744"/>
            </a:xfrm>
            <a:solidFill>
              <a:schemeClr val="bg2"/>
            </a:solidFill>
          </p:grpSpPr>
          <p:sp>
            <p:nvSpPr>
              <p:cNvPr id="15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37" name="图片 36"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605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500"/>
                                        <p:tgtEl>
                                          <p:spTgt spid="12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wipe(left)">
                                      <p:cBhvr>
                                        <p:cTn id="29" dur="500"/>
                                        <p:tgtEl>
                                          <p:spTgt spid="136"/>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left)">
                                      <p:cBhvr>
                                        <p:cTn id="39" dur="500"/>
                                        <p:tgtEl>
                                          <p:spTgt spid="13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wipe(left)">
                                      <p:cBhvr>
                                        <p:cTn id="4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91844" y="1828218"/>
            <a:ext cx="4071125" cy="4071125"/>
            <a:chOff x="3386666" y="719666"/>
            <a:chExt cx="5418667" cy="5418667"/>
          </a:xfrm>
        </p:grpSpPr>
        <p:sp>
          <p:nvSpPr>
            <p:cNvPr id="5" name="Diamond 4"/>
            <p:cNvSpPr/>
            <p:nvPr/>
          </p:nvSpPr>
          <p:spPr>
            <a:xfrm>
              <a:off x="3386666" y="719666"/>
              <a:ext cx="5418667" cy="5418667"/>
            </a:xfrm>
            <a:prstGeom prst="diamond">
              <a:avLst/>
            </a:prstGeom>
            <a:solidFill>
              <a:srgbClr val="C8CE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S</a:t>
              </a:r>
              <a:endParaRPr lang="en-GB" sz="8000" kern="1200">
                <a:latin typeface="+mj-lt"/>
              </a:endParaRPr>
            </a:p>
          </p:txBody>
        </p:sp>
        <p:sp>
          <p:nvSpPr>
            <p:cNvPr id="7" name="Freeform 6"/>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W</a:t>
              </a:r>
              <a:endParaRPr lang="en-GB" sz="8000" kern="1200">
                <a:latin typeface="+mj-lt"/>
              </a:endParaRPr>
            </a:p>
          </p:txBody>
        </p:sp>
        <p:sp>
          <p:nvSpPr>
            <p:cNvPr id="8" name="Freeform 7"/>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T</a:t>
              </a:r>
              <a:endParaRPr lang="en-GB" sz="8000" kern="1200">
                <a:latin typeface="+mj-lt"/>
              </a:endParaRPr>
            </a:p>
          </p:txBody>
        </p:sp>
        <p:sp>
          <p:nvSpPr>
            <p:cNvPr id="9" name="Freeform 8"/>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t>O</a:t>
              </a:r>
              <a:endParaRPr lang="en-GB" sz="8000" kern="1200"/>
            </a:p>
          </p:txBody>
        </p:sp>
      </p:grpSp>
      <p:grpSp>
        <p:nvGrpSpPr>
          <p:cNvPr id="13" name="Group 12"/>
          <p:cNvGrpSpPr/>
          <p:nvPr/>
        </p:nvGrpSpPr>
        <p:grpSpPr>
          <a:xfrm>
            <a:off x="562946" y="2157030"/>
            <a:ext cx="3070021" cy="1015663"/>
            <a:chOff x="8716043" y="2853384"/>
            <a:chExt cx="3070021" cy="1015663"/>
          </a:xfrm>
        </p:grpSpPr>
        <p:sp>
          <p:nvSpPr>
            <p:cNvPr id="14" name="TextBox 13"/>
            <p:cNvSpPr txBox="1"/>
            <p:nvPr/>
          </p:nvSpPr>
          <p:spPr>
            <a:xfrm>
              <a:off x="8716043" y="3222716"/>
              <a:ext cx="3070021" cy="646331"/>
            </a:xfrm>
            <a:prstGeom prst="rect">
              <a:avLst/>
            </a:prstGeom>
            <a:noFill/>
          </p:spPr>
          <p:txBody>
            <a:bodyPr wrap="square" rtlCol="0">
              <a:spAutoFit/>
            </a:bodyPr>
            <a:lstStyle/>
            <a:p>
              <a:pPr algn="r"/>
              <a:r>
                <a:rPr lang="en-GB" sz="1200"/>
                <a:t>Lorem ipsum dolor sit amet, consectetur adipiscing elit, sed do eiusmod tempor incididunt ut labore et dolore magna aliqua</a:t>
              </a:r>
              <a:endParaRPr lang="en-GB" sz="1200"/>
            </a:p>
          </p:txBody>
        </p:sp>
        <p:sp>
          <p:nvSpPr>
            <p:cNvPr id="15" name="TextBox 14"/>
            <p:cNvSpPr txBox="1"/>
            <p:nvPr/>
          </p:nvSpPr>
          <p:spPr>
            <a:xfrm>
              <a:off x="10379973" y="2853384"/>
              <a:ext cx="1406091" cy="369332"/>
            </a:xfrm>
            <a:prstGeom prst="rect">
              <a:avLst/>
            </a:prstGeom>
            <a:noFill/>
          </p:spPr>
          <p:txBody>
            <a:bodyPr wrap="none" rtlCol="0">
              <a:spAutoFit/>
            </a:bodyPr>
            <a:lstStyle/>
            <a:p>
              <a:pPr algn="r"/>
              <a:r>
                <a:rPr lang="en-US" b="1">
                  <a:solidFill>
                    <a:srgbClr val="385424"/>
                  </a:solidFill>
                </a:rPr>
                <a:t>Web Analysis</a:t>
              </a:r>
              <a:endParaRPr lang="en-US" b="1">
                <a:solidFill>
                  <a:srgbClr val="385424"/>
                </a:solidFill>
              </a:endParaRPr>
            </a:p>
          </p:txBody>
        </p:sp>
      </p:grpSp>
      <p:grpSp>
        <p:nvGrpSpPr>
          <p:cNvPr id="22" name="Group 21"/>
          <p:cNvGrpSpPr/>
          <p:nvPr/>
        </p:nvGrpSpPr>
        <p:grpSpPr>
          <a:xfrm>
            <a:off x="562946" y="4496923"/>
            <a:ext cx="3070021" cy="1015663"/>
            <a:chOff x="8716043" y="2853384"/>
            <a:chExt cx="3070021" cy="1015663"/>
          </a:xfrm>
        </p:grpSpPr>
        <p:sp>
          <p:nvSpPr>
            <p:cNvPr id="23" name="TextBox 22"/>
            <p:cNvSpPr txBox="1"/>
            <p:nvPr/>
          </p:nvSpPr>
          <p:spPr>
            <a:xfrm>
              <a:off x="8716043" y="3222716"/>
              <a:ext cx="3070021" cy="646331"/>
            </a:xfrm>
            <a:prstGeom prst="rect">
              <a:avLst/>
            </a:prstGeom>
            <a:noFill/>
          </p:spPr>
          <p:txBody>
            <a:bodyPr wrap="square" rtlCol="0">
              <a:spAutoFit/>
            </a:bodyPr>
            <a:lstStyle/>
            <a:p>
              <a:pPr algn="r"/>
              <a:r>
                <a:rPr lang="en-GB" sz="1200"/>
                <a:t>Lorem ipsum dolor sit amet, consectetur adipiscing elit, sed do eiusmod tempor incididunt ut labore et dolore magna aliqua</a:t>
              </a:r>
              <a:endParaRPr lang="en-GB" sz="1200"/>
            </a:p>
          </p:txBody>
        </p:sp>
        <p:sp>
          <p:nvSpPr>
            <p:cNvPr id="24" name="TextBox 23"/>
            <p:cNvSpPr txBox="1"/>
            <p:nvPr/>
          </p:nvSpPr>
          <p:spPr>
            <a:xfrm>
              <a:off x="10379973" y="2853384"/>
              <a:ext cx="1406091" cy="369332"/>
            </a:xfrm>
            <a:prstGeom prst="rect">
              <a:avLst/>
            </a:prstGeom>
            <a:noFill/>
          </p:spPr>
          <p:txBody>
            <a:bodyPr wrap="none" rtlCol="0">
              <a:spAutoFit/>
            </a:bodyPr>
            <a:lstStyle/>
            <a:p>
              <a:pPr algn="r"/>
              <a:r>
                <a:rPr lang="en-US" b="1">
                  <a:solidFill>
                    <a:srgbClr val="385424"/>
                  </a:solidFill>
                </a:rPr>
                <a:t>Web Analysis</a:t>
              </a:r>
              <a:endParaRPr lang="en-US" b="1">
                <a:solidFill>
                  <a:srgbClr val="385424"/>
                </a:solidFill>
              </a:endParaRPr>
            </a:p>
          </p:txBody>
        </p:sp>
      </p:grpSp>
      <p:grpSp>
        <p:nvGrpSpPr>
          <p:cNvPr id="25" name="Group 24"/>
          <p:cNvGrpSpPr/>
          <p:nvPr/>
        </p:nvGrpSpPr>
        <p:grpSpPr>
          <a:xfrm flipH="1">
            <a:off x="8549726" y="2157030"/>
            <a:ext cx="3070021" cy="1015663"/>
            <a:chOff x="8716043" y="2853384"/>
            <a:chExt cx="3070021" cy="1015663"/>
          </a:xfrm>
        </p:grpSpPr>
        <p:sp>
          <p:nvSpPr>
            <p:cNvPr id="26" name="TextBox 25"/>
            <p:cNvSpPr txBox="1"/>
            <p:nvPr/>
          </p:nvSpPr>
          <p:spPr>
            <a:xfrm>
              <a:off x="8716043" y="3222716"/>
              <a:ext cx="3070021" cy="646331"/>
            </a:xfrm>
            <a:prstGeom prst="rect">
              <a:avLst/>
            </a:prstGeom>
            <a:noFill/>
          </p:spPr>
          <p:txBody>
            <a:bodyPr wrap="square" rtlCol="0">
              <a:spAutoFit/>
            </a:bodyPr>
            <a:lstStyle/>
            <a:p>
              <a:r>
                <a:rPr lang="en-GB" sz="1200"/>
                <a:t>Lorem ipsum dolor sit amet, consectetur adipiscing elit, sed do eiusmod tempor incididunt ut labore et dolore magna aliqua</a:t>
              </a:r>
              <a:endParaRPr lang="en-GB" sz="1200"/>
            </a:p>
          </p:txBody>
        </p:sp>
        <p:sp>
          <p:nvSpPr>
            <p:cNvPr id="27" name="TextBox 26"/>
            <p:cNvSpPr txBox="1"/>
            <p:nvPr/>
          </p:nvSpPr>
          <p:spPr>
            <a:xfrm>
              <a:off x="10379973" y="2853384"/>
              <a:ext cx="1406091" cy="369332"/>
            </a:xfrm>
            <a:prstGeom prst="rect">
              <a:avLst/>
            </a:prstGeom>
            <a:noFill/>
          </p:spPr>
          <p:txBody>
            <a:bodyPr wrap="none" rtlCol="0">
              <a:spAutoFit/>
            </a:bodyPr>
            <a:lstStyle/>
            <a:p>
              <a:r>
                <a:rPr lang="en-US" b="1">
                  <a:solidFill>
                    <a:srgbClr val="385424"/>
                  </a:solidFill>
                </a:rPr>
                <a:t>Web Analysis</a:t>
              </a:r>
              <a:endParaRPr lang="en-US" b="1">
                <a:solidFill>
                  <a:srgbClr val="385424"/>
                </a:solidFill>
              </a:endParaRPr>
            </a:p>
          </p:txBody>
        </p:sp>
      </p:grpSp>
      <p:grpSp>
        <p:nvGrpSpPr>
          <p:cNvPr id="28" name="Group 27"/>
          <p:cNvGrpSpPr/>
          <p:nvPr/>
        </p:nvGrpSpPr>
        <p:grpSpPr>
          <a:xfrm flipH="1">
            <a:off x="8549726" y="4496923"/>
            <a:ext cx="3070021" cy="1015663"/>
            <a:chOff x="8716043" y="2853384"/>
            <a:chExt cx="3070021" cy="1015663"/>
          </a:xfrm>
        </p:grpSpPr>
        <p:sp>
          <p:nvSpPr>
            <p:cNvPr id="29" name="TextBox 28"/>
            <p:cNvSpPr txBox="1"/>
            <p:nvPr/>
          </p:nvSpPr>
          <p:spPr>
            <a:xfrm>
              <a:off x="8716043" y="3222716"/>
              <a:ext cx="3070021" cy="646331"/>
            </a:xfrm>
            <a:prstGeom prst="rect">
              <a:avLst/>
            </a:prstGeom>
            <a:noFill/>
          </p:spPr>
          <p:txBody>
            <a:bodyPr wrap="square" rtlCol="0">
              <a:spAutoFit/>
            </a:bodyPr>
            <a:lstStyle/>
            <a:p>
              <a:r>
                <a:rPr lang="en-GB" sz="1200"/>
                <a:t>Lorem ipsum dolor sit amet, consectetur adipiscing elit, sed do eiusmod tempor incididunt ut labore et dolore magna aliqua</a:t>
              </a:r>
              <a:endParaRPr lang="en-GB" sz="1200"/>
            </a:p>
          </p:txBody>
        </p:sp>
        <p:sp>
          <p:nvSpPr>
            <p:cNvPr id="30" name="TextBox 29"/>
            <p:cNvSpPr txBox="1"/>
            <p:nvPr/>
          </p:nvSpPr>
          <p:spPr>
            <a:xfrm>
              <a:off x="10379973" y="2853384"/>
              <a:ext cx="1406091" cy="369332"/>
            </a:xfrm>
            <a:prstGeom prst="rect">
              <a:avLst/>
            </a:prstGeom>
            <a:noFill/>
          </p:spPr>
          <p:txBody>
            <a:bodyPr wrap="none" rtlCol="0">
              <a:spAutoFit/>
            </a:bodyPr>
            <a:lstStyle/>
            <a:p>
              <a:r>
                <a:rPr lang="en-US" b="1">
                  <a:solidFill>
                    <a:srgbClr val="385424"/>
                  </a:solidFill>
                </a:rPr>
                <a:t>Web Analysis</a:t>
              </a:r>
              <a:endParaRPr lang="en-US" b="1">
                <a:solidFill>
                  <a:srgbClr val="385424"/>
                </a:solidFill>
              </a:endParaRP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37" name="图片 36"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39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left)">
                                      <p:cBhvr>
                                        <p:cTn id="14" dur="500"/>
                                        <p:tgtEl>
                                          <p:spTgt spid="13"/>
                                        </p:tgtEl>
                                      </p:cBhvr>
                                    </p:animEffect>
                                  </p:childTnLst>
                                </p:cTn>
                              </p:par>
                            </p:childTnLst>
                          </p:cTn>
                        </p:par>
                        <p:par>
                          <p:cTn id="15" fill="hold">
                            <p:stCondLst>
                              <p:cond delay="1500"/>
                            </p:stCondLst>
                            <p:childTnLst>
                              <p:par>
                                <p:cTn id="16" presetID="1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ppt_x</p:attrName>
                                        </p:attrNameLst>
                                      </p:cBhvr>
                                      <p:tavLst>
                                        <p:tav tm="0">
                                          <p:val>
                                            <p:strVal val="#ppt_x+#ppt_w*1.125000"/>
                                          </p:val>
                                        </p:tav>
                                        <p:tav tm="100000">
                                          <p:val>
                                            <p:strVal val="#ppt_x"/>
                                          </p:val>
                                        </p:tav>
                                      </p:tavLst>
                                    </p:anim>
                                    <p:animEffect transition="in" filter="wipe(left)">
                                      <p:cBhvr>
                                        <p:cTn id="19" dur="500"/>
                                        <p:tgtEl>
                                          <p:spTgt spid="22"/>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left)">
                                      <p:cBhvr>
                                        <p:cTn id="24" dur="500"/>
                                        <p:tgtEl>
                                          <p:spTgt spid="25"/>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p:tgtEl>
                                          <p:spTgt spid="28"/>
                                        </p:tgtEl>
                                        <p:attrNameLst>
                                          <p:attrName>ppt_x</p:attrName>
                                        </p:attrNameLst>
                                      </p:cBhvr>
                                      <p:tavLst>
                                        <p:tav tm="0">
                                          <p:val>
                                            <p:strVal val="#ppt_x+#ppt_w*1.125000"/>
                                          </p:val>
                                        </p:tav>
                                        <p:tav tm="100000">
                                          <p:val>
                                            <p:strVal val="#ppt_x"/>
                                          </p:val>
                                        </p:tav>
                                      </p:tavLst>
                                    </p:anim>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4001" y="1976964"/>
            <a:ext cx="9323994" cy="1497301"/>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216466" rIns="139284" bIns="216466" numCol="1" spcCol="1270" anchor="ctr" anchorCtr="0">
                <a:noAutofit/>
              </a:bodyPr>
              <a:lstStyle/>
              <a:p>
                <a:pPr lvl="0" algn="ctr" defTabSz="1955800">
                  <a:lnSpc>
                    <a:spcPct val="90000"/>
                  </a:lnSpc>
                  <a:spcBef>
                    <a:spcPct val="0"/>
                  </a:spcBef>
                  <a:spcAft>
                    <a:spcPct val="35000"/>
                  </a:spcAft>
                </a:pPr>
                <a:endParaRPr lang="en-GB" sz="4400" kern="1200"/>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37" name="Group 36"/>
          <p:cNvGrpSpPr/>
          <p:nvPr/>
        </p:nvGrpSpPr>
        <p:grpSpPr>
          <a:xfrm>
            <a:off x="925937" y="3652083"/>
            <a:ext cx="2513428" cy="948009"/>
            <a:chOff x="520106" y="2243168"/>
            <a:chExt cx="2513428" cy="948009"/>
          </a:xfrm>
        </p:grpSpPr>
        <p:sp>
          <p:nvSpPr>
            <p:cNvPr id="38" name="TextBox 37"/>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39" name="Rectangle 38"/>
            <p:cNvSpPr/>
            <p:nvPr/>
          </p:nvSpPr>
          <p:spPr>
            <a:xfrm>
              <a:off x="520106" y="2544846"/>
              <a:ext cx="2513428" cy="646331"/>
            </a:xfrm>
            <a:prstGeom prst="rect">
              <a:avLst/>
            </a:prstGeom>
          </p:spPr>
          <p:txBody>
            <a:bodyPr wrap="square">
              <a:spAutoFit/>
            </a:bodyPr>
            <a:lstStyle/>
            <a:p>
              <a:pPr algn="ctr"/>
              <a:r>
                <a:rPr lang="en-GB" sz="1200"/>
                <a:t>Lorem ipsum dolor sit amet</a:t>
              </a:r>
              <a:endParaRPr lang="en-GB" sz="1200"/>
            </a:p>
            <a:p>
              <a:pPr algn="ctr"/>
              <a:r>
                <a:rPr lang="en-GB" sz="1200"/>
                <a:t>consectetuer adipiscing elit</a:t>
              </a:r>
              <a:endParaRPr lang="en-GB" sz="1200"/>
            </a:p>
            <a:p>
              <a:pPr algn="ctr"/>
              <a:r>
                <a:rPr lang="en-GB" sz="1200"/>
                <a:t> sed diam </a:t>
              </a:r>
              <a:endParaRPr lang="en-GB" sz="1200"/>
            </a:p>
          </p:txBody>
        </p:sp>
      </p:grpSp>
      <p:cxnSp>
        <p:nvCxnSpPr>
          <p:cNvPr id="44" name="Straight Connector 43"/>
          <p:cNvCxnSpPr/>
          <p:nvPr/>
        </p:nvCxnSpPr>
        <p:spPr>
          <a:xfrm>
            <a:off x="3444983" y="4965895"/>
            <a:ext cx="50837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752630" y="3652083"/>
            <a:ext cx="2513428" cy="948009"/>
            <a:chOff x="520106" y="2243168"/>
            <a:chExt cx="2513428" cy="948009"/>
          </a:xfrm>
        </p:grpSpPr>
        <p:sp>
          <p:nvSpPr>
            <p:cNvPr id="52" name="TextBox 51"/>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3" name="Rectangle 52"/>
            <p:cNvSpPr/>
            <p:nvPr/>
          </p:nvSpPr>
          <p:spPr>
            <a:xfrm>
              <a:off x="520106" y="2544846"/>
              <a:ext cx="2513428" cy="646331"/>
            </a:xfrm>
            <a:prstGeom prst="rect">
              <a:avLst/>
            </a:prstGeom>
          </p:spPr>
          <p:txBody>
            <a:bodyPr wrap="square">
              <a:spAutoFit/>
            </a:bodyPr>
            <a:lstStyle/>
            <a:p>
              <a:pPr algn="ctr"/>
              <a:r>
                <a:rPr lang="en-GB" sz="1200"/>
                <a:t>Lorem ipsum dolor sit amet</a:t>
              </a:r>
              <a:endParaRPr lang="en-GB" sz="1200"/>
            </a:p>
            <a:p>
              <a:pPr algn="ctr"/>
              <a:r>
                <a:rPr lang="en-GB" sz="1200"/>
                <a:t>consectetuer adipiscing elit</a:t>
              </a:r>
              <a:endParaRPr lang="en-GB" sz="1200"/>
            </a:p>
            <a:p>
              <a:pPr algn="ctr"/>
              <a:r>
                <a:rPr lang="en-GB" sz="1200"/>
                <a:t> sed diam </a:t>
              </a:r>
              <a:endParaRPr lang="en-GB" sz="1200"/>
            </a:p>
          </p:txBody>
        </p:sp>
      </p:grpSp>
      <p:grpSp>
        <p:nvGrpSpPr>
          <p:cNvPr id="54" name="Group 53"/>
          <p:cNvGrpSpPr/>
          <p:nvPr/>
        </p:nvGrpSpPr>
        <p:grpSpPr>
          <a:xfrm>
            <a:off x="6143732" y="3652083"/>
            <a:ext cx="2513428" cy="948009"/>
            <a:chOff x="520106" y="2243168"/>
            <a:chExt cx="2513428" cy="948009"/>
          </a:xfrm>
        </p:grpSpPr>
        <p:sp>
          <p:nvSpPr>
            <p:cNvPr id="55" name="TextBox 54"/>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6" name="Rectangle 55"/>
            <p:cNvSpPr/>
            <p:nvPr/>
          </p:nvSpPr>
          <p:spPr>
            <a:xfrm>
              <a:off x="520106" y="2544846"/>
              <a:ext cx="2513428" cy="646331"/>
            </a:xfrm>
            <a:prstGeom prst="rect">
              <a:avLst/>
            </a:prstGeom>
          </p:spPr>
          <p:txBody>
            <a:bodyPr wrap="square">
              <a:spAutoFit/>
            </a:bodyPr>
            <a:lstStyle/>
            <a:p>
              <a:pPr algn="ctr"/>
              <a:r>
                <a:rPr lang="en-GB" sz="1200"/>
                <a:t>Lorem ipsum dolor sit amet</a:t>
              </a:r>
              <a:endParaRPr lang="en-GB" sz="1200"/>
            </a:p>
            <a:p>
              <a:pPr algn="ctr"/>
              <a:r>
                <a:rPr lang="en-GB" sz="1200"/>
                <a:t>consectetuer adipiscing elit</a:t>
              </a:r>
              <a:endParaRPr lang="en-GB" sz="1200"/>
            </a:p>
            <a:p>
              <a:pPr algn="ctr"/>
              <a:r>
                <a:rPr lang="en-GB" sz="1200"/>
                <a:t> sed diam </a:t>
              </a:r>
              <a:endParaRPr lang="en-GB" sz="1200"/>
            </a:p>
          </p:txBody>
        </p:sp>
      </p:grpSp>
      <p:grpSp>
        <p:nvGrpSpPr>
          <p:cNvPr id="57" name="Group 56"/>
          <p:cNvGrpSpPr/>
          <p:nvPr/>
        </p:nvGrpSpPr>
        <p:grpSpPr>
          <a:xfrm>
            <a:off x="3534835" y="3652083"/>
            <a:ext cx="2513428" cy="948009"/>
            <a:chOff x="520106" y="2243168"/>
            <a:chExt cx="2513428" cy="948009"/>
          </a:xfrm>
        </p:grpSpPr>
        <p:sp>
          <p:nvSpPr>
            <p:cNvPr id="58" name="TextBox 57"/>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9" name="Rectangle 58"/>
            <p:cNvSpPr/>
            <p:nvPr/>
          </p:nvSpPr>
          <p:spPr>
            <a:xfrm>
              <a:off x="520106" y="2544846"/>
              <a:ext cx="2513428" cy="646331"/>
            </a:xfrm>
            <a:prstGeom prst="rect">
              <a:avLst/>
            </a:prstGeom>
          </p:spPr>
          <p:txBody>
            <a:bodyPr wrap="square">
              <a:spAutoFit/>
            </a:bodyPr>
            <a:lstStyle/>
            <a:p>
              <a:pPr algn="ctr"/>
              <a:r>
                <a:rPr lang="en-GB" sz="1200"/>
                <a:t>Lorem ipsum dolor sit amet</a:t>
              </a:r>
              <a:endParaRPr lang="en-GB" sz="1200"/>
            </a:p>
            <a:p>
              <a:pPr algn="ctr"/>
              <a:r>
                <a:rPr lang="en-GB" sz="1200"/>
                <a:t>consectetuer adipiscing elit</a:t>
              </a:r>
              <a:endParaRPr lang="en-GB" sz="1200"/>
            </a:p>
            <a:p>
              <a:pPr algn="ctr"/>
              <a:r>
                <a:rPr lang="en-GB" sz="1200"/>
                <a:t> sed diam </a:t>
              </a:r>
              <a:endParaRPr lang="en-GB" sz="1200"/>
            </a:p>
          </p:txBody>
        </p:sp>
      </p:grpSp>
      <p:sp>
        <p:nvSpPr>
          <p:cNvPr id="60" name="Rectangle 59"/>
          <p:cNvSpPr/>
          <p:nvPr/>
        </p:nvSpPr>
        <p:spPr>
          <a:xfrm>
            <a:off x="1524000" y="5688884"/>
            <a:ext cx="9144000" cy="646331"/>
          </a:xfrm>
          <a:prstGeom prst="rect">
            <a:avLst/>
          </a:prstGeom>
        </p:spPr>
        <p:txBody>
          <a:bodyPr wrap="square">
            <a:spAutoFit/>
          </a:bodyPr>
          <a:lstStyle/>
          <a:p>
            <a:pPr algn="ctr"/>
            <a:r>
              <a:rPr lang="en-GB" sz="1200"/>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 eget blandit arcu cursus. Mauris in libero rutrum, consectetur velit vel, blandit neque. </a:t>
            </a:r>
            <a:endParaRPr lang="en-GB" sz="1200"/>
          </a:p>
        </p:txBody>
      </p:sp>
      <p:sp>
        <p:nvSpPr>
          <p:cNvPr id="61" name="TextBox 60"/>
          <p:cNvSpPr txBox="1"/>
          <p:nvPr/>
        </p:nvSpPr>
        <p:spPr>
          <a:xfrm>
            <a:off x="5506511" y="5319551"/>
            <a:ext cx="1178977" cy="369332"/>
          </a:xfrm>
          <a:prstGeom prst="rect">
            <a:avLst/>
          </a:prstGeom>
          <a:noFill/>
        </p:spPr>
        <p:txBody>
          <a:bodyPr wrap="none" rtlCol="0">
            <a:spAutoFit/>
          </a:bodyPr>
          <a:lstStyle/>
          <a:p>
            <a:pPr algn="ctr"/>
            <a:r>
              <a:rPr lang="en-US" b="1"/>
              <a:t>Show Case</a:t>
            </a:r>
            <a:endParaRPr lang="en-GB" b="1"/>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31" name="图片 30"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538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83162e21b1591c259cf04fe93fa16326"/>
          <p:cNvPicPr>
            <a:picLocks noChangeAspect="1"/>
          </p:cNvPicPr>
          <p:nvPr/>
        </p:nvPicPr>
        <p:blipFill>
          <a:blip r:embed="rId1" cstate="print"/>
          <a:stretch>
            <a:fillRect/>
          </a:stretch>
        </p:blipFill>
        <p:spPr>
          <a:xfrm>
            <a:off x="1980565" y="1816735"/>
            <a:ext cx="2649220" cy="2849245"/>
          </a:xfrm>
          <a:prstGeom prst="rect">
            <a:avLst/>
          </a:prstGeom>
        </p:spPr>
      </p:pic>
      <p:sp>
        <p:nvSpPr>
          <p:cNvPr id="115" name="文本框 5"/>
          <p:cNvSpPr txBox="1"/>
          <p:nvPr/>
        </p:nvSpPr>
        <p:spPr>
          <a:xfrm>
            <a:off x="2738755" y="2564765"/>
            <a:ext cx="1891030" cy="1353185"/>
          </a:xfrm>
          <a:prstGeom prst="rect">
            <a:avLst/>
          </a:prstGeom>
          <a:noFill/>
        </p:spPr>
        <p:txBody>
          <a:bodyPr wrap="square" rtlCol="0">
            <a:spAutoFit/>
          </a:bodyPr>
          <a:lstStyle/>
          <a:p>
            <a:pPr algn="ctr"/>
            <a:r>
              <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latin typeface="微软雅黑" panose="020B0503020204020204" charset="-122"/>
                <a:ea typeface="微软雅黑" panose="020B0503020204020204" charset="-122"/>
              </a:rPr>
              <a:t>目</a:t>
            </a:r>
            <a:endPar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latin typeface="微软雅黑" panose="020B0503020204020204" charset="-122"/>
                <a:ea typeface="微软雅黑" panose="020B0503020204020204" charset="-122"/>
              </a:rPr>
              <a:t>录</a:t>
            </a:r>
            <a:endPar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 name="矩形 9"/>
          <p:cNvSpPr/>
          <p:nvPr/>
        </p:nvSpPr>
        <p:spPr>
          <a:xfrm>
            <a:off x="551561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一·此处添加标题</a:t>
            </a:r>
            <a:endParaRPr lang="zh-CN" altLang="en-US" sz="2800" dirty="0">
              <a:solidFill>
                <a:srgbClr val="262626"/>
              </a:solidFill>
              <a:latin typeface="黑体" panose="02010609060101010101" charset="-122"/>
              <a:ea typeface="黑体" panose="02010609060101010101" charset="-122"/>
            </a:endParaRPr>
          </a:p>
        </p:txBody>
      </p:sp>
      <p:sp>
        <p:nvSpPr>
          <p:cNvPr id="5" name="矩形 4"/>
          <p:cNvSpPr/>
          <p:nvPr/>
        </p:nvSpPr>
        <p:spPr>
          <a:xfrm>
            <a:off x="662813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二·此处添加标题</a:t>
            </a:r>
            <a:endParaRPr lang="zh-CN" altLang="en-US" sz="2800" dirty="0">
              <a:solidFill>
                <a:srgbClr val="262626"/>
              </a:solidFill>
              <a:latin typeface="黑体" panose="02010609060101010101" charset="-122"/>
              <a:ea typeface="黑体" panose="02010609060101010101" charset="-122"/>
            </a:endParaRPr>
          </a:p>
        </p:txBody>
      </p:sp>
      <p:sp>
        <p:nvSpPr>
          <p:cNvPr id="6" name="矩形 5"/>
          <p:cNvSpPr/>
          <p:nvPr/>
        </p:nvSpPr>
        <p:spPr>
          <a:xfrm>
            <a:off x="774065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三·此处添加标题</a:t>
            </a:r>
            <a:endParaRPr lang="zh-CN" altLang="en-US" sz="2800" dirty="0">
              <a:solidFill>
                <a:srgbClr val="262626"/>
              </a:solidFill>
              <a:latin typeface="黑体" panose="02010609060101010101" charset="-122"/>
              <a:ea typeface="黑体" panose="02010609060101010101" charset="-122"/>
            </a:endParaRPr>
          </a:p>
        </p:txBody>
      </p:sp>
      <p:sp>
        <p:nvSpPr>
          <p:cNvPr id="8" name="矩形 7"/>
          <p:cNvSpPr/>
          <p:nvPr/>
        </p:nvSpPr>
        <p:spPr>
          <a:xfrm>
            <a:off x="885317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四·此处添加标题</a:t>
            </a:r>
            <a:endParaRPr lang="zh-CN" altLang="en-US" sz="2800" dirty="0">
              <a:solidFill>
                <a:srgbClr val="262626"/>
              </a:solidFill>
              <a:latin typeface="黑体" panose="02010609060101010101" charset="-122"/>
              <a:ea typeface="黑体" panose="02010609060101010101" charset="-122"/>
            </a:endParaRPr>
          </a:p>
        </p:txBody>
      </p:sp>
    </p:spTree>
    <p:custDataLst>
      <p:tags r:id="rId2"/>
    </p:custDataLst>
  </p:cSld>
  <p:clrMapOvr>
    <a:masterClrMapping/>
  </p:clrMapOvr>
  <p:transition advTm="5445">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p:cTn id="13" dur="500" fill="hold"/>
                                        <p:tgtEl>
                                          <p:spTgt spid="115"/>
                                        </p:tgtEl>
                                        <p:attrNameLst>
                                          <p:attrName>ppt_w</p:attrName>
                                        </p:attrNameLst>
                                      </p:cBhvr>
                                      <p:tavLst>
                                        <p:tav tm="0">
                                          <p:val>
                                            <p:fltVal val="0"/>
                                          </p:val>
                                        </p:tav>
                                        <p:tav tm="100000">
                                          <p:val>
                                            <p:strVal val="#ppt_w"/>
                                          </p:val>
                                        </p:tav>
                                      </p:tavLst>
                                    </p:anim>
                                    <p:anim calcmode="lin" valueType="num">
                                      <p:cBhvr>
                                        <p:cTn id="14" dur="500" fill="hold"/>
                                        <p:tgtEl>
                                          <p:spTgt spid="115"/>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0"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1" cstate="print"/>
          <a:stretch>
            <a:fillRect/>
          </a:stretch>
        </p:blipFill>
        <p:spPr>
          <a:xfrm>
            <a:off x="1590675" y="2777490"/>
            <a:ext cx="2948305" cy="2990850"/>
          </a:xfrm>
          <a:prstGeom prst="rect">
            <a:avLst/>
          </a:prstGeom>
        </p:spPr>
      </p:pic>
      <p:pic>
        <p:nvPicPr>
          <p:cNvPr id="6" name="图片 5" descr="83162e21b1591c259cf04fe93fa16326"/>
          <p:cNvPicPr>
            <a:picLocks noChangeAspect="1"/>
          </p:cNvPicPr>
          <p:nvPr/>
        </p:nvPicPr>
        <p:blipFill>
          <a:blip r:embed="rId2"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04</a:t>
            </a:r>
            <a:endParaRPr lang="en-US" sz="7200">
              <a:solidFill>
                <a:schemeClr val="bg1"/>
              </a:solidFill>
              <a:latin typeface="华文中宋" panose="02010600040101010101" charset="-122"/>
              <a:ea typeface="华文中宋" panose="02010600040101010101" charset="-122"/>
            </a:endParaRP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endParaRPr lang="en-US" sz="2800" b="1">
              <a:solidFill>
                <a:schemeClr val="bg1"/>
              </a:solidFill>
            </a:endParaRP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transition advTm="7597">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779205" y="1729517"/>
            <a:ext cx="2392833" cy="1269706"/>
            <a:chOff x="8762149" y="2230709"/>
            <a:chExt cx="2895328" cy="1536344"/>
          </a:xfrm>
        </p:grpSpPr>
        <p:sp>
          <p:nvSpPr>
            <p:cNvPr id="91" name="TextBox 90"/>
            <p:cNvSpPr txBox="1"/>
            <p:nvPr/>
          </p:nvSpPr>
          <p:spPr>
            <a:xfrm>
              <a:off x="8762149" y="2230709"/>
              <a:ext cx="1166107" cy="782060"/>
            </a:xfrm>
            <a:prstGeom prst="rect">
              <a:avLst/>
            </a:prstGeom>
            <a:noFill/>
          </p:spPr>
          <p:txBody>
            <a:bodyPr wrap="none" rtlCol="0">
              <a:spAutoFit/>
            </a:bodyPr>
            <a:lstStyle/>
            <a:p>
              <a:r>
                <a:rPr lang="en-US" sz="3600" b="1">
                  <a:solidFill>
                    <a:srgbClr val="385424"/>
                  </a:solidFill>
                </a:rPr>
                <a:t>75%</a:t>
              </a:r>
              <a:endParaRPr lang="en-US" sz="3600" b="1">
                <a:solidFill>
                  <a:srgbClr val="385424"/>
                </a:solidFill>
              </a:endParaRPr>
            </a:p>
          </p:txBody>
        </p:sp>
        <p:sp>
          <p:nvSpPr>
            <p:cNvPr id="92" name="TextBox 91"/>
            <p:cNvSpPr txBox="1"/>
            <p:nvPr/>
          </p:nvSpPr>
          <p:spPr>
            <a:xfrm>
              <a:off x="9847463" y="2486985"/>
              <a:ext cx="972144" cy="409650"/>
            </a:xfrm>
            <a:prstGeom prst="rect">
              <a:avLst/>
            </a:prstGeom>
            <a:noFill/>
          </p:spPr>
          <p:txBody>
            <a:bodyPr wrap="none" rtlCol="0">
              <a:spAutoFit/>
            </a:bodyPr>
            <a:lstStyle/>
            <a:p>
              <a:r>
                <a:rPr lang="en-US" sz="1600"/>
                <a:t>In 2014</a:t>
              </a:r>
              <a:endParaRPr lang="en-GB" sz="1600"/>
            </a:p>
          </p:txBody>
        </p:sp>
        <p:cxnSp>
          <p:nvCxnSpPr>
            <p:cNvPr id="93" name="Straight Connector 92"/>
            <p:cNvCxnSpPr/>
            <p:nvPr/>
          </p:nvCxnSpPr>
          <p:spPr>
            <a:xfrm>
              <a:off x="8878858" y="2938595"/>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8803439" y="2984993"/>
              <a:ext cx="2854038" cy="782060"/>
            </a:xfrm>
            <a:prstGeom prst="rect">
              <a:avLst/>
            </a:prstGeom>
          </p:spPr>
          <p:txBody>
            <a:bodyPr wrap="square">
              <a:spAutoFit/>
            </a:bodyPr>
            <a:lstStyle/>
            <a:p>
              <a:r>
                <a:rPr lang="en-GB" sz="1200"/>
                <a:t>Lorem ipsum dolor sit amet, consectetur adipiscing elit  sed do eiusmod </a:t>
              </a:r>
              <a:endParaRPr lang="en-GB" sz="1200"/>
            </a:p>
          </p:txBody>
        </p:sp>
      </p:grpSp>
      <p:grpSp>
        <p:nvGrpSpPr>
          <p:cNvPr id="95" name="Group 94"/>
          <p:cNvGrpSpPr/>
          <p:nvPr/>
        </p:nvGrpSpPr>
        <p:grpSpPr>
          <a:xfrm>
            <a:off x="9556928" y="3389761"/>
            <a:ext cx="1864641" cy="1436029"/>
            <a:chOff x="9703193" y="4239604"/>
            <a:chExt cx="2256216" cy="1737595"/>
          </a:xfrm>
        </p:grpSpPr>
        <p:sp>
          <p:nvSpPr>
            <p:cNvPr id="96" name="TextBox 95"/>
            <p:cNvSpPr txBox="1"/>
            <p:nvPr/>
          </p:nvSpPr>
          <p:spPr>
            <a:xfrm>
              <a:off x="9703193" y="4239604"/>
              <a:ext cx="1166107" cy="782060"/>
            </a:xfrm>
            <a:prstGeom prst="rect">
              <a:avLst/>
            </a:prstGeom>
            <a:noFill/>
          </p:spPr>
          <p:txBody>
            <a:bodyPr wrap="none" rtlCol="0">
              <a:spAutoFit/>
            </a:bodyPr>
            <a:lstStyle/>
            <a:p>
              <a:r>
                <a:rPr lang="en-US" sz="3600" b="1">
                  <a:solidFill>
                    <a:srgbClr val="385424"/>
                  </a:solidFill>
                </a:rPr>
                <a:t>93%</a:t>
              </a:r>
              <a:endParaRPr lang="en-US" sz="3600" b="1">
                <a:solidFill>
                  <a:srgbClr val="385424"/>
                </a:solidFill>
              </a:endParaRPr>
            </a:p>
          </p:txBody>
        </p:sp>
        <p:sp>
          <p:nvSpPr>
            <p:cNvPr id="97" name="TextBox 96"/>
            <p:cNvSpPr txBox="1"/>
            <p:nvPr/>
          </p:nvSpPr>
          <p:spPr>
            <a:xfrm>
              <a:off x="10788508" y="4495880"/>
              <a:ext cx="972144" cy="409650"/>
            </a:xfrm>
            <a:prstGeom prst="rect">
              <a:avLst/>
            </a:prstGeom>
            <a:noFill/>
          </p:spPr>
          <p:txBody>
            <a:bodyPr wrap="none" rtlCol="0">
              <a:spAutoFit/>
            </a:bodyPr>
            <a:lstStyle/>
            <a:p>
              <a:r>
                <a:rPr lang="en-US" sz="1600"/>
                <a:t>In 2015</a:t>
              </a:r>
              <a:endParaRPr lang="en-GB" sz="1600"/>
            </a:p>
          </p:txBody>
        </p:sp>
        <p:cxnSp>
          <p:nvCxnSpPr>
            <p:cNvPr id="98" name="Straight Connector 97"/>
            <p:cNvCxnSpPr/>
            <p:nvPr/>
          </p:nvCxnSpPr>
          <p:spPr>
            <a:xfrm>
              <a:off x="9819902" y="4947490"/>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9703193" y="4971693"/>
              <a:ext cx="2256216" cy="1005506"/>
            </a:xfrm>
            <a:prstGeom prst="rect">
              <a:avLst/>
            </a:prstGeom>
          </p:spPr>
          <p:txBody>
            <a:bodyPr wrap="square">
              <a:spAutoFit/>
            </a:bodyPr>
            <a:lstStyle/>
            <a:p>
              <a:r>
                <a:rPr lang="en-GB" sz="1200"/>
                <a:t>Lorem ipsum dolor sit amet, consectetur adipiscing elit  sed do eiusmod </a:t>
              </a:r>
              <a:endParaRPr lang="en-GB" sz="1200"/>
            </a:p>
          </p:txBody>
        </p:sp>
      </p:grpSp>
      <p:grpSp>
        <p:nvGrpSpPr>
          <p:cNvPr id="100" name="Group 99"/>
          <p:cNvGrpSpPr/>
          <p:nvPr/>
        </p:nvGrpSpPr>
        <p:grpSpPr>
          <a:xfrm>
            <a:off x="1350954" y="1912075"/>
            <a:ext cx="2078281" cy="1267883"/>
            <a:chOff x="846858" y="2230708"/>
            <a:chExt cx="2514720" cy="1534139"/>
          </a:xfrm>
        </p:grpSpPr>
        <p:grpSp>
          <p:nvGrpSpPr>
            <p:cNvPr id="101" name="Group 100"/>
            <p:cNvGrpSpPr/>
            <p:nvPr/>
          </p:nvGrpSpPr>
          <p:grpSpPr>
            <a:xfrm flipH="1">
              <a:off x="1398699" y="2230708"/>
              <a:ext cx="1962879" cy="782061"/>
              <a:chOff x="1398297" y="2230708"/>
              <a:chExt cx="1962879" cy="782061"/>
            </a:xfrm>
          </p:grpSpPr>
          <p:sp>
            <p:nvSpPr>
              <p:cNvPr id="103" name="TextBox 102"/>
              <p:cNvSpPr txBox="1"/>
              <p:nvPr/>
            </p:nvSpPr>
            <p:spPr>
              <a:xfrm>
                <a:off x="1398297" y="2230708"/>
                <a:ext cx="1166107" cy="782061"/>
              </a:xfrm>
              <a:prstGeom prst="rect">
                <a:avLst/>
              </a:prstGeom>
              <a:noFill/>
            </p:spPr>
            <p:txBody>
              <a:bodyPr wrap="none" rtlCol="0">
                <a:spAutoFit/>
              </a:bodyPr>
              <a:lstStyle/>
              <a:p>
                <a:r>
                  <a:rPr lang="en-US" sz="3600" b="1">
                    <a:solidFill>
                      <a:srgbClr val="385424"/>
                    </a:solidFill>
                  </a:rPr>
                  <a:t>62%</a:t>
                </a:r>
                <a:endParaRPr lang="en-US" sz="3600" b="1">
                  <a:solidFill>
                    <a:srgbClr val="385424"/>
                  </a:solidFill>
                </a:endParaRPr>
              </a:p>
            </p:txBody>
          </p:sp>
          <p:sp>
            <p:nvSpPr>
              <p:cNvPr id="104" name="TextBox 103"/>
              <p:cNvSpPr txBox="1"/>
              <p:nvPr/>
            </p:nvSpPr>
            <p:spPr>
              <a:xfrm>
                <a:off x="2389032" y="2486983"/>
                <a:ext cx="972144" cy="409650"/>
              </a:xfrm>
              <a:prstGeom prst="rect">
                <a:avLst/>
              </a:prstGeom>
              <a:noFill/>
            </p:spPr>
            <p:txBody>
              <a:bodyPr wrap="none" rtlCol="0">
                <a:spAutoFit/>
              </a:bodyPr>
              <a:lstStyle/>
              <a:p>
                <a:r>
                  <a:rPr lang="en-US" sz="1600"/>
                  <a:t>In 2013</a:t>
                </a:r>
                <a:endParaRPr lang="en-GB" sz="1600"/>
              </a:p>
            </p:txBody>
          </p:sp>
          <p:cxnSp>
            <p:nvCxnSpPr>
              <p:cNvPr id="105" name="Straight Connector 104"/>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Rectangle 101"/>
            <p:cNvSpPr/>
            <p:nvPr/>
          </p:nvSpPr>
          <p:spPr>
            <a:xfrm>
              <a:off x="846858" y="2982787"/>
              <a:ext cx="2510329" cy="782060"/>
            </a:xfrm>
            <a:prstGeom prst="rect">
              <a:avLst/>
            </a:prstGeom>
          </p:spPr>
          <p:txBody>
            <a:bodyPr wrap="square">
              <a:spAutoFit/>
            </a:bodyPr>
            <a:lstStyle/>
            <a:p>
              <a:pPr algn="r"/>
              <a:r>
                <a:rPr lang="en-GB" sz="1200"/>
                <a:t>Lorem ipsum dolor sit amet consectetur adipiscing elit  sed do eiusmod </a:t>
              </a:r>
              <a:endParaRPr lang="en-GB" sz="1200"/>
            </a:p>
          </p:txBody>
        </p:sp>
      </p:grpSp>
      <p:grpSp>
        <p:nvGrpSpPr>
          <p:cNvPr id="106" name="Group 105"/>
          <p:cNvGrpSpPr/>
          <p:nvPr/>
        </p:nvGrpSpPr>
        <p:grpSpPr>
          <a:xfrm>
            <a:off x="591842" y="3571548"/>
            <a:ext cx="2091911" cy="1254242"/>
            <a:chOff x="-71668" y="4238670"/>
            <a:chExt cx="2531213" cy="1517633"/>
          </a:xfrm>
        </p:grpSpPr>
        <p:grpSp>
          <p:nvGrpSpPr>
            <p:cNvPr id="107" name="Group 106"/>
            <p:cNvGrpSpPr/>
            <p:nvPr/>
          </p:nvGrpSpPr>
          <p:grpSpPr>
            <a:xfrm flipH="1">
              <a:off x="496666" y="4238670"/>
              <a:ext cx="1962879" cy="782060"/>
              <a:chOff x="1398297" y="2230708"/>
              <a:chExt cx="1962879" cy="782060"/>
            </a:xfrm>
          </p:grpSpPr>
          <p:sp>
            <p:nvSpPr>
              <p:cNvPr id="109" name="TextBox 108"/>
              <p:cNvSpPr txBox="1"/>
              <p:nvPr/>
            </p:nvSpPr>
            <p:spPr>
              <a:xfrm>
                <a:off x="1398297" y="2230708"/>
                <a:ext cx="1166107" cy="782060"/>
              </a:xfrm>
              <a:prstGeom prst="rect">
                <a:avLst/>
              </a:prstGeom>
              <a:noFill/>
            </p:spPr>
            <p:txBody>
              <a:bodyPr wrap="none" rtlCol="0">
                <a:spAutoFit/>
              </a:bodyPr>
              <a:lstStyle/>
              <a:p>
                <a:r>
                  <a:rPr lang="en-US" sz="3600" b="1">
                    <a:solidFill>
                      <a:srgbClr val="385424"/>
                    </a:solidFill>
                  </a:rPr>
                  <a:t>56%</a:t>
                </a:r>
                <a:endParaRPr lang="en-US" sz="3600" b="1">
                  <a:solidFill>
                    <a:srgbClr val="385424"/>
                  </a:solidFill>
                </a:endParaRPr>
              </a:p>
            </p:txBody>
          </p:sp>
          <p:sp>
            <p:nvSpPr>
              <p:cNvPr id="110" name="TextBox 109"/>
              <p:cNvSpPr txBox="1"/>
              <p:nvPr/>
            </p:nvSpPr>
            <p:spPr>
              <a:xfrm>
                <a:off x="2389032" y="2486983"/>
                <a:ext cx="972144" cy="409650"/>
              </a:xfrm>
              <a:prstGeom prst="rect">
                <a:avLst/>
              </a:prstGeom>
              <a:noFill/>
            </p:spPr>
            <p:txBody>
              <a:bodyPr wrap="none" rtlCol="0">
                <a:spAutoFit/>
              </a:bodyPr>
              <a:lstStyle/>
              <a:p>
                <a:r>
                  <a:rPr lang="en-US" sz="1600"/>
                  <a:t>In 2012</a:t>
                </a:r>
                <a:endParaRPr lang="en-GB" sz="1600"/>
              </a:p>
            </p:txBody>
          </p:sp>
          <p:cxnSp>
            <p:nvCxnSpPr>
              <p:cNvPr id="111" name="Straight Connector 110"/>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71668" y="4974243"/>
              <a:ext cx="2510328" cy="782060"/>
            </a:xfrm>
            <a:prstGeom prst="rect">
              <a:avLst/>
            </a:prstGeom>
          </p:spPr>
          <p:txBody>
            <a:bodyPr wrap="square">
              <a:spAutoFit/>
            </a:bodyPr>
            <a:lstStyle/>
            <a:p>
              <a:pPr algn="r"/>
              <a:r>
                <a:rPr lang="en-GB" sz="1200"/>
                <a:t>Lorem ipsum dolor sit amet consectetur adipiscing elit  sed do eiusmod </a:t>
              </a:r>
              <a:endParaRPr lang="en-GB" sz="1200"/>
            </a:p>
          </p:txBody>
        </p:sp>
      </p:grpSp>
      <p:grpSp>
        <p:nvGrpSpPr>
          <p:cNvPr id="4" name="Group 3"/>
          <p:cNvGrpSpPr/>
          <p:nvPr/>
        </p:nvGrpSpPr>
        <p:grpSpPr>
          <a:xfrm>
            <a:off x="3089467" y="1968492"/>
            <a:ext cx="5782535" cy="3642231"/>
            <a:chOff x="3089467" y="1968492"/>
            <a:chExt cx="5782535" cy="3642231"/>
          </a:xfrm>
        </p:grpSpPr>
        <p:grpSp>
          <p:nvGrpSpPr>
            <p:cNvPr id="114" name="Group 113"/>
            <p:cNvGrpSpPr/>
            <p:nvPr/>
          </p:nvGrpSpPr>
          <p:grpSpPr>
            <a:xfrm>
              <a:off x="3232593" y="1968492"/>
              <a:ext cx="5424627" cy="3642231"/>
              <a:chOff x="2814101" y="2265723"/>
              <a:chExt cx="6563798"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16" name="Group 115"/>
              <p:cNvGrpSpPr/>
              <p:nvPr/>
            </p:nvGrpSpPr>
            <p:grpSpPr>
              <a:xfrm>
                <a:off x="2814101" y="2265723"/>
                <a:ext cx="6563798" cy="4407100"/>
                <a:chOff x="2814101" y="2265723"/>
                <a:chExt cx="6563798"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19" name="Group 118"/>
                <p:cNvGrpSpPr/>
                <p:nvPr/>
              </p:nvGrpSpPr>
              <p:grpSpPr>
                <a:xfrm>
                  <a:off x="2814101" y="2265723"/>
                  <a:ext cx="6563798" cy="4407100"/>
                  <a:chOff x="2814101" y="2265723"/>
                  <a:chExt cx="6563798" cy="4407100"/>
                </a:xfrm>
              </p:grpSpPr>
              <p:sp>
                <p:nvSpPr>
                  <p:cNvPr id="122" name="泪滴形 1"/>
                  <p:cNvSpPr/>
                  <p:nvPr/>
                </p:nvSpPr>
                <p:spPr>
                  <a:xfrm rot="13192496">
                    <a:off x="6462030" y="3665646"/>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rgbClr val="CBDA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sp>
          <p:nvSpPr>
            <p:cNvPr id="141" name="Rectangle 140"/>
            <p:cNvSpPr/>
            <p:nvPr/>
          </p:nvSpPr>
          <p:spPr>
            <a:xfrm>
              <a:off x="3089467" y="4301511"/>
              <a:ext cx="2129884" cy="646331"/>
            </a:xfrm>
            <a:prstGeom prst="rect">
              <a:avLst/>
            </a:prstGeom>
          </p:spPr>
          <p:txBody>
            <a:bodyPr wrap="square">
              <a:spAutoFit/>
            </a:bodyPr>
            <a:lstStyle/>
            <a:p>
              <a:pPr algn="ctr"/>
              <a:r>
                <a:rPr lang="en-GB" sz="1200">
                  <a:solidFill>
                    <a:schemeClr val="bg2"/>
                  </a:solidFill>
                </a:rPr>
                <a:t>Lorem ipsum dolor sit amet, consectetur adipiscing elit</a:t>
              </a:r>
              <a:endParaRPr lang="en-GB" sz="1200">
                <a:solidFill>
                  <a:schemeClr val="bg2"/>
                </a:solidFill>
              </a:endParaRPr>
            </a:p>
            <a:p>
              <a:pPr algn="ctr"/>
              <a:r>
                <a:rPr lang="en-GB" sz="1200">
                  <a:solidFill>
                    <a:schemeClr val="bg2"/>
                  </a:solidFill>
                </a:rPr>
                <a:t> sed do eiusmod </a:t>
              </a:r>
              <a:endParaRPr lang="en-GB" sz="1200">
                <a:solidFill>
                  <a:schemeClr val="bg2"/>
                </a:solidFill>
              </a:endParaRPr>
            </a:p>
          </p:txBody>
        </p:sp>
        <p:sp>
          <p:nvSpPr>
            <p:cNvPr id="142" name="Rectangle 141"/>
            <p:cNvSpPr/>
            <p:nvPr/>
          </p:nvSpPr>
          <p:spPr>
            <a:xfrm>
              <a:off x="4063743" y="2799521"/>
              <a:ext cx="2129884" cy="646331"/>
            </a:xfrm>
            <a:prstGeom prst="rect">
              <a:avLst/>
            </a:prstGeom>
          </p:spPr>
          <p:txBody>
            <a:bodyPr wrap="square">
              <a:spAutoFit/>
            </a:bodyPr>
            <a:lstStyle/>
            <a:p>
              <a:pPr algn="ctr"/>
              <a:r>
                <a:rPr lang="en-GB" sz="1200">
                  <a:solidFill>
                    <a:srgbClr val="385424"/>
                  </a:solidFill>
                </a:rPr>
                <a:t>Lorem ipsum dolor sit amet, consectetur adipiscing elit</a:t>
              </a:r>
              <a:endParaRPr lang="en-GB" sz="1200">
                <a:solidFill>
                  <a:srgbClr val="385424"/>
                </a:solidFill>
              </a:endParaRPr>
            </a:p>
            <a:p>
              <a:pPr algn="ctr"/>
              <a:r>
                <a:rPr lang="en-GB" sz="1200">
                  <a:solidFill>
                    <a:srgbClr val="385424"/>
                  </a:solidFill>
                </a:rPr>
                <a:t> sed do eiusmod </a:t>
              </a:r>
              <a:endParaRPr lang="en-GB" sz="1200">
                <a:solidFill>
                  <a:srgbClr val="385424"/>
                </a:solidFill>
              </a:endParaRPr>
            </a:p>
          </p:txBody>
        </p:sp>
        <p:sp>
          <p:nvSpPr>
            <p:cNvPr id="143" name="Rectangle 142"/>
            <p:cNvSpPr/>
            <p:nvPr/>
          </p:nvSpPr>
          <p:spPr>
            <a:xfrm>
              <a:off x="6095534" y="2941200"/>
              <a:ext cx="1807831" cy="830997"/>
            </a:xfrm>
            <a:prstGeom prst="rect">
              <a:avLst/>
            </a:prstGeom>
          </p:spPr>
          <p:txBody>
            <a:bodyPr wrap="square">
              <a:spAutoFit/>
            </a:bodyPr>
            <a:lstStyle/>
            <a:p>
              <a:pPr algn="ctr"/>
              <a:r>
                <a:rPr lang="en-GB" sz="1200">
                  <a:solidFill>
                    <a:schemeClr val="bg2"/>
                  </a:solidFill>
                </a:rPr>
                <a:t>Lorem ipsum dolor sit amet, consectetur adipiscing elit</a:t>
              </a:r>
              <a:endParaRPr lang="en-GB" sz="1200">
                <a:solidFill>
                  <a:schemeClr val="bg2"/>
                </a:solidFill>
              </a:endParaRPr>
            </a:p>
            <a:p>
              <a:pPr algn="ctr"/>
              <a:r>
                <a:rPr lang="en-GB" sz="1200">
                  <a:solidFill>
                    <a:schemeClr val="bg2"/>
                  </a:solidFill>
                </a:rPr>
                <a:t> sed do eiusmod </a:t>
              </a:r>
              <a:endParaRPr lang="en-GB" sz="1200">
                <a:solidFill>
                  <a:schemeClr val="bg2"/>
                </a:solidFill>
              </a:endParaRPr>
            </a:p>
          </p:txBody>
        </p:sp>
        <p:sp>
          <p:nvSpPr>
            <p:cNvPr id="144" name="Rectangle 143"/>
            <p:cNvSpPr/>
            <p:nvPr/>
          </p:nvSpPr>
          <p:spPr>
            <a:xfrm>
              <a:off x="7135009" y="4266991"/>
              <a:ext cx="1736993" cy="830997"/>
            </a:xfrm>
            <a:prstGeom prst="rect">
              <a:avLst/>
            </a:prstGeom>
          </p:spPr>
          <p:txBody>
            <a:bodyPr wrap="square">
              <a:spAutoFit/>
            </a:bodyPr>
            <a:lstStyle/>
            <a:p>
              <a:r>
                <a:rPr lang="en-GB" sz="1200">
                  <a:solidFill>
                    <a:srgbClr val="385424"/>
                  </a:solidFill>
                </a:rPr>
                <a:t>Lorem ipsum dolor sit amet, consectetur adipiscing elit</a:t>
              </a:r>
              <a:endParaRPr lang="en-GB" sz="1200">
                <a:solidFill>
                  <a:srgbClr val="385424"/>
                </a:solidFill>
              </a:endParaRPr>
            </a:p>
            <a:p>
              <a:r>
                <a:rPr lang="en-GB" sz="1200">
                  <a:solidFill>
                    <a:srgbClr val="385424"/>
                  </a:solidFill>
                </a:rPr>
                <a:t> sed do eiusmod </a:t>
              </a:r>
              <a:endParaRPr lang="en-GB" sz="1200">
                <a:solidFill>
                  <a:srgbClr val="385424"/>
                </a:solidFill>
              </a:endParaRPr>
            </a:p>
          </p:txBody>
        </p:sp>
      </p:grpSp>
      <p:sp>
        <p:nvSpPr>
          <p:cNvPr id="52" name="Rectangle 51"/>
          <p:cNvSpPr/>
          <p:nvPr/>
        </p:nvSpPr>
        <p:spPr>
          <a:xfrm>
            <a:off x="1539622" y="5763643"/>
            <a:ext cx="9112755" cy="646331"/>
          </a:xfrm>
          <a:prstGeom prst="rect">
            <a:avLst/>
          </a:prstGeom>
        </p:spPr>
        <p:txBody>
          <a:bodyPr wrap="square">
            <a:spAutoFit/>
          </a:bodyPr>
          <a:lstStyle/>
          <a:p>
            <a:pPr algn="ctr"/>
            <a:r>
              <a:rPr lang="en-GB" sz="120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lang="en-GB" sz="1200"/>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37" name="图片 36"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4258">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161189" y="176897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5" name="Freeform 4"/>
          <p:cNvSpPr/>
          <p:nvPr/>
        </p:nvSpPr>
        <p:spPr>
          <a:xfrm>
            <a:off x="4445455" y="176897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6" name="Freeform 5"/>
          <p:cNvSpPr/>
          <p:nvPr/>
        </p:nvSpPr>
        <p:spPr>
          <a:xfrm>
            <a:off x="5300035"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rotWithShape="1">
            <a:blip r:embed="rId1" cstate="print"/>
            <a:stretch>
              <a:fillRect/>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7" name="Freeform 6"/>
          <p:cNvSpPr/>
          <p:nvPr/>
        </p:nvSpPr>
        <p:spPr>
          <a:xfrm>
            <a:off x="7015768"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8" name="Freeform 7"/>
          <p:cNvSpPr/>
          <p:nvPr/>
        </p:nvSpPr>
        <p:spPr>
          <a:xfrm>
            <a:off x="6161189" y="458703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9" name="Freeform 8"/>
          <p:cNvSpPr/>
          <p:nvPr/>
        </p:nvSpPr>
        <p:spPr>
          <a:xfrm>
            <a:off x="4445455" y="458703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10" name="Freeform 9"/>
          <p:cNvSpPr/>
          <p:nvPr/>
        </p:nvSpPr>
        <p:spPr>
          <a:xfrm>
            <a:off x="3587589"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13" name="Freeform 12"/>
          <p:cNvSpPr>
            <a:spLocks noEditPoints="1"/>
          </p:cNvSpPr>
          <p:nvPr/>
        </p:nvSpPr>
        <p:spPr bwMode="auto">
          <a:xfrm>
            <a:off x="6674962" y="2353074"/>
            <a:ext cx="561096" cy="538007"/>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 name="Freeform 13"/>
          <p:cNvSpPr>
            <a:spLocks noEditPoints="1"/>
          </p:cNvSpPr>
          <p:nvPr/>
        </p:nvSpPr>
        <p:spPr bwMode="auto">
          <a:xfrm>
            <a:off x="4214505" y="378419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5" name="Freeform 14"/>
          <p:cNvSpPr>
            <a:spLocks noEditPoints="1"/>
          </p:cNvSpPr>
          <p:nvPr/>
        </p:nvSpPr>
        <p:spPr bwMode="auto">
          <a:xfrm>
            <a:off x="7601121" y="3825602"/>
            <a:ext cx="417935" cy="364828"/>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6" name="Freeform 15"/>
          <p:cNvSpPr>
            <a:spLocks noEditPoints="1"/>
          </p:cNvSpPr>
          <p:nvPr/>
        </p:nvSpPr>
        <p:spPr bwMode="auto">
          <a:xfrm>
            <a:off x="5000790" y="2353074"/>
            <a:ext cx="477971" cy="491827"/>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7" name="Freeform 16"/>
          <p:cNvSpPr>
            <a:spLocks noEditPoints="1"/>
          </p:cNvSpPr>
          <p:nvPr/>
        </p:nvSpPr>
        <p:spPr bwMode="auto">
          <a:xfrm>
            <a:off x="5028498" y="5156121"/>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8" name="Freeform 17"/>
          <p:cNvSpPr>
            <a:spLocks noEditPoints="1"/>
          </p:cNvSpPr>
          <p:nvPr/>
        </p:nvSpPr>
        <p:spPr bwMode="auto">
          <a:xfrm>
            <a:off x="6731953" y="5184039"/>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9" name="Group 18"/>
          <p:cNvGrpSpPr/>
          <p:nvPr/>
        </p:nvGrpSpPr>
        <p:grpSpPr>
          <a:xfrm>
            <a:off x="8019056" y="2076059"/>
            <a:ext cx="3036048" cy="1055149"/>
            <a:chOff x="8604409" y="1601835"/>
            <a:chExt cx="3036048" cy="1055149"/>
          </a:xfrm>
        </p:grpSpPr>
        <p:sp>
          <p:nvSpPr>
            <p:cNvPr id="20" name="TextBox 19"/>
            <p:cNvSpPr txBox="1"/>
            <p:nvPr/>
          </p:nvSpPr>
          <p:spPr>
            <a:xfrm>
              <a:off x="8604410" y="1601835"/>
              <a:ext cx="793166" cy="369332"/>
            </a:xfrm>
            <a:prstGeom prst="rect">
              <a:avLst/>
            </a:prstGeom>
            <a:noFill/>
          </p:spPr>
          <p:txBody>
            <a:bodyPr wrap="none" rtlCol="0">
              <a:spAutoFit/>
            </a:bodyPr>
            <a:lstStyle/>
            <a:p>
              <a:r>
                <a:rPr lang="en-US" b="1">
                  <a:solidFill>
                    <a:srgbClr val="385424"/>
                  </a:solidFill>
                </a:rPr>
                <a:t>Galaxy</a:t>
              </a:r>
              <a:endParaRPr lang="en-US" b="1">
                <a:solidFill>
                  <a:srgbClr val="385424"/>
                </a:solidFill>
              </a:endParaRPr>
            </a:p>
          </p:txBody>
        </p:sp>
        <p:sp>
          <p:nvSpPr>
            <p:cNvPr id="21" name="Rectangle 20"/>
            <p:cNvSpPr/>
            <p:nvPr/>
          </p:nvSpPr>
          <p:spPr>
            <a:xfrm flipH="1">
              <a:off x="8604409" y="1918320"/>
              <a:ext cx="3036048" cy="738664"/>
            </a:xfrm>
            <a:prstGeom prst="rect">
              <a:avLst/>
            </a:prstGeom>
          </p:spPr>
          <p:txBody>
            <a:bodyPr wrap="square">
              <a:spAutoFit/>
            </a:bodyPr>
            <a:lstStyle/>
            <a:p>
              <a:r>
                <a:rPr lang="en-GB" sz="1400"/>
                <a:t>Lorem ipsum dolor sit amet consectetur adipiscing elit, sed do eiusmod tempor incididunt ut</a:t>
              </a:r>
              <a:endParaRPr lang="en-GB" sz="1400"/>
            </a:p>
          </p:txBody>
        </p:sp>
      </p:grpSp>
      <p:grpSp>
        <p:nvGrpSpPr>
          <p:cNvPr id="22" name="Group 21"/>
          <p:cNvGrpSpPr/>
          <p:nvPr/>
        </p:nvGrpSpPr>
        <p:grpSpPr>
          <a:xfrm>
            <a:off x="8019056" y="4884825"/>
            <a:ext cx="3036048" cy="1055149"/>
            <a:chOff x="8604409" y="1601835"/>
            <a:chExt cx="3036048" cy="1055149"/>
          </a:xfrm>
        </p:grpSpPr>
        <p:sp>
          <p:nvSpPr>
            <p:cNvPr id="23" name="TextBox 22"/>
            <p:cNvSpPr txBox="1"/>
            <p:nvPr/>
          </p:nvSpPr>
          <p:spPr>
            <a:xfrm>
              <a:off x="8604410" y="1601835"/>
              <a:ext cx="624210" cy="369332"/>
            </a:xfrm>
            <a:prstGeom prst="rect">
              <a:avLst/>
            </a:prstGeom>
            <a:noFill/>
          </p:spPr>
          <p:txBody>
            <a:bodyPr wrap="none" rtlCol="0">
              <a:spAutoFit/>
            </a:bodyPr>
            <a:lstStyle/>
            <a:p>
              <a:r>
                <a:rPr lang="en-US" b="1">
                  <a:solidFill>
                    <a:srgbClr val="385424"/>
                  </a:solidFill>
                </a:rPr>
                <a:t>Print</a:t>
              </a:r>
              <a:endParaRPr lang="en-US" b="1">
                <a:solidFill>
                  <a:srgbClr val="385424"/>
                </a:solidFill>
              </a:endParaRPr>
            </a:p>
          </p:txBody>
        </p:sp>
        <p:sp>
          <p:nvSpPr>
            <p:cNvPr id="24" name="Rectangle 23"/>
            <p:cNvSpPr/>
            <p:nvPr/>
          </p:nvSpPr>
          <p:spPr>
            <a:xfrm flipH="1">
              <a:off x="8604409" y="1918320"/>
              <a:ext cx="3036048" cy="738664"/>
            </a:xfrm>
            <a:prstGeom prst="rect">
              <a:avLst/>
            </a:prstGeom>
          </p:spPr>
          <p:txBody>
            <a:bodyPr wrap="square">
              <a:spAutoFit/>
            </a:bodyPr>
            <a:lstStyle/>
            <a:p>
              <a:r>
                <a:rPr lang="en-GB" sz="1400"/>
                <a:t>Lorem ipsum dolor sit amet consectetur adipiscing elit, sed do eiusmod tempor incididunt ut</a:t>
              </a:r>
              <a:endParaRPr lang="en-GB" sz="1400"/>
            </a:p>
          </p:txBody>
        </p:sp>
      </p:grpSp>
      <p:grpSp>
        <p:nvGrpSpPr>
          <p:cNvPr id="25" name="Group 24"/>
          <p:cNvGrpSpPr/>
          <p:nvPr/>
        </p:nvGrpSpPr>
        <p:grpSpPr>
          <a:xfrm>
            <a:off x="8849734" y="3372720"/>
            <a:ext cx="2459013" cy="1270592"/>
            <a:chOff x="8604409" y="1601835"/>
            <a:chExt cx="2459013" cy="1270592"/>
          </a:xfrm>
        </p:grpSpPr>
        <p:sp>
          <p:nvSpPr>
            <p:cNvPr id="26" name="TextBox 25"/>
            <p:cNvSpPr txBox="1"/>
            <p:nvPr/>
          </p:nvSpPr>
          <p:spPr>
            <a:xfrm>
              <a:off x="8604410" y="1601835"/>
              <a:ext cx="1418978" cy="369332"/>
            </a:xfrm>
            <a:prstGeom prst="rect">
              <a:avLst/>
            </a:prstGeom>
            <a:noFill/>
          </p:spPr>
          <p:txBody>
            <a:bodyPr wrap="none" rtlCol="0">
              <a:spAutoFit/>
            </a:bodyPr>
            <a:lstStyle/>
            <a:p>
              <a:r>
                <a:rPr lang="en-US" b="1">
                  <a:solidFill>
                    <a:srgbClr val="385424"/>
                  </a:solidFill>
                </a:rPr>
                <a:t>Photography </a:t>
              </a:r>
              <a:endParaRPr lang="en-US" b="1">
                <a:solidFill>
                  <a:srgbClr val="385424"/>
                </a:solidFill>
              </a:endParaRPr>
            </a:p>
          </p:txBody>
        </p:sp>
        <p:sp>
          <p:nvSpPr>
            <p:cNvPr id="27" name="Rectangle 26"/>
            <p:cNvSpPr/>
            <p:nvPr/>
          </p:nvSpPr>
          <p:spPr>
            <a:xfrm flipH="1">
              <a:off x="8604409" y="1918320"/>
              <a:ext cx="2459013" cy="954107"/>
            </a:xfrm>
            <a:prstGeom prst="rect">
              <a:avLst/>
            </a:prstGeom>
          </p:spPr>
          <p:txBody>
            <a:bodyPr wrap="square">
              <a:spAutoFit/>
            </a:bodyPr>
            <a:lstStyle/>
            <a:p>
              <a:r>
                <a:rPr lang="en-GB" sz="1400"/>
                <a:t>Lorem ipsum dolor sit amet consectetur adipiscing elit, sed do eiusmod tempor incididunt ut</a:t>
              </a:r>
              <a:endParaRPr lang="en-GB" sz="1400"/>
            </a:p>
          </p:txBody>
        </p:sp>
      </p:grpSp>
      <p:grpSp>
        <p:nvGrpSpPr>
          <p:cNvPr id="28" name="Group 27"/>
          <p:cNvGrpSpPr/>
          <p:nvPr/>
        </p:nvGrpSpPr>
        <p:grpSpPr>
          <a:xfrm flipH="1">
            <a:off x="1185372" y="2076059"/>
            <a:ext cx="3036048" cy="1055149"/>
            <a:chOff x="8604409" y="1601835"/>
            <a:chExt cx="3036048" cy="1055149"/>
          </a:xfrm>
        </p:grpSpPr>
        <p:sp>
          <p:nvSpPr>
            <p:cNvPr id="29" name="TextBox 28"/>
            <p:cNvSpPr txBox="1"/>
            <p:nvPr/>
          </p:nvSpPr>
          <p:spPr>
            <a:xfrm>
              <a:off x="8604410" y="1601835"/>
              <a:ext cx="1341329" cy="369332"/>
            </a:xfrm>
            <a:prstGeom prst="rect">
              <a:avLst/>
            </a:prstGeom>
            <a:noFill/>
          </p:spPr>
          <p:txBody>
            <a:bodyPr wrap="none" rtlCol="0">
              <a:spAutoFit/>
            </a:bodyPr>
            <a:lstStyle/>
            <a:p>
              <a:pPr algn="r"/>
              <a:r>
                <a:rPr lang="en-US" b="1">
                  <a:solidFill>
                    <a:srgbClr val="385424"/>
                  </a:solidFill>
                </a:rPr>
                <a:t>Coffee Break</a:t>
              </a:r>
              <a:endParaRPr lang="en-US" b="1">
                <a:solidFill>
                  <a:srgbClr val="385424"/>
                </a:solidFill>
              </a:endParaRPr>
            </a:p>
          </p:txBody>
        </p:sp>
        <p:sp>
          <p:nvSpPr>
            <p:cNvPr id="30" name="Rectangle 29"/>
            <p:cNvSpPr/>
            <p:nvPr/>
          </p:nvSpPr>
          <p:spPr>
            <a:xfrm flipH="1">
              <a:off x="8604409" y="1918320"/>
              <a:ext cx="3036048" cy="738664"/>
            </a:xfrm>
            <a:prstGeom prst="rect">
              <a:avLst/>
            </a:prstGeom>
          </p:spPr>
          <p:txBody>
            <a:bodyPr wrap="square">
              <a:spAutoFit/>
            </a:bodyPr>
            <a:lstStyle/>
            <a:p>
              <a:pPr algn="r"/>
              <a:r>
                <a:rPr lang="en-GB" sz="1400"/>
                <a:t>Lorem ipsum dolor sit amet consectetur adipiscing elit, sed do eiusmod tempor incididunt ut</a:t>
              </a:r>
              <a:endParaRPr lang="en-GB" sz="1400"/>
            </a:p>
          </p:txBody>
        </p:sp>
      </p:grpSp>
      <p:grpSp>
        <p:nvGrpSpPr>
          <p:cNvPr id="31" name="Group 30"/>
          <p:cNvGrpSpPr/>
          <p:nvPr/>
        </p:nvGrpSpPr>
        <p:grpSpPr>
          <a:xfrm flipH="1">
            <a:off x="1185372" y="4884825"/>
            <a:ext cx="3036048" cy="1055149"/>
            <a:chOff x="8604409" y="1601835"/>
            <a:chExt cx="3036048" cy="1055149"/>
          </a:xfrm>
        </p:grpSpPr>
        <p:sp>
          <p:nvSpPr>
            <p:cNvPr id="32" name="TextBox 31"/>
            <p:cNvSpPr txBox="1"/>
            <p:nvPr/>
          </p:nvSpPr>
          <p:spPr>
            <a:xfrm>
              <a:off x="8604410" y="1601835"/>
              <a:ext cx="1541576" cy="369332"/>
            </a:xfrm>
            <a:prstGeom prst="rect">
              <a:avLst/>
            </a:prstGeom>
            <a:noFill/>
          </p:spPr>
          <p:txBody>
            <a:bodyPr wrap="none" rtlCol="0">
              <a:spAutoFit/>
            </a:bodyPr>
            <a:lstStyle/>
            <a:p>
              <a:pPr algn="r"/>
              <a:r>
                <a:rPr lang="en-US" b="1">
                  <a:solidFill>
                    <a:srgbClr val="385424"/>
                  </a:solidFill>
                </a:rPr>
                <a:t>Key To Success</a:t>
              </a:r>
              <a:endParaRPr lang="en-US" b="1">
                <a:solidFill>
                  <a:srgbClr val="385424"/>
                </a:solidFill>
              </a:endParaRPr>
            </a:p>
          </p:txBody>
        </p:sp>
        <p:sp>
          <p:nvSpPr>
            <p:cNvPr id="33" name="Rectangle 32"/>
            <p:cNvSpPr/>
            <p:nvPr/>
          </p:nvSpPr>
          <p:spPr>
            <a:xfrm flipH="1">
              <a:off x="8604409" y="1918320"/>
              <a:ext cx="3036048" cy="738664"/>
            </a:xfrm>
            <a:prstGeom prst="rect">
              <a:avLst/>
            </a:prstGeom>
          </p:spPr>
          <p:txBody>
            <a:bodyPr wrap="square">
              <a:spAutoFit/>
            </a:bodyPr>
            <a:lstStyle/>
            <a:p>
              <a:pPr algn="r"/>
              <a:r>
                <a:rPr lang="en-GB" sz="1400"/>
                <a:t>Lorem ipsum dolor sit amet consectetur adipiscing elit, sed do eiusmod tempor incididunt ut</a:t>
              </a:r>
              <a:endParaRPr lang="en-GB" sz="1400"/>
            </a:p>
          </p:txBody>
        </p:sp>
      </p:grpSp>
      <p:grpSp>
        <p:nvGrpSpPr>
          <p:cNvPr id="34" name="Group 33"/>
          <p:cNvGrpSpPr/>
          <p:nvPr/>
        </p:nvGrpSpPr>
        <p:grpSpPr>
          <a:xfrm flipH="1">
            <a:off x="849095" y="3531883"/>
            <a:ext cx="2459013" cy="1055149"/>
            <a:chOff x="8604409" y="1601835"/>
            <a:chExt cx="2459013" cy="1055149"/>
          </a:xfrm>
        </p:grpSpPr>
        <p:sp>
          <p:nvSpPr>
            <p:cNvPr id="35" name="TextBox 34"/>
            <p:cNvSpPr txBox="1"/>
            <p:nvPr/>
          </p:nvSpPr>
          <p:spPr>
            <a:xfrm>
              <a:off x="8604410" y="1601835"/>
              <a:ext cx="1193917" cy="369332"/>
            </a:xfrm>
            <a:prstGeom prst="rect">
              <a:avLst/>
            </a:prstGeom>
            <a:noFill/>
          </p:spPr>
          <p:txBody>
            <a:bodyPr wrap="none" rtlCol="0">
              <a:spAutoFit/>
            </a:bodyPr>
            <a:lstStyle/>
            <a:p>
              <a:pPr algn="r"/>
              <a:r>
                <a:rPr lang="en-US" b="1">
                  <a:solidFill>
                    <a:srgbClr val="385424"/>
                  </a:solidFill>
                </a:rPr>
                <a:t>Bright Idea</a:t>
              </a:r>
              <a:endParaRPr lang="en-US" b="1">
                <a:solidFill>
                  <a:srgbClr val="385424"/>
                </a:solidFill>
              </a:endParaRPr>
            </a:p>
          </p:txBody>
        </p:sp>
        <p:sp>
          <p:nvSpPr>
            <p:cNvPr id="36" name="Rectangle 35"/>
            <p:cNvSpPr/>
            <p:nvPr/>
          </p:nvSpPr>
          <p:spPr>
            <a:xfrm flipH="1">
              <a:off x="8604409" y="1918320"/>
              <a:ext cx="2459013" cy="738664"/>
            </a:xfrm>
            <a:prstGeom prst="rect">
              <a:avLst/>
            </a:prstGeom>
          </p:spPr>
          <p:txBody>
            <a:bodyPr wrap="square">
              <a:spAutoFit/>
            </a:bodyPr>
            <a:lstStyle/>
            <a:p>
              <a:pPr algn="r"/>
              <a:r>
                <a:rPr lang="en-GB" sz="1400"/>
                <a:t>Lorem ipsum dolor sit amet consectetur adipiscing elit, sed do eiusmod tempor incididunt</a:t>
              </a:r>
              <a:endParaRPr lang="en-GB" sz="1400"/>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37" name="图片 36" descr="83162e21b1591c259cf04fe93fa16326"/>
          <p:cNvPicPr>
            <a:picLocks noChangeAspect="1"/>
          </p:cNvPicPr>
          <p:nvPr/>
        </p:nvPicPr>
        <p:blipFill>
          <a:blip r:embed="rId2" cstate="print"/>
          <a:stretch>
            <a:fillRect/>
          </a:stretch>
        </p:blipFill>
        <p:spPr>
          <a:xfrm>
            <a:off x="523875" y="116840"/>
            <a:ext cx="782955" cy="842010"/>
          </a:xfrm>
          <a:prstGeom prst="rect">
            <a:avLst/>
          </a:prstGeom>
        </p:spPr>
      </p:pic>
    </p:spTree>
  </p:cSld>
  <p:clrMapOvr>
    <a:masterClrMapping/>
  </p:clrMapOvr>
  <p:transition advTm="1004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000"/>
                            </p:stCondLst>
                            <p:childTnLst>
                              <p:par>
                                <p:cTn id="57" presetID="9"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6000"/>
                            </p:stCondLst>
                            <p:childTnLst>
                              <p:par>
                                <p:cTn id="67" presetID="9"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dissolve">
                                      <p:cBhvr>
                                        <p:cTn id="69" dur="500"/>
                                        <p:tgtEl>
                                          <p:spTgt spid="14"/>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8000"/>
                            </p:stCondLst>
                            <p:childTnLst>
                              <p:par>
                                <p:cTn id="83" presetID="22" presetClass="entr" presetSubtype="2"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right)">
                                      <p:cBhvr>
                                        <p:cTn id="85" dur="500"/>
                                        <p:tgtEl>
                                          <p:spTgt spid="28"/>
                                        </p:tgtEl>
                                      </p:cBhvr>
                                    </p:animEffect>
                                  </p:childTnLst>
                                </p:cTn>
                              </p:par>
                            </p:childTnLst>
                          </p:cTn>
                        </p:par>
                        <p:par>
                          <p:cTn id="86" fill="hold">
                            <p:stCondLst>
                              <p:cond delay="8500"/>
                            </p:stCondLst>
                            <p:childTnLst>
                              <p:par>
                                <p:cTn id="87" presetID="22" presetClass="entr" presetSubtype="2" fill="hold"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right)">
                                      <p:cBhvr>
                                        <p:cTn id="89" dur="500"/>
                                        <p:tgtEl>
                                          <p:spTgt spid="34"/>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right)">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47603" y="2264548"/>
            <a:ext cx="2041330" cy="763663"/>
            <a:chOff x="509992" y="4146958"/>
            <a:chExt cx="2041330" cy="763663"/>
          </a:xfrm>
        </p:grpSpPr>
        <p:sp>
          <p:nvSpPr>
            <p:cNvPr id="19" name="TextBox 18"/>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20" name="Rectangle 19"/>
            <p:cNvSpPr/>
            <p:nvPr/>
          </p:nvSpPr>
          <p:spPr>
            <a:xfrm>
              <a:off x="509993" y="4448956"/>
              <a:ext cx="2041329" cy="461665"/>
            </a:xfrm>
            <a:prstGeom prst="rect">
              <a:avLst/>
            </a:prstGeom>
          </p:spPr>
          <p:txBody>
            <a:bodyPr wrap="square">
              <a:spAutoFit/>
            </a:bodyPr>
            <a:lstStyle/>
            <a:p>
              <a:r>
                <a:rPr lang="en-GB" sz="1200"/>
                <a:t>Lorem ipsum dolor sit amet, consectetur adipiscing elit</a:t>
              </a:r>
              <a:endParaRPr lang="en-GB" sz="1200"/>
            </a:p>
          </p:txBody>
        </p:sp>
      </p:grpSp>
      <p:grpSp>
        <p:nvGrpSpPr>
          <p:cNvPr id="33" name="Group 32"/>
          <p:cNvGrpSpPr/>
          <p:nvPr/>
        </p:nvGrpSpPr>
        <p:grpSpPr>
          <a:xfrm>
            <a:off x="1547603" y="4512208"/>
            <a:ext cx="2041330" cy="763663"/>
            <a:chOff x="509992" y="4146958"/>
            <a:chExt cx="2041330" cy="763663"/>
          </a:xfrm>
        </p:grpSpPr>
        <p:sp>
          <p:nvSpPr>
            <p:cNvPr id="34" name="TextBox 33"/>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35" name="Rectangle 34"/>
            <p:cNvSpPr/>
            <p:nvPr/>
          </p:nvSpPr>
          <p:spPr>
            <a:xfrm>
              <a:off x="509993" y="4448956"/>
              <a:ext cx="2041329" cy="461665"/>
            </a:xfrm>
            <a:prstGeom prst="rect">
              <a:avLst/>
            </a:prstGeom>
          </p:spPr>
          <p:txBody>
            <a:bodyPr wrap="square">
              <a:spAutoFit/>
            </a:bodyPr>
            <a:lstStyle/>
            <a:p>
              <a:r>
                <a:rPr lang="en-GB" sz="1200"/>
                <a:t>Lorem ipsum dolor sit amet, consectetur adipiscing elit</a:t>
              </a:r>
              <a:endParaRPr lang="en-GB" sz="1200"/>
            </a:p>
          </p:txBody>
        </p:sp>
      </p:grpSp>
      <p:grpSp>
        <p:nvGrpSpPr>
          <p:cNvPr id="36" name="Group 35"/>
          <p:cNvGrpSpPr/>
          <p:nvPr/>
        </p:nvGrpSpPr>
        <p:grpSpPr>
          <a:xfrm>
            <a:off x="1547603" y="3388379"/>
            <a:ext cx="2041330" cy="763663"/>
            <a:chOff x="509992" y="4146958"/>
            <a:chExt cx="2041330" cy="763663"/>
          </a:xfrm>
        </p:grpSpPr>
        <p:sp>
          <p:nvSpPr>
            <p:cNvPr id="37" name="TextBox 36"/>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38" name="Rectangle 37"/>
            <p:cNvSpPr/>
            <p:nvPr/>
          </p:nvSpPr>
          <p:spPr>
            <a:xfrm>
              <a:off x="509993" y="4448956"/>
              <a:ext cx="2041329" cy="461665"/>
            </a:xfrm>
            <a:prstGeom prst="rect">
              <a:avLst/>
            </a:prstGeom>
          </p:spPr>
          <p:txBody>
            <a:bodyPr wrap="square">
              <a:spAutoFit/>
            </a:bodyPr>
            <a:lstStyle/>
            <a:p>
              <a:r>
                <a:rPr lang="en-GB" sz="1200"/>
                <a:t>Lorem ipsum dolor sit amet, consectetur adipiscing elit</a:t>
              </a:r>
              <a:endParaRPr lang="en-GB" sz="1200"/>
            </a:p>
          </p:txBody>
        </p:sp>
      </p:grpSp>
      <p:grpSp>
        <p:nvGrpSpPr>
          <p:cNvPr id="39" name="Group 38"/>
          <p:cNvGrpSpPr/>
          <p:nvPr/>
        </p:nvGrpSpPr>
        <p:grpSpPr>
          <a:xfrm>
            <a:off x="4103717" y="1912936"/>
            <a:ext cx="3983930" cy="3982839"/>
            <a:chOff x="3685337" y="1492870"/>
            <a:chExt cx="4820556" cy="4819236"/>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884" tIns="1030563" rIns="593276" bIns="2298531" numCol="1" spcCol="1270" anchor="ctr" anchorCtr="0">
              <a:noAutofit/>
            </a:bodyPr>
            <a:lstStyle/>
            <a:p>
              <a:pPr lvl="0" algn="ctr" defTabSz="2311400">
                <a:lnSpc>
                  <a:spcPct val="90000"/>
                </a:lnSpc>
                <a:spcBef>
                  <a:spcPct val="0"/>
                </a:spcBef>
                <a:spcAft>
                  <a:spcPct val="35000"/>
                </a:spcAft>
              </a:pPr>
              <a:endParaRPr lang="en-GB" sz="5200" kern="1200"/>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284" tIns="3035723" rIns="1112096" bIns="488951" numCol="1" spcCol="1270" anchor="ctr" anchorCtr="0">
              <a:noAutofit/>
            </a:bodyPr>
            <a:lstStyle/>
            <a:p>
              <a:pPr lvl="0" algn="ctr" defTabSz="2889250">
                <a:lnSpc>
                  <a:spcPct val="90000"/>
                </a:lnSpc>
                <a:spcBef>
                  <a:spcPct val="0"/>
                </a:spcBef>
                <a:spcAft>
                  <a:spcPct val="35000"/>
                </a:spcAft>
              </a:pPr>
              <a:endParaRPr lang="en-GB" sz="6500" kern="1200"/>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3277" tIns="1030563" rIns="2464883" bIns="2298531" numCol="1" spcCol="1270" anchor="ctr" anchorCtr="0">
              <a:noAutofit/>
            </a:bodyPr>
            <a:lstStyle/>
            <a:p>
              <a:pPr lvl="0" algn="ctr" defTabSz="2311400">
                <a:lnSpc>
                  <a:spcPct val="90000"/>
                </a:lnSpc>
                <a:spcBef>
                  <a:spcPct val="0"/>
                </a:spcBef>
                <a:spcAft>
                  <a:spcPct val="35000"/>
                </a:spcAft>
              </a:pPr>
              <a:endParaRPr lang="en-GB" sz="5200" kern="1200"/>
            </a:p>
          </p:txBody>
        </p:sp>
        <p:sp>
          <p:nvSpPr>
            <p:cNvPr id="43" name="Circular Arrow 42"/>
            <p:cNvSpPr/>
            <p:nvPr/>
          </p:nvSpPr>
          <p:spPr>
            <a:xfrm>
              <a:off x="3855693" y="1492870"/>
              <a:ext cx="4650200" cy="4650202"/>
            </a:xfrm>
            <a:prstGeom prst="circularArrow">
              <a:avLst>
                <a:gd name="adj1" fmla="val 5085"/>
                <a:gd name="adj2" fmla="val 327528"/>
                <a:gd name="adj3" fmla="val 1472472"/>
                <a:gd name="adj4" fmla="val 16199432"/>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Circular Arrow 43"/>
            <p:cNvSpPr/>
            <p:nvPr/>
          </p:nvSpPr>
          <p:spPr>
            <a:xfrm>
              <a:off x="3770899" y="1661904"/>
              <a:ext cx="4650200" cy="4650202"/>
            </a:xfrm>
            <a:prstGeom prst="circularArrow">
              <a:avLst>
                <a:gd name="adj1" fmla="val 5085"/>
                <a:gd name="adj2" fmla="val 327528"/>
                <a:gd name="adj3" fmla="val 8671970"/>
                <a:gd name="adj4" fmla="val 1800502"/>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5" name="Circular Arrow 44"/>
            <p:cNvSpPr/>
            <p:nvPr/>
          </p:nvSpPr>
          <p:spPr>
            <a:xfrm>
              <a:off x="3685337" y="1514384"/>
              <a:ext cx="4650200" cy="4650202"/>
            </a:xfrm>
            <a:prstGeom prst="circularArrow">
              <a:avLst>
                <a:gd name="adj1" fmla="val 5085"/>
                <a:gd name="adj2" fmla="val 327528"/>
                <a:gd name="adj3" fmla="val 15873039"/>
                <a:gd name="adj4" fmla="val 9000000"/>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46" name="Freeform 45"/>
          <p:cNvSpPr>
            <a:spLocks noEditPoints="1"/>
          </p:cNvSpPr>
          <p:nvPr/>
        </p:nvSpPr>
        <p:spPr bwMode="auto">
          <a:xfrm>
            <a:off x="5722052" y="4710814"/>
            <a:ext cx="747894" cy="437182"/>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2"/>
          </a:solidFill>
          <a:ln>
            <a:noFill/>
          </a:ln>
        </p:spPr>
        <p:txBody>
          <a:bodyPr vert="horz" wrap="square" lIns="91440" tIns="45720" rIns="91440" bIns="45720" numCol="1" anchor="t" anchorCtr="0" compatLnSpc="1"/>
          <a:lstStyle/>
          <a:p>
            <a:endParaRPr lang="en-GB"/>
          </a:p>
        </p:txBody>
      </p:sp>
      <p:grpSp>
        <p:nvGrpSpPr>
          <p:cNvPr id="47" name="Group 46"/>
          <p:cNvGrpSpPr/>
          <p:nvPr/>
        </p:nvGrpSpPr>
        <p:grpSpPr>
          <a:xfrm>
            <a:off x="4890682" y="3170503"/>
            <a:ext cx="657786" cy="515595"/>
            <a:chOff x="7200839" y="1790292"/>
            <a:chExt cx="795921" cy="623870"/>
          </a:xfrm>
          <a:solidFill>
            <a:schemeClr val="bg2"/>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sp>
        <p:nvSpPr>
          <p:cNvPr id="51" name="Freeform 50"/>
          <p:cNvSpPr/>
          <p:nvPr/>
        </p:nvSpPr>
        <p:spPr bwMode="auto">
          <a:xfrm>
            <a:off x="6640378" y="3039002"/>
            <a:ext cx="487583" cy="721834"/>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2"/>
          </a:solidFill>
          <a:ln>
            <a:noFill/>
          </a:ln>
        </p:spPr>
        <p:txBody>
          <a:bodyPr vert="horz" wrap="square" lIns="91440" tIns="45720" rIns="91440" bIns="45720" numCol="1" anchor="t" anchorCtr="0" compatLnSpc="1"/>
          <a:lstStyle/>
          <a:p>
            <a:endParaRPr lang="en-GB"/>
          </a:p>
        </p:txBody>
      </p:sp>
      <p:grpSp>
        <p:nvGrpSpPr>
          <p:cNvPr id="4" name="Group 3"/>
          <p:cNvGrpSpPr/>
          <p:nvPr/>
        </p:nvGrpSpPr>
        <p:grpSpPr>
          <a:xfrm>
            <a:off x="8447036" y="1739486"/>
            <a:ext cx="2914647" cy="2412945"/>
            <a:chOff x="8461641" y="1680431"/>
            <a:chExt cx="2914647" cy="2412945"/>
          </a:xfrm>
        </p:grpSpPr>
        <p:sp>
          <p:nvSpPr>
            <p:cNvPr id="60" name="Rectangle 59"/>
            <p:cNvSpPr/>
            <p:nvPr/>
          </p:nvSpPr>
          <p:spPr>
            <a:xfrm>
              <a:off x="8461641" y="1680431"/>
              <a:ext cx="2914647" cy="2412945"/>
            </a:xfrm>
            <a:prstGeom prst="rect">
              <a:avLst/>
            </a:prstGeom>
            <a:solidFill>
              <a:srgbClr val="C8CE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8701390" y="1912546"/>
              <a:ext cx="1847109" cy="369332"/>
            </a:xfrm>
            <a:prstGeom prst="rect">
              <a:avLst/>
            </a:prstGeom>
            <a:noFill/>
          </p:spPr>
          <p:txBody>
            <a:bodyPr wrap="none" rtlCol="0">
              <a:spAutoFit/>
            </a:bodyPr>
            <a:lstStyle/>
            <a:p>
              <a:r>
                <a:rPr lang="en-US" b="1"/>
                <a:t>Conceptualization</a:t>
              </a:r>
              <a:endParaRPr lang="en-GB" b="1"/>
            </a:p>
          </p:txBody>
        </p:sp>
        <p:sp>
          <p:nvSpPr>
            <p:cNvPr id="62" name="Rectangle 61"/>
            <p:cNvSpPr/>
            <p:nvPr/>
          </p:nvSpPr>
          <p:spPr>
            <a:xfrm>
              <a:off x="8701390" y="2281878"/>
              <a:ext cx="2482639" cy="646331"/>
            </a:xfrm>
            <a:prstGeom prst="rect">
              <a:avLst/>
            </a:prstGeom>
          </p:spPr>
          <p:txBody>
            <a:bodyPr wrap="square">
              <a:spAutoFit/>
            </a:bodyPr>
            <a:lstStyle/>
            <a:p>
              <a:r>
                <a:rPr lang="en-GB" sz="1200" dirty="0"/>
                <a:t>Lorem ipsum dolor sit amet, consectetur adipiscing elit. Integer</a:t>
              </a:r>
              <a:endParaRPr lang="en-GB" sz="1200" dirty="0"/>
            </a:p>
            <a:p>
              <a:r>
                <a:rPr lang="en-GB" sz="1200" dirty="0"/>
                <a:t>vitae venenatis sem at pretium arcu</a:t>
              </a:r>
              <a:endParaRPr lang="en-GB" sz="1200" dirty="0"/>
            </a:p>
          </p:txBody>
        </p:sp>
      </p:grpSp>
      <p:grpSp>
        <p:nvGrpSpPr>
          <p:cNvPr id="63" name="Group 62"/>
          <p:cNvGrpSpPr/>
          <p:nvPr/>
        </p:nvGrpSpPr>
        <p:grpSpPr>
          <a:xfrm>
            <a:off x="8706108" y="5565877"/>
            <a:ext cx="755703" cy="755703"/>
            <a:chOff x="6895745" y="6076124"/>
            <a:chExt cx="755703" cy="755703"/>
          </a:xfrm>
        </p:grpSpPr>
        <p:sp>
          <p:nvSpPr>
            <p:cNvPr id="64" name="Oval 63"/>
            <p:cNvSpPr/>
            <p:nvPr/>
          </p:nvSpPr>
          <p:spPr>
            <a:xfrm>
              <a:off x="6895745" y="6076124"/>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grpFill/>
              <a:ln>
                <a:noFill/>
              </a:ln>
            </p:spPr>
            <p:txBody>
              <a:bodyPr vert="horz" wrap="square" lIns="45720" tIns="22860" rIns="45720" bIns="22860" numCol="1" anchor="t" anchorCtr="0" compatLnSpc="1"/>
              <a:lstStyle/>
              <a:p>
                <a:endParaRPr lang="en-US" sz="900" dirty="0">
                  <a:latin typeface="Lato Light"/>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vert="horz" wrap="square" lIns="45720" tIns="22860" rIns="45720" bIns="22860" numCol="1" anchor="t" anchorCtr="0" compatLnSpc="1"/>
              <a:lstStyle/>
              <a:p>
                <a:endParaRPr lang="en-US" sz="900" dirty="0">
                  <a:latin typeface="Lato Light"/>
                </a:endParaRPr>
              </a:p>
            </p:txBody>
          </p:sp>
        </p:grpSp>
      </p:grpSp>
      <p:grpSp>
        <p:nvGrpSpPr>
          <p:cNvPr id="68" name="Group 67"/>
          <p:cNvGrpSpPr/>
          <p:nvPr/>
        </p:nvGrpSpPr>
        <p:grpSpPr>
          <a:xfrm>
            <a:off x="8696738" y="4521026"/>
            <a:ext cx="755703" cy="755703"/>
            <a:chOff x="1354194" y="5911456"/>
            <a:chExt cx="755703" cy="755703"/>
          </a:xfrm>
        </p:grpSpPr>
        <p:sp>
          <p:nvSpPr>
            <p:cNvPr id="69" name="Oval 68"/>
            <p:cNvSpPr/>
            <p:nvPr/>
          </p:nvSpPr>
          <p:spPr>
            <a:xfrm>
              <a:off x="1354194" y="5911456"/>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45720" tIns="22860" rIns="45720" bIns="22860" numCol="1" anchor="t" anchorCtr="0" compatLnSpc="1"/>
              <a:lstStyle/>
              <a:p>
                <a:endParaRPr lang="en-US" sz="900" dirty="0">
                  <a:latin typeface="Lato Light"/>
                </a:endParaRPr>
              </a:p>
            </p:txBody>
          </p:sp>
          <p:sp>
            <p:nvSpPr>
              <p:cNvPr id="72" name="Oval 13"/>
              <p:cNvSpPr>
                <a:spLocks noChangeArrowheads="1"/>
              </p:cNvSpPr>
              <p:nvPr/>
            </p:nvSpPr>
            <p:spPr bwMode="auto">
              <a:xfrm>
                <a:off x="4511675" y="2198688"/>
                <a:ext cx="115888" cy="115888"/>
              </a:xfrm>
              <a:prstGeom prst="ellipse">
                <a:avLst/>
              </a:prstGeom>
              <a:grpFill/>
              <a:ln>
                <a:noFill/>
              </a:ln>
            </p:spPr>
            <p:txBody>
              <a:bodyPr vert="horz" wrap="square" lIns="45720" tIns="22860" rIns="45720" bIns="22860" numCol="1" anchor="t" anchorCtr="0" compatLnSpc="1"/>
              <a:lstStyle/>
              <a:p>
                <a:endParaRPr lang="en-US" sz="900" dirty="0">
                  <a:latin typeface="Lato Light"/>
                </a:endParaRPr>
              </a:p>
            </p:txBody>
          </p:sp>
        </p:grpSp>
      </p:grpSp>
      <p:sp>
        <p:nvSpPr>
          <p:cNvPr id="73" name="TextBox 72"/>
          <p:cNvSpPr txBox="1"/>
          <p:nvPr/>
        </p:nvSpPr>
        <p:spPr>
          <a:xfrm>
            <a:off x="9504954" y="4526300"/>
            <a:ext cx="1026243" cy="461665"/>
          </a:xfrm>
          <a:prstGeom prst="rect">
            <a:avLst/>
          </a:prstGeom>
          <a:noFill/>
        </p:spPr>
        <p:txBody>
          <a:bodyPr wrap="none" rtlCol="0">
            <a:spAutoFit/>
          </a:bodyPr>
          <a:lstStyle/>
          <a:p>
            <a:r>
              <a:rPr lang="en-US" sz="2400" b="1">
                <a:solidFill>
                  <a:srgbClr val="385424"/>
                </a:solidFill>
              </a:rPr>
              <a:t>1.234K</a:t>
            </a:r>
            <a:endParaRPr lang="en-US" sz="2400" b="1">
              <a:solidFill>
                <a:srgbClr val="385424"/>
              </a:solidFill>
            </a:endParaRPr>
          </a:p>
        </p:txBody>
      </p:sp>
      <p:sp>
        <p:nvSpPr>
          <p:cNvPr id="74" name="TextBox 73"/>
          <p:cNvSpPr txBox="1"/>
          <p:nvPr/>
        </p:nvSpPr>
        <p:spPr>
          <a:xfrm>
            <a:off x="9505169" y="4907396"/>
            <a:ext cx="1223733" cy="369332"/>
          </a:xfrm>
          <a:prstGeom prst="rect">
            <a:avLst/>
          </a:prstGeom>
          <a:noFill/>
        </p:spPr>
        <p:txBody>
          <a:bodyPr wrap="none" rtlCol="0">
            <a:spAutoFit/>
          </a:bodyPr>
          <a:lstStyle/>
          <a:p>
            <a:r>
              <a:rPr lang="en-US"/>
              <a:t>Male Users</a:t>
            </a:r>
            <a:endParaRPr lang="en-GB"/>
          </a:p>
        </p:txBody>
      </p:sp>
      <p:sp>
        <p:nvSpPr>
          <p:cNvPr id="75" name="TextBox 74"/>
          <p:cNvSpPr txBox="1"/>
          <p:nvPr/>
        </p:nvSpPr>
        <p:spPr>
          <a:xfrm>
            <a:off x="9522256" y="5571152"/>
            <a:ext cx="1026243" cy="461665"/>
          </a:xfrm>
          <a:prstGeom prst="rect">
            <a:avLst/>
          </a:prstGeom>
          <a:noFill/>
        </p:spPr>
        <p:txBody>
          <a:bodyPr wrap="none" rtlCol="0">
            <a:spAutoFit/>
          </a:bodyPr>
          <a:lstStyle/>
          <a:p>
            <a:r>
              <a:rPr lang="en-US" sz="2400" b="1">
                <a:solidFill>
                  <a:srgbClr val="385424"/>
                </a:solidFill>
              </a:rPr>
              <a:t>1.234K</a:t>
            </a:r>
            <a:endParaRPr lang="en-US" sz="2400" b="1">
              <a:solidFill>
                <a:srgbClr val="385424"/>
              </a:solidFill>
            </a:endParaRPr>
          </a:p>
        </p:txBody>
      </p:sp>
      <p:sp>
        <p:nvSpPr>
          <p:cNvPr id="76" name="TextBox 75"/>
          <p:cNvSpPr txBox="1"/>
          <p:nvPr/>
        </p:nvSpPr>
        <p:spPr>
          <a:xfrm>
            <a:off x="9522471" y="5952248"/>
            <a:ext cx="1427122" cy="369332"/>
          </a:xfrm>
          <a:prstGeom prst="rect">
            <a:avLst/>
          </a:prstGeom>
          <a:noFill/>
        </p:spPr>
        <p:txBody>
          <a:bodyPr wrap="none" rtlCol="0">
            <a:spAutoFit/>
          </a:bodyPr>
          <a:lstStyle/>
          <a:p>
            <a:r>
              <a:rPr lang="en-US"/>
              <a:t>Female Users</a:t>
            </a:r>
            <a:endParaRPr lang="en-GB"/>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5" name="图片 4"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8221">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49"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360"/>
                                          </p:val>
                                        </p:tav>
                                        <p:tav tm="100000">
                                          <p:val>
                                            <p:fltVal val="0"/>
                                          </p:val>
                                        </p:tav>
                                      </p:tavLst>
                                    </p:anim>
                                    <p:animEffect transition="in" filter="fade">
                                      <p:cBhvr>
                                        <p:cTn id="22" dur="500"/>
                                        <p:tgtEl>
                                          <p:spTgt spid="39"/>
                                        </p:tgtEl>
                                      </p:cBhvr>
                                    </p:animEffect>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 calcmode="lin" valueType="num">
                                      <p:cBhvr>
                                        <p:cTn id="35" dur="500" fill="hold"/>
                                        <p:tgtEl>
                                          <p:spTgt spid="51"/>
                                        </p:tgtEl>
                                        <p:attrNameLst>
                                          <p:attrName>style.rotation</p:attrName>
                                        </p:attrNameLst>
                                      </p:cBhvr>
                                      <p:tavLst>
                                        <p:tav tm="0">
                                          <p:val>
                                            <p:fltVal val="360"/>
                                          </p:val>
                                        </p:tav>
                                        <p:tav tm="100000">
                                          <p:val>
                                            <p:fltVal val="0"/>
                                          </p:val>
                                        </p:tav>
                                      </p:tavLst>
                                    </p:anim>
                                    <p:animEffect transition="in" filter="fade">
                                      <p:cBhvr>
                                        <p:cTn id="36" dur="500"/>
                                        <p:tgtEl>
                                          <p:spTgt spid="51"/>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 calcmode="lin" valueType="num">
                                      <p:cBhvr>
                                        <p:cTn id="42" dur="500" fill="hold"/>
                                        <p:tgtEl>
                                          <p:spTgt spid="46"/>
                                        </p:tgtEl>
                                        <p:attrNameLst>
                                          <p:attrName>style.rotation</p:attrName>
                                        </p:attrNameLst>
                                      </p:cBhvr>
                                      <p:tavLst>
                                        <p:tav tm="0">
                                          <p:val>
                                            <p:fltVal val="360"/>
                                          </p:val>
                                        </p:tav>
                                        <p:tav tm="100000">
                                          <p:val>
                                            <p:fltVal val="0"/>
                                          </p:val>
                                        </p:tav>
                                      </p:tavLst>
                                    </p:anim>
                                    <p:animEffect transition="in" filter="fade">
                                      <p:cBhvr>
                                        <p:cTn id="43" dur="500"/>
                                        <p:tgtEl>
                                          <p:spTgt spid="46"/>
                                        </p:tgtEl>
                                      </p:cBhvr>
                                    </p:animEffect>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51" grpId="0" bldLvl="0" animBg="1"/>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369311" y="2040370"/>
            <a:ext cx="755703" cy="755703"/>
            <a:chOff x="6369311" y="2040370"/>
            <a:chExt cx="755703" cy="755703"/>
          </a:xfrm>
        </p:grpSpPr>
        <p:sp>
          <p:nvSpPr>
            <p:cNvPr id="8" name="Oval 7"/>
            <p:cNvSpPr/>
            <p:nvPr/>
          </p:nvSpPr>
          <p:spPr>
            <a:xfrm>
              <a:off x="6369311" y="204037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2" name="TextBox 11"/>
            <p:cNvSpPr txBox="1"/>
            <p:nvPr/>
          </p:nvSpPr>
          <p:spPr>
            <a:xfrm>
              <a:off x="6426415" y="2208373"/>
              <a:ext cx="641493" cy="419695"/>
            </a:xfrm>
            <a:prstGeom prst="rect">
              <a:avLst/>
            </a:prstGeom>
            <a:noFill/>
          </p:spPr>
          <p:txBody>
            <a:bodyPr wrap="none" rtlCol="0">
              <a:spAutoFit/>
            </a:bodyPr>
            <a:lstStyle/>
            <a:p>
              <a:pPr algn="ctr"/>
              <a:r>
                <a:rPr lang="en-US" sz="2400" b="1">
                  <a:solidFill>
                    <a:schemeClr val="bg2"/>
                  </a:solidFill>
                </a:rPr>
                <a:t>93%</a:t>
              </a:r>
              <a:endParaRPr lang="en-GB" sz="2400" b="1">
                <a:solidFill>
                  <a:schemeClr val="bg2"/>
                </a:solidFill>
              </a:endParaRPr>
            </a:p>
          </p:txBody>
        </p:sp>
      </p:grpSp>
      <p:grpSp>
        <p:nvGrpSpPr>
          <p:cNvPr id="41" name="Group 40"/>
          <p:cNvGrpSpPr/>
          <p:nvPr/>
        </p:nvGrpSpPr>
        <p:grpSpPr>
          <a:xfrm>
            <a:off x="6369311" y="2964514"/>
            <a:ext cx="755703" cy="755703"/>
            <a:chOff x="6369311" y="2992454"/>
            <a:chExt cx="755703" cy="755703"/>
          </a:xfrm>
        </p:grpSpPr>
        <p:sp>
          <p:nvSpPr>
            <p:cNvPr id="9" name="Oval 8"/>
            <p:cNvSpPr/>
            <p:nvPr/>
          </p:nvSpPr>
          <p:spPr>
            <a:xfrm>
              <a:off x="6369311" y="2992454"/>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426415" y="3160456"/>
              <a:ext cx="641493" cy="419695"/>
            </a:xfrm>
            <a:prstGeom prst="rect">
              <a:avLst/>
            </a:prstGeom>
            <a:noFill/>
          </p:spPr>
          <p:txBody>
            <a:bodyPr wrap="none" rtlCol="0">
              <a:spAutoFit/>
            </a:bodyPr>
            <a:lstStyle/>
            <a:p>
              <a:pPr algn="ctr"/>
              <a:r>
                <a:rPr lang="en-US" sz="2400" b="1">
                  <a:solidFill>
                    <a:schemeClr val="bg2"/>
                  </a:solidFill>
                </a:rPr>
                <a:t>82%</a:t>
              </a:r>
              <a:endParaRPr lang="en-GB" sz="2400" b="1">
                <a:solidFill>
                  <a:schemeClr val="bg2"/>
                </a:solidFill>
              </a:endParaRPr>
            </a:p>
          </p:txBody>
        </p:sp>
      </p:grpSp>
      <p:grpSp>
        <p:nvGrpSpPr>
          <p:cNvPr id="42" name="Group 41"/>
          <p:cNvGrpSpPr/>
          <p:nvPr/>
        </p:nvGrpSpPr>
        <p:grpSpPr>
          <a:xfrm>
            <a:off x="6369310" y="3944537"/>
            <a:ext cx="755703" cy="755703"/>
            <a:chOff x="6369310" y="3944537"/>
            <a:chExt cx="755703" cy="755703"/>
          </a:xfrm>
        </p:grpSpPr>
        <p:sp>
          <p:nvSpPr>
            <p:cNvPr id="11" name="Oval 10"/>
            <p:cNvSpPr/>
            <p:nvPr/>
          </p:nvSpPr>
          <p:spPr>
            <a:xfrm>
              <a:off x="6369310" y="3944537"/>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426415" y="4114593"/>
              <a:ext cx="641493" cy="419695"/>
            </a:xfrm>
            <a:prstGeom prst="rect">
              <a:avLst/>
            </a:prstGeom>
            <a:noFill/>
          </p:spPr>
          <p:txBody>
            <a:bodyPr wrap="none" rtlCol="0">
              <a:spAutoFit/>
            </a:bodyPr>
            <a:lstStyle/>
            <a:p>
              <a:pPr algn="ctr"/>
              <a:r>
                <a:rPr lang="en-US" sz="2400" b="1">
                  <a:solidFill>
                    <a:schemeClr val="bg2"/>
                  </a:solidFill>
                </a:rPr>
                <a:t>70%</a:t>
              </a:r>
              <a:endParaRPr lang="en-GB" sz="2400" b="1">
                <a:solidFill>
                  <a:schemeClr val="bg2"/>
                </a:solidFill>
              </a:endParaRPr>
            </a:p>
          </p:txBody>
        </p:sp>
      </p:grpSp>
      <p:grpSp>
        <p:nvGrpSpPr>
          <p:cNvPr id="43" name="Group 42"/>
          <p:cNvGrpSpPr/>
          <p:nvPr/>
        </p:nvGrpSpPr>
        <p:grpSpPr>
          <a:xfrm>
            <a:off x="6369311" y="4900725"/>
            <a:ext cx="755703" cy="755703"/>
            <a:chOff x="6369311" y="4900725"/>
            <a:chExt cx="755703" cy="755703"/>
          </a:xfrm>
        </p:grpSpPr>
        <p:sp>
          <p:nvSpPr>
            <p:cNvPr id="10" name="Oval 9"/>
            <p:cNvSpPr/>
            <p:nvPr/>
          </p:nvSpPr>
          <p:spPr>
            <a:xfrm>
              <a:off x="6369311" y="4900725"/>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426415" y="5068728"/>
              <a:ext cx="641493" cy="419695"/>
            </a:xfrm>
            <a:prstGeom prst="rect">
              <a:avLst/>
            </a:prstGeom>
            <a:noFill/>
          </p:spPr>
          <p:txBody>
            <a:bodyPr wrap="none" rtlCol="0">
              <a:spAutoFit/>
            </a:bodyPr>
            <a:lstStyle/>
            <a:p>
              <a:pPr algn="ctr"/>
              <a:r>
                <a:rPr lang="en-US" sz="2400" b="1">
                  <a:solidFill>
                    <a:schemeClr val="bg2"/>
                  </a:solidFill>
                </a:rPr>
                <a:t>68%</a:t>
              </a:r>
              <a:endParaRPr lang="en-GB" sz="2400" b="1">
                <a:solidFill>
                  <a:schemeClr val="bg2"/>
                </a:solidFill>
              </a:endParaRPr>
            </a:p>
          </p:txBody>
        </p:sp>
      </p:grpSp>
      <p:grpSp>
        <p:nvGrpSpPr>
          <p:cNvPr id="37" name="Group 36"/>
          <p:cNvGrpSpPr/>
          <p:nvPr/>
        </p:nvGrpSpPr>
        <p:grpSpPr>
          <a:xfrm>
            <a:off x="7346437" y="3001349"/>
            <a:ext cx="3325083" cy="3856651"/>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8" name="Group 37"/>
          <p:cNvGrpSpPr/>
          <p:nvPr/>
        </p:nvGrpSpPr>
        <p:grpSpPr>
          <a:xfrm>
            <a:off x="7346434" y="3957897"/>
            <a:ext cx="2621703" cy="2900101"/>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6" name="Group 35"/>
          <p:cNvGrpSpPr/>
          <p:nvPr/>
        </p:nvGrpSpPr>
        <p:grpSpPr>
          <a:xfrm>
            <a:off x="7346438" y="2049265"/>
            <a:ext cx="4028463" cy="4808735"/>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9" name="Group 38"/>
          <p:cNvGrpSpPr/>
          <p:nvPr/>
        </p:nvGrpSpPr>
        <p:grpSpPr>
          <a:xfrm>
            <a:off x="7346434" y="4909620"/>
            <a:ext cx="1918320" cy="1948378"/>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20" name="Group 19"/>
          <p:cNvGrpSpPr/>
          <p:nvPr/>
        </p:nvGrpSpPr>
        <p:grpSpPr>
          <a:xfrm>
            <a:off x="925749" y="2085394"/>
            <a:ext cx="458390" cy="344014"/>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1493725" y="1908561"/>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endParaRPr lang="en-GB" sz="1200"/>
          </a:p>
        </p:txBody>
      </p:sp>
      <p:grpSp>
        <p:nvGrpSpPr>
          <p:cNvPr id="24" name="Group 23"/>
          <p:cNvGrpSpPr/>
          <p:nvPr/>
        </p:nvGrpSpPr>
        <p:grpSpPr>
          <a:xfrm>
            <a:off x="925749" y="3132686"/>
            <a:ext cx="458390" cy="344014"/>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p:cNvSpPr/>
          <p:nvPr/>
        </p:nvSpPr>
        <p:spPr>
          <a:xfrm>
            <a:off x="1493725" y="2955853"/>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endParaRPr lang="en-GB" sz="1200"/>
          </a:p>
        </p:txBody>
      </p:sp>
      <p:grpSp>
        <p:nvGrpSpPr>
          <p:cNvPr id="28" name="Group 27"/>
          <p:cNvGrpSpPr/>
          <p:nvPr/>
        </p:nvGrpSpPr>
        <p:grpSpPr>
          <a:xfrm>
            <a:off x="925749" y="4205482"/>
            <a:ext cx="458390" cy="344014"/>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30"/>
          <p:cNvSpPr/>
          <p:nvPr/>
        </p:nvSpPr>
        <p:spPr>
          <a:xfrm>
            <a:off x="1493725" y="4028649"/>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endParaRPr lang="en-GB" sz="1200"/>
          </a:p>
        </p:txBody>
      </p:sp>
      <p:grpSp>
        <p:nvGrpSpPr>
          <p:cNvPr id="32" name="Group 31"/>
          <p:cNvGrpSpPr/>
          <p:nvPr/>
        </p:nvGrpSpPr>
        <p:grpSpPr>
          <a:xfrm>
            <a:off x="925749" y="5231785"/>
            <a:ext cx="458390" cy="344014"/>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34"/>
          <p:cNvSpPr/>
          <p:nvPr/>
        </p:nvSpPr>
        <p:spPr>
          <a:xfrm>
            <a:off x="1493725" y="5054952"/>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endParaRPr lang="en-GB" sz="1200"/>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44" name="图片 43"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109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03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Oval 4"/>
          <p:cNvSpPr/>
          <p:nvPr/>
        </p:nvSpPr>
        <p:spPr>
          <a:xfrm>
            <a:off x="1071503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ectangle 5"/>
          <p:cNvSpPr/>
          <p:nvPr/>
        </p:nvSpPr>
        <p:spPr>
          <a:xfrm>
            <a:off x="9547293" y="2206064"/>
            <a:ext cx="831273" cy="317005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Oval 6"/>
          <p:cNvSpPr/>
          <p:nvPr/>
        </p:nvSpPr>
        <p:spPr>
          <a:xfrm>
            <a:off x="954729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Rectangle 7"/>
          <p:cNvSpPr/>
          <p:nvPr/>
        </p:nvSpPr>
        <p:spPr>
          <a:xfrm>
            <a:off x="8379553" y="2694272"/>
            <a:ext cx="831273" cy="2681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Oval 8"/>
          <p:cNvSpPr/>
          <p:nvPr/>
        </p:nvSpPr>
        <p:spPr>
          <a:xfrm>
            <a:off x="837955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Rectangle 9"/>
          <p:cNvSpPr/>
          <p:nvPr/>
        </p:nvSpPr>
        <p:spPr>
          <a:xfrm>
            <a:off x="7211813" y="3974168"/>
            <a:ext cx="831273" cy="140194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Oval 10"/>
          <p:cNvSpPr/>
          <p:nvPr/>
        </p:nvSpPr>
        <p:spPr>
          <a:xfrm>
            <a:off x="721181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Rectangle 11"/>
          <p:cNvSpPr/>
          <p:nvPr/>
        </p:nvSpPr>
        <p:spPr>
          <a:xfrm>
            <a:off x="604407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Oval 12"/>
          <p:cNvSpPr/>
          <p:nvPr/>
        </p:nvSpPr>
        <p:spPr>
          <a:xfrm>
            <a:off x="604407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14" name="Group 13"/>
          <p:cNvGrpSpPr/>
          <p:nvPr/>
        </p:nvGrpSpPr>
        <p:grpSpPr>
          <a:xfrm>
            <a:off x="10919604" y="5161080"/>
            <a:ext cx="422131" cy="422853"/>
            <a:chOff x="9145588" y="4435475"/>
            <a:chExt cx="464344" cy="465138"/>
          </a:xfrm>
          <a:solidFill>
            <a:srgbClr val="385424"/>
          </a:solidFill>
        </p:grpSpPr>
        <p:sp>
          <p:nvSpPr>
            <p:cNvPr id="1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grpSp>
        <p:nvGrpSpPr>
          <p:cNvPr id="24" name="Group 23"/>
          <p:cNvGrpSpPr/>
          <p:nvPr/>
        </p:nvGrpSpPr>
        <p:grpSpPr>
          <a:xfrm>
            <a:off x="9765213" y="5157214"/>
            <a:ext cx="395432" cy="422131"/>
            <a:chOff x="9159875" y="1647825"/>
            <a:chExt cx="434975" cy="464344"/>
          </a:xfrm>
          <a:solidFill>
            <a:srgbClr val="385424"/>
          </a:solidFill>
        </p:grpSpPr>
        <p:sp>
          <p:nvSpPr>
            <p:cNvPr id="2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2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2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28" name="Group 27"/>
          <p:cNvGrpSpPr/>
          <p:nvPr/>
        </p:nvGrpSpPr>
        <p:grpSpPr>
          <a:xfrm>
            <a:off x="8582681" y="5198242"/>
            <a:ext cx="422853" cy="355745"/>
            <a:chOff x="5368132" y="2625725"/>
            <a:chExt cx="465138" cy="391319"/>
          </a:xfrm>
          <a:solidFill>
            <a:srgbClr val="385424"/>
          </a:solidFill>
        </p:grpSpPr>
        <p:sp>
          <p:nvSpPr>
            <p:cNvPr id="2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32" name="Group 31"/>
          <p:cNvGrpSpPr/>
          <p:nvPr/>
        </p:nvGrpSpPr>
        <p:grpSpPr>
          <a:xfrm>
            <a:off x="7416023" y="5165048"/>
            <a:ext cx="422131" cy="422131"/>
            <a:chOff x="4439444" y="1652588"/>
            <a:chExt cx="464344" cy="464344"/>
          </a:xfrm>
          <a:solidFill>
            <a:srgbClr val="385424"/>
          </a:solidFill>
        </p:grpSpPr>
        <p:sp>
          <p:nvSpPr>
            <p:cNvPr id="3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3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3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grpSp>
        <p:nvGrpSpPr>
          <p:cNvPr id="36" name="Group 35"/>
          <p:cNvGrpSpPr/>
          <p:nvPr/>
        </p:nvGrpSpPr>
        <p:grpSpPr>
          <a:xfrm>
            <a:off x="6248644" y="5224117"/>
            <a:ext cx="422131" cy="329767"/>
            <a:chOff x="2581275" y="1710532"/>
            <a:chExt cx="464344" cy="362744"/>
          </a:xfrm>
          <a:solidFill>
            <a:srgbClr val="385424"/>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sp>
        <p:nvSpPr>
          <p:cNvPr id="44" name="TextBox 43"/>
          <p:cNvSpPr txBox="1"/>
          <p:nvPr/>
        </p:nvSpPr>
        <p:spPr>
          <a:xfrm>
            <a:off x="5931199" y="5877156"/>
            <a:ext cx="1057021" cy="276999"/>
          </a:xfrm>
          <a:prstGeom prst="rect">
            <a:avLst/>
          </a:prstGeom>
          <a:noFill/>
        </p:spPr>
        <p:txBody>
          <a:bodyPr wrap="none" rtlCol="0">
            <a:spAutoFit/>
          </a:bodyPr>
          <a:lstStyle/>
          <a:p>
            <a:pPr algn="ctr"/>
            <a:r>
              <a:rPr lang="en-US" sz="1200"/>
              <a:t>TV Production</a:t>
            </a:r>
            <a:endParaRPr lang="en-GB" sz="1200"/>
          </a:p>
        </p:txBody>
      </p:sp>
      <p:sp>
        <p:nvSpPr>
          <p:cNvPr id="45" name="TextBox 44"/>
          <p:cNvSpPr txBox="1"/>
          <p:nvPr/>
        </p:nvSpPr>
        <p:spPr>
          <a:xfrm>
            <a:off x="7339991" y="5877155"/>
            <a:ext cx="574195" cy="276999"/>
          </a:xfrm>
          <a:prstGeom prst="rect">
            <a:avLst/>
          </a:prstGeom>
          <a:noFill/>
        </p:spPr>
        <p:txBody>
          <a:bodyPr wrap="none" rtlCol="0">
            <a:spAutoFit/>
          </a:bodyPr>
          <a:lstStyle/>
          <a:p>
            <a:pPr algn="ctr"/>
            <a:r>
              <a:rPr lang="en-US" sz="1200"/>
              <a:t>Sound</a:t>
            </a:r>
            <a:endParaRPr lang="en-GB" sz="1200"/>
          </a:p>
        </p:txBody>
      </p:sp>
      <p:sp>
        <p:nvSpPr>
          <p:cNvPr id="46" name="TextBox 45"/>
          <p:cNvSpPr txBox="1"/>
          <p:nvPr/>
        </p:nvSpPr>
        <p:spPr>
          <a:xfrm>
            <a:off x="8314475" y="5877155"/>
            <a:ext cx="972254" cy="276999"/>
          </a:xfrm>
          <a:prstGeom prst="rect">
            <a:avLst/>
          </a:prstGeom>
          <a:noFill/>
        </p:spPr>
        <p:txBody>
          <a:bodyPr wrap="none" rtlCol="0">
            <a:spAutoFit/>
          </a:bodyPr>
          <a:lstStyle/>
          <a:p>
            <a:pPr algn="ctr"/>
            <a:r>
              <a:rPr lang="en-US" sz="1200"/>
              <a:t>Photography</a:t>
            </a:r>
            <a:endParaRPr lang="en-GB" sz="1200"/>
          </a:p>
        </p:txBody>
      </p:sp>
      <p:sp>
        <p:nvSpPr>
          <p:cNvPr id="47" name="TextBox 46"/>
          <p:cNvSpPr txBox="1"/>
          <p:nvPr/>
        </p:nvSpPr>
        <p:spPr>
          <a:xfrm>
            <a:off x="10647643" y="5873285"/>
            <a:ext cx="965328" cy="276999"/>
          </a:xfrm>
          <a:prstGeom prst="rect">
            <a:avLst/>
          </a:prstGeom>
          <a:noFill/>
        </p:spPr>
        <p:txBody>
          <a:bodyPr wrap="none" rtlCol="0">
            <a:spAutoFit/>
          </a:bodyPr>
          <a:lstStyle/>
          <a:p>
            <a:pPr algn="ctr"/>
            <a:r>
              <a:rPr lang="en-US" sz="1200"/>
              <a:t>Social Media</a:t>
            </a:r>
            <a:endParaRPr lang="en-GB" sz="1200"/>
          </a:p>
        </p:txBody>
      </p:sp>
      <p:sp>
        <p:nvSpPr>
          <p:cNvPr id="48" name="TextBox 47"/>
          <p:cNvSpPr txBox="1"/>
          <p:nvPr/>
        </p:nvSpPr>
        <p:spPr>
          <a:xfrm>
            <a:off x="9605682" y="5873752"/>
            <a:ext cx="714490" cy="276999"/>
          </a:xfrm>
          <a:prstGeom prst="rect">
            <a:avLst/>
          </a:prstGeom>
          <a:noFill/>
        </p:spPr>
        <p:txBody>
          <a:bodyPr wrap="none" rtlCol="0">
            <a:spAutoFit/>
          </a:bodyPr>
          <a:lstStyle/>
          <a:p>
            <a:pPr algn="ctr"/>
            <a:r>
              <a:rPr lang="en-US" sz="1200"/>
              <a:t>Portfolio</a:t>
            </a:r>
            <a:endParaRPr lang="en-GB" sz="1200"/>
          </a:p>
        </p:txBody>
      </p:sp>
      <p:sp>
        <p:nvSpPr>
          <p:cNvPr id="49" name="TextBox 48"/>
          <p:cNvSpPr txBox="1"/>
          <p:nvPr/>
        </p:nvSpPr>
        <p:spPr>
          <a:xfrm>
            <a:off x="9653389" y="1756673"/>
            <a:ext cx="619079" cy="400110"/>
          </a:xfrm>
          <a:prstGeom prst="rect">
            <a:avLst/>
          </a:prstGeom>
          <a:noFill/>
        </p:spPr>
        <p:txBody>
          <a:bodyPr wrap="none" rtlCol="0">
            <a:spAutoFit/>
          </a:bodyPr>
          <a:lstStyle/>
          <a:p>
            <a:pPr algn="ctr"/>
            <a:r>
              <a:rPr lang="en-US" sz="2000" b="1"/>
              <a:t>96%</a:t>
            </a:r>
            <a:endParaRPr lang="en-GB" sz="2000" b="1"/>
          </a:p>
        </p:txBody>
      </p:sp>
      <p:sp>
        <p:nvSpPr>
          <p:cNvPr id="50" name="TextBox 49"/>
          <p:cNvSpPr txBox="1"/>
          <p:nvPr/>
        </p:nvSpPr>
        <p:spPr>
          <a:xfrm>
            <a:off x="6150169" y="2987508"/>
            <a:ext cx="619079" cy="400110"/>
          </a:xfrm>
          <a:prstGeom prst="rect">
            <a:avLst/>
          </a:prstGeom>
          <a:noFill/>
        </p:spPr>
        <p:txBody>
          <a:bodyPr wrap="none" rtlCol="0">
            <a:spAutoFit/>
          </a:bodyPr>
          <a:lstStyle/>
          <a:p>
            <a:pPr algn="ctr"/>
            <a:r>
              <a:rPr lang="en-US" sz="2000" b="1"/>
              <a:t>50%</a:t>
            </a:r>
            <a:endParaRPr lang="en-GB" sz="2000" b="1"/>
          </a:p>
        </p:txBody>
      </p:sp>
      <p:sp>
        <p:nvSpPr>
          <p:cNvPr id="51" name="TextBox 50"/>
          <p:cNvSpPr txBox="1"/>
          <p:nvPr/>
        </p:nvSpPr>
        <p:spPr>
          <a:xfrm>
            <a:off x="7316607" y="3569376"/>
            <a:ext cx="619079" cy="400110"/>
          </a:xfrm>
          <a:prstGeom prst="rect">
            <a:avLst/>
          </a:prstGeom>
          <a:noFill/>
        </p:spPr>
        <p:txBody>
          <a:bodyPr wrap="none" rtlCol="0">
            <a:spAutoFit/>
          </a:bodyPr>
          <a:lstStyle/>
          <a:p>
            <a:pPr algn="ctr"/>
            <a:r>
              <a:rPr lang="en-US" sz="2000" b="1"/>
              <a:t>35%</a:t>
            </a:r>
            <a:endParaRPr lang="en-GB" sz="2000" b="1"/>
          </a:p>
        </p:txBody>
      </p:sp>
      <p:sp>
        <p:nvSpPr>
          <p:cNvPr id="52" name="TextBox 51"/>
          <p:cNvSpPr txBox="1"/>
          <p:nvPr/>
        </p:nvSpPr>
        <p:spPr>
          <a:xfrm>
            <a:off x="10818796" y="3049905"/>
            <a:ext cx="619079" cy="400110"/>
          </a:xfrm>
          <a:prstGeom prst="rect">
            <a:avLst/>
          </a:prstGeom>
          <a:noFill/>
        </p:spPr>
        <p:txBody>
          <a:bodyPr wrap="none" rtlCol="0">
            <a:spAutoFit/>
          </a:bodyPr>
          <a:lstStyle/>
          <a:p>
            <a:pPr algn="ctr"/>
            <a:r>
              <a:rPr lang="en-US" sz="2000" b="1"/>
              <a:t>46%</a:t>
            </a:r>
            <a:endParaRPr lang="en-GB" sz="2000" b="1"/>
          </a:p>
        </p:txBody>
      </p:sp>
      <p:sp>
        <p:nvSpPr>
          <p:cNvPr id="53" name="TextBox 52"/>
          <p:cNvSpPr txBox="1"/>
          <p:nvPr/>
        </p:nvSpPr>
        <p:spPr>
          <a:xfrm>
            <a:off x="8461476" y="2304078"/>
            <a:ext cx="619079" cy="400110"/>
          </a:xfrm>
          <a:prstGeom prst="rect">
            <a:avLst/>
          </a:prstGeom>
          <a:noFill/>
        </p:spPr>
        <p:txBody>
          <a:bodyPr wrap="none" rtlCol="0">
            <a:spAutoFit/>
          </a:bodyPr>
          <a:lstStyle/>
          <a:p>
            <a:pPr algn="ctr"/>
            <a:r>
              <a:rPr lang="en-US" sz="2000" b="1"/>
              <a:t>82%</a:t>
            </a:r>
            <a:endParaRPr lang="en-GB" sz="2000" b="1"/>
          </a:p>
        </p:txBody>
      </p:sp>
      <p:sp>
        <p:nvSpPr>
          <p:cNvPr id="54" name="TextBox 53"/>
          <p:cNvSpPr txBox="1"/>
          <p:nvPr/>
        </p:nvSpPr>
        <p:spPr>
          <a:xfrm>
            <a:off x="1041613" y="1984493"/>
            <a:ext cx="2070118" cy="461665"/>
          </a:xfrm>
          <a:prstGeom prst="rect">
            <a:avLst/>
          </a:prstGeom>
          <a:noFill/>
        </p:spPr>
        <p:txBody>
          <a:bodyPr wrap="none" rtlCol="0">
            <a:spAutoFit/>
          </a:bodyPr>
          <a:lstStyle/>
          <a:p>
            <a:r>
              <a:rPr lang="en-US" sz="2400" b="1"/>
              <a:t>DATA DIAGRAM</a:t>
            </a:r>
            <a:endParaRPr lang="en-GB" sz="2400" b="1"/>
          </a:p>
        </p:txBody>
      </p:sp>
      <p:sp>
        <p:nvSpPr>
          <p:cNvPr id="55" name="TextBox 54"/>
          <p:cNvSpPr txBox="1"/>
          <p:nvPr/>
        </p:nvSpPr>
        <p:spPr>
          <a:xfrm>
            <a:off x="1041613" y="2942933"/>
            <a:ext cx="1507144" cy="1015663"/>
          </a:xfrm>
          <a:prstGeom prst="rect">
            <a:avLst/>
          </a:prstGeom>
          <a:noFill/>
        </p:spPr>
        <p:txBody>
          <a:bodyPr wrap="none" rtlCol="0">
            <a:spAutoFit/>
          </a:bodyPr>
          <a:lstStyle/>
          <a:p>
            <a:r>
              <a:rPr lang="en-US" sz="6000">
                <a:solidFill>
                  <a:srgbClr val="385424"/>
                </a:solidFill>
              </a:rPr>
              <a:t>85%</a:t>
            </a:r>
            <a:endParaRPr lang="en-US" sz="6000">
              <a:solidFill>
                <a:srgbClr val="385424"/>
              </a:solidFill>
            </a:endParaRPr>
          </a:p>
        </p:txBody>
      </p:sp>
      <p:sp>
        <p:nvSpPr>
          <p:cNvPr id="56" name="Rectangle 55"/>
          <p:cNvSpPr/>
          <p:nvPr/>
        </p:nvSpPr>
        <p:spPr>
          <a:xfrm>
            <a:off x="1041614" y="2427710"/>
            <a:ext cx="3833002"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endParaRPr lang="en-GB" sz="1200"/>
          </a:p>
        </p:txBody>
      </p:sp>
      <p:sp>
        <p:nvSpPr>
          <p:cNvPr id="57" name="Rectangle 56"/>
          <p:cNvSpPr/>
          <p:nvPr/>
        </p:nvSpPr>
        <p:spPr>
          <a:xfrm>
            <a:off x="2470789" y="3126849"/>
            <a:ext cx="2650945" cy="646331"/>
          </a:xfrm>
          <a:prstGeom prst="rect">
            <a:avLst/>
          </a:prstGeom>
        </p:spPr>
        <p:txBody>
          <a:bodyPr wrap="square">
            <a:spAutoFit/>
          </a:bodyPr>
          <a:lstStyle/>
          <a:p>
            <a:r>
              <a:rPr lang="en-GB" sz="1200"/>
              <a:t>Lorem ipsum dolor sit amet, consectetuer adipiscing elit, sed diam nonummy nibh </a:t>
            </a:r>
            <a:endParaRPr lang="en-GB" sz="1200"/>
          </a:p>
        </p:txBody>
      </p:sp>
      <p:sp>
        <p:nvSpPr>
          <p:cNvPr id="58" name="Rectangle 57"/>
          <p:cNvSpPr/>
          <p:nvPr/>
        </p:nvSpPr>
        <p:spPr>
          <a:xfrm>
            <a:off x="1041613" y="3775200"/>
            <a:ext cx="3833003"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endParaRPr lang="en-GB" sz="1200"/>
          </a:p>
        </p:txBody>
      </p:sp>
      <p:cxnSp>
        <p:nvCxnSpPr>
          <p:cNvPr id="59" name="Straight Connector 58"/>
          <p:cNvCxnSpPr/>
          <p:nvPr/>
        </p:nvCxnSpPr>
        <p:spPr>
          <a:xfrm>
            <a:off x="1135437" y="4506472"/>
            <a:ext cx="37391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205474" y="4818915"/>
            <a:ext cx="464344" cy="464344"/>
            <a:chOff x="3510757" y="2582069"/>
            <a:chExt cx="464344" cy="464344"/>
          </a:xfrm>
          <a:solidFill>
            <a:srgbClr val="385424"/>
          </a:solidFill>
        </p:grpSpPr>
        <p:sp>
          <p:nvSpPr>
            <p:cNvPr id="6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63" name="Rectangle 62"/>
          <p:cNvSpPr/>
          <p:nvPr/>
        </p:nvSpPr>
        <p:spPr>
          <a:xfrm>
            <a:off x="1787970" y="4790818"/>
            <a:ext cx="3206911" cy="461665"/>
          </a:xfrm>
          <a:prstGeom prst="rect">
            <a:avLst/>
          </a:prstGeom>
        </p:spPr>
        <p:txBody>
          <a:bodyPr wrap="square">
            <a:spAutoFit/>
          </a:bodyPr>
          <a:lstStyle/>
          <a:p>
            <a:r>
              <a:rPr lang="en-GB" sz="1200" b="1"/>
              <a:t>Lorem ipsum dolor sit amet</a:t>
            </a:r>
            <a:r>
              <a:rPr lang="en-GB" sz="1200"/>
              <a:t>, consectetuer adipiscing elit, sed diam nonummy nibh </a:t>
            </a:r>
            <a:endParaRPr lang="en-GB" sz="1200"/>
          </a:p>
        </p:txBody>
      </p:sp>
      <p:sp>
        <p:nvSpPr>
          <p:cNvPr id="64" name="Rectangle 63"/>
          <p:cNvSpPr/>
          <p:nvPr/>
        </p:nvSpPr>
        <p:spPr>
          <a:xfrm>
            <a:off x="1052307" y="5336067"/>
            <a:ext cx="4069427"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endParaRPr lang="en-GB" sz="1200"/>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65" name="图片 64"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ustDataLst>
      <p:tags r:id="rId2"/>
    </p:custDataLst>
  </p:cSld>
  <p:clrMapOvr>
    <a:masterClrMapping/>
  </p:clrMapOvr>
  <p:transition advTm="709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ntr" presetSubtype="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774420" y="2978785"/>
            <a:ext cx="4951730" cy="757555"/>
            <a:chOff x="5701" y="4379"/>
            <a:chExt cx="7798" cy="1193"/>
          </a:xfrm>
        </p:grpSpPr>
        <p:sp>
          <p:nvSpPr>
            <p:cNvPr id="17" name="TextBox 12"/>
            <p:cNvSpPr txBox="1"/>
            <p:nvPr/>
          </p:nvSpPr>
          <p:spPr>
            <a:xfrm>
              <a:off x="9490" y="4379"/>
              <a:ext cx="218" cy="909"/>
            </a:xfrm>
            <a:prstGeom prst="rect">
              <a:avLst/>
            </a:prstGeom>
            <a:noFill/>
          </p:spPr>
          <p:txBody>
            <a:bodyPr wrap="none" lIns="68589" tIns="34295" rIns="68589" bIns="34295" rtlCol="0">
              <a:spAutoFit/>
            </a:bodyPr>
            <a:lstStyle/>
            <a:p>
              <a:pPr algn="ctr"/>
              <a:endParaRPr lang="en-US" sz="3300" b="1" dirty="0">
                <a:solidFill>
                  <a:srgbClr val="385424"/>
                </a:solidFill>
                <a:latin typeface="+mj-lt"/>
              </a:endParaRPr>
            </a:p>
          </p:txBody>
        </p:sp>
        <p:sp>
          <p:nvSpPr>
            <p:cNvPr id="18" name="TextBox 13"/>
            <p:cNvSpPr txBox="1"/>
            <p:nvPr/>
          </p:nvSpPr>
          <p:spPr>
            <a:xfrm>
              <a:off x="5701" y="5245"/>
              <a:ext cx="7798" cy="327"/>
            </a:xfrm>
            <a:prstGeom prst="rect">
              <a:avLst/>
            </a:prstGeom>
            <a:noFill/>
          </p:spPr>
          <p:txBody>
            <a:bodyPr wrap="square" lIns="68589" tIns="34295" rIns="68589" bIns="34295" rtlCol="0">
              <a:spAutoFit/>
            </a:bodyPr>
            <a:lstStyle/>
            <a:p>
              <a:pPr algn="ctr"/>
              <a:endParaRPr lang="en-US" sz="900" i="1" dirty="0">
                <a:solidFill>
                  <a:srgbClr val="385424"/>
                </a:solidFill>
                <a:cs typeface="Arial" panose="020B0604020202020204" pitchFamily="34" charset="0"/>
              </a:endParaRPr>
            </a:p>
          </p:txBody>
        </p:sp>
      </p:grpSp>
      <p:sp>
        <p:nvSpPr>
          <p:cNvPr id="5" name="TextBox 12"/>
          <p:cNvSpPr txBox="1"/>
          <p:nvPr/>
        </p:nvSpPr>
        <p:spPr>
          <a:xfrm>
            <a:off x="2669520" y="2178685"/>
            <a:ext cx="7161530" cy="891540"/>
          </a:xfrm>
          <a:prstGeom prst="rect">
            <a:avLst/>
          </a:prstGeom>
          <a:noFill/>
        </p:spPr>
        <p:txBody>
          <a:bodyPr wrap="square" lIns="68589" tIns="34295" rIns="68589" bIns="34295" rtlCol="0">
            <a:spAutoFit/>
          </a:bodyPr>
          <a:lstStyle/>
          <a:p>
            <a:pPr algn="dist"/>
            <a:r>
              <a:rPr lang="zh-CN" altLang="en-US" sz="5400" b="1" dirty="0">
                <a:solidFill>
                  <a:srgbClr val="385424"/>
                </a:solidFill>
                <a:latin typeface="黑体" panose="02010609060101010101" charset="-122"/>
                <a:ea typeface="黑体" panose="02010609060101010101" charset="-122"/>
              </a:rPr>
              <a:t>感谢您的下载观看</a:t>
            </a:r>
            <a:endParaRPr lang="zh-CN" altLang="en-US" sz="5400" b="1" dirty="0">
              <a:solidFill>
                <a:srgbClr val="385424"/>
              </a:solidFill>
              <a:latin typeface="黑体" panose="02010609060101010101" charset="-122"/>
              <a:ea typeface="黑体" panose="02010609060101010101" charset="-122"/>
            </a:endParaRPr>
          </a:p>
        </p:txBody>
      </p:sp>
      <p:sp>
        <p:nvSpPr>
          <p:cNvPr id="219" name=" 219"/>
          <p:cNvSpPr/>
          <p:nvPr/>
        </p:nvSpPr>
        <p:spPr>
          <a:xfrm>
            <a:off x="5373350" y="3980180"/>
            <a:ext cx="1753870" cy="297180"/>
          </a:xfrm>
          <a:prstGeom prst="roundRect">
            <a:avLst>
              <a:gd name="adj" fmla="val 50000"/>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TextBox 13"/>
          <p:cNvSpPr txBox="1"/>
          <p:nvPr/>
        </p:nvSpPr>
        <p:spPr>
          <a:xfrm>
            <a:off x="5436870" y="3958590"/>
            <a:ext cx="1938715" cy="314325"/>
          </a:xfrm>
          <a:prstGeom prst="rect">
            <a:avLst/>
          </a:prstGeom>
          <a:noFill/>
        </p:spPr>
        <p:txBody>
          <a:bodyPr wrap="square" lIns="68589" tIns="34295" rIns="68589" bIns="34295" rtlCol="0">
            <a:spAutoFit/>
          </a:bodyPr>
          <a:lstStyle/>
          <a:p>
            <a:pPr algn="l"/>
            <a:r>
              <a:rPr lang="zh-CN" altLang="en-US" sz="1600" dirty="0">
                <a:solidFill>
                  <a:schemeClr val="bg1"/>
                </a:solidFill>
                <a:latin typeface="黑体" panose="02010609060101010101" charset="-122"/>
                <a:ea typeface="黑体" panose="02010609060101010101" charset="-122"/>
                <a:cs typeface="Arial" panose="020B0604020202020204" pitchFamily="34" charset="0"/>
              </a:rPr>
              <a:t>汇报人：</a:t>
            </a:r>
            <a:r>
              <a:rPr lang="en-US" altLang="zh-CN" sz="1600" dirty="0">
                <a:solidFill>
                  <a:schemeClr val="bg1"/>
                </a:solidFill>
                <a:latin typeface="黑体" panose="02010609060101010101" charset="-122"/>
                <a:ea typeface="黑体" panose="02010609060101010101" charset="-122"/>
                <a:cs typeface="Arial" panose="020B0604020202020204" pitchFamily="34" charset="0"/>
              </a:rPr>
              <a:t>PPT</a:t>
            </a:r>
            <a:r>
              <a:rPr lang="zh-CN" altLang="en-US" sz="1600" dirty="0">
                <a:solidFill>
                  <a:schemeClr val="bg1"/>
                </a:solidFill>
                <a:latin typeface="黑体" panose="02010609060101010101" charset="-122"/>
                <a:ea typeface="黑体" panose="02010609060101010101" charset="-122"/>
                <a:cs typeface="Arial" panose="020B0604020202020204" pitchFamily="34" charset="0"/>
              </a:rPr>
              <a:t>营</a:t>
            </a:r>
            <a:endParaRPr lang="zh-CN" altLang="en-US" sz="1600" dirty="0">
              <a:solidFill>
                <a:schemeClr val="bg1"/>
              </a:solidFill>
              <a:latin typeface="黑体" panose="02010609060101010101" charset="-122"/>
              <a:ea typeface="黑体" panose="02010609060101010101" charset="-122"/>
              <a:cs typeface="Arial" panose="020B0604020202020204" pitchFamily="34" charset="0"/>
            </a:endParaRPr>
          </a:p>
        </p:txBody>
      </p:sp>
    </p:spTree>
    <p:custDataLst>
      <p:tags r:id="rId2"/>
    </p:custDataLst>
  </p:cSld>
  <p:clrMapOvr>
    <a:masterClrMapping/>
  </p:clrMapOvr>
  <p:transition advTm="3853">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19"/>
                                        </p:tgtEl>
                                        <p:attrNameLst>
                                          <p:attrName>style.visibility</p:attrName>
                                        </p:attrNameLst>
                                      </p:cBhvr>
                                      <p:to>
                                        <p:strVal val="visible"/>
                                      </p:to>
                                    </p:set>
                                    <p:anim calcmode="lin" valueType="num">
                                      <p:cBhvr>
                                        <p:cTn id="18" dur="500" fill="hold"/>
                                        <p:tgtEl>
                                          <p:spTgt spid="219"/>
                                        </p:tgtEl>
                                        <p:attrNameLst>
                                          <p:attrName>ppt_w</p:attrName>
                                        </p:attrNameLst>
                                      </p:cBhvr>
                                      <p:tavLst>
                                        <p:tav tm="0">
                                          <p:val>
                                            <p:fltVal val="0"/>
                                          </p:val>
                                        </p:tav>
                                        <p:tav tm="100000">
                                          <p:val>
                                            <p:strVal val="#ppt_w"/>
                                          </p:val>
                                        </p:tav>
                                      </p:tavLst>
                                    </p:anim>
                                    <p:anim calcmode="lin" valueType="num">
                                      <p:cBhvr>
                                        <p:cTn id="19" dur="500" fill="hold"/>
                                        <p:tgtEl>
                                          <p:spTgt spid="21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9"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图片 2" descr="740f85c247b87b0cdcacec13298340ca"/>
          <p:cNvPicPr>
            <a:picLocks noChangeAspect="1"/>
          </p:cNvPicPr>
          <p:nvPr/>
        </p:nvPicPr>
        <p:blipFill>
          <a:blip r:embed="rId1" cstate="print"/>
          <a:stretch>
            <a:fillRect/>
          </a:stretch>
        </p:blipFill>
        <p:spPr>
          <a:xfrm>
            <a:off x="1590675" y="2777490"/>
            <a:ext cx="2948305" cy="2990850"/>
          </a:xfrm>
          <a:prstGeom prst="rect">
            <a:avLst/>
          </a:prstGeom>
        </p:spPr>
      </p:pic>
      <p:pic>
        <p:nvPicPr>
          <p:cNvPr id="4" name="图片 3" descr="83162e21b1591c259cf04fe93fa16326"/>
          <p:cNvPicPr>
            <a:picLocks noChangeAspect="1"/>
          </p:cNvPicPr>
          <p:nvPr/>
        </p:nvPicPr>
        <p:blipFill>
          <a:blip r:embed="rId2"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01</a:t>
            </a:r>
            <a:endParaRPr lang="en-US" sz="7200">
              <a:solidFill>
                <a:schemeClr val="bg1"/>
              </a:solidFill>
              <a:latin typeface="华文中宋" panose="02010600040101010101" charset="-122"/>
              <a:ea typeface="华文中宋" panose="02010600040101010101" charset="-122"/>
            </a:endParaRPr>
          </a:p>
        </p:txBody>
      </p:sp>
      <p:cxnSp>
        <p:nvCxnSpPr>
          <p:cNvPr id="6" name="直接连接符 5"/>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endParaRPr lang="en-US" sz="2800" b="1">
              <a:solidFill>
                <a:schemeClr val="bg1"/>
              </a:solidFill>
            </a:endParaRPr>
          </a:p>
        </p:txBody>
      </p:sp>
      <p:sp>
        <p:nvSpPr>
          <p:cNvPr id="7"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8"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transition advTm="741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50" fill="hold"/>
                                        <p:tgtEl>
                                          <p:spTgt spid="7"/>
                                        </p:tgtEl>
                                        <p:attrNameLst>
                                          <p:attrName>ppt_x</p:attrName>
                                        </p:attrNameLst>
                                      </p:cBhvr>
                                      <p:tavLst>
                                        <p:tav tm="0">
                                          <p:val>
                                            <p:strVal val="1+#ppt_w/2"/>
                                          </p:val>
                                        </p:tav>
                                        <p:tav tm="100000">
                                          <p:val>
                                            <p:strVal val="#ppt_x"/>
                                          </p:val>
                                        </p:tav>
                                      </p:tavLst>
                                    </p:anim>
                                    <p:anim calcmode="lin" valueType="num">
                                      <p:cBhvr additive="base">
                                        <p:cTn id="38" dur="25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50" fill="hold"/>
                                        <p:tgtEl>
                                          <p:spTgt spid="8"/>
                                        </p:tgtEl>
                                        <p:attrNameLst>
                                          <p:attrName>ppt_x</p:attrName>
                                        </p:attrNameLst>
                                      </p:cBhvr>
                                      <p:tavLst>
                                        <p:tav tm="0">
                                          <p:val>
                                            <p:strVal val="1+#ppt_w/2"/>
                                          </p:val>
                                        </p:tav>
                                        <p:tav tm="100000">
                                          <p:val>
                                            <p:strVal val="#ppt_x"/>
                                          </p:val>
                                        </p:tav>
                                      </p:tavLst>
                                    </p:anim>
                                    <p:anim calcmode="lin" valueType="num">
                                      <p:cBhvr additive="base">
                                        <p:cTn id="43" dur="25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animBg="1"/>
      <p:bldP spid="17" grpId="0"/>
      <p:bldP spid="13" grpId="0"/>
      <p:bldP spid="7" grpId="0"/>
      <p:bldP spid="8"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674020"/>
            <a:ext cx="12192000" cy="2560320"/>
          </a:xfrm>
          <a:prstGeom prst="rect">
            <a:avLst/>
          </a:prstGeom>
          <a:blipFill rotWithShape="1">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143175" y="2126483"/>
            <a:ext cx="2841368" cy="2869780"/>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85424"/>
              </a:solidFill>
            </a:endParaRPr>
          </a:p>
        </p:txBody>
      </p:sp>
      <p:sp>
        <p:nvSpPr>
          <p:cNvPr id="8" name="Oval 7"/>
          <p:cNvSpPr/>
          <p:nvPr/>
        </p:nvSpPr>
        <p:spPr>
          <a:xfrm>
            <a:off x="5659344" y="2126483"/>
            <a:ext cx="1940693" cy="1960098"/>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Oval 8"/>
          <p:cNvSpPr/>
          <p:nvPr/>
        </p:nvSpPr>
        <p:spPr>
          <a:xfrm>
            <a:off x="2207457" y="2483319"/>
            <a:ext cx="2134762" cy="2156108"/>
          </a:xfrm>
          <a:prstGeom prst="ellipse">
            <a:avLst/>
          </a:prstGeom>
          <a:solidFill>
            <a:srgbClr val="385424"/>
          </a:solidFill>
          <a:ln>
            <a:solidFill>
              <a:srgbClr val="C8CE9F">
                <a:alpha val="9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Oval 5"/>
          <p:cNvSpPr/>
          <p:nvPr/>
        </p:nvSpPr>
        <p:spPr>
          <a:xfrm>
            <a:off x="3818198" y="3106532"/>
            <a:ext cx="2583062" cy="2608891"/>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85424"/>
              </a:solidFill>
            </a:endParaRPr>
          </a:p>
        </p:txBody>
      </p:sp>
      <p:grpSp>
        <p:nvGrpSpPr>
          <p:cNvPr id="12" name="Group 11"/>
          <p:cNvGrpSpPr/>
          <p:nvPr/>
        </p:nvGrpSpPr>
        <p:grpSpPr>
          <a:xfrm flipH="1">
            <a:off x="4213719" y="4122112"/>
            <a:ext cx="1792020" cy="1129382"/>
            <a:chOff x="9968706" y="2761849"/>
            <a:chExt cx="1792020" cy="1129382"/>
          </a:xfrm>
        </p:grpSpPr>
        <p:sp>
          <p:nvSpPr>
            <p:cNvPr id="13" name="TextBox 12"/>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endParaRPr lang="en-US" b="1">
                <a:solidFill>
                  <a:schemeClr val="bg1"/>
                </a:solidFill>
              </a:endParaRPr>
            </a:p>
          </p:txBody>
        </p:sp>
        <p:sp>
          <p:nvSpPr>
            <p:cNvPr id="14" name="Rectangle 13"/>
            <p:cNvSpPr/>
            <p:nvPr/>
          </p:nvSpPr>
          <p:spPr>
            <a:xfrm>
              <a:off x="9968706" y="3060234"/>
              <a:ext cx="1792020" cy="830997"/>
            </a:xfrm>
            <a:prstGeom prst="rect">
              <a:avLst/>
            </a:prstGeom>
          </p:spPr>
          <p:txBody>
            <a:bodyPr wrap="square">
              <a:spAutoFit/>
            </a:bodyPr>
            <a:lstStyle/>
            <a:p>
              <a:pPr algn="ctr"/>
              <a:r>
                <a:rPr lang="en-GB" sz="1200">
                  <a:solidFill>
                    <a:schemeClr val="bg1"/>
                  </a:solidFill>
                </a:rPr>
                <a:t>Lorem ipsum dolor sit amet, consectetuer adipiscing elit, sed diam nonummy</a:t>
              </a:r>
              <a:endParaRPr lang="en-GB" sz="1200">
                <a:solidFill>
                  <a:schemeClr val="bg1"/>
                </a:solidFill>
              </a:endParaRPr>
            </a:p>
          </p:txBody>
        </p:sp>
      </p:grpSp>
      <p:sp>
        <p:nvSpPr>
          <p:cNvPr id="15" name="TextBox 14"/>
          <p:cNvSpPr txBox="1"/>
          <p:nvPr/>
        </p:nvSpPr>
        <p:spPr>
          <a:xfrm>
            <a:off x="4682070" y="3647225"/>
            <a:ext cx="862737" cy="523220"/>
          </a:xfrm>
          <a:prstGeom prst="rect">
            <a:avLst/>
          </a:prstGeom>
          <a:noFill/>
        </p:spPr>
        <p:txBody>
          <a:bodyPr wrap="none" rtlCol="0">
            <a:spAutoFit/>
          </a:bodyPr>
          <a:lstStyle/>
          <a:p>
            <a:pPr algn="ctr"/>
            <a:r>
              <a:rPr lang="en-US" sz="2800" b="1">
                <a:solidFill>
                  <a:schemeClr val="bg1"/>
                </a:solidFill>
                <a:latin typeface="+mj-lt"/>
              </a:rPr>
              <a:t>72%</a:t>
            </a:r>
            <a:endParaRPr lang="en-US" sz="2800" b="1">
              <a:solidFill>
                <a:schemeClr val="bg1"/>
              </a:solidFill>
              <a:latin typeface="+mj-lt"/>
            </a:endParaRPr>
          </a:p>
        </p:txBody>
      </p:sp>
      <p:sp>
        <p:nvSpPr>
          <p:cNvPr id="16" name="TextBox 15"/>
          <p:cNvSpPr txBox="1"/>
          <p:nvPr/>
        </p:nvSpPr>
        <p:spPr>
          <a:xfrm>
            <a:off x="2847890" y="3647225"/>
            <a:ext cx="862737" cy="523220"/>
          </a:xfrm>
          <a:prstGeom prst="rect">
            <a:avLst/>
          </a:prstGeom>
          <a:noFill/>
        </p:spPr>
        <p:txBody>
          <a:bodyPr wrap="none" rtlCol="0">
            <a:spAutoFit/>
          </a:bodyPr>
          <a:lstStyle/>
          <a:p>
            <a:pPr algn="ctr"/>
            <a:r>
              <a:rPr lang="en-US" sz="2800" b="1">
                <a:solidFill>
                  <a:schemeClr val="bg1"/>
                </a:solidFill>
                <a:latin typeface="+mj-lt"/>
              </a:rPr>
              <a:t>54%</a:t>
            </a:r>
            <a:endParaRPr lang="en-US" sz="2800" b="1">
              <a:solidFill>
                <a:schemeClr val="bg1"/>
              </a:solidFill>
              <a:latin typeface="+mj-lt"/>
            </a:endParaRPr>
          </a:p>
        </p:txBody>
      </p:sp>
      <p:sp>
        <p:nvSpPr>
          <p:cNvPr id="17" name="TextBox 16"/>
          <p:cNvSpPr txBox="1"/>
          <p:nvPr/>
        </p:nvSpPr>
        <p:spPr>
          <a:xfrm>
            <a:off x="6198321" y="3167390"/>
            <a:ext cx="862737" cy="523220"/>
          </a:xfrm>
          <a:prstGeom prst="rect">
            <a:avLst/>
          </a:prstGeom>
          <a:noFill/>
        </p:spPr>
        <p:txBody>
          <a:bodyPr wrap="none" rtlCol="0">
            <a:spAutoFit/>
          </a:bodyPr>
          <a:lstStyle/>
          <a:p>
            <a:pPr algn="ctr"/>
            <a:r>
              <a:rPr lang="en-US" sz="2800" b="1">
                <a:solidFill>
                  <a:schemeClr val="bg1"/>
                </a:solidFill>
                <a:latin typeface="+mj-lt"/>
              </a:rPr>
              <a:t>56%</a:t>
            </a:r>
            <a:endParaRPr lang="en-US" sz="2800" b="1">
              <a:solidFill>
                <a:schemeClr val="bg1"/>
              </a:solidFill>
              <a:latin typeface="+mj-lt"/>
            </a:endParaRPr>
          </a:p>
        </p:txBody>
      </p:sp>
      <p:sp>
        <p:nvSpPr>
          <p:cNvPr id="18" name="TextBox 17"/>
          <p:cNvSpPr txBox="1"/>
          <p:nvPr/>
        </p:nvSpPr>
        <p:spPr>
          <a:xfrm>
            <a:off x="8132490" y="2769024"/>
            <a:ext cx="862737" cy="523220"/>
          </a:xfrm>
          <a:prstGeom prst="rect">
            <a:avLst/>
          </a:prstGeom>
          <a:noFill/>
        </p:spPr>
        <p:txBody>
          <a:bodyPr wrap="none" rtlCol="0">
            <a:spAutoFit/>
          </a:bodyPr>
          <a:lstStyle/>
          <a:p>
            <a:pPr algn="ctr"/>
            <a:r>
              <a:rPr lang="en-US" sz="2800" b="1">
                <a:solidFill>
                  <a:schemeClr val="bg1"/>
                </a:solidFill>
                <a:latin typeface="+mj-lt"/>
              </a:rPr>
              <a:t>88%</a:t>
            </a:r>
            <a:endParaRPr lang="en-US" sz="2800" b="1">
              <a:solidFill>
                <a:schemeClr val="bg1"/>
              </a:solidFill>
              <a:latin typeface="+mj-lt"/>
            </a:endParaRPr>
          </a:p>
        </p:txBody>
      </p:sp>
      <p:grpSp>
        <p:nvGrpSpPr>
          <p:cNvPr id="19" name="Group 18"/>
          <p:cNvGrpSpPr/>
          <p:nvPr/>
        </p:nvGrpSpPr>
        <p:grpSpPr>
          <a:xfrm flipH="1">
            <a:off x="7667848" y="3344144"/>
            <a:ext cx="1792020" cy="1129382"/>
            <a:chOff x="9968706" y="2761849"/>
            <a:chExt cx="1792020" cy="1129382"/>
          </a:xfrm>
        </p:grpSpPr>
        <p:sp>
          <p:nvSpPr>
            <p:cNvPr id="20" name="TextBox 19"/>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endParaRPr lang="en-US" b="1">
                <a:solidFill>
                  <a:schemeClr val="bg1"/>
                </a:solidFill>
              </a:endParaRPr>
            </a:p>
          </p:txBody>
        </p:sp>
        <p:sp>
          <p:nvSpPr>
            <p:cNvPr id="21" name="Rectangle 20"/>
            <p:cNvSpPr/>
            <p:nvPr/>
          </p:nvSpPr>
          <p:spPr>
            <a:xfrm>
              <a:off x="9968706" y="3060234"/>
              <a:ext cx="1792020" cy="830997"/>
            </a:xfrm>
            <a:prstGeom prst="rect">
              <a:avLst/>
            </a:prstGeom>
          </p:spPr>
          <p:txBody>
            <a:bodyPr wrap="square">
              <a:spAutoFit/>
            </a:bodyPr>
            <a:lstStyle/>
            <a:p>
              <a:pPr algn="ctr"/>
              <a:r>
                <a:rPr lang="en-GB" sz="1200">
                  <a:solidFill>
                    <a:schemeClr val="bg1"/>
                  </a:solidFill>
                </a:rPr>
                <a:t>Lorem ipsum dolor sit amet, consectetuer adipiscing elit, sed diam nonummy</a:t>
              </a:r>
              <a:endParaRPr lang="en-GB" sz="1200">
                <a:solidFill>
                  <a:schemeClr val="bg1"/>
                </a:solidFill>
              </a:endParaRPr>
            </a:p>
          </p:txBody>
        </p:sp>
      </p:grpSp>
      <p:grpSp>
        <p:nvGrpSpPr>
          <p:cNvPr id="22" name="Group 21"/>
          <p:cNvGrpSpPr/>
          <p:nvPr/>
        </p:nvGrpSpPr>
        <p:grpSpPr>
          <a:xfrm flipH="1">
            <a:off x="2378828" y="2731280"/>
            <a:ext cx="1792020" cy="944716"/>
            <a:chOff x="9968706" y="2761849"/>
            <a:chExt cx="1792020" cy="944716"/>
          </a:xfrm>
        </p:grpSpPr>
        <p:sp>
          <p:nvSpPr>
            <p:cNvPr id="23" name="TextBox 22"/>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endParaRPr lang="en-US" b="1">
                <a:solidFill>
                  <a:schemeClr val="bg1"/>
                </a:solidFill>
              </a:endParaRPr>
            </a:p>
          </p:txBody>
        </p:sp>
        <p:sp>
          <p:nvSpPr>
            <p:cNvPr id="24" name="Rectangle 23"/>
            <p:cNvSpPr/>
            <p:nvPr/>
          </p:nvSpPr>
          <p:spPr>
            <a:xfrm>
              <a:off x="9968706" y="3060234"/>
              <a:ext cx="1792020" cy="646331"/>
            </a:xfrm>
            <a:prstGeom prst="rect">
              <a:avLst/>
            </a:prstGeom>
          </p:spPr>
          <p:txBody>
            <a:bodyPr wrap="square">
              <a:spAutoFit/>
            </a:bodyPr>
            <a:lstStyle/>
            <a:p>
              <a:pPr algn="ctr"/>
              <a:r>
                <a:rPr lang="en-GB" sz="1200">
                  <a:solidFill>
                    <a:schemeClr val="bg1"/>
                  </a:solidFill>
                </a:rPr>
                <a:t>Lorem ipsum dolor sit amet, consectetuer adipiscing elit</a:t>
              </a:r>
              <a:endParaRPr lang="en-GB" sz="1200">
                <a:solidFill>
                  <a:schemeClr val="bg1"/>
                </a:solidFill>
              </a:endParaRPr>
            </a:p>
          </p:txBody>
        </p:sp>
      </p:grpSp>
      <p:grpSp>
        <p:nvGrpSpPr>
          <p:cNvPr id="25" name="Group 24"/>
          <p:cNvGrpSpPr/>
          <p:nvPr/>
        </p:nvGrpSpPr>
        <p:grpSpPr>
          <a:xfrm flipH="1">
            <a:off x="5733679" y="2368907"/>
            <a:ext cx="1792020" cy="760050"/>
            <a:chOff x="9968706" y="2761849"/>
            <a:chExt cx="1792020" cy="760050"/>
          </a:xfrm>
        </p:grpSpPr>
        <p:sp>
          <p:nvSpPr>
            <p:cNvPr id="26" name="TextBox 25"/>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endParaRPr lang="en-US" b="1">
                <a:solidFill>
                  <a:schemeClr val="bg1"/>
                </a:solidFill>
              </a:endParaRPr>
            </a:p>
          </p:txBody>
        </p:sp>
        <p:sp>
          <p:nvSpPr>
            <p:cNvPr id="27" name="Rectangle 26"/>
            <p:cNvSpPr/>
            <p:nvPr/>
          </p:nvSpPr>
          <p:spPr>
            <a:xfrm>
              <a:off x="9968706" y="3060234"/>
              <a:ext cx="1792020" cy="461665"/>
            </a:xfrm>
            <a:prstGeom prst="rect">
              <a:avLst/>
            </a:prstGeom>
          </p:spPr>
          <p:txBody>
            <a:bodyPr wrap="square">
              <a:spAutoFit/>
            </a:bodyPr>
            <a:lstStyle/>
            <a:p>
              <a:pPr algn="ctr"/>
              <a:r>
                <a:rPr lang="en-GB" sz="1200">
                  <a:solidFill>
                    <a:schemeClr val="bg1"/>
                  </a:solidFill>
                </a:rPr>
                <a:t>Lorem ipsum dolor sit consectetuer</a:t>
              </a:r>
              <a:endParaRPr lang="en-GB" sz="1200">
                <a:solidFill>
                  <a:schemeClr val="bg1"/>
                </a:solidFill>
              </a:endParaRPr>
            </a:p>
          </p:txBody>
        </p:sp>
      </p:grpSp>
      <p:sp>
        <p:nvSpPr>
          <p:cNvPr id="28" name="TextBox 27"/>
          <p:cNvSpPr txBox="1"/>
          <p:nvPr/>
        </p:nvSpPr>
        <p:spPr>
          <a:xfrm>
            <a:off x="445537" y="5032086"/>
            <a:ext cx="1190625" cy="398780"/>
          </a:xfrm>
          <a:prstGeom prst="rect">
            <a:avLst/>
          </a:prstGeom>
          <a:noFill/>
        </p:spPr>
        <p:txBody>
          <a:bodyPr wrap="none" rtlCol="0">
            <a:spAutoFit/>
          </a:bodyPr>
          <a:lstStyle/>
          <a:p>
            <a:r>
              <a:rPr lang="en-US" sz="2000">
                <a:latin typeface="+mj-lt"/>
              </a:rPr>
              <a:t>Year 2018</a:t>
            </a:r>
            <a:endParaRPr lang="en-GB" sz="2000">
              <a:latin typeface="+mj-lt"/>
            </a:endParaRPr>
          </a:p>
        </p:txBody>
      </p:sp>
      <p:sp>
        <p:nvSpPr>
          <p:cNvPr id="29" name="Rectangle 28"/>
          <p:cNvSpPr/>
          <p:nvPr/>
        </p:nvSpPr>
        <p:spPr>
          <a:xfrm>
            <a:off x="445538" y="5413643"/>
            <a:ext cx="4012778" cy="830997"/>
          </a:xfrm>
          <a:prstGeom prst="rect">
            <a:avLst/>
          </a:prstGeom>
        </p:spPr>
        <p:txBody>
          <a:bodyPr wrap="square">
            <a:spAutoFit/>
          </a:bodyPr>
          <a:lstStyle/>
          <a:p>
            <a:r>
              <a:rPr lang="en-GB" sz="1200" dirty="0"/>
              <a:t>Lorem ipsum dolor sit amet, consectetur adipiscing </a:t>
            </a:r>
            <a:r>
              <a:rPr lang="en-GB" sz="1200" dirty="0" err="1"/>
              <a:t>elit</a:t>
            </a:r>
            <a:r>
              <a:rPr lang="en-GB" sz="1200" dirty="0"/>
              <a:t>.</a:t>
            </a:r>
            <a:endParaRPr lang="en-GB" sz="1200" dirty="0"/>
          </a:p>
          <a:p>
            <a:endParaRPr lang="en-GB" sz="1200" dirty="0"/>
          </a:p>
          <a:p>
            <a:r>
              <a:rPr lang="en-GB" sz="1200" dirty="0"/>
              <a:t> Nullam porttitor consectetur nunc in tempor. Cras vitae venenatis sem at pretium arcu. </a:t>
            </a:r>
            <a:endParaRPr lang="en-GB" sz="1200" dirty="0"/>
          </a:p>
        </p:txBody>
      </p:sp>
      <p:sp>
        <p:nvSpPr>
          <p:cNvPr id="30" name="TextBox 29"/>
          <p:cNvSpPr txBox="1"/>
          <p:nvPr/>
        </p:nvSpPr>
        <p:spPr>
          <a:xfrm>
            <a:off x="10610800" y="5032086"/>
            <a:ext cx="1190625" cy="398780"/>
          </a:xfrm>
          <a:prstGeom prst="rect">
            <a:avLst/>
          </a:prstGeom>
          <a:noFill/>
        </p:spPr>
        <p:txBody>
          <a:bodyPr wrap="none" rtlCol="0">
            <a:spAutoFit/>
          </a:bodyPr>
          <a:lstStyle/>
          <a:p>
            <a:pPr algn="r"/>
            <a:r>
              <a:rPr lang="en-US" sz="2000">
                <a:latin typeface="+mj-lt"/>
              </a:rPr>
              <a:t>Year 2019</a:t>
            </a:r>
            <a:endParaRPr lang="en-US" sz="2000">
              <a:latin typeface="+mj-lt"/>
            </a:endParaRPr>
          </a:p>
        </p:txBody>
      </p:sp>
      <p:sp>
        <p:nvSpPr>
          <p:cNvPr id="31" name="Rectangle 30"/>
          <p:cNvSpPr/>
          <p:nvPr/>
        </p:nvSpPr>
        <p:spPr>
          <a:xfrm>
            <a:off x="7788647" y="5413643"/>
            <a:ext cx="4012778" cy="1200329"/>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a:t>
            </a:r>
            <a:endParaRPr lang="en-GB" sz="1200"/>
          </a:p>
          <a:p>
            <a:pPr algn="r"/>
            <a:endParaRPr lang="en-GB" sz="1200"/>
          </a:p>
          <a:p>
            <a:pPr algn="r"/>
            <a:r>
              <a:rPr lang="en-GB" sz="1200"/>
              <a:t> Nullam porttitor consectetur nunc in tempor. Cras vitae venenatis sem at pretium arcu. </a:t>
            </a:r>
            <a:endParaRPr lang="en-GB" sz="1200"/>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37" name="图片 36" descr="83162e21b1591c259cf04fe93fa16326"/>
          <p:cNvPicPr>
            <a:picLocks noChangeAspect="1"/>
          </p:cNvPicPr>
          <p:nvPr/>
        </p:nvPicPr>
        <p:blipFill>
          <a:blip r:embed="rId2" cstate="print"/>
          <a:stretch>
            <a:fillRect/>
          </a:stretch>
        </p:blipFill>
        <p:spPr>
          <a:xfrm>
            <a:off x="523875" y="116840"/>
            <a:ext cx="782955" cy="842010"/>
          </a:xfrm>
          <a:prstGeom prst="rect">
            <a:avLst/>
          </a:prstGeom>
        </p:spPr>
      </p:pic>
    </p:spTree>
    <p:custDataLst>
      <p:tags r:id="rId3"/>
    </p:custDataLst>
  </p:cSld>
  <p:clrMapOvr>
    <a:masterClrMapping/>
  </p:clrMapOvr>
  <p:transition advTm="5039">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style.rotation</p:attrName>
                                        </p:attrNameLst>
                                      </p:cBhvr>
                                      <p:tavLst>
                                        <p:tav tm="0">
                                          <p:val>
                                            <p:fltVal val="360"/>
                                          </p:val>
                                        </p:tav>
                                        <p:tav tm="100000">
                                          <p:val>
                                            <p:fltVal val="0"/>
                                          </p:val>
                                        </p:tav>
                                      </p:tavLst>
                                    </p:anim>
                                    <p:animEffect transition="in" filter="fade">
                                      <p:cBhvr>
                                        <p:cTn id="39" dur="500"/>
                                        <p:tgtEl>
                                          <p:spTgt spid="12"/>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 calcmode="lin" valueType="num">
                                      <p:cBhvr>
                                        <p:cTn id="50" dur="500" fill="hold"/>
                                        <p:tgtEl>
                                          <p:spTgt spid="16"/>
                                        </p:tgtEl>
                                        <p:attrNameLst>
                                          <p:attrName>style.rotation</p:attrName>
                                        </p:attrNameLst>
                                      </p:cBhvr>
                                      <p:tavLst>
                                        <p:tav tm="0">
                                          <p:val>
                                            <p:fltVal val="360"/>
                                          </p:val>
                                        </p:tav>
                                        <p:tav tm="100000">
                                          <p:val>
                                            <p:fltVal val="0"/>
                                          </p:val>
                                        </p:tav>
                                      </p:tavLst>
                                    </p:anim>
                                    <p:animEffect transition="in" filter="fade">
                                      <p:cBhvr>
                                        <p:cTn id="51" dur="500"/>
                                        <p:tgtEl>
                                          <p:spTgt spid="16"/>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360"/>
                                          </p:val>
                                        </p:tav>
                                        <p:tav tm="100000">
                                          <p:val>
                                            <p:fltVal val="0"/>
                                          </p:val>
                                        </p:tav>
                                      </p:tavLst>
                                    </p:anim>
                                    <p:animEffect transition="in" filter="fade">
                                      <p:cBhvr>
                                        <p:cTn id="57" dur="500"/>
                                        <p:tgtEl>
                                          <p:spTgt spid="17"/>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style.rotation</p:attrName>
                                        </p:attrNameLst>
                                      </p:cBhvr>
                                      <p:tavLst>
                                        <p:tav tm="0">
                                          <p:val>
                                            <p:fltVal val="360"/>
                                          </p:val>
                                        </p:tav>
                                        <p:tav tm="100000">
                                          <p:val>
                                            <p:fltVal val="0"/>
                                          </p:val>
                                        </p:tav>
                                      </p:tavLst>
                                    </p:anim>
                                    <p:animEffect transition="in" filter="fade">
                                      <p:cBhvr>
                                        <p:cTn id="63" dur="500"/>
                                        <p:tgtEl>
                                          <p:spTgt spid="18"/>
                                        </p:tgtEl>
                                      </p:cBhvr>
                                    </p:animEffect>
                                  </p:childTnLst>
                                </p:cTn>
                              </p:par>
                              <p:par>
                                <p:cTn id="64" presetID="49" presetClass="entr" presetSubtype="0" decel="10000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 calcmode="lin" valueType="num">
                                      <p:cBhvr>
                                        <p:cTn id="68" dur="500" fill="hold"/>
                                        <p:tgtEl>
                                          <p:spTgt spid="19"/>
                                        </p:tgtEl>
                                        <p:attrNameLst>
                                          <p:attrName>style.rotation</p:attrName>
                                        </p:attrNameLst>
                                      </p:cBhvr>
                                      <p:tavLst>
                                        <p:tav tm="0">
                                          <p:val>
                                            <p:fltVal val="360"/>
                                          </p:val>
                                        </p:tav>
                                        <p:tav tm="100000">
                                          <p:val>
                                            <p:fltVal val="0"/>
                                          </p:val>
                                        </p:tav>
                                      </p:tavLst>
                                    </p:anim>
                                    <p:animEffect transition="in" filter="fade">
                                      <p:cBhvr>
                                        <p:cTn id="69" dur="500"/>
                                        <p:tgtEl>
                                          <p:spTgt spid="19"/>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 calcmode="lin" valueType="num">
                                      <p:cBhvr>
                                        <p:cTn id="74" dur="500" fill="hold"/>
                                        <p:tgtEl>
                                          <p:spTgt spid="22"/>
                                        </p:tgtEl>
                                        <p:attrNameLst>
                                          <p:attrName>style.rotation</p:attrName>
                                        </p:attrNameLst>
                                      </p:cBhvr>
                                      <p:tavLst>
                                        <p:tav tm="0">
                                          <p:val>
                                            <p:fltVal val="360"/>
                                          </p:val>
                                        </p:tav>
                                        <p:tav tm="100000">
                                          <p:val>
                                            <p:fltVal val="0"/>
                                          </p:val>
                                        </p:tav>
                                      </p:tavLst>
                                    </p:anim>
                                    <p:animEffect transition="in" filter="fade">
                                      <p:cBhvr>
                                        <p:cTn id="75" dur="500"/>
                                        <p:tgtEl>
                                          <p:spTgt spid="22"/>
                                        </p:tgtEl>
                                      </p:cBhvr>
                                    </p:animEffect>
                                  </p:childTnLst>
                                </p:cTn>
                              </p:par>
                              <p:par>
                                <p:cTn id="76" presetID="49" presetClass="entr" presetSubtype="0" decel="10000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 calcmode="lin" valueType="num">
                                      <p:cBhvr>
                                        <p:cTn id="80" dur="500" fill="hold"/>
                                        <p:tgtEl>
                                          <p:spTgt spid="25"/>
                                        </p:tgtEl>
                                        <p:attrNameLst>
                                          <p:attrName>style.rotation</p:attrName>
                                        </p:attrNameLst>
                                      </p:cBhvr>
                                      <p:tavLst>
                                        <p:tav tm="0">
                                          <p:val>
                                            <p:fltVal val="360"/>
                                          </p:val>
                                        </p:tav>
                                        <p:tav tm="100000">
                                          <p:val>
                                            <p:fltVal val="0"/>
                                          </p:val>
                                        </p:tav>
                                      </p:tavLst>
                                    </p:anim>
                                    <p:animEffect transition="in" filter="fade">
                                      <p:cBhvr>
                                        <p:cTn id="81" dur="500"/>
                                        <p:tgtEl>
                                          <p:spTgt spid="25"/>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par>
                          <p:cTn id="94" fill="hold">
                            <p:stCondLst>
                              <p:cond delay="2000"/>
                            </p:stCondLst>
                            <p:childTnLst>
                              <p:par>
                                <p:cTn id="95" presetID="10" presetClass="entr" presetSubtype="0"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9" grpId="0" animBg="1"/>
      <p:bldP spid="6" grpId="0" animBg="1"/>
      <p:bldP spid="15" grpId="0"/>
      <p:bldP spid="16" grpId="0"/>
      <p:bldP spid="17" grpId="0"/>
      <p:bldP spid="18"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3294063" y="4549800"/>
            <a:ext cx="874713" cy="788987"/>
            <a:chOff x="3294063" y="4620138"/>
            <a:chExt cx="874713" cy="788987"/>
          </a:xfrm>
          <a:solidFill>
            <a:srgbClr val="385424"/>
          </a:solidFill>
        </p:grpSpPr>
        <p:sp>
          <p:nvSpPr>
            <p:cNvPr id="27"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28"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3" name="Group 72"/>
          <p:cNvGrpSpPr/>
          <p:nvPr/>
        </p:nvGrpSpPr>
        <p:grpSpPr>
          <a:xfrm>
            <a:off x="8027988" y="2436837"/>
            <a:ext cx="892176" cy="625475"/>
            <a:chOff x="8027988" y="2507175"/>
            <a:chExt cx="892176" cy="625475"/>
          </a:xfrm>
          <a:solidFill>
            <a:srgbClr val="385424"/>
          </a:solidFill>
        </p:grpSpPr>
        <p:sp>
          <p:nvSpPr>
            <p:cNvPr id="35"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36"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2" name="Group 71"/>
          <p:cNvGrpSpPr/>
          <p:nvPr/>
        </p:nvGrpSpPr>
        <p:grpSpPr>
          <a:xfrm>
            <a:off x="3284538" y="2446362"/>
            <a:ext cx="893763" cy="625475"/>
            <a:chOff x="3284538" y="2516700"/>
            <a:chExt cx="893763" cy="625475"/>
          </a:xfrm>
        </p:grpSpPr>
        <p:sp>
          <p:nvSpPr>
            <p:cNvPr id="37"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38"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4" name="Group 73"/>
          <p:cNvGrpSpPr/>
          <p:nvPr/>
        </p:nvGrpSpPr>
        <p:grpSpPr>
          <a:xfrm>
            <a:off x="7989888" y="4597425"/>
            <a:ext cx="652463" cy="688975"/>
            <a:chOff x="7989888" y="4667763"/>
            <a:chExt cx="652463" cy="688975"/>
          </a:xfrm>
          <a:solidFill>
            <a:srgbClr val="385424"/>
          </a:solidFill>
        </p:grpSpPr>
        <p:sp>
          <p:nvSpPr>
            <p:cNvPr id="42"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43"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pic>
        <p:nvPicPr>
          <p:cNvPr id="47" name="Picture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49676" y="4880000"/>
            <a:ext cx="46656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Group 87"/>
          <p:cNvGrpSpPr/>
          <p:nvPr/>
        </p:nvGrpSpPr>
        <p:grpSpPr>
          <a:xfrm>
            <a:off x="8642351" y="3068254"/>
            <a:ext cx="2343012" cy="944716"/>
            <a:chOff x="9720775" y="2761849"/>
            <a:chExt cx="2343012" cy="944716"/>
          </a:xfrm>
        </p:grpSpPr>
        <p:sp>
          <p:nvSpPr>
            <p:cNvPr id="89" name="TextBox 88"/>
            <p:cNvSpPr txBox="1"/>
            <p:nvPr/>
          </p:nvSpPr>
          <p:spPr>
            <a:xfrm>
              <a:off x="9720775" y="2761849"/>
              <a:ext cx="1444947" cy="369332"/>
            </a:xfrm>
            <a:prstGeom prst="rect">
              <a:avLst/>
            </a:prstGeom>
            <a:noFill/>
          </p:spPr>
          <p:txBody>
            <a:bodyPr wrap="none" rtlCol="0">
              <a:spAutoFit/>
            </a:bodyPr>
            <a:lstStyle/>
            <a:p>
              <a:r>
                <a:rPr lang="en-US" b="1"/>
                <a:t>Reading Book</a:t>
              </a:r>
              <a:endParaRPr lang="en-GB" b="1"/>
            </a:p>
          </p:txBody>
        </p:sp>
        <p:sp>
          <p:nvSpPr>
            <p:cNvPr id="90" name="Rectangle 89"/>
            <p:cNvSpPr/>
            <p:nvPr/>
          </p:nvSpPr>
          <p:spPr>
            <a:xfrm>
              <a:off x="9720775" y="3060234"/>
              <a:ext cx="2343012" cy="646331"/>
            </a:xfrm>
            <a:prstGeom prst="rect">
              <a:avLst/>
            </a:prstGeom>
          </p:spPr>
          <p:txBody>
            <a:bodyPr wrap="square">
              <a:spAutoFit/>
            </a:bodyPr>
            <a:lstStyle/>
            <a:p>
              <a:r>
                <a:rPr lang="en-GB" sz="1200"/>
                <a:t>Lorem ipsum dolor sit amet, consectetuer adipiscing elit, sed diam nonummy</a:t>
              </a:r>
              <a:endParaRPr lang="en-GB" sz="1200"/>
            </a:p>
          </p:txBody>
        </p:sp>
      </p:grpSp>
      <p:grpSp>
        <p:nvGrpSpPr>
          <p:cNvPr id="91" name="Group 90"/>
          <p:cNvGrpSpPr/>
          <p:nvPr/>
        </p:nvGrpSpPr>
        <p:grpSpPr>
          <a:xfrm>
            <a:off x="8350106" y="5338787"/>
            <a:ext cx="2343012" cy="944716"/>
            <a:chOff x="9720775" y="2761849"/>
            <a:chExt cx="2343012" cy="944716"/>
          </a:xfrm>
        </p:grpSpPr>
        <p:sp>
          <p:nvSpPr>
            <p:cNvPr id="92" name="TextBox 91"/>
            <p:cNvSpPr txBox="1"/>
            <p:nvPr/>
          </p:nvSpPr>
          <p:spPr>
            <a:xfrm>
              <a:off x="9720775" y="2761849"/>
              <a:ext cx="1084079" cy="369332"/>
            </a:xfrm>
            <a:prstGeom prst="rect">
              <a:avLst/>
            </a:prstGeom>
            <a:noFill/>
          </p:spPr>
          <p:txBody>
            <a:bodyPr wrap="none" rtlCol="0">
              <a:spAutoFit/>
            </a:bodyPr>
            <a:lstStyle/>
            <a:p>
              <a:r>
                <a:rPr lang="en-US" b="1"/>
                <a:t>Education</a:t>
              </a:r>
              <a:endParaRPr lang="en-GB" b="1"/>
            </a:p>
          </p:txBody>
        </p:sp>
        <p:sp>
          <p:nvSpPr>
            <p:cNvPr id="93" name="Rectangle 92"/>
            <p:cNvSpPr/>
            <p:nvPr/>
          </p:nvSpPr>
          <p:spPr>
            <a:xfrm>
              <a:off x="9720775" y="3060234"/>
              <a:ext cx="2343012" cy="646331"/>
            </a:xfrm>
            <a:prstGeom prst="rect">
              <a:avLst/>
            </a:prstGeom>
          </p:spPr>
          <p:txBody>
            <a:bodyPr wrap="square">
              <a:spAutoFit/>
            </a:bodyPr>
            <a:lstStyle/>
            <a:p>
              <a:r>
                <a:rPr lang="en-GB" sz="1200"/>
                <a:t>Lorem ipsum dolor sit amet, consectetuer adipiscing elit, sed diam nonummy</a:t>
              </a:r>
              <a:endParaRPr lang="en-GB" sz="1200"/>
            </a:p>
          </p:txBody>
        </p:sp>
      </p:grpSp>
      <p:grpSp>
        <p:nvGrpSpPr>
          <p:cNvPr id="94" name="Group 93"/>
          <p:cNvGrpSpPr/>
          <p:nvPr/>
        </p:nvGrpSpPr>
        <p:grpSpPr>
          <a:xfrm flipH="1">
            <a:off x="1231046" y="3073271"/>
            <a:ext cx="2343012" cy="944716"/>
            <a:chOff x="9720775" y="2761849"/>
            <a:chExt cx="2343012" cy="944716"/>
          </a:xfrm>
        </p:grpSpPr>
        <p:sp>
          <p:nvSpPr>
            <p:cNvPr id="95" name="TextBox 94"/>
            <p:cNvSpPr txBox="1"/>
            <p:nvPr/>
          </p:nvSpPr>
          <p:spPr>
            <a:xfrm>
              <a:off x="9720775" y="2761849"/>
              <a:ext cx="795410" cy="369332"/>
            </a:xfrm>
            <a:prstGeom prst="rect">
              <a:avLst/>
            </a:prstGeom>
            <a:noFill/>
          </p:spPr>
          <p:txBody>
            <a:bodyPr wrap="none" rtlCol="0">
              <a:spAutoFit/>
            </a:bodyPr>
            <a:lstStyle/>
            <a:p>
              <a:pPr algn="r"/>
              <a:r>
                <a:rPr lang="en-US" b="1"/>
                <a:t>Design</a:t>
              </a:r>
              <a:endParaRPr lang="en-GB" b="1"/>
            </a:p>
          </p:txBody>
        </p:sp>
        <p:sp>
          <p:nvSpPr>
            <p:cNvPr id="96" name="Rectangle 95"/>
            <p:cNvSpPr/>
            <p:nvPr/>
          </p:nvSpPr>
          <p:spPr>
            <a:xfrm>
              <a:off x="9720775" y="3060234"/>
              <a:ext cx="2343012" cy="646331"/>
            </a:xfrm>
            <a:prstGeom prst="rect">
              <a:avLst/>
            </a:prstGeom>
          </p:spPr>
          <p:txBody>
            <a:bodyPr wrap="square">
              <a:spAutoFit/>
            </a:bodyPr>
            <a:lstStyle/>
            <a:p>
              <a:pPr algn="r"/>
              <a:r>
                <a:rPr lang="en-GB" sz="1200"/>
                <a:t>Lorem ipsum dolor sit amet, consectetuer adipiscing elit, sed diam nonummy</a:t>
              </a:r>
              <a:endParaRPr lang="en-GB" sz="1200"/>
            </a:p>
          </p:txBody>
        </p:sp>
      </p:grpSp>
      <p:grpSp>
        <p:nvGrpSpPr>
          <p:cNvPr id="97" name="Group 96"/>
          <p:cNvGrpSpPr/>
          <p:nvPr/>
        </p:nvGrpSpPr>
        <p:grpSpPr>
          <a:xfrm flipH="1">
            <a:off x="1238260" y="5338787"/>
            <a:ext cx="2343012" cy="944716"/>
            <a:chOff x="9720775" y="2761849"/>
            <a:chExt cx="2343012" cy="944716"/>
          </a:xfrm>
        </p:grpSpPr>
        <p:sp>
          <p:nvSpPr>
            <p:cNvPr id="98" name="TextBox 97"/>
            <p:cNvSpPr txBox="1"/>
            <p:nvPr/>
          </p:nvSpPr>
          <p:spPr>
            <a:xfrm>
              <a:off x="9720775" y="2761849"/>
              <a:ext cx="1067728" cy="369332"/>
            </a:xfrm>
            <a:prstGeom prst="rect">
              <a:avLst/>
            </a:prstGeom>
            <a:noFill/>
          </p:spPr>
          <p:txBody>
            <a:bodyPr wrap="none" rtlCol="0">
              <a:spAutoFit/>
            </a:bodyPr>
            <a:lstStyle/>
            <a:p>
              <a:pPr algn="r"/>
              <a:r>
                <a:rPr lang="en-US" b="1"/>
                <a:t>Searching</a:t>
              </a:r>
              <a:endParaRPr lang="en-GB" b="1"/>
            </a:p>
          </p:txBody>
        </p:sp>
        <p:sp>
          <p:nvSpPr>
            <p:cNvPr id="99" name="Rectangle 98"/>
            <p:cNvSpPr/>
            <p:nvPr/>
          </p:nvSpPr>
          <p:spPr>
            <a:xfrm>
              <a:off x="9720775" y="3060234"/>
              <a:ext cx="2343012" cy="646331"/>
            </a:xfrm>
            <a:prstGeom prst="rect">
              <a:avLst/>
            </a:prstGeom>
          </p:spPr>
          <p:txBody>
            <a:bodyPr wrap="square">
              <a:spAutoFit/>
            </a:bodyPr>
            <a:lstStyle/>
            <a:p>
              <a:pPr algn="r"/>
              <a:r>
                <a:rPr lang="en-GB" sz="1200"/>
                <a:t>Lorem ipsum dolor sit amet, consectetuer adipiscing elit, sed diam nonummy</a:t>
              </a:r>
              <a:endParaRPr lang="en-GB" sz="1200"/>
            </a:p>
          </p:txBody>
        </p:sp>
      </p:grpSp>
      <p:grpSp>
        <p:nvGrpSpPr>
          <p:cNvPr id="4" name="Group 3"/>
          <p:cNvGrpSpPr/>
          <p:nvPr/>
        </p:nvGrpSpPr>
        <p:grpSpPr>
          <a:xfrm>
            <a:off x="4325303" y="1776755"/>
            <a:ext cx="3515361" cy="3233737"/>
            <a:chOff x="4325303" y="1790725"/>
            <a:chExt cx="3515361" cy="3233737"/>
          </a:xfrm>
        </p:grpSpPr>
        <p:sp>
          <p:nvSpPr>
            <p:cNvPr id="48"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49"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0" name="Freeform 49"/>
            <p:cNvSpPr/>
            <p:nvPr/>
          </p:nvSpPr>
          <p:spPr bwMode="auto">
            <a:xfrm>
              <a:off x="6082666"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rgbClr val="C8CE9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1" name="Freeform 50"/>
            <p:cNvSpPr/>
            <p:nvPr/>
          </p:nvSpPr>
          <p:spPr bwMode="auto">
            <a:xfrm>
              <a:off x="4325303"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3"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5" name="Freeform 54"/>
            <p:cNvSpPr/>
            <p:nvPr/>
          </p:nvSpPr>
          <p:spPr bwMode="auto">
            <a:xfrm>
              <a:off x="4325303"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rgbClr val="C8CE9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7" name="Oval 56"/>
            <p:cNvSpPr>
              <a:spLocks noChangeArrowheads="1"/>
            </p:cNvSpPr>
            <p:nvPr/>
          </p:nvSpPr>
          <p:spPr bwMode="auto">
            <a:xfrm>
              <a:off x="5736591" y="4129112"/>
              <a:ext cx="469900" cy="488950"/>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8" name="Oval 57"/>
            <p:cNvSpPr>
              <a:spLocks noChangeArrowheads="1"/>
            </p:cNvSpPr>
            <p:nvPr/>
          </p:nvSpPr>
          <p:spPr bwMode="auto">
            <a:xfrm>
              <a:off x="5955666" y="2867050"/>
              <a:ext cx="471488" cy="487362"/>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9" name="Oval 58"/>
            <p:cNvSpPr>
              <a:spLocks noChangeArrowheads="1"/>
            </p:cNvSpPr>
            <p:nvPr/>
          </p:nvSpPr>
          <p:spPr bwMode="auto">
            <a:xfrm>
              <a:off x="6738938" y="3610000"/>
              <a:ext cx="469900" cy="485775"/>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60" name="Oval 59"/>
            <p:cNvSpPr>
              <a:spLocks noChangeArrowheads="1"/>
            </p:cNvSpPr>
            <p:nvPr/>
          </p:nvSpPr>
          <p:spPr bwMode="auto">
            <a:xfrm>
              <a:off x="4957128" y="3348062"/>
              <a:ext cx="469900" cy="487362"/>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100"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1"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2"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3"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5" name="图片 4" descr="83162e21b1591c259cf04fe93fa16326"/>
          <p:cNvPicPr>
            <a:picLocks noChangeAspect="1"/>
          </p:cNvPicPr>
          <p:nvPr/>
        </p:nvPicPr>
        <p:blipFill>
          <a:blip r:embed="rId2" cstate="print"/>
          <a:stretch>
            <a:fillRect/>
          </a:stretch>
        </p:blipFill>
        <p:spPr>
          <a:xfrm>
            <a:off x="523875" y="116840"/>
            <a:ext cx="782955" cy="842010"/>
          </a:xfrm>
          <a:prstGeom prst="rect">
            <a:avLst/>
          </a:prstGeom>
        </p:spPr>
      </p:pic>
    </p:spTree>
  </p:cSld>
  <p:clrMapOvr>
    <a:masterClrMapping/>
  </p:clrMapOvr>
  <p:transition advTm="3884">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up)">
                                      <p:cBhvr>
                                        <p:cTn id="13" dur="500"/>
                                        <p:tgtEl>
                                          <p:spTgt spid="72"/>
                                        </p:tgtEl>
                                      </p:cBhvr>
                                    </p:animEffect>
                                  </p:childTnLst>
                                </p:cTn>
                              </p:par>
                              <p:par>
                                <p:cTn id="14" presetID="10"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up)">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810"/>
          <p:cNvSpPr/>
          <p:nvPr/>
        </p:nvSpPr>
        <p:spPr bwMode="auto">
          <a:xfrm>
            <a:off x="3228982" y="3016124"/>
            <a:ext cx="1165036" cy="473609"/>
          </a:xfrm>
          <a:custGeom>
            <a:avLst/>
            <a:gdLst>
              <a:gd name="T0" fmla="*/ 115 w 1166"/>
              <a:gd name="T1" fmla="*/ 445 h 474"/>
              <a:gd name="T2" fmla="*/ 115 w 1166"/>
              <a:gd name="T3" fmla="*/ 168 h 474"/>
              <a:gd name="T4" fmla="*/ 203 w 1166"/>
              <a:gd name="T5" fmla="*/ 168 h 474"/>
              <a:gd name="T6" fmla="*/ 100 w 1166"/>
              <a:gd name="T7" fmla="*/ 0 h 474"/>
              <a:gd name="T8" fmla="*/ 0 w 1166"/>
              <a:gd name="T9" fmla="*/ 168 h 474"/>
              <a:gd name="T10" fmla="*/ 86 w 1166"/>
              <a:gd name="T11" fmla="*/ 168 h 474"/>
              <a:gd name="T12" fmla="*/ 86 w 1166"/>
              <a:gd name="T13" fmla="*/ 474 h 474"/>
              <a:gd name="T14" fmla="*/ 1166 w 1166"/>
              <a:gd name="T15" fmla="*/ 474 h 474"/>
              <a:gd name="T16" fmla="*/ 1166 w 1166"/>
              <a:gd name="T17" fmla="*/ 445 h 474"/>
              <a:gd name="T18" fmla="*/ 115 w 1166"/>
              <a:gd name="T19" fmla="*/ 44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474">
                <a:moveTo>
                  <a:pt x="115" y="445"/>
                </a:moveTo>
                <a:lnTo>
                  <a:pt x="115" y="168"/>
                </a:lnTo>
                <a:lnTo>
                  <a:pt x="203" y="168"/>
                </a:lnTo>
                <a:lnTo>
                  <a:pt x="100" y="0"/>
                </a:lnTo>
                <a:lnTo>
                  <a:pt x="0" y="168"/>
                </a:lnTo>
                <a:lnTo>
                  <a:pt x="86" y="168"/>
                </a:lnTo>
                <a:lnTo>
                  <a:pt x="86" y="474"/>
                </a:lnTo>
                <a:lnTo>
                  <a:pt x="1166" y="474"/>
                </a:lnTo>
                <a:lnTo>
                  <a:pt x="1166" y="445"/>
                </a:lnTo>
                <a:lnTo>
                  <a:pt x="115" y="445"/>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54" name="Freeform 6814"/>
          <p:cNvSpPr/>
          <p:nvPr/>
        </p:nvSpPr>
        <p:spPr bwMode="auto">
          <a:xfrm>
            <a:off x="7829885" y="3017123"/>
            <a:ext cx="1243972" cy="471610"/>
          </a:xfrm>
          <a:custGeom>
            <a:avLst/>
            <a:gdLst>
              <a:gd name="T0" fmla="*/ 1245 w 1245"/>
              <a:gd name="T1" fmla="*/ 165 h 472"/>
              <a:gd name="T2" fmla="*/ 1143 w 1245"/>
              <a:gd name="T3" fmla="*/ 0 h 472"/>
              <a:gd name="T4" fmla="*/ 1043 w 1245"/>
              <a:gd name="T5" fmla="*/ 165 h 472"/>
              <a:gd name="T6" fmla="*/ 1129 w 1245"/>
              <a:gd name="T7" fmla="*/ 165 h 472"/>
              <a:gd name="T8" fmla="*/ 1129 w 1245"/>
              <a:gd name="T9" fmla="*/ 444 h 472"/>
              <a:gd name="T10" fmla="*/ 0 w 1245"/>
              <a:gd name="T11" fmla="*/ 444 h 472"/>
              <a:gd name="T12" fmla="*/ 0 w 1245"/>
              <a:gd name="T13" fmla="*/ 472 h 472"/>
              <a:gd name="T14" fmla="*/ 1157 w 1245"/>
              <a:gd name="T15" fmla="*/ 472 h 472"/>
              <a:gd name="T16" fmla="*/ 1157 w 1245"/>
              <a:gd name="T17" fmla="*/ 165 h 472"/>
              <a:gd name="T18" fmla="*/ 1245 w 1245"/>
              <a:gd name="T19" fmla="*/ 16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472">
                <a:moveTo>
                  <a:pt x="1245" y="165"/>
                </a:moveTo>
                <a:lnTo>
                  <a:pt x="1143" y="0"/>
                </a:lnTo>
                <a:lnTo>
                  <a:pt x="1043" y="165"/>
                </a:lnTo>
                <a:lnTo>
                  <a:pt x="1129" y="165"/>
                </a:lnTo>
                <a:lnTo>
                  <a:pt x="1129" y="444"/>
                </a:lnTo>
                <a:lnTo>
                  <a:pt x="0" y="444"/>
                </a:lnTo>
                <a:lnTo>
                  <a:pt x="0" y="472"/>
                </a:lnTo>
                <a:lnTo>
                  <a:pt x="1157" y="472"/>
                </a:lnTo>
                <a:lnTo>
                  <a:pt x="1157" y="165"/>
                </a:lnTo>
                <a:lnTo>
                  <a:pt x="1245" y="165"/>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0" name="Freeform 6847"/>
          <p:cNvSpPr/>
          <p:nvPr/>
        </p:nvSpPr>
        <p:spPr bwMode="auto">
          <a:xfrm>
            <a:off x="7241019" y="4703238"/>
            <a:ext cx="478054" cy="226504"/>
          </a:xfrm>
          <a:custGeom>
            <a:avLst/>
            <a:gdLst>
              <a:gd name="T0" fmla="*/ 0 w 439"/>
              <a:gd name="T1" fmla="*/ 88 h 208"/>
              <a:gd name="T2" fmla="*/ 0 w 439"/>
              <a:gd name="T3" fmla="*/ 118 h 208"/>
              <a:gd name="T4" fmla="*/ 273 w 439"/>
              <a:gd name="T5" fmla="*/ 118 h 208"/>
              <a:gd name="T6" fmla="*/ 273 w 439"/>
              <a:gd name="T7" fmla="*/ 208 h 208"/>
              <a:gd name="T8" fmla="*/ 439 w 439"/>
              <a:gd name="T9" fmla="*/ 103 h 208"/>
              <a:gd name="T10" fmla="*/ 273 w 439"/>
              <a:gd name="T11" fmla="*/ 0 h 208"/>
              <a:gd name="T12" fmla="*/ 273 w 439"/>
              <a:gd name="T13" fmla="*/ 88 h 208"/>
              <a:gd name="T14" fmla="*/ 0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0" y="88"/>
                </a:moveTo>
                <a:lnTo>
                  <a:pt x="0" y="118"/>
                </a:lnTo>
                <a:lnTo>
                  <a:pt x="273" y="118"/>
                </a:lnTo>
                <a:lnTo>
                  <a:pt x="273" y="208"/>
                </a:lnTo>
                <a:lnTo>
                  <a:pt x="439" y="103"/>
                </a:lnTo>
                <a:lnTo>
                  <a:pt x="273" y="0"/>
                </a:lnTo>
                <a:lnTo>
                  <a:pt x="273" y="88"/>
                </a:lnTo>
                <a:lnTo>
                  <a:pt x="0" y="88"/>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1" name="Freeform 6851"/>
          <p:cNvSpPr/>
          <p:nvPr/>
        </p:nvSpPr>
        <p:spPr bwMode="auto">
          <a:xfrm>
            <a:off x="4426820" y="4703238"/>
            <a:ext cx="478054" cy="226504"/>
          </a:xfrm>
          <a:custGeom>
            <a:avLst/>
            <a:gdLst>
              <a:gd name="T0" fmla="*/ 439 w 439"/>
              <a:gd name="T1" fmla="*/ 88 h 208"/>
              <a:gd name="T2" fmla="*/ 439 w 439"/>
              <a:gd name="T3" fmla="*/ 118 h 208"/>
              <a:gd name="T4" fmla="*/ 165 w 439"/>
              <a:gd name="T5" fmla="*/ 118 h 208"/>
              <a:gd name="T6" fmla="*/ 165 w 439"/>
              <a:gd name="T7" fmla="*/ 208 h 208"/>
              <a:gd name="T8" fmla="*/ 0 w 439"/>
              <a:gd name="T9" fmla="*/ 103 h 208"/>
              <a:gd name="T10" fmla="*/ 165 w 439"/>
              <a:gd name="T11" fmla="*/ 0 h 208"/>
              <a:gd name="T12" fmla="*/ 165 w 439"/>
              <a:gd name="T13" fmla="*/ 88 h 208"/>
              <a:gd name="T14" fmla="*/ 439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439" y="88"/>
                </a:moveTo>
                <a:lnTo>
                  <a:pt x="439" y="118"/>
                </a:lnTo>
                <a:lnTo>
                  <a:pt x="165" y="118"/>
                </a:lnTo>
                <a:lnTo>
                  <a:pt x="165" y="208"/>
                </a:lnTo>
                <a:lnTo>
                  <a:pt x="0" y="103"/>
                </a:lnTo>
                <a:lnTo>
                  <a:pt x="165" y="0"/>
                </a:lnTo>
                <a:lnTo>
                  <a:pt x="165" y="88"/>
                </a:lnTo>
                <a:lnTo>
                  <a:pt x="439" y="88"/>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6" name="TextBox 75"/>
          <p:cNvSpPr txBox="1"/>
          <p:nvPr/>
        </p:nvSpPr>
        <p:spPr>
          <a:xfrm>
            <a:off x="10388600" y="2157937"/>
            <a:ext cx="184731" cy="369332"/>
          </a:xfrm>
          <a:prstGeom prst="rect">
            <a:avLst/>
          </a:prstGeom>
          <a:noFill/>
        </p:spPr>
        <p:txBody>
          <a:bodyPr wrap="none" rtlCol="0">
            <a:spAutoFit/>
          </a:bodyPr>
          <a:lstStyle/>
          <a:p>
            <a:endParaRPr lang="en-GB"/>
          </a:p>
        </p:txBody>
      </p:sp>
      <p:grpSp>
        <p:nvGrpSpPr>
          <p:cNvPr id="4" name="Group 3"/>
          <p:cNvGrpSpPr/>
          <p:nvPr/>
        </p:nvGrpSpPr>
        <p:grpSpPr>
          <a:xfrm>
            <a:off x="4754985" y="2153427"/>
            <a:ext cx="2697136" cy="3526769"/>
            <a:chOff x="4754985" y="2153427"/>
            <a:chExt cx="2697136" cy="3526769"/>
          </a:xfrm>
        </p:grpSpPr>
        <p:sp>
          <p:nvSpPr>
            <p:cNvPr id="79" name="Freeform 78"/>
            <p:cNvSpPr/>
            <p:nvPr/>
          </p:nvSpPr>
          <p:spPr bwMode="auto">
            <a:xfrm>
              <a:off x="4807460" y="3896065"/>
              <a:ext cx="1295253" cy="1784131"/>
            </a:xfrm>
            <a:custGeom>
              <a:avLst/>
              <a:gdLst>
                <a:gd name="connsiteX0" fmla="*/ 1295252 w 1295253"/>
                <a:gd name="connsiteY0" fmla="*/ 0 h 1784131"/>
                <a:gd name="connsiteX1" fmla="*/ 1295252 w 1295253"/>
                <a:gd name="connsiteY1" fmla="*/ 3485 h 1784131"/>
                <a:gd name="connsiteX2" fmla="*/ 1295252 w 1295253"/>
                <a:gd name="connsiteY2" fmla="*/ 9020 h 1784131"/>
                <a:gd name="connsiteX3" fmla="*/ 1295253 w 1295253"/>
                <a:gd name="connsiteY3" fmla="*/ 9020 h 1784131"/>
                <a:gd name="connsiteX4" fmla="*/ 1295253 w 1295253"/>
                <a:gd name="connsiteY4" fmla="*/ 1784130 h 1784131"/>
                <a:gd name="connsiteX5" fmla="*/ 1295252 w 1295253"/>
                <a:gd name="connsiteY5" fmla="*/ 1784129 h 1784131"/>
                <a:gd name="connsiteX6" fmla="*/ 1295252 w 1295253"/>
                <a:gd name="connsiteY6" fmla="*/ 1784131 h 1784131"/>
                <a:gd name="connsiteX7" fmla="*/ 1289916 w 1295253"/>
                <a:gd name="connsiteY7" fmla="*/ 1779839 h 1784131"/>
                <a:gd name="connsiteX8" fmla="*/ 1289264 w 1295253"/>
                <a:gd name="connsiteY8" fmla="*/ 1779305 h 1784131"/>
                <a:gd name="connsiteX9" fmla="*/ 1285709 w 1295253"/>
                <a:gd name="connsiteY9" fmla="*/ 1776442 h 1784131"/>
                <a:gd name="connsiteX10" fmla="*/ 1278981 w 1295253"/>
                <a:gd name="connsiteY10" fmla="*/ 1770899 h 1784131"/>
                <a:gd name="connsiteX11" fmla="*/ 1274454 w 1295253"/>
                <a:gd name="connsiteY11" fmla="*/ 1767198 h 1784131"/>
                <a:gd name="connsiteX12" fmla="*/ 1271339 w 1295253"/>
                <a:gd name="connsiteY12" fmla="*/ 1764603 h 1784131"/>
                <a:gd name="connsiteX13" fmla="*/ 1258397 w 1295253"/>
                <a:gd name="connsiteY13" fmla="*/ 1753940 h 1784131"/>
                <a:gd name="connsiteX14" fmla="*/ 924699 w 1295253"/>
                <a:gd name="connsiteY14" fmla="*/ 1448778 h 1784131"/>
                <a:gd name="connsiteX15" fmla="*/ 885343 w 1295253"/>
                <a:gd name="connsiteY15" fmla="*/ 1408842 h 1784131"/>
                <a:gd name="connsiteX16" fmla="*/ 884367 w 1295253"/>
                <a:gd name="connsiteY16" fmla="*/ 1407885 h 1784131"/>
                <a:gd name="connsiteX17" fmla="*/ 883417 w 1295253"/>
                <a:gd name="connsiteY17" fmla="*/ 1406888 h 1784131"/>
                <a:gd name="connsiteX18" fmla="*/ 832405 w 1295253"/>
                <a:gd name="connsiteY18" fmla="*/ 1355125 h 1784131"/>
                <a:gd name="connsiteX19" fmla="*/ 794341 w 1295253"/>
                <a:gd name="connsiteY19" fmla="*/ 1313361 h 1784131"/>
                <a:gd name="connsiteX20" fmla="*/ 742842 w 1295253"/>
                <a:gd name="connsiteY20" fmla="*/ 1259289 h 1784131"/>
                <a:gd name="connsiteX21" fmla="*/ 685733 w 1295253"/>
                <a:gd name="connsiteY21" fmla="*/ 1194198 h 1784131"/>
                <a:gd name="connsiteX22" fmla="*/ 638119 w 1295253"/>
                <a:gd name="connsiteY22" fmla="*/ 1141956 h 1784131"/>
                <a:gd name="connsiteX23" fmla="*/ 619297 w 1295253"/>
                <a:gd name="connsiteY23" fmla="*/ 1118475 h 1784131"/>
                <a:gd name="connsiteX24" fmla="*/ 596804 w 1295253"/>
                <a:gd name="connsiteY24" fmla="*/ 1092837 h 1784131"/>
                <a:gd name="connsiteX25" fmla="*/ 452796 w 1295253"/>
                <a:gd name="connsiteY25" fmla="*/ 911354 h 1784131"/>
                <a:gd name="connsiteX26" fmla="*/ 453050 w 1295253"/>
                <a:gd name="connsiteY26" fmla="*/ 911076 h 1784131"/>
                <a:gd name="connsiteX27" fmla="*/ 444115 w 1295253"/>
                <a:gd name="connsiteY27" fmla="*/ 899929 h 1784131"/>
                <a:gd name="connsiteX28" fmla="*/ 120377 w 1295253"/>
                <a:gd name="connsiteY28" fmla="*/ 356324 h 1784131"/>
                <a:gd name="connsiteX29" fmla="*/ 0 w 1295253"/>
                <a:gd name="connsiteY29" fmla="*/ 9020 h 1784131"/>
                <a:gd name="connsiteX30" fmla="*/ 1286485 w 1295253"/>
                <a:gd name="connsiteY30" fmla="*/ 9020 h 178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95253" h="1784131">
                  <a:moveTo>
                    <a:pt x="1295252" y="0"/>
                  </a:moveTo>
                  <a:cubicBezTo>
                    <a:pt x="1295252" y="0"/>
                    <a:pt x="1295252" y="0"/>
                    <a:pt x="1295252" y="3485"/>
                  </a:cubicBezTo>
                  <a:lnTo>
                    <a:pt x="1295252" y="9020"/>
                  </a:lnTo>
                  <a:lnTo>
                    <a:pt x="1295253" y="9020"/>
                  </a:lnTo>
                  <a:cubicBezTo>
                    <a:pt x="1295253" y="9020"/>
                    <a:pt x="1295253" y="9020"/>
                    <a:pt x="1295253" y="1784130"/>
                  </a:cubicBezTo>
                  <a:lnTo>
                    <a:pt x="1295252" y="1784129"/>
                  </a:lnTo>
                  <a:lnTo>
                    <a:pt x="1295252" y="1784131"/>
                  </a:lnTo>
                  <a:cubicBezTo>
                    <a:pt x="1295252" y="1784131"/>
                    <a:pt x="1293428" y="1782681"/>
                    <a:pt x="1289916" y="1779839"/>
                  </a:cubicBezTo>
                  <a:lnTo>
                    <a:pt x="1289264" y="1779305"/>
                  </a:lnTo>
                  <a:lnTo>
                    <a:pt x="1285709" y="1776442"/>
                  </a:lnTo>
                  <a:lnTo>
                    <a:pt x="1278981" y="1770899"/>
                  </a:lnTo>
                  <a:lnTo>
                    <a:pt x="1274454" y="1767198"/>
                  </a:lnTo>
                  <a:lnTo>
                    <a:pt x="1271339" y="1764603"/>
                  </a:lnTo>
                  <a:lnTo>
                    <a:pt x="1258397" y="1753940"/>
                  </a:lnTo>
                  <a:cubicBezTo>
                    <a:pt x="1199173" y="1704561"/>
                    <a:pt x="1074176" y="1596976"/>
                    <a:pt x="924699" y="1448778"/>
                  </a:cubicBezTo>
                  <a:lnTo>
                    <a:pt x="885343" y="1408842"/>
                  </a:lnTo>
                  <a:lnTo>
                    <a:pt x="884367" y="1407885"/>
                  </a:lnTo>
                  <a:lnTo>
                    <a:pt x="883417" y="1406888"/>
                  </a:lnTo>
                  <a:lnTo>
                    <a:pt x="832405" y="1355125"/>
                  </a:lnTo>
                  <a:lnTo>
                    <a:pt x="794341" y="1313361"/>
                  </a:lnTo>
                  <a:lnTo>
                    <a:pt x="742842" y="1259289"/>
                  </a:lnTo>
                  <a:lnTo>
                    <a:pt x="685733" y="1194198"/>
                  </a:lnTo>
                  <a:lnTo>
                    <a:pt x="638119" y="1141956"/>
                  </a:lnTo>
                  <a:lnTo>
                    <a:pt x="619297" y="1118475"/>
                  </a:lnTo>
                  <a:lnTo>
                    <a:pt x="596804" y="1092837"/>
                  </a:lnTo>
                  <a:cubicBezTo>
                    <a:pt x="548099" y="1034691"/>
                    <a:pt x="499733" y="974039"/>
                    <a:pt x="452796" y="911354"/>
                  </a:cubicBezTo>
                  <a:lnTo>
                    <a:pt x="453050" y="911076"/>
                  </a:lnTo>
                  <a:lnTo>
                    <a:pt x="444115" y="899929"/>
                  </a:lnTo>
                  <a:cubicBezTo>
                    <a:pt x="318397" y="730460"/>
                    <a:pt x="203437" y="546256"/>
                    <a:pt x="120377" y="356324"/>
                  </a:cubicBezTo>
                  <a:cubicBezTo>
                    <a:pt x="67411" y="235733"/>
                    <a:pt x="26483" y="119965"/>
                    <a:pt x="0" y="9020"/>
                  </a:cubicBezTo>
                  <a:lnTo>
                    <a:pt x="1286485" y="9020"/>
                  </a:lnTo>
                  <a:close/>
                </a:path>
              </a:pathLst>
            </a:custGeom>
            <a:solidFill>
              <a:srgbClr val="385424"/>
            </a:solidFill>
            <a:ln>
              <a:noFill/>
            </a:ln>
          </p:spPr>
          <p:txBody>
            <a:bodyPr vert="horz" wrap="square" lIns="91440" tIns="45720" rIns="91440" bIns="45720" numCol="1" anchor="t" anchorCtr="0" compatLnSpc="1">
              <a:noAutofit/>
            </a:bodyPr>
            <a:lstStyle/>
            <a:p>
              <a:endParaRPr lang="en-US"/>
            </a:p>
          </p:txBody>
        </p:sp>
        <p:sp>
          <p:nvSpPr>
            <p:cNvPr id="74" name="Freeform 73"/>
            <p:cNvSpPr/>
            <p:nvPr/>
          </p:nvSpPr>
          <p:spPr bwMode="auto">
            <a:xfrm>
              <a:off x="4754985" y="2153427"/>
              <a:ext cx="1347728" cy="2132297"/>
            </a:xfrm>
            <a:custGeom>
              <a:avLst/>
              <a:gdLst>
                <a:gd name="connsiteX0" fmla="*/ 1345319 w 1347728"/>
                <a:gd name="connsiteY0" fmla="*/ 0 h 2132297"/>
                <a:gd name="connsiteX1" fmla="*/ 1347727 w 1347728"/>
                <a:gd name="connsiteY1" fmla="*/ 0 h 2132297"/>
                <a:gd name="connsiteX2" fmla="*/ 1347728 w 1347728"/>
                <a:gd name="connsiteY2" fmla="*/ 0 h 2132297"/>
                <a:gd name="connsiteX3" fmla="*/ 1347728 w 1347728"/>
                <a:gd name="connsiteY3" fmla="*/ 1730011 h 2132297"/>
                <a:gd name="connsiteX4" fmla="*/ 1347727 w 1347728"/>
                <a:gd name="connsiteY4" fmla="*/ 1730010 h 2132297"/>
                <a:gd name="connsiteX5" fmla="*/ 1347727 w 1347728"/>
                <a:gd name="connsiteY5" fmla="*/ 1751616 h 2132297"/>
                <a:gd name="connsiteX6" fmla="*/ 967215 w 1347728"/>
                <a:gd name="connsiteY6" fmla="*/ 1751616 h 2132297"/>
                <a:gd name="connsiteX7" fmla="*/ 1000931 w 1347728"/>
                <a:gd name="connsiteY7" fmla="*/ 1876903 h 2132297"/>
                <a:gd name="connsiteX8" fmla="*/ 745651 w 1347728"/>
                <a:gd name="connsiteY8" fmla="*/ 2132297 h 2132297"/>
                <a:gd name="connsiteX9" fmla="*/ 487962 w 1347728"/>
                <a:gd name="connsiteY9" fmla="*/ 1876903 h 2132297"/>
                <a:gd name="connsiteX10" fmla="*/ 521679 w 1347728"/>
                <a:gd name="connsiteY10" fmla="*/ 1751616 h 2132297"/>
                <a:gd name="connsiteX11" fmla="*/ 52059 w 1347728"/>
                <a:gd name="connsiteY11" fmla="*/ 1751616 h 2132297"/>
                <a:gd name="connsiteX12" fmla="*/ 112996 w 1347728"/>
                <a:gd name="connsiteY12" fmla="*/ 800807 h 2132297"/>
                <a:gd name="connsiteX13" fmla="*/ 157046 w 1347728"/>
                <a:gd name="connsiteY13" fmla="*/ 714666 h 2132297"/>
                <a:gd name="connsiteX14" fmla="*/ 155301 w 1347728"/>
                <a:gd name="connsiteY14" fmla="*/ 713208 h 2132297"/>
                <a:gd name="connsiteX15" fmla="*/ 169790 w 1347728"/>
                <a:gd name="connsiteY15" fmla="*/ 689745 h 2132297"/>
                <a:gd name="connsiteX16" fmla="*/ 190574 w 1347728"/>
                <a:gd name="connsiteY16" fmla="*/ 649101 h 2132297"/>
                <a:gd name="connsiteX17" fmla="*/ 244285 w 1347728"/>
                <a:gd name="connsiteY17" fmla="*/ 569107 h 2132297"/>
                <a:gd name="connsiteX18" fmla="*/ 256477 w 1347728"/>
                <a:gd name="connsiteY18" fmla="*/ 549363 h 2132297"/>
                <a:gd name="connsiteX19" fmla="*/ 262751 w 1347728"/>
                <a:gd name="connsiteY19" fmla="*/ 541603 h 2132297"/>
                <a:gd name="connsiteX20" fmla="*/ 283562 w 1347728"/>
                <a:gd name="connsiteY20" fmla="*/ 510609 h 2132297"/>
                <a:gd name="connsiteX21" fmla="*/ 383607 w 1347728"/>
                <a:gd name="connsiteY21" fmla="*/ 392148 h 2132297"/>
                <a:gd name="connsiteX22" fmla="*/ 388969 w 1347728"/>
                <a:gd name="connsiteY22" fmla="*/ 385518 h 2132297"/>
                <a:gd name="connsiteX23" fmla="*/ 1345319 w 1347728"/>
                <a:gd name="connsiteY23" fmla="*/ 0 h 213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7728" h="2132297">
                  <a:moveTo>
                    <a:pt x="1345319" y="0"/>
                  </a:moveTo>
                  <a:cubicBezTo>
                    <a:pt x="1345319" y="0"/>
                    <a:pt x="1345319" y="0"/>
                    <a:pt x="1347727" y="0"/>
                  </a:cubicBezTo>
                  <a:lnTo>
                    <a:pt x="1347728" y="0"/>
                  </a:lnTo>
                  <a:cubicBezTo>
                    <a:pt x="1347728" y="0"/>
                    <a:pt x="1347728" y="0"/>
                    <a:pt x="1347728" y="1730011"/>
                  </a:cubicBezTo>
                  <a:lnTo>
                    <a:pt x="1347727" y="1730010"/>
                  </a:lnTo>
                  <a:lnTo>
                    <a:pt x="1347727" y="1751616"/>
                  </a:lnTo>
                  <a:cubicBezTo>
                    <a:pt x="1347727" y="1751616"/>
                    <a:pt x="1347727" y="1751616"/>
                    <a:pt x="967215" y="1751616"/>
                  </a:cubicBezTo>
                  <a:cubicBezTo>
                    <a:pt x="988890" y="1790166"/>
                    <a:pt x="1000931" y="1831125"/>
                    <a:pt x="1000931" y="1876903"/>
                  </a:cubicBezTo>
                  <a:cubicBezTo>
                    <a:pt x="1000931" y="2019057"/>
                    <a:pt x="885333" y="2132297"/>
                    <a:pt x="745651" y="2132297"/>
                  </a:cubicBezTo>
                  <a:cubicBezTo>
                    <a:pt x="603561" y="2132297"/>
                    <a:pt x="487962" y="2019057"/>
                    <a:pt x="487962" y="1876903"/>
                  </a:cubicBezTo>
                  <a:cubicBezTo>
                    <a:pt x="487962" y="1831125"/>
                    <a:pt x="500004" y="1790166"/>
                    <a:pt x="521679" y="1751616"/>
                  </a:cubicBezTo>
                  <a:cubicBezTo>
                    <a:pt x="521679" y="1751616"/>
                    <a:pt x="521679" y="1751616"/>
                    <a:pt x="52059" y="1751616"/>
                  </a:cubicBezTo>
                  <a:cubicBezTo>
                    <a:pt x="-41263" y="1382680"/>
                    <a:pt x="-1940" y="1064568"/>
                    <a:pt x="112996" y="800807"/>
                  </a:cubicBezTo>
                  <a:lnTo>
                    <a:pt x="157046" y="714666"/>
                  </a:lnTo>
                  <a:lnTo>
                    <a:pt x="155301" y="713208"/>
                  </a:lnTo>
                  <a:lnTo>
                    <a:pt x="169790" y="689745"/>
                  </a:lnTo>
                  <a:lnTo>
                    <a:pt x="190574" y="649101"/>
                  </a:lnTo>
                  <a:lnTo>
                    <a:pt x="244285" y="569107"/>
                  </a:lnTo>
                  <a:lnTo>
                    <a:pt x="256477" y="549363"/>
                  </a:lnTo>
                  <a:lnTo>
                    <a:pt x="262751" y="541603"/>
                  </a:lnTo>
                  <a:lnTo>
                    <a:pt x="283562" y="510609"/>
                  </a:lnTo>
                  <a:lnTo>
                    <a:pt x="383607" y="392148"/>
                  </a:lnTo>
                  <a:lnTo>
                    <a:pt x="388969" y="385518"/>
                  </a:lnTo>
                  <a:cubicBezTo>
                    <a:pt x="728630" y="26504"/>
                    <a:pt x="1212827" y="0"/>
                    <a:pt x="1345319" y="0"/>
                  </a:cubicBezTo>
                  <a:close/>
                </a:path>
              </a:pathLst>
            </a:custGeom>
            <a:solidFill>
              <a:srgbClr val="C8CE9F"/>
            </a:solidFill>
            <a:ln>
              <a:noFill/>
            </a:ln>
          </p:spPr>
          <p:txBody>
            <a:bodyPr vert="horz" wrap="square" lIns="91440" tIns="45720" rIns="91440" bIns="45720" numCol="1" anchor="t" anchorCtr="0" compatLnSpc="1">
              <a:noAutofit/>
            </a:bodyPr>
            <a:lstStyle/>
            <a:p>
              <a:endParaRPr lang="en-US"/>
            </a:p>
          </p:txBody>
        </p:sp>
        <p:sp>
          <p:nvSpPr>
            <p:cNvPr id="75" name="Freeform 74"/>
            <p:cNvSpPr/>
            <p:nvPr/>
          </p:nvSpPr>
          <p:spPr bwMode="auto">
            <a:xfrm>
              <a:off x="5718466" y="2153427"/>
              <a:ext cx="1733655" cy="1751659"/>
            </a:xfrm>
            <a:custGeom>
              <a:avLst/>
              <a:gdLst>
                <a:gd name="connsiteX0" fmla="*/ 384247 w 1733655"/>
                <a:gd name="connsiteY0" fmla="*/ 0 h 1751659"/>
                <a:gd name="connsiteX1" fmla="*/ 386659 w 1733655"/>
                <a:gd name="connsiteY1" fmla="*/ 0 h 1751659"/>
                <a:gd name="connsiteX2" fmla="*/ 1343949 w 1733655"/>
                <a:gd name="connsiteY2" fmla="*/ 385510 h 1751659"/>
                <a:gd name="connsiteX3" fmla="*/ 1733564 w 1733655"/>
                <a:gd name="connsiteY3" fmla="*/ 1333547 h 1751659"/>
                <a:gd name="connsiteX4" fmla="*/ 1733559 w 1733655"/>
                <a:gd name="connsiteY4" fmla="*/ 1333647 h 1751659"/>
                <a:gd name="connsiteX5" fmla="*/ 1733564 w 1733655"/>
                <a:gd name="connsiteY5" fmla="*/ 1333718 h 1751659"/>
                <a:gd name="connsiteX6" fmla="*/ 1681533 w 1733655"/>
                <a:gd name="connsiteY6" fmla="*/ 1751659 h 1751659"/>
                <a:gd name="connsiteX7" fmla="*/ 1678999 w 1733655"/>
                <a:gd name="connsiteY7" fmla="*/ 1751659 h 1751659"/>
                <a:gd name="connsiteX8" fmla="*/ 1672981 w 1733655"/>
                <a:gd name="connsiteY8" fmla="*/ 1751659 h 1751659"/>
                <a:gd name="connsiteX9" fmla="*/ 1661263 w 1733655"/>
                <a:gd name="connsiteY9" fmla="*/ 1751659 h 1751659"/>
                <a:gd name="connsiteX10" fmla="*/ 1641943 w 1733655"/>
                <a:gd name="connsiteY10" fmla="*/ 1751659 h 1751659"/>
                <a:gd name="connsiteX11" fmla="*/ 1613121 w 1733655"/>
                <a:gd name="connsiteY11" fmla="*/ 1751659 h 1751659"/>
                <a:gd name="connsiteX12" fmla="*/ 1572898 w 1733655"/>
                <a:gd name="connsiteY12" fmla="*/ 1751659 h 1751659"/>
                <a:gd name="connsiteX13" fmla="*/ 1519372 w 1733655"/>
                <a:gd name="connsiteY13" fmla="*/ 1751659 h 1751659"/>
                <a:gd name="connsiteX14" fmla="*/ 1450644 w 1733655"/>
                <a:gd name="connsiteY14" fmla="*/ 1751659 h 1751659"/>
                <a:gd name="connsiteX15" fmla="*/ 1364813 w 1733655"/>
                <a:gd name="connsiteY15" fmla="*/ 1751659 h 1751659"/>
                <a:gd name="connsiteX16" fmla="*/ 1259978 w 1733655"/>
                <a:gd name="connsiteY16" fmla="*/ 1751659 h 1751659"/>
                <a:gd name="connsiteX17" fmla="*/ 1134240 w 1733655"/>
                <a:gd name="connsiteY17" fmla="*/ 1751659 h 1751659"/>
                <a:gd name="connsiteX18" fmla="*/ 985699 w 1733655"/>
                <a:gd name="connsiteY18" fmla="*/ 1751659 h 1751659"/>
                <a:gd name="connsiteX19" fmla="*/ 812453 w 1733655"/>
                <a:gd name="connsiteY19" fmla="*/ 1751659 h 1751659"/>
                <a:gd name="connsiteX20" fmla="*/ 612602 w 1733655"/>
                <a:gd name="connsiteY20" fmla="*/ 1751659 h 1751659"/>
                <a:gd name="connsiteX21" fmla="*/ 502107 w 1733655"/>
                <a:gd name="connsiteY21" fmla="*/ 1751659 h 1751659"/>
                <a:gd name="connsiteX22" fmla="*/ 384247 w 1733655"/>
                <a:gd name="connsiteY22" fmla="*/ 1751659 h 1751659"/>
                <a:gd name="connsiteX23" fmla="*/ 384247 w 1733655"/>
                <a:gd name="connsiteY23" fmla="*/ 1101255 h 1751659"/>
                <a:gd name="connsiteX24" fmla="*/ 384247 w 1733655"/>
                <a:gd name="connsiteY24" fmla="*/ 1031687 h 1751659"/>
                <a:gd name="connsiteX25" fmla="*/ 354623 w 1733655"/>
                <a:gd name="connsiteY25" fmla="*/ 1047823 h 1751659"/>
                <a:gd name="connsiteX26" fmla="*/ 255263 w 1733655"/>
                <a:gd name="connsiteY26" fmla="*/ 1067954 h 1751659"/>
                <a:gd name="connsiteX27" fmla="*/ 0 w 1733655"/>
                <a:gd name="connsiteY27" fmla="*/ 811789 h 1751659"/>
                <a:gd name="connsiteX28" fmla="*/ 255263 w 1733655"/>
                <a:gd name="connsiteY28" fmla="*/ 555624 h 1751659"/>
                <a:gd name="connsiteX29" fmla="*/ 354623 w 1733655"/>
                <a:gd name="connsiteY29" fmla="*/ 575755 h 1751659"/>
                <a:gd name="connsiteX30" fmla="*/ 384247 w 1733655"/>
                <a:gd name="connsiteY30" fmla="*/ 591891 h 1751659"/>
                <a:gd name="connsiteX31" fmla="*/ 384247 w 1733655"/>
                <a:gd name="connsiteY31" fmla="*/ 578184 h 1751659"/>
                <a:gd name="connsiteX32" fmla="*/ 384247 w 1733655"/>
                <a:gd name="connsiteY32" fmla="*/ 0 h 17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33655" h="1751659">
                  <a:moveTo>
                    <a:pt x="384247" y="0"/>
                  </a:moveTo>
                  <a:cubicBezTo>
                    <a:pt x="384247" y="0"/>
                    <a:pt x="384247" y="0"/>
                    <a:pt x="386659" y="0"/>
                  </a:cubicBezTo>
                  <a:cubicBezTo>
                    <a:pt x="519281" y="0"/>
                    <a:pt x="1003954" y="26504"/>
                    <a:pt x="1343949" y="385510"/>
                  </a:cubicBezTo>
                  <a:cubicBezTo>
                    <a:pt x="1566393" y="622237"/>
                    <a:pt x="1729156" y="940282"/>
                    <a:pt x="1733564" y="1333547"/>
                  </a:cubicBezTo>
                  <a:lnTo>
                    <a:pt x="1733559" y="1333647"/>
                  </a:lnTo>
                  <a:lnTo>
                    <a:pt x="1733564" y="1333718"/>
                  </a:lnTo>
                  <a:cubicBezTo>
                    <a:pt x="1735034" y="1464753"/>
                    <a:pt x="1718908" y="1604142"/>
                    <a:pt x="1681533" y="1751659"/>
                  </a:cubicBezTo>
                  <a:lnTo>
                    <a:pt x="1678999" y="1751659"/>
                  </a:lnTo>
                  <a:lnTo>
                    <a:pt x="1672981" y="1751659"/>
                  </a:lnTo>
                  <a:lnTo>
                    <a:pt x="1661263" y="1751659"/>
                  </a:lnTo>
                  <a:lnTo>
                    <a:pt x="1641943" y="1751659"/>
                  </a:lnTo>
                  <a:lnTo>
                    <a:pt x="1613121" y="1751659"/>
                  </a:lnTo>
                  <a:lnTo>
                    <a:pt x="1572898" y="1751659"/>
                  </a:lnTo>
                  <a:lnTo>
                    <a:pt x="1519372" y="1751659"/>
                  </a:lnTo>
                  <a:lnTo>
                    <a:pt x="1450644" y="1751659"/>
                  </a:lnTo>
                  <a:lnTo>
                    <a:pt x="1364813" y="1751659"/>
                  </a:lnTo>
                  <a:lnTo>
                    <a:pt x="1259978" y="1751659"/>
                  </a:lnTo>
                  <a:lnTo>
                    <a:pt x="1134240" y="1751659"/>
                  </a:lnTo>
                  <a:lnTo>
                    <a:pt x="985699" y="1751659"/>
                  </a:lnTo>
                  <a:lnTo>
                    <a:pt x="812453" y="1751659"/>
                  </a:lnTo>
                  <a:lnTo>
                    <a:pt x="612602" y="1751659"/>
                  </a:lnTo>
                  <a:lnTo>
                    <a:pt x="502107" y="1751659"/>
                  </a:lnTo>
                  <a:lnTo>
                    <a:pt x="384247" y="1751659"/>
                  </a:lnTo>
                  <a:cubicBezTo>
                    <a:pt x="384247" y="1751659"/>
                    <a:pt x="384247" y="1751659"/>
                    <a:pt x="384247" y="1101255"/>
                  </a:cubicBezTo>
                  <a:lnTo>
                    <a:pt x="384247" y="1031687"/>
                  </a:lnTo>
                  <a:lnTo>
                    <a:pt x="354623" y="1047823"/>
                  </a:lnTo>
                  <a:cubicBezTo>
                    <a:pt x="324083" y="1060786"/>
                    <a:pt x="290507" y="1067954"/>
                    <a:pt x="255263" y="1067954"/>
                  </a:cubicBezTo>
                  <a:cubicBezTo>
                    <a:pt x="114285" y="1067954"/>
                    <a:pt x="0" y="953265"/>
                    <a:pt x="0" y="811789"/>
                  </a:cubicBezTo>
                  <a:cubicBezTo>
                    <a:pt x="0" y="670313"/>
                    <a:pt x="114285" y="555624"/>
                    <a:pt x="255263" y="555624"/>
                  </a:cubicBezTo>
                  <a:cubicBezTo>
                    <a:pt x="290507" y="555624"/>
                    <a:pt x="324083" y="562792"/>
                    <a:pt x="354623" y="575755"/>
                  </a:cubicBezTo>
                  <a:lnTo>
                    <a:pt x="384247" y="591891"/>
                  </a:lnTo>
                  <a:lnTo>
                    <a:pt x="384247" y="578184"/>
                  </a:lnTo>
                  <a:cubicBezTo>
                    <a:pt x="384247" y="410545"/>
                    <a:pt x="384247" y="218958"/>
                    <a:pt x="384247" y="0"/>
                  </a:cubicBezTo>
                  <a:close/>
                </a:path>
              </a:pathLst>
            </a:custGeom>
            <a:solidFill>
              <a:srgbClr val="385424"/>
            </a:solidFill>
            <a:ln>
              <a:noFill/>
            </a:ln>
          </p:spPr>
          <p:txBody>
            <a:bodyPr vert="horz" wrap="square" lIns="91440" tIns="45720" rIns="91440" bIns="45720" numCol="1" anchor="t" anchorCtr="0" compatLnSpc="1">
              <a:noAutofit/>
            </a:bodyPr>
            <a:lstStyle/>
            <a:p>
              <a:endParaRPr lang="en-US"/>
            </a:p>
          </p:txBody>
        </p:sp>
        <p:sp>
          <p:nvSpPr>
            <p:cNvPr id="77" name="Freeform 76"/>
            <p:cNvSpPr>
              <a:spLocks noChangeArrowheads="1"/>
            </p:cNvSpPr>
            <p:nvPr/>
          </p:nvSpPr>
          <p:spPr bwMode="auto">
            <a:xfrm>
              <a:off x="6102713" y="3524446"/>
              <a:ext cx="1297057" cy="2155748"/>
            </a:xfrm>
            <a:custGeom>
              <a:avLst/>
              <a:gdLst>
                <a:gd name="connsiteX0" fmla="*/ 718884 w 1297057"/>
                <a:gd name="connsiteY0" fmla="*/ 0 h 2155748"/>
                <a:gd name="connsiteX1" fmla="*/ 974147 w 1297057"/>
                <a:gd name="connsiteY1" fmla="*/ 257067 h 2155748"/>
                <a:gd name="connsiteX2" fmla="*/ 954087 w 1297057"/>
                <a:gd name="connsiteY2" fmla="*/ 357129 h 2155748"/>
                <a:gd name="connsiteX3" fmla="*/ 941417 w 1297057"/>
                <a:gd name="connsiteY3" fmla="*/ 380638 h 2155748"/>
                <a:gd name="connsiteX4" fmla="*/ 1297057 w 1297057"/>
                <a:gd name="connsiteY4" fmla="*/ 380638 h 2155748"/>
                <a:gd name="connsiteX5" fmla="*/ 1176513 w 1297057"/>
                <a:gd name="connsiteY5" fmla="*/ 727942 h 2155748"/>
                <a:gd name="connsiteX6" fmla="*/ 949971 w 1297057"/>
                <a:gd name="connsiteY6" fmla="*/ 1133281 h 2155748"/>
                <a:gd name="connsiteX7" fmla="*/ 899582 w 1297057"/>
                <a:gd name="connsiteY7" fmla="*/ 1204736 h 2155748"/>
                <a:gd name="connsiteX8" fmla="*/ 900183 w 1297057"/>
                <a:gd name="connsiteY8" fmla="*/ 1205486 h 2155748"/>
                <a:gd name="connsiteX9" fmla="*/ 888296 w 1297057"/>
                <a:gd name="connsiteY9" fmla="*/ 1220740 h 2155748"/>
                <a:gd name="connsiteX10" fmla="*/ 860122 w 1297057"/>
                <a:gd name="connsiteY10" fmla="*/ 1260694 h 2155748"/>
                <a:gd name="connsiteX11" fmla="*/ 0 w 1297057"/>
                <a:gd name="connsiteY11" fmla="*/ 2155748 h 2155748"/>
                <a:gd name="connsiteX12" fmla="*/ 0 w 1297057"/>
                <a:gd name="connsiteY12" fmla="*/ 380638 h 2155748"/>
                <a:gd name="connsiteX13" fmla="*/ 496352 w 1297057"/>
                <a:gd name="connsiteY13" fmla="*/ 380638 h 2155748"/>
                <a:gd name="connsiteX14" fmla="*/ 483681 w 1297057"/>
                <a:gd name="connsiteY14" fmla="*/ 357129 h 2155748"/>
                <a:gd name="connsiteX15" fmla="*/ 463621 w 1297057"/>
                <a:gd name="connsiteY15" fmla="*/ 257067 h 2155748"/>
                <a:gd name="connsiteX16" fmla="*/ 718884 w 1297057"/>
                <a:gd name="connsiteY16" fmla="*/ 0 h 215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7057" h="2155748">
                  <a:moveTo>
                    <a:pt x="718884" y="0"/>
                  </a:moveTo>
                  <a:cubicBezTo>
                    <a:pt x="859862" y="0"/>
                    <a:pt x="974147" y="115093"/>
                    <a:pt x="974147" y="257067"/>
                  </a:cubicBezTo>
                  <a:cubicBezTo>
                    <a:pt x="974147" y="292561"/>
                    <a:pt x="967004" y="326374"/>
                    <a:pt x="954087" y="357129"/>
                  </a:cubicBezTo>
                  <a:lnTo>
                    <a:pt x="941417" y="380638"/>
                  </a:lnTo>
                  <a:lnTo>
                    <a:pt x="1297057" y="380638"/>
                  </a:lnTo>
                  <a:cubicBezTo>
                    <a:pt x="1270537" y="491583"/>
                    <a:pt x="1229552" y="607351"/>
                    <a:pt x="1176513" y="727942"/>
                  </a:cubicBezTo>
                  <a:cubicBezTo>
                    <a:pt x="1115487" y="867226"/>
                    <a:pt x="1037171" y="1003541"/>
                    <a:pt x="949971" y="1133281"/>
                  </a:cubicBezTo>
                  <a:lnTo>
                    <a:pt x="899582" y="1204736"/>
                  </a:lnTo>
                  <a:lnTo>
                    <a:pt x="900183" y="1205486"/>
                  </a:lnTo>
                  <a:lnTo>
                    <a:pt x="888296" y="1220740"/>
                  </a:lnTo>
                  <a:lnTo>
                    <a:pt x="860122" y="1260694"/>
                  </a:lnTo>
                  <a:cubicBezTo>
                    <a:pt x="491369" y="1760509"/>
                    <a:pt x="25314" y="2135851"/>
                    <a:pt x="0" y="2155748"/>
                  </a:cubicBezTo>
                  <a:cubicBezTo>
                    <a:pt x="0" y="2155748"/>
                    <a:pt x="0" y="2155748"/>
                    <a:pt x="0" y="380638"/>
                  </a:cubicBezTo>
                  <a:lnTo>
                    <a:pt x="496352" y="380638"/>
                  </a:lnTo>
                  <a:lnTo>
                    <a:pt x="483681" y="357129"/>
                  </a:lnTo>
                  <a:cubicBezTo>
                    <a:pt x="470764" y="326374"/>
                    <a:pt x="463621" y="292561"/>
                    <a:pt x="463621" y="257067"/>
                  </a:cubicBezTo>
                  <a:cubicBezTo>
                    <a:pt x="463621" y="115093"/>
                    <a:pt x="577906" y="0"/>
                    <a:pt x="718884" y="0"/>
                  </a:cubicBezTo>
                  <a:close/>
                </a:path>
              </a:pathLst>
            </a:custGeom>
            <a:solidFill>
              <a:srgbClr val="C8CE9F"/>
            </a:solidFill>
            <a:ln>
              <a:noFill/>
            </a:ln>
          </p:spPr>
          <p:txBody>
            <a:bodyPr vert="horz" wrap="square" lIns="91440" tIns="45720" rIns="91440" bIns="45720" numCol="1" anchor="t" anchorCtr="0" compatLnSpc="1">
              <a:noAutofit/>
            </a:bodyPr>
            <a:lstStyle/>
            <a:p>
              <a:endParaRPr lang="en-US"/>
            </a:p>
          </p:txBody>
        </p:sp>
        <p:sp>
          <p:nvSpPr>
            <p:cNvPr id="64" name="Oval 6838"/>
            <p:cNvSpPr>
              <a:spLocks noChangeArrowheads="1"/>
            </p:cNvSpPr>
            <p:nvPr/>
          </p:nvSpPr>
          <p:spPr bwMode="auto">
            <a:xfrm>
              <a:off x="5952983" y="4577968"/>
              <a:ext cx="512329" cy="514133"/>
            </a:xfrm>
            <a:prstGeom prst="ellipse">
              <a:avLst/>
            </a:prstGeom>
            <a:solidFill>
              <a:schemeClr val="accent3"/>
            </a:solidFill>
            <a:ln>
              <a:noFill/>
            </a:ln>
          </p:spPr>
          <p:txBody>
            <a:bodyPr vert="horz" wrap="square" lIns="91440" tIns="45720" rIns="91440" bIns="45720" numCol="1" anchor="t" anchorCtr="0" compatLnSpc="1"/>
            <a:lstStyle/>
            <a:p>
              <a:endParaRPr lang="en-US"/>
            </a:p>
          </p:txBody>
        </p:sp>
        <p:sp>
          <p:nvSpPr>
            <p:cNvPr id="80" name="Freeform 79"/>
            <p:cNvSpPr>
              <a:spLocks noEditPoints="1"/>
            </p:cNvSpPr>
            <p:nvPr/>
          </p:nvSpPr>
          <p:spPr bwMode="auto">
            <a:xfrm>
              <a:off x="5189646" y="3032562"/>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1" name="Freeform 80"/>
            <p:cNvSpPr>
              <a:spLocks noEditPoints="1"/>
            </p:cNvSpPr>
            <p:nvPr/>
          </p:nvSpPr>
          <p:spPr bwMode="auto">
            <a:xfrm>
              <a:off x="5504021" y="4532891"/>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2" name="Freeform 81"/>
            <p:cNvSpPr>
              <a:spLocks noEditPoints="1"/>
            </p:cNvSpPr>
            <p:nvPr/>
          </p:nvSpPr>
          <p:spPr bwMode="auto">
            <a:xfrm>
              <a:off x="6537374" y="278123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3" name="Freeform 82"/>
            <p:cNvSpPr>
              <a:spLocks noEditPoints="1"/>
            </p:cNvSpPr>
            <p:nvPr/>
          </p:nvSpPr>
          <p:spPr bwMode="auto">
            <a:xfrm>
              <a:off x="6557549" y="4147415"/>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86" name="Group 85"/>
          <p:cNvGrpSpPr/>
          <p:nvPr/>
        </p:nvGrpSpPr>
        <p:grpSpPr>
          <a:xfrm>
            <a:off x="7949206" y="2002353"/>
            <a:ext cx="3479055" cy="946327"/>
            <a:chOff x="5692654" y="2099129"/>
            <a:chExt cx="3479055" cy="946327"/>
          </a:xfrm>
        </p:grpSpPr>
        <p:sp>
          <p:nvSpPr>
            <p:cNvPr id="84" name="TextBox 83"/>
            <p:cNvSpPr txBox="1"/>
            <p:nvPr/>
          </p:nvSpPr>
          <p:spPr>
            <a:xfrm>
              <a:off x="5692655" y="2099129"/>
              <a:ext cx="1354986" cy="369332"/>
            </a:xfrm>
            <a:prstGeom prst="rect">
              <a:avLst/>
            </a:prstGeom>
            <a:noFill/>
          </p:spPr>
          <p:txBody>
            <a:bodyPr wrap="none" rtlCol="0">
              <a:spAutoFit/>
            </a:bodyPr>
            <a:lstStyle/>
            <a:p>
              <a:r>
                <a:rPr lang="en-US" b="1"/>
                <a:t>SEO Diagram</a:t>
              </a:r>
              <a:endParaRPr lang="en-GB" b="1"/>
            </a:p>
          </p:txBody>
        </p:sp>
        <p:sp>
          <p:nvSpPr>
            <p:cNvPr id="85" name="Rectangle 84"/>
            <p:cNvSpPr/>
            <p:nvPr/>
          </p:nvSpPr>
          <p:spPr>
            <a:xfrm>
              <a:off x="5692654" y="2399125"/>
              <a:ext cx="3479055" cy="646331"/>
            </a:xfrm>
            <a:prstGeom prst="rect">
              <a:avLst/>
            </a:prstGeom>
          </p:spPr>
          <p:txBody>
            <a:bodyPr wrap="square">
              <a:spAutoFit/>
            </a:bodyPr>
            <a:lstStyle/>
            <a:p>
              <a:r>
                <a:rPr lang="en-GB" sz="1200"/>
                <a:t>Lorem ipsum dolor sit amet, consectetur adipiscing elit. Nulla pretium, lacus ac aliquet facilisis, diam metus ultricies nibh, vel</a:t>
              </a:r>
              <a:endParaRPr lang="en-GB" sz="1200"/>
            </a:p>
          </p:txBody>
        </p:sp>
      </p:grpSp>
      <p:grpSp>
        <p:nvGrpSpPr>
          <p:cNvPr id="87" name="Group 86"/>
          <p:cNvGrpSpPr/>
          <p:nvPr/>
        </p:nvGrpSpPr>
        <p:grpSpPr>
          <a:xfrm flipH="1">
            <a:off x="777165" y="2002353"/>
            <a:ext cx="3479055" cy="946327"/>
            <a:chOff x="5692654" y="2099129"/>
            <a:chExt cx="3479055" cy="946327"/>
          </a:xfrm>
        </p:grpSpPr>
        <p:sp>
          <p:nvSpPr>
            <p:cNvPr id="88" name="TextBox 87"/>
            <p:cNvSpPr txBox="1"/>
            <p:nvPr/>
          </p:nvSpPr>
          <p:spPr>
            <a:xfrm>
              <a:off x="5692655" y="2099129"/>
              <a:ext cx="1354986" cy="369332"/>
            </a:xfrm>
            <a:prstGeom prst="rect">
              <a:avLst/>
            </a:prstGeom>
            <a:noFill/>
          </p:spPr>
          <p:txBody>
            <a:bodyPr wrap="none" rtlCol="0">
              <a:spAutoFit/>
            </a:bodyPr>
            <a:lstStyle/>
            <a:p>
              <a:pPr algn="r"/>
              <a:r>
                <a:rPr lang="en-US" b="1"/>
                <a:t>SEO Diagram</a:t>
              </a:r>
              <a:endParaRPr lang="en-GB" b="1"/>
            </a:p>
          </p:txBody>
        </p:sp>
        <p:sp>
          <p:nvSpPr>
            <p:cNvPr id="89" name="Rectangle 88"/>
            <p:cNvSpPr/>
            <p:nvPr/>
          </p:nvSpPr>
          <p:spPr>
            <a:xfrm>
              <a:off x="5692654" y="2399125"/>
              <a:ext cx="3479055" cy="646331"/>
            </a:xfrm>
            <a:prstGeom prst="rect">
              <a:avLst/>
            </a:prstGeom>
          </p:spPr>
          <p:txBody>
            <a:bodyPr wrap="square">
              <a:spAutoFit/>
            </a:bodyPr>
            <a:lstStyle/>
            <a:p>
              <a:pPr algn="r"/>
              <a:r>
                <a:rPr lang="en-GB" sz="1200"/>
                <a:t>Lorem ipsum dolor sit amet, consectetur adipiscing elit. Nulla pretium, lacus ac aliquet facilisis, diam metus ultricies nibh, vel</a:t>
              </a:r>
              <a:endParaRPr lang="en-GB" sz="1200"/>
            </a:p>
          </p:txBody>
        </p:sp>
      </p:grpSp>
      <p:grpSp>
        <p:nvGrpSpPr>
          <p:cNvPr id="92" name="Group 91"/>
          <p:cNvGrpSpPr/>
          <p:nvPr/>
        </p:nvGrpSpPr>
        <p:grpSpPr>
          <a:xfrm flipH="1">
            <a:off x="777165" y="4602320"/>
            <a:ext cx="3479055" cy="761661"/>
            <a:chOff x="5692654" y="2099129"/>
            <a:chExt cx="3479055" cy="761661"/>
          </a:xfrm>
        </p:grpSpPr>
        <p:sp>
          <p:nvSpPr>
            <p:cNvPr id="93" name="TextBox 92"/>
            <p:cNvSpPr txBox="1"/>
            <p:nvPr/>
          </p:nvSpPr>
          <p:spPr>
            <a:xfrm>
              <a:off x="5692655" y="2099129"/>
              <a:ext cx="1354986" cy="369332"/>
            </a:xfrm>
            <a:prstGeom prst="rect">
              <a:avLst/>
            </a:prstGeom>
            <a:noFill/>
          </p:spPr>
          <p:txBody>
            <a:bodyPr wrap="none" rtlCol="0">
              <a:spAutoFit/>
            </a:bodyPr>
            <a:lstStyle/>
            <a:p>
              <a:pPr algn="r"/>
              <a:r>
                <a:rPr lang="en-US" b="1"/>
                <a:t>SEO Diagram</a:t>
              </a:r>
              <a:endParaRPr lang="en-GB" b="1"/>
            </a:p>
          </p:txBody>
        </p:sp>
        <p:sp>
          <p:nvSpPr>
            <p:cNvPr id="94" name="Rectangle 93"/>
            <p:cNvSpPr/>
            <p:nvPr/>
          </p:nvSpPr>
          <p:spPr>
            <a:xfrm>
              <a:off x="5692654" y="2399125"/>
              <a:ext cx="3479055" cy="461665"/>
            </a:xfrm>
            <a:prstGeom prst="rect">
              <a:avLst/>
            </a:prstGeom>
          </p:spPr>
          <p:txBody>
            <a:bodyPr wrap="square">
              <a:spAutoFit/>
            </a:bodyPr>
            <a:lstStyle/>
            <a:p>
              <a:pPr algn="r"/>
              <a:endParaRPr lang="en-GB" sz="1200" dirty="0"/>
            </a:p>
            <a:p>
              <a:pPr algn="r"/>
              <a:r>
                <a:rPr lang="en-GB" sz="1200" dirty="0"/>
                <a:t>nibh, vel</a:t>
              </a:r>
              <a:endParaRPr lang="en-GB" sz="1200" dirty="0"/>
            </a:p>
          </p:txBody>
        </p:sp>
      </p:grpSp>
      <p:grpSp>
        <p:nvGrpSpPr>
          <p:cNvPr id="95" name="Group 94"/>
          <p:cNvGrpSpPr/>
          <p:nvPr/>
        </p:nvGrpSpPr>
        <p:grpSpPr>
          <a:xfrm>
            <a:off x="7949206" y="4602320"/>
            <a:ext cx="3479055" cy="946327"/>
            <a:chOff x="5692654" y="2099129"/>
            <a:chExt cx="3479055" cy="946327"/>
          </a:xfrm>
        </p:grpSpPr>
        <p:sp>
          <p:nvSpPr>
            <p:cNvPr id="96" name="TextBox 95"/>
            <p:cNvSpPr txBox="1"/>
            <p:nvPr/>
          </p:nvSpPr>
          <p:spPr>
            <a:xfrm>
              <a:off x="5692655" y="2099129"/>
              <a:ext cx="1354986" cy="369332"/>
            </a:xfrm>
            <a:prstGeom prst="rect">
              <a:avLst/>
            </a:prstGeom>
            <a:noFill/>
          </p:spPr>
          <p:txBody>
            <a:bodyPr wrap="none" rtlCol="0">
              <a:spAutoFit/>
            </a:bodyPr>
            <a:lstStyle/>
            <a:p>
              <a:r>
                <a:rPr lang="en-US" b="1"/>
                <a:t>SEO Diagram</a:t>
              </a:r>
              <a:endParaRPr lang="en-GB" b="1"/>
            </a:p>
          </p:txBody>
        </p:sp>
        <p:sp>
          <p:nvSpPr>
            <p:cNvPr id="97" name="Rectangle 96"/>
            <p:cNvSpPr/>
            <p:nvPr/>
          </p:nvSpPr>
          <p:spPr>
            <a:xfrm>
              <a:off x="5692654" y="2399125"/>
              <a:ext cx="3479055" cy="646331"/>
            </a:xfrm>
            <a:prstGeom prst="rect">
              <a:avLst/>
            </a:prstGeom>
          </p:spPr>
          <p:txBody>
            <a:bodyPr wrap="square">
              <a:spAutoFit/>
            </a:bodyPr>
            <a:lstStyle/>
            <a:p>
              <a:r>
                <a:rPr lang="en-GB" sz="1200"/>
                <a:t>Lorem ipsum dolor sit amet, consectetur adipiscing elit. Nulla pretium, lacus ac aliquet facilisis, diam metus ultricies nibh, vel</a:t>
              </a:r>
              <a:endParaRPr lang="en-GB" sz="1200"/>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37" name="图片 36"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609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right)">
                                      <p:cBhvr>
                                        <p:cTn id="29" dur="500"/>
                                        <p:tgtEl>
                                          <p:spTgt spid="71"/>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70" grpId="0" bldLvl="0" animBg="1"/>
      <p:bldP spid="7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4991" y="1562544"/>
            <a:ext cx="5868208" cy="3541925"/>
            <a:chOff x="684991" y="1562544"/>
            <a:chExt cx="5868208" cy="3541925"/>
          </a:xfrm>
        </p:grpSpPr>
        <p:grpSp>
          <p:nvGrpSpPr>
            <p:cNvPr id="9" name="Group 8"/>
            <p:cNvGrpSpPr/>
            <p:nvPr/>
          </p:nvGrpSpPr>
          <p:grpSpPr>
            <a:xfrm>
              <a:off x="1371598" y="1562545"/>
              <a:ext cx="5181601" cy="3397386"/>
              <a:chOff x="7024254" y="1898073"/>
              <a:chExt cx="3616036" cy="3616036"/>
            </a:xfrm>
          </p:grpSpPr>
          <p:cxnSp>
            <p:nvCxnSpPr>
              <p:cNvPr id="7" name="Straight Connector 6"/>
              <p:cNvCxnSpPr/>
              <p:nvPr/>
            </p:nvCxnSpPr>
            <p:spPr>
              <a:xfrm>
                <a:off x="7042295" y="1898073"/>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8832272" y="3678381"/>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90175" y="4765915"/>
              <a:ext cx="429926" cy="338554"/>
            </a:xfrm>
            <a:prstGeom prst="rect">
              <a:avLst/>
            </a:prstGeom>
            <a:noFill/>
          </p:spPr>
          <p:txBody>
            <a:bodyPr wrap="none" rtlCol="0">
              <a:spAutoFit/>
            </a:bodyPr>
            <a:lstStyle/>
            <a:p>
              <a:pPr algn="r"/>
              <a:r>
                <a:rPr lang="en-US" sz="1600" b="1">
                  <a:solidFill>
                    <a:schemeClr val="tx1">
                      <a:lumMod val="60000"/>
                      <a:lumOff val="40000"/>
                    </a:schemeClr>
                  </a:solidFill>
                </a:rPr>
                <a:t>0%</a:t>
              </a:r>
              <a:endParaRPr lang="en-GB" sz="1600" b="1">
                <a:solidFill>
                  <a:schemeClr val="tx1">
                    <a:lumMod val="60000"/>
                    <a:lumOff val="40000"/>
                  </a:schemeClr>
                </a:solidFill>
              </a:endParaRPr>
            </a:p>
          </p:txBody>
        </p:sp>
        <p:sp>
          <p:nvSpPr>
            <p:cNvPr id="11" name="TextBox 10"/>
            <p:cNvSpPr txBox="1"/>
            <p:nvPr/>
          </p:nvSpPr>
          <p:spPr>
            <a:xfrm>
              <a:off x="684991" y="1562544"/>
              <a:ext cx="635110" cy="338554"/>
            </a:xfrm>
            <a:prstGeom prst="rect">
              <a:avLst/>
            </a:prstGeom>
            <a:noFill/>
          </p:spPr>
          <p:txBody>
            <a:bodyPr wrap="none" rtlCol="0">
              <a:spAutoFit/>
            </a:bodyPr>
            <a:lstStyle/>
            <a:p>
              <a:pPr algn="r"/>
              <a:r>
                <a:rPr lang="en-US" sz="1600" b="1">
                  <a:solidFill>
                    <a:schemeClr val="tx1">
                      <a:lumMod val="60000"/>
                      <a:lumOff val="40000"/>
                    </a:schemeClr>
                  </a:solidFill>
                </a:rPr>
                <a:t>100%</a:t>
              </a:r>
              <a:endParaRPr lang="en-GB" sz="1600" b="1">
                <a:solidFill>
                  <a:schemeClr val="tx1">
                    <a:lumMod val="60000"/>
                    <a:lumOff val="40000"/>
                  </a:schemeClr>
                </a:solidFill>
              </a:endParaRPr>
            </a:p>
          </p:txBody>
        </p:sp>
        <p:sp>
          <p:nvSpPr>
            <p:cNvPr id="12" name="TextBox 11"/>
            <p:cNvSpPr txBox="1"/>
            <p:nvPr/>
          </p:nvSpPr>
          <p:spPr>
            <a:xfrm>
              <a:off x="787583" y="3176599"/>
              <a:ext cx="532518" cy="338554"/>
            </a:xfrm>
            <a:prstGeom prst="rect">
              <a:avLst/>
            </a:prstGeom>
            <a:noFill/>
          </p:spPr>
          <p:txBody>
            <a:bodyPr wrap="none" rtlCol="0">
              <a:spAutoFit/>
            </a:bodyPr>
            <a:lstStyle/>
            <a:p>
              <a:pPr algn="r"/>
              <a:r>
                <a:rPr lang="en-US" sz="1600" b="1">
                  <a:solidFill>
                    <a:schemeClr val="tx1">
                      <a:lumMod val="60000"/>
                      <a:lumOff val="40000"/>
                    </a:schemeClr>
                  </a:solidFill>
                </a:rPr>
                <a:t>50%</a:t>
              </a:r>
              <a:endParaRPr lang="en-GB" sz="1600" b="1">
                <a:solidFill>
                  <a:schemeClr val="tx1">
                    <a:lumMod val="60000"/>
                    <a:lumOff val="40000"/>
                  </a:schemeClr>
                </a:solidFill>
              </a:endParaRPr>
            </a:p>
          </p:txBody>
        </p:sp>
        <p:sp>
          <p:nvSpPr>
            <p:cNvPr id="13" name="TextBox 12"/>
            <p:cNvSpPr txBox="1"/>
            <p:nvPr/>
          </p:nvSpPr>
          <p:spPr>
            <a:xfrm>
              <a:off x="787583" y="2367042"/>
              <a:ext cx="532518" cy="338554"/>
            </a:xfrm>
            <a:prstGeom prst="rect">
              <a:avLst/>
            </a:prstGeom>
            <a:noFill/>
          </p:spPr>
          <p:txBody>
            <a:bodyPr wrap="none" rtlCol="0">
              <a:spAutoFit/>
            </a:bodyPr>
            <a:lstStyle/>
            <a:p>
              <a:pPr algn="r"/>
              <a:r>
                <a:rPr lang="en-US" sz="1600" b="1">
                  <a:solidFill>
                    <a:schemeClr val="tx1">
                      <a:lumMod val="60000"/>
                      <a:lumOff val="40000"/>
                    </a:schemeClr>
                  </a:solidFill>
                </a:rPr>
                <a:t>75%</a:t>
              </a:r>
              <a:endParaRPr lang="en-GB" sz="1600" b="1">
                <a:solidFill>
                  <a:schemeClr val="tx1">
                    <a:lumMod val="60000"/>
                    <a:lumOff val="40000"/>
                  </a:schemeClr>
                </a:solidFill>
              </a:endParaRPr>
            </a:p>
          </p:txBody>
        </p:sp>
        <p:sp>
          <p:nvSpPr>
            <p:cNvPr id="14" name="TextBox 13"/>
            <p:cNvSpPr txBox="1"/>
            <p:nvPr/>
          </p:nvSpPr>
          <p:spPr>
            <a:xfrm>
              <a:off x="787583" y="3986156"/>
              <a:ext cx="532518" cy="338554"/>
            </a:xfrm>
            <a:prstGeom prst="rect">
              <a:avLst/>
            </a:prstGeom>
            <a:noFill/>
          </p:spPr>
          <p:txBody>
            <a:bodyPr wrap="none" rtlCol="0">
              <a:spAutoFit/>
            </a:bodyPr>
            <a:lstStyle/>
            <a:p>
              <a:pPr algn="r"/>
              <a:r>
                <a:rPr lang="en-US" sz="1600" b="1">
                  <a:solidFill>
                    <a:schemeClr val="tx1">
                      <a:lumMod val="60000"/>
                      <a:lumOff val="40000"/>
                    </a:schemeClr>
                  </a:solidFill>
                </a:rPr>
                <a:t>25%</a:t>
              </a:r>
              <a:endParaRPr lang="en-GB" sz="1600" b="1">
                <a:solidFill>
                  <a:schemeClr val="tx1">
                    <a:lumMod val="60000"/>
                    <a:lumOff val="40000"/>
                  </a:schemeClr>
                </a:solidFill>
              </a:endParaRPr>
            </a:p>
          </p:txBody>
        </p:sp>
      </p:grpSp>
      <p:sp>
        <p:nvSpPr>
          <p:cNvPr id="15" name="Rectangle 14"/>
          <p:cNvSpPr/>
          <p:nvPr/>
        </p:nvSpPr>
        <p:spPr>
          <a:xfrm>
            <a:off x="1870364"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341418" y="2367042"/>
            <a:ext cx="471054" cy="253351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812472" y="2705596"/>
            <a:ext cx="471054" cy="2194960"/>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283526" y="3075713"/>
            <a:ext cx="471054" cy="1824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211784" y="2230585"/>
            <a:ext cx="471054" cy="2669971"/>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682838" y="2826330"/>
            <a:ext cx="471054" cy="207422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153892"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624946" y="2535385"/>
            <a:ext cx="471054" cy="236517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2168609" y="5026734"/>
            <a:ext cx="1287725" cy="369332"/>
          </a:xfrm>
          <a:prstGeom prst="rect">
            <a:avLst/>
          </a:prstGeom>
          <a:noFill/>
        </p:spPr>
        <p:txBody>
          <a:bodyPr wrap="none" rtlCol="0">
            <a:spAutoFit/>
          </a:bodyPr>
          <a:lstStyle/>
          <a:p>
            <a:pPr algn="ctr"/>
            <a:r>
              <a:rPr lang="en-US" b="1"/>
              <a:t>Sale By Year</a:t>
            </a:r>
            <a:endParaRPr lang="en-GB" b="1"/>
          </a:p>
        </p:txBody>
      </p:sp>
      <p:sp>
        <p:nvSpPr>
          <p:cNvPr id="28" name="TextBox 27"/>
          <p:cNvSpPr txBox="1"/>
          <p:nvPr/>
        </p:nvSpPr>
        <p:spPr>
          <a:xfrm>
            <a:off x="4510029" y="5026734"/>
            <a:ext cx="1287725" cy="369332"/>
          </a:xfrm>
          <a:prstGeom prst="rect">
            <a:avLst/>
          </a:prstGeom>
          <a:noFill/>
        </p:spPr>
        <p:txBody>
          <a:bodyPr wrap="none" rtlCol="0">
            <a:spAutoFit/>
          </a:bodyPr>
          <a:lstStyle/>
          <a:p>
            <a:pPr algn="ctr"/>
            <a:r>
              <a:rPr lang="en-US" b="1"/>
              <a:t>Sale By Year</a:t>
            </a:r>
            <a:endParaRPr lang="en-GB" b="1"/>
          </a:p>
        </p:txBody>
      </p:sp>
      <p:sp>
        <p:nvSpPr>
          <p:cNvPr id="30" name="Rectangle 29"/>
          <p:cNvSpPr/>
          <p:nvPr/>
        </p:nvSpPr>
        <p:spPr>
          <a:xfrm>
            <a:off x="684991"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480817"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276643"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072469"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p:cNvGrpSpPr/>
          <p:nvPr/>
        </p:nvGrpSpPr>
        <p:grpSpPr>
          <a:xfrm>
            <a:off x="1599391" y="5792940"/>
            <a:ext cx="1634838" cy="783363"/>
            <a:chOff x="1599391" y="5777848"/>
            <a:chExt cx="1634838" cy="783363"/>
          </a:xfrm>
        </p:grpSpPr>
        <p:sp>
          <p:nvSpPr>
            <p:cNvPr id="41" name="TextBox 40"/>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2" name="Rectangle 41"/>
            <p:cNvSpPr/>
            <p:nvPr/>
          </p:nvSpPr>
          <p:spPr>
            <a:xfrm>
              <a:off x="1599391" y="6099546"/>
              <a:ext cx="1634838" cy="461665"/>
            </a:xfrm>
            <a:prstGeom prst="rect">
              <a:avLst/>
            </a:prstGeom>
          </p:spPr>
          <p:txBody>
            <a:bodyPr wrap="square">
              <a:spAutoFit/>
            </a:bodyPr>
            <a:lstStyle/>
            <a:p>
              <a:r>
                <a:rPr lang="en-GB" sz="1200"/>
                <a:t>Lorem ipsum dolor sit consectetur adipiscing</a:t>
              </a:r>
              <a:endParaRPr lang="en-GB" sz="1200"/>
            </a:p>
          </p:txBody>
        </p:sp>
      </p:grpSp>
      <p:grpSp>
        <p:nvGrpSpPr>
          <p:cNvPr id="43" name="Group 42"/>
          <p:cNvGrpSpPr/>
          <p:nvPr/>
        </p:nvGrpSpPr>
        <p:grpSpPr>
          <a:xfrm>
            <a:off x="4391890" y="5792940"/>
            <a:ext cx="1634838" cy="783363"/>
            <a:chOff x="1599391" y="5777848"/>
            <a:chExt cx="1634838" cy="783363"/>
          </a:xfrm>
        </p:grpSpPr>
        <p:sp>
          <p:nvSpPr>
            <p:cNvPr id="44" name="TextBox 43"/>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5" name="Rectangle 44"/>
            <p:cNvSpPr/>
            <p:nvPr/>
          </p:nvSpPr>
          <p:spPr>
            <a:xfrm>
              <a:off x="1599391" y="6099546"/>
              <a:ext cx="1634838" cy="461665"/>
            </a:xfrm>
            <a:prstGeom prst="rect">
              <a:avLst/>
            </a:prstGeom>
          </p:spPr>
          <p:txBody>
            <a:bodyPr wrap="square">
              <a:spAutoFit/>
            </a:bodyPr>
            <a:lstStyle/>
            <a:p>
              <a:r>
                <a:rPr lang="en-GB" sz="1200"/>
                <a:t>Lorem ipsum dolor sit consectetur adipiscing</a:t>
              </a:r>
              <a:endParaRPr lang="en-GB" sz="1200"/>
            </a:p>
          </p:txBody>
        </p:sp>
      </p:grpSp>
      <p:grpSp>
        <p:nvGrpSpPr>
          <p:cNvPr id="46" name="Group 45"/>
          <p:cNvGrpSpPr/>
          <p:nvPr/>
        </p:nvGrpSpPr>
        <p:grpSpPr>
          <a:xfrm>
            <a:off x="7191043" y="5792940"/>
            <a:ext cx="1634838" cy="783363"/>
            <a:chOff x="1599391" y="5777848"/>
            <a:chExt cx="1634838" cy="783363"/>
          </a:xfrm>
        </p:grpSpPr>
        <p:sp>
          <p:nvSpPr>
            <p:cNvPr id="47" name="TextBox 46"/>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8" name="Rectangle 47"/>
            <p:cNvSpPr/>
            <p:nvPr/>
          </p:nvSpPr>
          <p:spPr>
            <a:xfrm>
              <a:off x="1599391" y="6099546"/>
              <a:ext cx="1634838" cy="461665"/>
            </a:xfrm>
            <a:prstGeom prst="rect">
              <a:avLst/>
            </a:prstGeom>
          </p:spPr>
          <p:txBody>
            <a:bodyPr wrap="square">
              <a:spAutoFit/>
            </a:bodyPr>
            <a:lstStyle/>
            <a:p>
              <a:r>
                <a:rPr lang="en-GB" sz="1200"/>
                <a:t>Lorem ipsum dolor sit consectetur adipiscing</a:t>
              </a:r>
              <a:endParaRPr lang="en-GB" sz="1200"/>
            </a:p>
          </p:txBody>
        </p:sp>
      </p:grpSp>
      <p:grpSp>
        <p:nvGrpSpPr>
          <p:cNvPr id="49" name="Group 48"/>
          <p:cNvGrpSpPr/>
          <p:nvPr/>
        </p:nvGrpSpPr>
        <p:grpSpPr>
          <a:xfrm>
            <a:off x="9986869" y="5792940"/>
            <a:ext cx="1634838" cy="783363"/>
            <a:chOff x="1599391" y="5777848"/>
            <a:chExt cx="1634838" cy="783363"/>
          </a:xfrm>
        </p:grpSpPr>
        <p:sp>
          <p:nvSpPr>
            <p:cNvPr id="50" name="TextBox 49"/>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51" name="Rectangle 50"/>
            <p:cNvSpPr/>
            <p:nvPr/>
          </p:nvSpPr>
          <p:spPr>
            <a:xfrm>
              <a:off x="1599391" y="6099546"/>
              <a:ext cx="1634838" cy="461665"/>
            </a:xfrm>
            <a:prstGeom prst="rect">
              <a:avLst/>
            </a:prstGeom>
          </p:spPr>
          <p:txBody>
            <a:bodyPr wrap="square">
              <a:spAutoFit/>
            </a:bodyPr>
            <a:lstStyle/>
            <a:p>
              <a:r>
                <a:rPr lang="en-GB" sz="1200"/>
                <a:t>Lorem ipsum dolor sit consectetur adipiscing</a:t>
              </a:r>
              <a:endParaRPr lang="en-GB" sz="1200"/>
            </a:p>
          </p:txBody>
        </p:sp>
      </p:grpSp>
      <p:sp>
        <p:nvSpPr>
          <p:cNvPr id="52" name="TextBox 51"/>
          <p:cNvSpPr txBox="1"/>
          <p:nvPr/>
        </p:nvSpPr>
        <p:spPr>
          <a:xfrm>
            <a:off x="7032568" y="1936733"/>
            <a:ext cx="1404102" cy="369332"/>
          </a:xfrm>
          <a:prstGeom prst="rect">
            <a:avLst/>
          </a:prstGeom>
          <a:noFill/>
        </p:spPr>
        <p:txBody>
          <a:bodyPr wrap="none" rtlCol="0">
            <a:spAutoFit/>
          </a:bodyPr>
          <a:lstStyle/>
          <a:p>
            <a:r>
              <a:rPr lang="en-US" b="1"/>
              <a:t>Data Analysis</a:t>
            </a:r>
            <a:endParaRPr lang="en-GB" b="1"/>
          </a:p>
        </p:txBody>
      </p:sp>
      <p:sp>
        <p:nvSpPr>
          <p:cNvPr id="53" name="Rectangle 52"/>
          <p:cNvSpPr/>
          <p:nvPr/>
        </p:nvSpPr>
        <p:spPr>
          <a:xfrm>
            <a:off x="7038108" y="2290097"/>
            <a:ext cx="4476669"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Nullam porttitor consectetur nunc in tempor. </a:t>
            </a:r>
            <a:endParaRPr lang="en-GB" sz="1200"/>
          </a:p>
        </p:txBody>
      </p:sp>
      <p:grpSp>
        <p:nvGrpSpPr>
          <p:cNvPr id="5" name="Group 4"/>
          <p:cNvGrpSpPr/>
          <p:nvPr/>
        </p:nvGrpSpPr>
        <p:grpSpPr>
          <a:xfrm>
            <a:off x="7032568" y="3292859"/>
            <a:ext cx="4383735" cy="1229981"/>
            <a:chOff x="7032568" y="3292859"/>
            <a:chExt cx="4383735" cy="1229981"/>
          </a:xfrm>
        </p:grpSpPr>
        <p:sp>
          <p:nvSpPr>
            <p:cNvPr id="54" name="Rectangle 53"/>
            <p:cNvSpPr/>
            <p:nvPr/>
          </p:nvSpPr>
          <p:spPr>
            <a:xfrm>
              <a:off x="7032568" y="3292859"/>
              <a:ext cx="4383735" cy="122998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288334" y="3423155"/>
              <a:ext cx="3585991" cy="1015663"/>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Cras vitae venenatis sem at pretium arcu. </a:t>
              </a:r>
              <a:endParaRPr lang="en-GB" sz="1200">
                <a:solidFill>
                  <a:schemeClr val="bg1"/>
                </a:solidFill>
              </a:endParaRP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37" name="图片 36"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1124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30" grpId="0" bldLvl="0" animBg="1"/>
      <p:bldP spid="34" grpId="0" bldLvl="0" animBg="1"/>
      <p:bldP spid="38" grpId="0" bldLvl="0" animBg="1"/>
      <p:bldP spid="39" grpId="0" bldLvl="0" animBg="1"/>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1" cstate="print"/>
          <a:stretch>
            <a:fillRect/>
          </a:stretch>
        </p:blipFill>
        <p:spPr>
          <a:xfrm>
            <a:off x="1534160" y="2777490"/>
            <a:ext cx="2948305" cy="2990850"/>
          </a:xfrm>
          <a:prstGeom prst="rect">
            <a:avLst/>
          </a:prstGeom>
        </p:spPr>
      </p:pic>
      <p:pic>
        <p:nvPicPr>
          <p:cNvPr id="6" name="图片 5" descr="83162e21b1591c259cf04fe93fa16326"/>
          <p:cNvPicPr>
            <a:picLocks noChangeAspect="1"/>
          </p:cNvPicPr>
          <p:nvPr/>
        </p:nvPicPr>
        <p:blipFill>
          <a:blip r:embed="rId2"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02</a:t>
            </a:r>
            <a:endParaRPr lang="en-US" sz="7200">
              <a:solidFill>
                <a:schemeClr val="bg1"/>
              </a:solidFill>
              <a:latin typeface="华文中宋" panose="02010600040101010101" charset="-122"/>
              <a:ea typeface="华文中宋" panose="02010600040101010101" charset="-122"/>
            </a:endParaRP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endParaRPr lang="en-US" sz="2800" b="1">
              <a:solidFill>
                <a:schemeClr val="bg1"/>
              </a:solidFill>
            </a:endParaRP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endParaRPr lang="zh-CN" altLang="en-US" sz="1200" dirty="0">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transition advTm="8393">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12729" y="1458758"/>
            <a:ext cx="3510756" cy="5187394"/>
            <a:chOff x="1912729" y="1458758"/>
            <a:chExt cx="3510756" cy="5187394"/>
          </a:xfrm>
        </p:grpSpPr>
        <p:grpSp>
          <p:nvGrpSpPr>
            <p:cNvPr id="5" name="Group 4"/>
            <p:cNvGrpSpPr/>
            <p:nvPr/>
          </p:nvGrpSpPr>
          <p:grpSpPr>
            <a:xfrm>
              <a:off x="1972257" y="1458758"/>
              <a:ext cx="292231" cy="5187394"/>
              <a:chOff x="1374773" y="1213680"/>
              <a:chExt cx="27444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5"/>
              <p:cNvSpPr/>
              <p:nvPr/>
            </p:nvSpPr>
            <p:spPr>
              <a:xfrm>
                <a:off x="1375370"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Pentagon 9"/>
            <p:cNvSpPr/>
            <p:nvPr/>
          </p:nvSpPr>
          <p:spPr>
            <a:xfrm>
              <a:off x="1912729" y="2359899"/>
              <a:ext cx="3510756" cy="607219"/>
            </a:xfrm>
            <a:prstGeom prst="homePlate">
              <a:avLst>
                <a:gd name="adj" fmla="val 36274"/>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Pentagon 10"/>
            <p:cNvSpPr/>
            <p:nvPr/>
          </p:nvSpPr>
          <p:spPr>
            <a:xfrm>
              <a:off x="1912729" y="3262198"/>
              <a:ext cx="3510756" cy="607219"/>
            </a:xfrm>
            <a:prstGeom prst="homePlate">
              <a:avLst>
                <a:gd name="adj" fmla="val 36274"/>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entagon 11"/>
            <p:cNvSpPr/>
            <p:nvPr/>
          </p:nvSpPr>
          <p:spPr>
            <a:xfrm>
              <a:off x="1912729" y="4164497"/>
              <a:ext cx="3510756" cy="607219"/>
            </a:xfrm>
            <a:prstGeom prst="homePlate">
              <a:avLst>
                <a:gd name="adj" fmla="val 36274"/>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3" name="Pentagon 12"/>
            <p:cNvSpPr/>
            <p:nvPr/>
          </p:nvSpPr>
          <p:spPr>
            <a:xfrm>
              <a:off x="1912729" y="5066795"/>
              <a:ext cx="3510756" cy="607219"/>
            </a:xfrm>
            <a:prstGeom prst="homePlate">
              <a:avLst>
                <a:gd name="adj" fmla="val 36274"/>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p:cNvSpPr/>
            <p:nvPr/>
          </p:nvSpPr>
          <p:spPr>
            <a:xfrm>
              <a:off x="2679705" y="2432172"/>
              <a:ext cx="2330568" cy="461665"/>
            </a:xfrm>
            <a:prstGeom prst="rect">
              <a:avLst/>
            </a:prstGeom>
          </p:spPr>
          <p:txBody>
            <a:bodyPr wrap="square">
              <a:spAutoFit/>
            </a:bodyPr>
            <a:lstStyle/>
            <a:p>
              <a:r>
                <a:rPr lang="en-GB" sz="1200">
                  <a:solidFill>
                    <a:schemeClr val="bg2"/>
                  </a:solidFill>
                </a:rPr>
                <a:t>Lorem ipsum dolor sit amet,</a:t>
              </a:r>
              <a:endParaRPr lang="en-GB" sz="1200">
                <a:solidFill>
                  <a:schemeClr val="bg2"/>
                </a:solidFill>
              </a:endParaRPr>
            </a:p>
            <a:p>
              <a:r>
                <a:rPr lang="en-GB" sz="1200">
                  <a:solidFill>
                    <a:schemeClr val="bg2"/>
                  </a:solidFill>
                </a:rPr>
                <a:t>adipiscing elit. Integer dolor quam</a:t>
              </a:r>
              <a:endParaRPr lang="en-GB" sz="1200">
                <a:solidFill>
                  <a:schemeClr val="bg2"/>
                </a:solidFill>
              </a:endParaRPr>
            </a:p>
          </p:txBody>
        </p:sp>
        <p:sp>
          <p:nvSpPr>
            <p:cNvPr id="35" name="TextBox 38"/>
            <p:cNvSpPr txBox="1"/>
            <p:nvPr/>
          </p:nvSpPr>
          <p:spPr>
            <a:xfrm>
              <a:off x="1972257" y="2401395"/>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rPr>
                <a:t>1</a:t>
              </a:r>
              <a:endParaRPr lang="en-US" sz="2800" b="1">
                <a:solidFill>
                  <a:schemeClr val="bg1"/>
                </a:solidFill>
              </a:endParaRPr>
            </a:p>
          </p:txBody>
        </p:sp>
        <p:sp>
          <p:nvSpPr>
            <p:cNvPr id="36" name="TextBox 191"/>
            <p:cNvSpPr txBox="1"/>
            <p:nvPr/>
          </p:nvSpPr>
          <p:spPr>
            <a:xfrm>
              <a:off x="1972257" y="3303861"/>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385424"/>
                  </a:solidFill>
                </a:rPr>
                <a:t>2</a:t>
              </a:r>
              <a:endParaRPr lang="en-US" sz="2800" b="1">
                <a:solidFill>
                  <a:srgbClr val="385424"/>
                </a:solidFill>
              </a:endParaRPr>
            </a:p>
          </p:txBody>
        </p:sp>
        <p:sp>
          <p:nvSpPr>
            <p:cNvPr id="37" name="TextBox 192"/>
            <p:cNvSpPr txBox="1"/>
            <p:nvPr/>
          </p:nvSpPr>
          <p:spPr>
            <a:xfrm>
              <a:off x="1972257" y="4206327"/>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rPr>
                <a:t>3</a:t>
              </a:r>
              <a:endParaRPr lang="en-US" sz="2800" b="1">
                <a:solidFill>
                  <a:schemeClr val="bg1"/>
                </a:solidFill>
              </a:endParaRPr>
            </a:p>
          </p:txBody>
        </p:sp>
        <p:sp>
          <p:nvSpPr>
            <p:cNvPr id="38" name="TextBox 193"/>
            <p:cNvSpPr txBox="1"/>
            <p:nvPr/>
          </p:nvSpPr>
          <p:spPr>
            <a:xfrm>
              <a:off x="1972257" y="51087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385424"/>
                  </a:solidFill>
                </a:rPr>
                <a:t>4</a:t>
              </a:r>
              <a:endParaRPr lang="en-US" sz="2800" b="1">
                <a:solidFill>
                  <a:srgbClr val="385424"/>
                </a:solidFill>
              </a:endParaRPr>
            </a:p>
          </p:txBody>
        </p:sp>
        <p:sp>
          <p:nvSpPr>
            <p:cNvPr id="39" name="Rectangle 38"/>
            <p:cNvSpPr/>
            <p:nvPr/>
          </p:nvSpPr>
          <p:spPr>
            <a:xfrm>
              <a:off x="2679705" y="3334638"/>
              <a:ext cx="2330568" cy="461665"/>
            </a:xfrm>
            <a:prstGeom prst="rect">
              <a:avLst/>
            </a:prstGeom>
          </p:spPr>
          <p:txBody>
            <a:bodyPr wrap="square">
              <a:spAutoFit/>
            </a:bodyPr>
            <a:lstStyle/>
            <a:p>
              <a:r>
                <a:rPr lang="en-GB" sz="1200">
                  <a:solidFill>
                    <a:srgbClr val="385424"/>
                  </a:solidFill>
                </a:rPr>
                <a:t>Lorem ipsum dolor sit amet,</a:t>
              </a:r>
              <a:endParaRPr lang="en-GB" sz="1200">
                <a:solidFill>
                  <a:srgbClr val="385424"/>
                </a:solidFill>
              </a:endParaRPr>
            </a:p>
            <a:p>
              <a:r>
                <a:rPr lang="en-GB" sz="1200">
                  <a:solidFill>
                    <a:srgbClr val="385424"/>
                  </a:solidFill>
                </a:rPr>
                <a:t>adipiscing elit. Integer dolor quam</a:t>
              </a:r>
              <a:endParaRPr lang="en-GB" sz="1200">
                <a:solidFill>
                  <a:srgbClr val="385424"/>
                </a:solidFill>
              </a:endParaRPr>
            </a:p>
          </p:txBody>
        </p:sp>
        <p:sp>
          <p:nvSpPr>
            <p:cNvPr id="40" name="Rectangle 39"/>
            <p:cNvSpPr/>
            <p:nvPr/>
          </p:nvSpPr>
          <p:spPr>
            <a:xfrm>
              <a:off x="2679705" y="4237104"/>
              <a:ext cx="2330568" cy="461665"/>
            </a:xfrm>
            <a:prstGeom prst="rect">
              <a:avLst/>
            </a:prstGeom>
          </p:spPr>
          <p:txBody>
            <a:bodyPr wrap="square">
              <a:spAutoFit/>
            </a:bodyPr>
            <a:lstStyle/>
            <a:p>
              <a:r>
                <a:rPr lang="en-GB" sz="1200">
                  <a:solidFill>
                    <a:schemeClr val="bg2"/>
                  </a:solidFill>
                </a:rPr>
                <a:t>Lorem ipsum dolor sit amet,</a:t>
              </a:r>
              <a:endParaRPr lang="en-GB" sz="1200">
                <a:solidFill>
                  <a:schemeClr val="bg2"/>
                </a:solidFill>
              </a:endParaRPr>
            </a:p>
            <a:p>
              <a:r>
                <a:rPr lang="en-GB" sz="1200">
                  <a:solidFill>
                    <a:schemeClr val="bg2"/>
                  </a:solidFill>
                </a:rPr>
                <a:t>adipiscing elit. Integer dolor quam</a:t>
              </a:r>
              <a:endParaRPr lang="en-GB" sz="1200">
                <a:solidFill>
                  <a:schemeClr val="bg2"/>
                </a:solidFill>
              </a:endParaRPr>
            </a:p>
          </p:txBody>
        </p:sp>
        <p:sp>
          <p:nvSpPr>
            <p:cNvPr id="41" name="Rectangle 40"/>
            <p:cNvSpPr/>
            <p:nvPr/>
          </p:nvSpPr>
          <p:spPr>
            <a:xfrm>
              <a:off x="2679705" y="5137185"/>
              <a:ext cx="2330568" cy="461665"/>
            </a:xfrm>
            <a:prstGeom prst="rect">
              <a:avLst/>
            </a:prstGeom>
          </p:spPr>
          <p:txBody>
            <a:bodyPr wrap="square">
              <a:spAutoFit/>
            </a:bodyPr>
            <a:lstStyle/>
            <a:p>
              <a:r>
                <a:rPr lang="en-GB" sz="1200">
                  <a:solidFill>
                    <a:srgbClr val="385424"/>
                  </a:solidFill>
                </a:rPr>
                <a:t>Lorem ipsum dolor sit amet,</a:t>
              </a:r>
              <a:endParaRPr lang="en-GB" sz="1200">
                <a:solidFill>
                  <a:srgbClr val="385424"/>
                </a:solidFill>
              </a:endParaRPr>
            </a:p>
            <a:p>
              <a:r>
                <a:rPr lang="en-GB" sz="1200">
                  <a:solidFill>
                    <a:srgbClr val="385424"/>
                  </a:solidFill>
                </a:rPr>
                <a:t>adipiscing elit. Integer dolor quam</a:t>
              </a:r>
              <a:endParaRPr lang="en-GB" sz="1200">
                <a:solidFill>
                  <a:srgbClr val="385424"/>
                </a:solidFill>
              </a:endParaRPr>
            </a:p>
          </p:txBody>
        </p:sp>
      </p:grpSp>
      <p:sp>
        <p:nvSpPr>
          <p:cNvPr id="42" name="TextBox 41"/>
          <p:cNvSpPr txBox="1"/>
          <p:nvPr/>
        </p:nvSpPr>
        <p:spPr>
          <a:xfrm>
            <a:off x="6550547" y="1726179"/>
            <a:ext cx="1507144" cy="1015663"/>
          </a:xfrm>
          <a:prstGeom prst="rect">
            <a:avLst/>
          </a:prstGeom>
          <a:noFill/>
        </p:spPr>
        <p:txBody>
          <a:bodyPr wrap="none" rtlCol="0">
            <a:spAutoFit/>
          </a:bodyPr>
          <a:lstStyle/>
          <a:p>
            <a:r>
              <a:rPr lang="en-US" sz="6000">
                <a:solidFill>
                  <a:srgbClr val="385424"/>
                </a:solidFill>
              </a:rPr>
              <a:t>85%</a:t>
            </a:r>
            <a:endParaRPr lang="en-US" sz="6000">
              <a:solidFill>
                <a:srgbClr val="385424"/>
              </a:solidFill>
            </a:endParaRPr>
          </a:p>
        </p:txBody>
      </p:sp>
      <p:sp>
        <p:nvSpPr>
          <p:cNvPr id="43" name="TextBox 42"/>
          <p:cNvSpPr txBox="1"/>
          <p:nvPr/>
        </p:nvSpPr>
        <p:spPr>
          <a:xfrm>
            <a:off x="7984155" y="2114132"/>
            <a:ext cx="2070118" cy="461665"/>
          </a:xfrm>
          <a:prstGeom prst="rect">
            <a:avLst/>
          </a:prstGeom>
          <a:noFill/>
        </p:spPr>
        <p:txBody>
          <a:bodyPr wrap="none" rtlCol="0">
            <a:spAutoFit/>
          </a:bodyPr>
          <a:lstStyle/>
          <a:p>
            <a:r>
              <a:rPr lang="en-US" sz="2400" b="1"/>
              <a:t>DATA DIAGRAM</a:t>
            </a:r>
            <a:endParaRPr lang="en-GB" sz="2400" b="1"/>
          </a:p>
        </p:txBody>
      </p:sp>
      <p:sp>
        <p:nvSpPr>
          <p:cNvPr id="44" name="Rectangle 43"/>
          <p:cNvSpPr/>
          <p:nvPr/>
        </p:nvSpPr>
        <p:spPr>
          <a:xfrm>
            <a:off x="6550547" y="2604098"/>
            <a:ext cx="4151208"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endParaRPr lang="en-GB" sz="1200"/>
          </a:p>
        </p:txBody>
      </p:sp>
      <p:sp>
        <p:nvSpPr>
          <p:cNvPr id="45" name="Donut 44"/>
          <p:cNvSpPr/>
          <p:nvPr/>
        </p:nvSpPr>
        <p:spPr>
          <a:xfrm>
            <a:off x="6634038" y="3502335"/>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6" name="Freeform 45"/>
          <p:cNvSpPr>
            <a:spLocks noEditPoints="1"/>
          </p:cNvSpPr>
          <p:nvPr/>
        </p:nvSpPr>
        <p:spPr bwMode="auto">
          <a:xfrm>
            <a:off x="6829148" y="3689558"/>
            <a:ext cx="296782" cy="312554"/>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7" name="Freeform 46"/>
          <p:cNvSpPr>
            <a:spLocks noEditPoints="1"/>
          </p:cNvSpPr>
          <p:nvPr/>
        </p:nvSpPr>
        <p:spPr bwMode="auto">
          <a:xfrm>
            <a:off x="6802263" y="5135778"/>
            <a:ext cx="336926" cy="27240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8" name="Freeform 47"/>
          <p:cNvSpPr>
            <a:spLocks noEditPoints="1"/>
          </p:cNvSpPr>
          <p:nvPr/>
        </p:nvSpPr>
        <p:spPr bwMode="auto">
          <a:xfrm>
            <a:off x="9400052" y="5133388"/>
            <a:ext cx="225096" cy="32975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9" name="Freeform 48"/>
          <p:cNvSpPr>
            <a:spLocks noEditPoints="1"/>
          </p:cNvSpPr>
          <p:nvPr/>
        </p:nvSpPr>
        <p:spPr bwMode="auto">
          <a:xfrm>
            <a:off x="9390444" y="3701746"/>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50" name="Donut 49"/>
          <p:cNvSpPr/>
          <p:nvPr/>
        </p:nvSpPr>
        <p:spPr>
          <a:xfrm>
            <a:off x="9169100" y="4940869"/>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1" name="Donut 50"/>
          <p:cNvSpPr/>
          <p:nvPr/>
        </p:nvSpPr>
        <p:spPr>
          <a:xfrm>
            <a:off x="6628899" y="4941013"/>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2" name="Donut 51"/>
          <p:cNvSpPr/>
          <p:nvPr/>
        </p:nvSpPr>
        <p:spPr>
          <a:xfrm>
            <a:off x="9163689" y="3502335"/>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3" name="TextBox 52"/>
          <p:cNvSpPr txBox="1"/>
          <p:nvPr/>
        </p:nvSpPr>
        <p:spPr>
          <a:xfrm>
            <a:off x="7310542" y="3794399"/>
            <a:ext cx="615874" cy="338554"/>
          </a:xfrm>
          <a:prstGeom prst="rect">
            <a:avLst/>
          </a:prstGeom>
          <a:noFill/>
        </p:spPr>
        <p:txBody>
          <a:bodyPr wrap="none" rtlCol="0">
            <a:spAutoFit/>
          </a:bodyPr>
          <a:lstStyle/>
          <a:p>
            <a:r>
              <a:rPr lang="en-US" sz="1600" b="1"/>
              <a:t>Clock</a:t>
            </a:r>
            <a:endParaRPr lang="en-GB" sz="1600" b="1"/>
          </a:p>
        </p:txBody>
      </p:sp>
      <p:sp>
        <p:nvSpPr>
          <p:cNvPr id="54" name="TextBox 53"/>
          <p:cNvSpPr txBox="1"/>
          <p:nvPr/>
        </p:nvSpPr>
        <p:spPr>
          <a:xfrm>
            <a:off x="7315440" y="3539107"/>
            <a:ext cx="575799" cy="369332"/>
          </a:xfrm>
          <a:prstGeom prst="rect">
            <a:avLst/>
          </a:prstGeom>
          <a:noFill/>
        </p:spPr>
        <p:txBody>
          <a:bodyPr wrap="none" rtlCol="0">
            <a:spAutoFit/>
          </a:bodyPr>
          <a:lstStyle/>
          <a:p>
            <a:r>
              <a:rPr lang="en-US" b="1">
                <a:solidFill>
                  <a:srgbClr val="385424"/>
                </a:solidFill>
              </a:rPr>
              <a:t>80%</a:t>
            </a:r>
            <a:endParaRPr lang="en-US" b="1">
              <a:solidFill>
                <a:srgbClr val="385424"/>
              </a:solidFill>
            </a:endParaRPr>
          </a:p>
        </p:txBody>
      </p:sp>
      <p:sp>
        <p:nvSpPr>
          <p:cNvPr id="55" name="TextBox 54"/>
          <p:cNvSpPr txBox="1"/>
          <p:nvPr/>
        </p:nvSpPr>
        <p:spPr>
          <a:xfrm>
            <a:off x="9863599" y="3794399"/>
            <a:ext cx="661078" cy="338554"/>
          </a:xfrm>
          <a:prstGeom prst="rect">
            <a:avLst/>
          </a:prstGeom>
          <a:noFill/>
        </p:spPr>
        <p:txBody>
          <a:bodyPr wrap="none" rtlCol="0">
            <a:spAutoFit/>
          </a:bodyPr>
          <a:lstStyle/>
          <a:p>
            <a:r>
              <a:rPr lang="en-US" sz="1600" b="1"/>
              <a:t>Pencil</a:t>
            </a:r>
            <a:endParaRPr lang="en-GB" sz="1600" b="1"/>
          </a:p>
        </p:txBody>
      </p:sp>
      <p:sp>
        <p:nvSpPr>
          <p:cNvPr id="56" name="TextBox 55"/>
          <p:cNvSpPr txBox="1"/>
          <p:nvPr/>
        </p:nvSpPr>
        <p:spPr>
          <a:xfrm>
            <a:off x="9855852" y="3539107"/>
            <a:ext cx="575799" cy="369332"/>
          </a:xfrm>
          <a:prstGeom prst="rect">
            <a:avLst/>
          </a:prstGeom>
          <a:noFill/>
        </p:spPr>
        <p:txBody>
          <a:bodyPr wrap="none" rtlCol="0">
            <a:spAutoFit/>
          </a:bodyPr>
          <a:lstStyle/>
          <a:p>
            <a:r>
              <a:rPr lang="en-US" b="1">
                <a:solidFill>
                  <a:srgbClr val="385424"/>
                </a:solidFill>
              </a:rPr>
              <a:t>60%</a:t>
            </a:r>
            <a:endParaRPr lang="en-US" b="1">
              <a:solidFill>
                <a:srgbClr val="385424"/>
              </a:solidFill>
            </a:endParaRPr>
          </a:p>
        </p:txBody>
      </p:sp>
      <p:sp>
        <p:nvSpPr>
          <p:cNvPr id="57" name="TextBox 56"/>
          <p:cNvSpPr txBox="1"/>
          <p:nvPr/>
        </p:nvSpPr>
        <p:spPr>
          <a:xfrm>
            <a:off x="7309768" y="5241382"/>
            <a:ext cx="518283" cy="338554"/>
          </a:xfrm>
          <a:prstGeom prst="rect">
            <a:avLst/>
          </a:prstGeom>
          <a:noFill/>
        </p:spPr>
        <p:txBody>
          <a:bodyPr wrap="none" rtlCol="0">
            <a:spAutoFit/>
          </a:bodyPr>
          <a:lstStyle/>
          <a:p>
            <a:r>
              <a:rPr lang="en-US" sz="1600" b="1"/>
              <a:t>CEO</a:t>
            </a:r>
            <a:endParaRPr lang="en-GB" sz="1600" b="1"/>
          </a:p>
        </p:txBody>
      </p:sp>
      <p:sp>
        <p:nvSpPr>
          <p:cNvPr id="58" name="TextBox 57"/>
          <p:cNvSpPr txBox="1"/>
          <p:nvPr/>
        </p:nvSpPr>
        <p:spPr>
          <a:xfrm>
            <a:off x="7314577" y="4970371"/>
            <a:ext cx="575799" cy="369332"/>
          </a:xfrm>
          <a:prstGeom prst="rect">
            <a:avLst/>
          </a:prstGeom>
          <a:noFill/>
        </p:spPr>
        <p:txBody>
          <a:bodyPr wrap="none" rtlCol="0">
            <a:spAutoFit/>
          </a:bodyPr>
          <a:lstStyle/>
          <a:p>
            <a:r>
              <a:rPr lang="en-US" b="1">
                <a:solidFill>
                  <a:srgbClr val="385424"/>
                </a:solidFill>
              </a:rPr>
              <a:t>93%</a:t>
            </a:r>
            <a:endParaRPr lang="en-US" b="1">
              <a:solidFill>
                <a:srgbClr val="385424"/>
              </a:solidFill>
            </a:endParaRPr>
          </a:p>
        </p:txBody>
      </p:sp>
      <p:sp>
        <p:nvSpPr>
          <p:cNvPr id="59" name="TextBox 58"/>
          <p:cNvSpPr txBox="1"/>
          <p:nvPr/>
        </p:nvSpPr>
        <p:spPr>
          <a:xfrm>
            <a:off x="9856185" y="5241382"/>
            <a:ext cx="532518" cy="338554"/>
          </a:xfrm>
          <a:prstGeom prst="rect">
            <a:avLst/>
          </a:prstGeom>
          <a:noFill/>
        </p:spPr>
        <p:txBody>
          <a:bodyPr wrap="none" rtlCol="0">
            <a:spAutoFit/>
          </a:bodyPr>
          <a:lstStyle/>
          <a:p>
            <a:r>
              <a:rPr lang="en-US" sz="1600" b="1"/>
              <a:t>Idea</a:t>
            </a:r>
            <a:endParaRPr lang="en-GB" sz="1600" b="1"/>
          </a:p>
        </p:txBody>
      </p:sp>
      <p:sp>
        <p:nvSpPr>
          <p:cNvPr id="60" name="TextBox 59"/>
          <p:cNvSpPr txBox="1"/>
          <p:nvPr/>
        </p:nvSpPr>
        <p:spPr>
          <a:xfrm>
            <a:off x="9858046" y="4970371"/>
            <a:ext cx="575799" cy="369332"/>
          </a:xfrm>
          <a:prstGeom prst="rect">
            <a:avLst/>
          </a:prstGeom>
          <a:noFill/>
        </p:spPr>
        <p:txBody>
          <a:bodyPr wrap="none" rtlCol="0">
            <a:spAutoFit/>
          </a:bodyPr>
          <a:lstStyle/>
          <a:p>
            <a:r>
              <a:rPr lang="en-US" b="1">
                <a:solidFill>
                  <a:srgbClr val="385424"/>
                </a:solidFill>
              </a:rPr>
              <a:t>55%</a:t>
            </a:r>
            <a:endParaRPr lang="en-US" b="1">
              <a:solidFill>
                <a:srgbClr val="385424"/>
              </a:solidFill>
            </a:endParaRPr>
          </a:p>
        </p:txBody>
      </p:sp>
      <p:sp>
        <p:nvSpPr>
          <p:cNvPr id="61" name="Rectangle 60"/>
          <p:cNvSpPr/>
          <p:nvPr/>
        </p:nvSpPr>
        <p:spPr>
          <a:xfrm>
            <a:off x="6583669" y="4199113"/>
            <a:ext cx="2276064" cy="461665"/>
          </a:xfrm>
          <a:prstGeom prst="rect">
            <a:avLst/>
          </a:prstGeom>
        </p:spPr>
        <p:txBody>
          <a:bodyPr wrap="square">
            <a:spAutoFit/>
          </a:bodyPr>
          <a:lstStyle/>
          <a:p>
            <a:r>
              <a:rPr lang="en-GB" sz="1200"/>
              <a:t>Lorem ipsum dolor sit amet consectetur adipiscing elit</a:t>
            </a:r>
            <a:endParaRPr lang="en-GB" sz="1200"/>
          </a:p>
        </p:txBody>
      </p:sp>
      <p:sp>
        <p:nvSpPr>
          <p:cNvPr id="62" name="Rectangle 61"/>
          <p:cNvSpPr/>
          <p:nvPr/>
        </p:nvSpPr>
        <p:spPr>
          <a:xfrm>
            <a:off x="6583669" y="5643818"/>
            <a:ext cx="2276064" cy="461665"/>
          </a:xfrm>
          <a:prstGeom prst="rect">
            <a:avLst/>
          </a:prstGeom>
        </p:spPr>
        <p:txBody>
          <a:bodyPr wrap="square">
            <a:spAutoFit/>
          </a:bodyPr>
          <a:lstStyle/>
          <a:p>
            <a:r>
              <a:rPr lang="en-GB" sz="1200"/>
              <a:t>Lorem ipsum dolor sit amet consectetur adipiscing elit</a:t>
            </a:r>
            <a:endParaRPr lang="en-GB" sz="1200"/>
          </a:p>
        </p:txBody>
      </p:sp>
      <p:sp>
        <p:nvSpPr>
          <p:cNvPr id="63" name="Rectangle 62"/>
          <p:cNvSpPr/>
          <p:nvPr/>
        </p:nvSpPr>
        <p:spPr>
          <a:xfrm>
            <a:off x="9110109" y="4199113"/>
            <a:ext cx="2276064" cy="461665"/>
          </a:xfrm>
          <a:prstGeom prst="rect">
            <a:avLst/>
          </a:prstGeom>
        </p:spPr>
        <p:txBody>
          <a:bodyPr wrap="square">
            <a:spAutoFit/>
          </a:bodyPr>
          <a:lstStyle/>
          <a:p>
            <a:r>
              <a:rPr lang="en-GB" sz="1200"/>
              <a:t>Lorem ipsum dolor sit amet consectetur adipiscing elit</a:t>
            </a:r>
            <a:endParaRPr lang="en-GB" sz="1200"/>
          </a:p>
        </p:txBody>
      </p:sp>
      <p:sp>
        <p:nvSpPr>
          <p:cNvPr id="64" name="Rectangle 63"/>
          <p:cNvSpPr/>
          <p:nvPr/>
        </p:nvSpPr>
        <p:spPr>
          <a:xfrm>
            <a:off x="9104297" y="5643818"/>
            <a:ext cx="2276064" cy="461665"/>
          </a:xfrm>
          <a:prstGeom prst="rect">
            <a:avLst/>
          </a:prstGeom>
        </p:spPr>
        <p:txBody>
          <a:bodyPr wrap="square">
            <a:spAutoFit/>
          </a:bodyPr>
          <a:lstStyle/>
          <a:p>
            <a:r>
              <a:rPr lang="en-GB" sz="1200"/>
              <a:t>Lorem ipsum dolor sit amet consectetur adipiscing elit</a:t>
            </a:r>
            <a:endParaRPr lang="en-GB" sz="1200"/>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endParaRPr lang="zh-CN" altLang="en-US" sz="2665" spc="300" dirty="0">
              <a:solidFill>
                <a:prstClr val="black"/>
              </a:solidFill>
              <a:latin typeface="方正兰亭细黑_GBK" pitchFamily="2" charset="-122"/>
              <a:ea typeface="方正兰亭细黑_GBK" pitchFamily="2" charset="-122"/>
            </a:endParaRPr>
          </a:p>
        </p:txBody>
      </p:sp>
      <p:pic>
        <p:nvPicPr>
          <p:cNvPr id="14" name="图片 13" descr="83162e21b1591c259cf04fe93fa16326"/>
          <p:cNvPicPr>
            <a:picLocks noChangeAspect="1"/>
          </p:cNvPicPr>
          <p:nvPr/>
        </p:nvPicPr>
        <p:blipFill>
          <a:blip r:embed="rId1" cstate="print"/>
          <a:stretch>
            <a:fillRect/>
          </a:stretch>
        </p:blipFill>
        <p:spPr>
          <a:xfrm>
            <a:off x="523875" y="116840"/>
            <a:ext cx="782955" cy="842010"/>
          </a:xfrm>
          <a:prstGeom prst="rect">
            <a:avLst/>
          </a:prstGeom>
        </p:spPr>
      </p:pic>
    </p:spTree>
  </p:cSld>
  <p:clrMapOvr>
    <a:masterClrMapping/>
  </p:clrMapOvr>
  <p:transition advTm="134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 calcmode="lin" valueType="num">
                                      <p:cBhvr>
                                        <p:cTn id="29" dur="500" fill="hold"/>
                                        <p:tgtEl>
                                          <p:spTgt spid="45"/>
                                        </p:tgtEl>
                                        <p:attrNameLst>
                                          <p:attrName>style.rotation</p:attrName>
                                        </p:attrNameLst>
                                      </p:cBhvr>
                                      <p:tavLst>
                                        <p:tav tm="0">
                                          <p:val>
                                            <p:fltVal val="360"/>
                                          </p:val>
                                        </p:tav>
                                        <p:tav tm="100000">
                                          <p:val>
                                            <p:fltVal val="0"/>
                                          </p:val>
                                        </p:tav>
                                      </p:tavLst>
                                    </p:anim>
                                    <p:animEffect transition="in" filter="fade">
                                      <p:cBhvr>
                                        <p:cTn id="30" dur="500"/>
                                        <p:tgtEl>
                                          <p:spTgt spid="45"/>
                                        </p:tgtEl>
                                      </p:cBhvr>
                                    </p:animEffect>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 calcmode="lin" valueType="num">
                                      <p:cBhvr>
                                        <p:cTn id="36" dur="500" fill="hold"/>
                                        <p:tgtEl>
                                          <p:spTgt spid="46"/>
                                        </p:tgtEl>
                                        <p:attrNameLst>
                                          <p:attrName>style.rotation</p:attrName>
                                        </p:attrNameLst>
                                      </p:cBhvr>
                                      <p:tavLst>
                                        <p:tav tm="0">
                                          <p:val>
                                            <p:fltVal val="360"/>
                                          </p:val>
                                        </p:tav>
                                        <p:tav tm="100000">
                                          <p:val>
                                            <p:fltVal val="0"/>
                                          </p:val>
                                        </p:tav>
                                      </p:tavLst>
                                    </p:anim>
                                    <p:animEffect transition="in" filter="fade">
                                      <p:cBhvr>
                                        <p:cTn id="37" dur="500"/>
                                        <p:tgtEl>
                                          <p:spTgt spid="4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5000"/>
                            </p:stCondLst>
                            <p:childTnLst>
                              <p:par>
                                <p:cTn id="53" presetID="49" presetClass="entr" presetSubtype="0" decel="10000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360"/>
                                          </p:val>
                                        </p:tav>
                                        <p:tav tm="100000">
                                          <p:val>
                                            <p:fltVal val="0"/>
                                          </p:val>
                                        </p:tav>
                                      </p:tavLst>
                                    </p:anim>
                                    <p:animEffect transition="in" filter="fade">
                                      <p:cBhvr>
                                        <p:cTn id="58" dur="500"/>
                                        <p:tgtEl>
                                          <p:spTgt spid="52"/>
                                        </p:tgtEl>
                                      </p:cBhvr>
                                    </p:animEffect>
                                  </p:childTnLst>
                                </p:cTn>
                              </p:par>
                            </p:childTnLst>
                          </p:cTn>
                        </p:par>
                        <p:par>
                          <p:cTn id="59" fill="hold">
                            <p:stCondLst>
                              <p:cond delay="5500"/>
                            </p:stCondLst>
                            <p:childTnLst>
                              <p:par>
                                <p:cTn id="60" presetID="49" presetClass="entr" presetSubtype="0" decel="10000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style.rotation</p:attrName>
                                        </p:attrNameLst>
                                      </p:cBhvr>
                                      <p:tavLst>
                                        <p:tav tm="0">
                                          <p:val>
                                            <p:fltVal val="360"/>
                                          </p:val>
                                        </p:tav>
                                        <p:tav tm="100000">
                                          <p:val>
                                            <p:fltVal val="0"/>
                                          </p:val>
                                        </p:tav>
                                      </p:tavLst>
                                    </p:anim>
                                    <p:animEffect transition="in" filter="fade">
                                      <p:cBhvr>
                                        <p:cTn id="65" dur="500"/>
                                        <p:tgtEl>
                                          <p:spTgt spid="49"/>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500"/>
                            </p:stCondLst>
                            <p:childTnLst>
                              <p:par>
                                <p:cTn id="81" presetID="49" presetClass="entr" presetSubtype="0" decel="10000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8000"/>
                            </p:stCondLst>
                            <p:childTnLst>
                              <p:par>
                                <p:cTn id="88" presetID="49" presetClass="entr" presetSubtype="0" decel="10000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 calcmode="lin" valueType="num">
                                      <p:cBhvr>
                                        <p:cTn id="92" dur="500" fill="hold"/>
                                        <p:tgtEl>
                                          <p:spTgt spid="47"/>
                                        </p:tgtEl>
                                        <p:attrNameLst>
                                          <p:attrName>style.rotation</p:attrName>
                                        </p:attrNameLst>
                                      </p:cBhvr>
                                      <p:tavLst>
                                        <p:tav tm="0">
                                          <p:val>
                                            <p:fltVal val="360"/>
                                          </p:val>
                                        </p:tav>
                                        <p:tav tm="100000">
                                          <p:val>
                                            <p:fltVal val="0"/>
                                          </p:val>
                                        </p:tav>
                                      </p:tavLst>
                                    </p:anim>
                                    <p:animEffect transition="in" filter="fade">
                                      <p:cBhvr>
                                        <p:cTn id="93" dur="500"/>
                                        <p:tgtEl>
                                          <p:spTgt spid="47"/>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 calcmode="lin" valueType="num">
                                      <p:cBhvr>
                                        <p:cTn id="105" dur="500" fill="hold"/>
                                        <p:tgtEl>
                                          <p:spTgt spid="62"/>
                                        </p:tgtEl>
                                        <p:attrNameLst>
                                          <p:attrName>ppt_w</p:attrName>
                                        </p:attrNameLst>
                                      </p:cBhvr>
                                      <p:tavLst>
                                        <p:tav tm="0">
                                          <p:val>
                                            <p:fltVal val="0"/>
                                          </p:val>
                                        </p:tav>
                                        <p:tav tm="100000">
                                          <p:val>
                                            <p:strVal val="#ppt_w"/>
                                          </p:val>
                                        </p:tav>
                                      </p:tavLst>
                                    </p:anim>
                                    <p:anim calcmode="lin" valueType="num">
                                      <p:cBhvr>
                                        <p:cTn id="106" dur="500" fill="hold"/>
                                        <p:tgtEl>
                                          <p:spTgt spid="62"/>
                                        </p:tgtEl>
                                        <p:attrNameLst>
                                          <p:attrName>ppt_h</p:attrName>
                                        </p:attrNameLst>
                                      </p:cBhvr>
                                      <p:tavLst>
                                        <p:tav tm="0">
                                          <p:val>
                                            <p:fltVal val="0"/>
                                          </p:val>
                                        </p:tav>
                                        <p:tav tm="100000">
                                          <p:val>
                                            <p:strVal val="#ppt_h"/>
                                          </p:val>
                                        </p:tav>
                                      </p:tavLst>
                                    </p:anim>
                                    <p:animEffect transition="in" filter="fade">
                                      <p:cBhvr>
                                        <p:cTn id="107" dur="500"/>
                                        <p:tgtEl>
                                          <p:spTgt spid="62"/>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 calcmode="lin" valueType="num">
                                      <p:cBhvr>
                                        <p:cTn id="113" dur="500" fill="hold"/>
                                        <p:tgtEl>
                                          <p:spTgt spid="50"/>
                                        </p:tgtEl>
                                        <p:attrNameLst>
                                          <p:attrName>style.rotation</p:attrName>
                                        </p:attrNameLst>
                                      </p:cBhvr>
                                      <p:tavLst>
                                        <p:tav tm="0">
                                          <p:val>
                                            <p:fltVal val="360"/>
                                          </p:val>
                                        </p:tav>
                                        <p:tav tm="100000">
                                          <p:val>
                                            <p:fltVal val="0"/>
                                          </p:val>
                                        </p:tav>
                                      </p:tavLst>
                                    </p:anim>
                                    <p:animEffect transition="in" filter="fade">
                                      <p:cBhvr>
                                        <p:cTn id="114" dur="500"/>
                                        <p:tgtEl>
                                          <p:spTgt spid="50"/>
                                        </p:tgtEl>
                                      </p:cBhvr>
                                    </p:animEffect>
                                  </p:childTnLst>
                                </p:cTn>
                              </p:par>
                            </p:childTnLst>
                          </p:cTn>
                        </p:par>
                        <p:par>
                          <p:cTn id="115" fill="hold">
                            <p:stCondLst>
                              <p:cond delay="10500"/>
                            </p:stCondLst>
                            <p:childTnLst>
                              <p:par>
                                <p:cTn id="116" presetID="49" presetClass="entr" presetSubtype="0" decel="10000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childTnLst>
                                </p:cTn>
                              </p:par>
                            </p:childTnLst>
                          </p:cTn>
                        </p:par>
                        <p:par>
                          <p:cTn id="126" fill="hold">
                            <p:stCondLst>
                              <p:cond delay="11500"/>
                            </p:stCondLst>
                            <p:childTnLst>
                              <p:par>
                                <p:cTn id="127" presetID="10" presetClass="entr" presetSubtype="0"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childTnLst>
                                </p:cTn>
                              </p:par>
                            </p:childTnLst>
                          </p:cTn>
                        </p:par>
                        <p:par>
                          <p:cTn id="130" fill="hold">
                            <p:stCondLst>
                              <p:cond delay="12000"/>
                            </p:stCondLst>
                            <p:childTnLst>
                              <p:par>
                                <p:cTn id="131" presetID="53" presetClass="entr" presetSubtype="16"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500" fill="hold"/>
                                        <p:tgtEl>
                                          <p:spTgt spid="64"/>
                                        </p:tgtEl>
                                        <p:attrNameLst>
                                          <p:attrName>ppt_w</p:attrName>
                                        </p:attrNameLst>
                                      </p:cBhvr>
                                      <p:tavLst>
                                        <p:tav tm="0">
                                          <p:val>
                                            <p:fltVal val="0"/>
                                          </p:val>
                                        </p:tav>
                                        <p:tav tm="100000">
                                          <p:val>
                                            <p:strVal val="#ppt_w"/>
                                          </p:val>
                                        </p:tav>
                                      </p:tavLst>
                                    </p:anim>
                                    <p:anim calcmode="lin" valueType="num">
                                      <p:cBhvr>
                                        <p:cTn id="134" dur="500" fill="hold"/>
                                        <p:tgtEl>
                                          <p:spTgt spid="64"/>
                                        </p:tgtEl>
                                        <p:attrNameLst>
                                          <p:attrName>ppt_h</p:attrName>
                                        </p:attrNameLst>
                                      </p:cBhvr>
                                      <p:tavLst>
                                        <p:tav tm="0">
                                          <p:val>
                                            <p:fltVal val="0"/>
                                          </p:val>
                                        </p:tav>
                                        <p:tav tm="100000">
                                          <p:val>
                                            <p:strVal val="#ppt_h"/>
                                          </p:val>
                                        </p:tav>
                                      </p:tavLst>
                                    </p:anim>
                                    <p:animEffect transition="in" filter="fade">
                                      <p:cBhvr>
                                        <p:cTn id="1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tags/tag1.xml><?xml version="1.0" encoding="utf-8"?>
<p:tagLst xmlns:p="http://schemas.openxmlformats.org/presentationml/2006/main">
  <p:tag name="TIMING" val="|1.5|1.3"/>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TIMING" val="|1.4|1.2"/>
</p:tagLst>
</file>

<file path=ppt/tags/tag11.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TIMING" val="|0.9|1.2"/>
</p:tagLst>
</file>

<file path=ppt/tags/tag3.xml><?xml version="1.0" encoding="utf-8"?>
<p:tagLst xmlns:p="http://schemas.openxmlformats.org/presentationml/2006/main">
  <p:tag name="TIMING" val="|0.7|1.4|1.1|1"/>
</p:tagLst>
</file>

<file path=ppt/tags/tag4.xml><?xml version="1.0" encoding="utf-8"?>
<p:tagLst xmlns:p="http://schemas.openxmlformats.org/presentationml/2006/main">
  <p:tag name="TIMING" val="|0.7|1.2"/>
</p:tagLst>
</file>

<file path=ppt/tags/tag5.xml><?xml version="1.0" encoding="utf-8"?>
<p:tagLst xmlns:p="http://schemas.openxmlformats.org/presentationml/2006/main">
  <p:tag name="TIMING" val="|1.4|1.4|1.1|1.3"/>
</p:tagLst>
</file>

<file path=ppt/tags/tag6.xml><?xml version="1.0" encoding="utf-8"?>
<p:tagLst xmlns:p="http://schemas.openxmlformats.org/presentationml/2006/main">
  <p:tag name="TIMING" val="|0.9|1|1|1.1"/>
</p:tagLst>
</file>

<file path=ppt/tags/tag7.xml><?xml version="1.0" encoding="utf-8"?>
<p:tagLst xmlns:p="http://schemas.openxmlformats.org/presentationml/2006/main">
  <p:tag name="TIMING" val="|3.4|1.2|5.2"/>
</p:tagLst>
</file>

<file path=ppt/tags/tag8.xml><?xml version="1.0" encoding="utf-8"?>
<p:tagLst xmlns:p="http://schemas.openxmlformats.org/presentationml/2006/main">
  <p:tag name="TIMING" val="|1.1|1.1|1.2|1.1"/>
</p:tagLst>
</file>

<file path=ppt/tags/tag9.xml><?xml version="1.0" encoding="utf-8"?>
<p:tagLst xmlns:p="http://schemas.openxmlformats.org/presentationml/2006/main">
  <p:tag name="TIMING" val="|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11608</Words>
  <Application>WPS 演示</Application>
  <PresentationFormat>宽屏</PresentationFormat>
  <Paragraphs>657</Paragraphs>
  <Slides>27</Slides>
  <Notes>26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黑体</vt:lpstr>
      <vt:lpstr>微软雅黑</vt:lpstr>
      <vt:lpstr>华文中宋</vt:lpstr>
      <vt:lpstr>方正兰亭细黑_GBK</vt:lpstr>
      <vt:lpstr>Myriad Pro</vt:lpstr>
      <vt:lpstr>Calibri</vt:lpstr>
      <vt:lpstr>Calibri Light</vt:lpstr>
      <vt:lpstr>Arial Unicode MS</vt:lpstr>
      <vt:lpstr>Gill Sans</vt:lpstr>
      <vt:lpstr>Calibri</vt:lpstr>
      <vt:lpstr>Lato Light</vt:lpstr>
      <vt:lpstr>NumberOnly</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3</cp:revision>
  <dcterms:created xsi:type="dcterms:W3CDTF">2017-03-06T07:05:00Z</dcterms:created>
  <dcterms:modified xsi:type="dcterms:W3CDTF">2024-05-31T17:10:35Z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KSORubyTemplateID">
    <vt:lpwstr>2</vt:lpwstr>
  </property>
  <property fmtid="{D5CDD505-2E9C-101B-9397-08002B2CF9AE}" pid="4" name="ICV">
    <vt:lpwstr>CCEF3CA793B3478D8CE72632567ECE7B_13</vt:lpwstr>
  </property>
</Properties>
</file>