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70" r:id="rId3"/>
    <p:sldId id="353" r:id="rId5"/>
    <p:sldId id="471" r:id="rId6"/>
    <p:sldId id="352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492" r:id="rId16"/>
    <p:sldId id="502" r:id="rId17"/>
    <p:sldId id="503" r:id="rId18"/>
    <p:sldId id="504" r:id="rId19"/>
    <p:sldId id="505" r:id="rId20"/>
    <p:sldId id="493" r:id="rId21"/>
    <p:sldId id="506" r:id="rId22"/>
    <p:sldId id="507" r:id="rId23"/>
    <p:sldId id="508" r:id="rId24"/>
    <p:sldId id="509" r:id="rId25"/>
    <p:sldId id="297" r:id="rId26"/>
    <p:sldId id="513" r:id="rId27"/>
  </p:sldIdLst>
  <p:sldSz cx="12192000" cy="6858000"/>
  <p:notesSz cx="6858000" cy="9144000"/>
  <p:embeddedFontLs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隶书" panose="02010509060101010101" pitchFamily="49" charset="-122"/>
      <p:regular r:id="rId35"/>
    </p:embeddedFont>
    <p:embeddedFont>
      <p:font typeface="等线" panose="02010600030101010101" charset="-122"/>
      <p:regular r:id="rId36"/>
    </p:embeddedFont>
    <p:embeddedFont>
      <p:font typeface="华文新魏" panose="02010800040101010101" pitchFamily="2" charset="-122"/>
      <p:regular r:id="rId37"/>
    </p:embeddedFont>
    <p:embeddedFont>
      <p:font typeface="微软雅黑" panose="020B0503020204020204" pitchFamily="34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2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DA251D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14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C104D-DF72-494F-8A66-B3554D6E03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F6F5-B87E-4CFE-8B93-76863FD0D0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0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8.xml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25166"/>
            <a:ext cx="12187593" cy="6858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60286" y="2152815"/>
            <a:ext cx="7445124" cy="2107782"/>
            <a:chOff x="4098253" y="2001497"/>
            <a:chExt cx="5262666" cy="1665113"/>
          </a:xfrm>
        </p:grpSpPr>
        <p:sp>
          <p:nvSpPr>
            <p:cNvPr id="7" name="Text Box 160"/>
            <p:cNvSpPr txBox="1">
              <a:spLocks noChangeArrowheads="1"/>
            </p:cNvSpPr>
            <p:nvPr/>
          </p:nvSpPr>
          <p:spPr bwMode="auto">
            <a:xfrm>
              <a:off x="4410171" y="3010289"/>
              <a:ext cx="3505200" cy="656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765"/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工作汇报</a:t>
              </a:r>
              <a:r>
                <a:rPr lang="en-US" altLang="zh-CN" sz="2800" b="1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/</a:t>
              </a:r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商业计划</a:t>
              </a:r>
              <a:endParaRPr lang="en-US" altLang="zh-CN" sz="2800" dirty="0">
                <a:solidFill>
                  <a:srgbClr val="44546A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defTabSz="913765"/>
              <a:r>
                <a:rPr lang="zh-CN" altLang="en-US" sz="2000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原创古典复古风公司企业</a:t>
              </a:r>
              <a:r>
                <a:rPr lang="en-US" altLang="zh-CN" sz="2000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ppt</a:t>
              </a:r>
              <a:r>
                <a:rPr lang="zh-CN" altLang="en-US" sz="2000" dirty="0">
                  <a:solidFill>
                    <a:srgbClr val="44546A">
                      <a:lumMod val="50000"/>
                    </a:srgb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模板</a:t>
              </a:r>
              <a:endParaRPr lang="zh-CN" altLang="en-US" sz="2000" dirty="0">
                <a:solidFill>
                  <a:srgbClr val="44546A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" name="Text Box 160"/>
            <p:cNvSpPr txBox="1">
              <a:spLocks noChangeArrowheads="1"/>
            </p:cNvSpPr>
            <p:nvPr/>
          </p:nvSpPr>
          <p:spPr bwMode="auto">
            <a:xfrm>
              <a:off x="4098253" y="2001497"/>
              <a:ext cx="5262666" cy="1045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8000" dirty="0">
                  <a:solidFill>
                    <a:srgbClr val="44546A"/>
                  </a:solidFill>
                  <a:latin typeface="方正字迹-吕建德字体" panose="02010600010101010101" pitchFamily="2" charset="-122"/>
                  <a:ea typeface="方正字迹-吕建德字体" panose="02010600010101010101" pitchFamily="2" charset="-122"/>
                </a:rPr>
                <a:t>水墨中国风</a:t>
              </a:r>
              <a:endParaRPr lang="en-US" altLang="zh-CN" sz="8000" dirty="0">
                <a:solidFill>
                  <a:srgbClr val="44546A"/>
                </a:solidFill>
                <a:latin typeface="方正字迹-吕建德字体" panose="02010600010101010101" pitchFamily="2" charset="-122"/>
                <a:ea typeface="方正字迹-吕建德字体" panose="02010600010101010101" pitchFamily="2" charset="-122"/>
              </a:endParaRPr>
            </a:p>
          </p:txBody>
        </p:sp>
      </p:grpSp>
      <p:pic>
        <p:nvPicPr>
          <p:cNvPr id="17" name="麦振鸿 - 琴箫和鸣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972" y="-1190453"/>
            <a:ext cx="609459" cy="6094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6032">
        <p14:warp dir="in"/>
      </p:transition>
    </mc:Choice>
    <mc:Fallback>
      <p:transition spd="slow" advClick="0" advTm="6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自我评价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2827915" y="2591429"/>
            <a:ext cx="6959763" cy="1803240"/>
            <a:chOff x="1260022" y="2158994"/>
            <a:chExt cx="6960165" cy="1752804"/>
          </a:xfrm>
          <a:noFill/>
          <a:effectLst>
            <a:outerShdw blurRad="342900" dist="165100" dir="5400000" algn="t" rotWithShape="0">
              <a:schemeClr val="tx1">
                <a:lumMod val="50000"/>
                <a:lumOff val="50000"/>
                <a:alpha val="28000"/>
              </a:schemeClr>
            </a:outerShdw>
          </a:effectLst>
        </p:grpSpPr>
        <p:sp>
          <p:nvSpPr>
            <p:cNvPr id="6" name="Arc 54"/>
            <p:cNvSpPr/>
            <p:nvPr/>
          </p:nvSpPr>
          <p:spPr bwMode="auto">
            <a:xfrm>
              <a:off x="4740104" y="2158994"/>
              <a:ext cx="1748644" cy="1752804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9137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9137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1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9137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2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 cmpd="sng" algn="ctr">
              <a:gradFill>
                <a:gsLst>
                  <a:gs pos="0">
                    <a:schemeClr val="bg1"/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9137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80371" y="1642029"/>
            <a:ext cx="1919370" cy="1353931"/>
            <a:chOff x="6084168" y="1064173"/>
            <a:chExt cx="1919481" cy="1316062"/>
          </a:xfrm>
        </p:grpSpPr>
        <p:sp>
          <p:nvSpPr>
            <p:cNvPr id="14" name="TextBox 8"/>
            <p:cNvSpPr txBox="1"/>
            <p:nvPr/>
          </p:nvSpPr>
          <p:spPr>
            <a:xfrm>
              <a:off x="6084168" y="1514664"/>
              <a:ext cx="1919481" cy="865571"/>
            </a:xfrm>
            <a:prstGeom prst="rect">
              <a:avLst/>
            </a:prstGeom>
            <a:noFill/>
          </p:spPr>
          <p:txBody>
            <a:bodyPr wrap="square" lIns="91410" tIns="45704" rIns="91410" bIns="45704" rtlCol="0">
              <a:spAutoFit/>
            </a:bodyPr>
            <a:lstStyle/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6488143" y="1064173"/>
              <a:ext cx="1152971" cy="356240"/>
            </a:xfrm>
            <a:prstGeom prst="rect">
              <a:avLst/>
            </a:prstGeom>
            <a:noFill/>
          </p:spPr>
          <p:txBody>
            <a:bodyPr wrap="square" lIns="91410" tIns="0" rIns="91410" bIns="0" rtlCol="0" anchor="t">
              <a:spAutoFit/>
            </a:bodyPr>
            <a:lstStyle/>
            <a:p>
              <a:pPr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华文黑体" pitchFamily="2" charset="-122"/>
                </a:rPr>
                <a:t>输入标题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09285" y="4313192"/>
            <a:ext cx="1943580" cy="1278690"/>
            <a:chOff x="6069423" y="1208971"/>
            <a:chExt cx="1943692" cy="1242927"/>
          </a:xfrm>
        </p:grpSpPr>
        <p:sp>
          <p:nvSpPr>
            <p:cNvPr id="17" name="TextBox 11"/>
            <p:cNvSpPr txBox="1"/>
            <p:nvPr/>
          </p:nvSpPr>
          <p:spPr>
            <a:xfrm>
              <a:off x="6069423" y="1586327"/>
              <a:ext cx="1943692" cy="865571"/>
            </a:xfrm>
            <a:prstGeom prst="rect">
              <a:avLst/>
            </a:prstGeom>
            <a:noFill/>
          </p:spPr>
          <p:txBody>
            <a:bodyPr wrap="square" lIns="91410" tIns="45704" rIns="91410" bIns="45704" rtlCol="0">
              <a:spAutoFit/>
            </a:bodyPr>
            <a:lstStyle/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6367008" y="1208971"/>
              <a:ext cx="1190009" cy="356240"/>
            </a:xfrm>
            <a:prstGeom prst="rect">
              <a:avLst/>
            </a:prstGeom>
            <a:noFill/>
          </p:spPr>
          <p:txBody>
            <a:bodyPr wrap="square" lIns="91410" tIns="0" rIns="91410" bIns="0" rtlCol="0" anchor="t">
              <a:spAutoFit/>
            </a:bodyPr>
            <a:lstStyle/>
            <a:p>
              <a:pPr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华文黑体" pitchFamily="2" charset="-122"/>
                </a:rPr>
                <a:t>输入标题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28742" y="1612578"/>
            <a:ext cx="1859644" cy="1331896"/>
            <a:chOff x="6105116" y="1203005"/>
            <a:chExt cx="1859751" cy="1294643"/>
          </a:xfrm>
        </p:grpSpPr>
        <p:sp>
          <p:nvSpPr>
            <p:cNvPr id="20" name="TextBox 14"/>
            <p:cNvSpPr txBox="1"/>
            <p:nvPr/>
          </p:nvSpPr>
          <p:spPr>
            <a:xfrm>
              <a:off x="6105116" y="1632078"/>
              <a:ext cx="1859751" cy="865570"/>
            </a:xfrm>
            <a:prstGeom prst="rect">
              <a:avLst/>
            </a:prstGeom>
            <a:noFill/>
          </p:spPr>
          <p:txBody>
            <a:bodyPr wrap="square" lIns="91410" tIns="45704" rIns="91410" bIns="45704" rtlCol="0">
              <a:spAutoFit/>
            </a:bodyPr>
            <a:lstStyle/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6450707" y="1203005"/>
              <a:ext cx="1113302" cy="356240"/>
            </a:xfrm>
            <a:prstGeom prst="rect">
              <a:avLst/>
            </a:prstGeom>
            <a:noFill/>
          </p:spPr>
          <p:txBody>
            <a:bodyPr wrap="square" lIns="91410" tIns="0" rIns="91410" bIns="0" rtlCol="0" anchor="t">
              <a:spAutoFit/>
            </a:bodyPr>
            <a:lstStyle/>
            <a:p>
              <a:pPr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华文黑体" pitchFamily="2" charset="-122"/>
                </a:rPr>
                <a:t>输入标题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21082" y="4296585"/>
            <a:ext cx="1919172" cy="1280553"/>
            <a:chOff x="6084168" y="1192827"/>
            <a:chExt cx="1919283" cy="1244737"/>
          </a:xfrm>
        </p:grpSpPr>
        <p:sp>
          <p:nvSpPr>
            <p:cNvPr id="23" name="TextBox 17"/>
            <p:cNvSpPr txBox="1"/>
            <p:nvPr/>
          </p:nvSpPr>
          <p:spPr>
            <a:xfrm>
              <a:off x="6084168" y="1571993"/>
              <a:ext cx="1919283" cy="865571"/>
            </a:xfrm>
            <a:prstGeom prst="rect">
              <a:avLst/>
            </a:prstGeom>
            <a:noFill/>
          </p:spPr>
          <p:txBody>
            <a:bodyPr wrap="square" lIns="91410" tIns="45704" rIns="91410" bIns="45704" rtlCol="0">
              <a:spAutoFit/>
            </a:bodyPr>
            <a:lstStyle/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8"/>
            <p:cNvSpPr txBox="1"/>
            <p:nvPr/>
          </p:nvSpPr>
          <p:spPr>
            <a:xfrm>
              <a:off x="6376782" y="1192827"/>
              <a:ext cx="1143335" cy="356240"/>
            </a:xfrm>
            <a:prstGeom prst="rect">
              <a:avLst/>
            </a:prstGeom>
            <a:noFill/>
          </p:spPr>
          <p:txBody>
            <a:bodyPr wrap="square" lIns="91410" tIns="0" rIns="91410" bIns="0" rtlCol="0" anchor="t">
              <a:spAutoFit/>
            </a:bodyPr>
            <a:lstStyle/>
            <a:p>
              <a:pPr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cs typeface="华文黑体" pitchFamily="2" charset="-122"/>
                </a:rPr>
                <a:t>输入标题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endParaRPr>
            </a:p>
          </p:txBody>
        </p:sp>
      </p:grpSp>
      <p:sp>
        <p:nvSpPr>
          <p:cNvPr id="25" name="任意多边形 21"/>
          <p:cNvSpPr/>
          <p:nvPr/>
        </p:nvSpPr>
        <p:spPr>
          <a:xfrm>
            <a:off x="3162187" y="3017804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3278488" y="3318253"/>
            <a:ext cx="91167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工作</a:t>
            </a:r>
            <a:endParaRPr lang="zh-CN" altLang="en-US" sz="2000" kern="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7" name="任意多边形 23"/>
          <p:cNvSpPr/>
          <p:nvPr/>
        </p:nvSpPr>
        <p:spPr>
          <a:xfrm>
            <a:off x="4866878" y="2905615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4938943" y="3303508"/>
            <a:ext cx="91167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工作</a:t>
            </a:r>
            <a:endParaRPr lang="zh-CN" altLang="en-US" sz="2000" kern="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9" name="任意多边形 25"/>
          <p:cNvSpPr/>
          <p:nvPr/>
        </p:nvSpPr>
        <p:spPr>
          <a:xfrm>
            <a:off x="6650438" y="3017804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6722503" y="3303508"/>
            <a:ext cx="91167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工作</a:t>
            </a:r>
            <a:endParaRPr lang="zh-CN" altLang="en-US" sz="2000" kern="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1" name="任意多边形 27"/>
          <p:cNvSpPr/>
          <p:nvPr/>
        </p:nvSpPr>
        <p:spPr>
          <a:xfrm>
            <a:off x="8395606" y="2905615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TextBox 21"/>
          <p:cNvSpPr txBox="1"/>
          <p:nvPr/>
        </p:nvSpPr>
        <p:spPr>
          <a:xfrm>
            <a:off x="8467671" y="3303508"/>
            <a:ext cx="91167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工作</a:t>
            </a:r>
            <a:endParaRPr lang="zh-CN" altLang="en-US" sz="2000" kern="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857">
        <p14:warp dir="in"/>
      </p:transition>
    </mc:Choice>
    <mc:Fallback>
      <p:transition spd="slow" advTm="4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454E-6 0.03888 L -4.47454E-6 -0.14811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7454E-6 0.03819 L -4.47454E-6 -4.2305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6427E-6 0.03888 L 3.56427E-6 -0.14811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6427E-6 0.03819 L 3.56427E-6 -4.2767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586E-7 0.03888 L 3.38586E-7 -0.14811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8586E-7 0.03819 L 3.38586E-7 -4.2305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515E-6 0.03888 L 2.74515E-6 -0.14811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4515E-6 0.03819 L 2.74515E-6 -4.27679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/>
      <p:bldP spid="27" grpId="0" animBg="1"/>
      <p:bldP spid="27" grpId="1" animBg="1"/>
      <p:bldP spid="27" grpId="2" animBg="1"/>
      <p:bldP spid="28" grpId="0"/>
      <p:bldP spid="29" grpId="0" animBg="1"/>
      <p:bldP spid="29" grpId="1" animBg="1"/>
      <p:bldP spid="29" grpId="2" animBg="1"/>
      <p:bldP spid="30" grpId="0"/>
      <p:bldP spid="31" grpId="0" animBg="1"/>
      <p:bldP spid="31" grpId="1" animBg="1"/>
      <p:bldP spid="31" grpId="2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自我评价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3" name="直接连接符 62"/>
          <p:cNvCxnSpPr/>
          <p:nvPr/>
        </p:nvCxnSpPr>
        <p:spPr>
          <a:xfrm flipH="1" flipV="1">
            <a:off x="4741727" y="1932181"/>
            <a:ext cx="2620346" cy="26815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5122253" y="2309604"/>
            <a:ext cx="2245825" cy="22458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460127" y="3245170"/>
            <a:ext cx="127333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工作体会</a:t>
            </a:r>
            <a:endParaRPr lang="zh-CN" altLang="en-US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163333" y="2343758"/>
            <a:ext cx="2177515" cy="2177514"/>
            <a:chOff x="4643987" y="2827601"/>
            <a:chExt cx="2904025" cy="2904024"/>
          </a:xfrm>
        </p:grpSpPr>
        <p:sp>
          <p:nvSpPr>
            <p:cNvPr id="68" name="弧形 67"/>
            <p:cNvSpPr/>
            <p:nvPr/>
          </p:nvSpPr>
          <p:spPr>
            <a:xfrm>
              <a:off x="4643987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765"/>
              <a:endParaRPr lang="zh-CN" altLang="en-US" sz="398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 rot="10800000">
              <a:off x="4643988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765"/>
              <a:endParaRPr lang="zh-CN" altLang="en-US" sz="398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5156408" y="3430808"/>
            <a:ext cx="15132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>
            <a:off x="6669610" y="3398178"/>
            <a:ext cx="63231" cy="632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bg2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398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6" name="弧形 75"/>
          <p:cNvSpPr/>
          <p:nvPr/>
        </p:nvSpPr>
        <p:spPr>
          <a:xfrm rot="10800000">
            <a:off x="5030132" y="2214762"/>
            <a:ext cx="2430063" cy="2430063"/>
          </a:xfrm>
          <a:prstGeom prst="arc">
            <a:avLst>
              <a:gd name="adj1" fmla="val 18248574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398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6915607" y="2147375"/>
            <a:ext cx="181859" cy="2728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097467" y="2137853"/>
            <a:ext cx="6355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7811260" y="2328977"/>
            <a:ext cx="2492251" cy="199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3765">
              <a:lnSpc>
                <a:spcPct val="150000"/>
              </a:lnSpc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弧形 80"/>
          <p:cNvSpPr/>
          <p:nvPr/>
        </p:nvSpPr>
        <p:spPr>
          <a:xfrm>
            <a:off x="5030132" y="2214762"/>
            <a:ext cx="2430063" cy="2430063"/>
          </a:xfrm>
          <a:prstGeom prst="arc">
            <a:avLst>
              <a:gd name="adj1" fmla="val 18187057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398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5373829" y="4435570"/>
            <a:ext cx="192218" cy="288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738533" y="4723968"/>
            <a:ext cx="6355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7235034" y="4595219"/>
            <a:ext cx="206345" cy="211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 flipV="1">
            <a:off x="4414005" y="1505963"/>
            <a:ext cx="524948" cy="5372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4401587" y="1493019"/>
            <a:ext cx="63231" cy="632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8" name="圆角矩形 29"/>
          <p:cNvSpPr/>
          <p:nvPr/>
        </p:nvSpPr>
        <p:spPr>
          <a:xfrm>
            <a:off x="7796515" y="1946336"/>
            <a:ext cx="2361653" cy="340721"/>
          </a:xfrm>
          <a:prstGeom prst="roundRect">
            <a:avLst>
              <a:gd name="adj" fmla="val 11064"/>
            </a:avLst>
          </a:prstGeom>
          <a:solidFill>
            <a:srgbClr val="DA2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9" name="圆角矩形 30"/>
          <p:cNvSpPr/>
          <p:nvPr/>
        </p:nvSpPr>
        <p:spPr>
          <a:xfrm>
            <a:off x="2311424" y="4580315"/>
            <a:ext cx="2361653" cy="344505"/>
          </a:xfrm>
          <a:prstGeom prst="roundRect">
            <a:avLst>
              <a:gd name="adj" fmla="val 11064"/>
            </a:avLst>
          </a:prstGeom>
          <a:solidFill>
            <a:srgbClr val="DA2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290248" y="2898975"/>
            <a:ext cx="2492251" cy="199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3765">
              <a:lnSpc>
                <a:spcPct val="150000"/>
              </a:lnSpc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076203" y="1962798"/>
            <a:ext cx="165482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583130" y="4576992"/>
            <a:ext cx="1818242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1600" dirty="0">
                <a:solidFill>
                  <a:prstClr val="white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prstClr val="white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554">
        <p14:warp dir="in"/>
      </p:transition>
    </mc:Choice>
    <mc:Fallback>
      <p:transition spd="slow" advTm="5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3541E-6 0.03888 L 3.93541E-6 -0.14812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93541E-6 0.03841 L 3.93541E-6 2.85813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8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5" grpId="0"/>
      <p:bldP spid="75" grpId="0" animBg="1"/>
      <p:bldP spid="76" grpId="0" animBg="1"/>
      <p:bldP spid="80" grpId="0"/>
      <p:bldP spid="81" grpId="0" animBg="1"/>
      <p:bldP spid="87" grpId="0" animBg="1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自我评价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椭圆 4"/>
          <p:cNvSpPr/>
          <p:nvPr/>
        </p:nvSpPr>
        <p:spPr>
          <a:xfrm>
            <a:off x="4690051" y="2023053"/>
            <a:ext cx="2813485" cy="281348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64923" y="2666197"/>
            <a:ext cx="1449386" cy="1449384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2507" y="3229785"/>
            <a:ext cx="155000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潜力</a:t>
            </a:r>
            <a:endParaRPr lang="zh-CN" altLang="en-US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7519995" y="2080733"/>
            <a:ext cx="2200079" cy="769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765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7951943" y="3120560"/>
            <a:ext cx="2200079" cy="769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765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7466652" y="4234616"/>
            <a:ext cx="2200079" cy="769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765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358554" y="3023430"/>
            <a:ext cx="1751706" cy="812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Half Frame 12"/>
          <p:cNvSpPr/>
          <p:nvPr/>
        </p:nvSpPr>
        <p:spPr>
          <a:xfrm rot="8097294">
            <a:off x="4121695" y="3211181"/>
            <a:ext cx="360085" cy="395706"/>
          </a:xfrm>
          <a:prstGeom prst="halfFrame">
            <a:avLst/>
          </a:prstGeom>
          <a:solidFill>
            <a:srgbClr val="DA251D"/>
          </a:solidFill>
          <a:ln w="25400">
            <a:solidFill>
              <a:schemeClr val="bg1"/>
            </a:solidFill>
            <a:miter lim="800000"/>
          </a:ln>
          <a:effectLst>
            <a:outerShdw blurRad="2413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16" name="任意多边形 12"/>
          <p:cNvSpPr/>
          <p:nvPr/>
        </p:nvSpPr>
        <p:spPr>
          <a:xfrm>
            <a:off x="6646888" y="4198990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任意多边形 13"/>
          <p:cNvSpPr/>
          <p:nvPr/>
        </p:nvSpPr>
        <p:spPr>
          <a:xfrm>
            <a:off x="7205831" y="3110712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任意多边形 14"/>
          <p:cNvSpPr/>
          <p:nvPr/>
        </p:nvSpPr>
        <p:spPr>
          <a:xfrm>
            <a:off x="6640484" y="2052492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740949" y="2223772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7312639" y="3290350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6743952" y="4372833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868">
        <p14:warp dir="in"/>
      </p:transition>
    </mc:Choice>
    <mc:Fallback>
      <p:transition spd="slow" advTm="6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8329E-7 0.03888 L -7.68329E-7 -0.14811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7.68329E-7 0.03819 L -7.68329E-7 -1.62E-8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736E-6 0.03888 L 4.88736E-6 -0.14812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88736E-6 0.03818 L 4.88736E-6 4.28604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034E-6 0.03888 L -3.84034E-6 -0.14811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84034E-6 0.03819 L -3.84034E-6 4.42027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234E-6 0.03888 L -3.14234E-6 -0.14811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4234E-6 0.03819 L -3.14234E-6 -1.15714E-8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918E-6 0.03888 L -2.93918E-6 -0.14812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3918E-6 0.03818 L -2.93918E-6 2.40454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6217379" y="1902996"/>
            <a:ext cx="1295352" cy="326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defTabSz="913765">
              <a:spcBef>
                <a:spcPct val="50000"/>
              </a:spcBef>
            </a:pPr>
            <a:r>
              <a:rPr lang="zh-CN" altLang="en-US" sz="5400" spc="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工作体会</a:t>
            </a:r>
            <a:endParaRPr lang="zh-CN" altLang="en-US" sz="5400" spc="600" dirty="0">
              <a:solidFill>
                <a:srgbClr val="44546A">
                  <a:lumMod val="50000"/>
                </a:srgb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11" name="图片 28" descr="C_1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174421" y="4160549"/>
            <a:ext cx="5946019" cy="101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4613485" y="2810314"/>
            <a:ext cx="1203823" cy="1238959"/>
            <a:chOff x="5400509" y="1921391"/>
            <a:chExt cx="547854" cy="563844"/>
          </a:xfrm>
        </p:grpSpPr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文本框 151"/>
            <p:cNvSpPr txBox="1">
              <a:spLocks noChangeArrowheads="1"/>
            </p:cNvSpPr>
            <p:nvPr/>
          </p:nvSpPr>
          <p:spPr bwMode="auto">
            <a:xfrm>
              <a:off x="5440440" y="1921391"/>
              <a:ext cx="462165" cy="50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algn="ctr" defTabSz="913765"/>
              <a:r>
                <a:rPr lang="zh-CN" altLang="en-US" sz="54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  <a:endParaRPr lang="zh-CN" altLang="en-US" sz="54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5" name="Text Box 160"/>
          <p:cNvSpPr txBox="1">
            <a:spLocks noChangeArrowheads="1"/>
          </p:cNvSpPr>
          <p:nvPr/>
        </p:nvSpPr>
        <p:spPr bwMode="auto">
          <a:xfrm>
            <a:off x="105736" y="130600"/>
            <a:ext cx="2259273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4800" dirty="0">
                <a:solidFill>
                  <a:srgbClr val="44546A">
                    <a:lumMod val="50000"/>
                  </a:srgb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第三章</a:t>
            </a:r>
            <a:endParaRPr lang="zh-CN" altLang="en-US" sz="4800" dirty="0">
              <a:solidFill>
                <a:srgbClr val="44546A">
                  <a:lumMod val="50000"/>
                </a:srgb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661">
        <p14:warp dir="in"/>
      </p:transition>
    </mc:Choice>
    <mc:Fallback>
      <p:transition spd="slow" advTm="4661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000000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工作体会</a:t>
              </a:r>
              <a:endParaRPr lang="zh-CN" altLang="en-US" sz="3600" dirty="0">
                <a:solidFill>
                  <a:srgbClr val="000000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7905049" y="1772037"/>
            <a:ext cx="724702" cy="724702"/>
            <a:chOff x="7943849" y="1691595"/>
            <a:chExt cx="966493" cy="966493"/>
          </a:xfrm>
        </p:grpSpPr>
        <p:sp>
          <p:nvSpPr>
            <p:cNvPr id="40" name="椭圆 39"/>
            <p:cNvSpPr/>
            <p:nvPr/>
          </p:nvSpPr>
          <p:spPr>
            <a:xfrm>
              <a:off x="7943849" y="1691595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7979174" y="1729301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76029" y="3052206"/>
            <a:ext cx="724702" cy="724702"/>
            <a:chOff x="8438603" y="3398883"/>
            <a:chExt cx="966493" cy="966493"/>
          </a:xfrm>
        </p:grpSpPr>
        <p:sp>
          <p:nvSpPr>
            <p:cNvPr id="43" name="椭圆 42"/>
            <p:cNvSpPr/>
            <p:nvPr/>
          </p:nvSpPr>
          <p:spPr>
            <a:xfrm>
              <a:off x="8438603" y="3398883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483289" y="3439713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05049" y="4253661"/>
            <a:ext cx="724702" cy="724702"/>
            <a:chOff x="7943849" y="5001194"/>
            <a:chExt cx="966493" cy="966493"/>
          </a:xfrm>
        </p:grpSpPr>
        <p:sp>
          <p:nvSpPr>
            <p:cNvPr id="46" name="椭圆 45"/>
            <p:cNvSpPr/>
            <p:nvPr/>
          </p:nvSpPr>
          <p:spPr>
            <a:xfrm>
              <a:off x="7943849" y="5001194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984836" y="5043374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85406" y="4253661"/>
            <a:ext cx="724702" cy="724702"/>
            <a:chOff x="3249905" y="5001194"/>
            <a:chExt cx="966493" cy="966493"/>
          </a:xfrm>
        </p:grpSpPr>
        <p:sp>
          <p:nvSpPr>
            <p:cNvPr id="49" name="椭圆 48"/>
            <p:cNvSpPr/>
            <p:nvPr/>
          </p:nvSpPr>
          <p:spPr>
            <a:xfrm>
              <a:off x="3249905" y="5001194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292085" y="5034138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83286" y="3052206"/>
            <a:ext cx="724702" cy="724702"/>
            <a:chOff x="2713621" y="3398883"/>
            <a:chExt cx="966493" cy="966493"/>
          </a:xfrm>
        </p:grpSpPr>
        <p:sp>
          <p:nvSpPr>
            <p:cNvPr id="52" name="椭圆 51"/>
            <p:cNvSpPr/>
            <p:nvPr/>
          </p:nvSpPr>
          <p:spPr>
            <a:xfrm>
              <a:off x="2713621" y="3398883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754023" y="3448322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85406" y="1772037"/>
            <a:ext cx="724702" cy="724702"/>
            <a:chOff x="3249905" y="1691595"/>
            <a:chExt cx="966493" cy="966493"/>
          </a:xfrm>
        </p:grpSpPr>
        <p:sp>
          <p:nvSpPr>
            <p:cNvPr id="55" name="椭圆 54"/>
            <p:cNvSpPr/>
            <p:nvPr/>
          </p:nvSpPr>
          <p:spPr>
            <a:xfrm>
              <a:off x="3249905" y="1691595"/>
              <a:ext cx="966493" cy="966493"/>
            </a:xfrm>
            <a:prstGeom prst="ellipse">
              <a:avLst/>
            </a:prstGeom>
            <a:solidFill>
              <a:srgbClr val="DA251D"/>
            </a:solidFill>
            <a:ln w="9525">
              <a:solidFill>
                <a:schemeClr val="bg1"/>
              </a:solidFill>
            </a:ln>
            <a:effectLst>
              <a:outerShdw blurRad="419100" dist="419100" dir="2700000" sx="90000" sy="90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286849" y="1729301"/>
              <a:ext cx="900604" cy="900604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015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051762" y="1954455"/>
            <a:ext cx="2950677" cy="2950677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23508" y="1671602"/>
            <a:ext cx="2345985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744441" y="2069915"/>
            <a:ext cx="2033960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120601" y="3329510"/>
            <a:ext cx="1741277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113064" y="4243960"/>
            <a:ext cx="2326939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44440" y="4638894"/>
            <a:ext cx="2117438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82554" y="1660235"/>
            <a:ext cx="2117313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148520" y="2069915"/>
            <a:ext cx="2117313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57771" y="4317685"/>
            <a:ext cx="2012607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33654" y="4638894"/>
            <a:ext cx="2132178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641555" y="3011699"/>
            <a:ext cx="1901931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148519" y="3329510"/>
            <a:ext cx="1701953" cy="92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282796" y="2875903"/>
            <a:ext cx="1960301" cy="45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华文黑体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华文黑体" pitchFamily="2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5133916" y="2028990"/>
            <a:ext cx="2771134" cy="277113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443596" y="3235545"/>
            <a:ext cx="2097449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hangingPunct="0"/>
            <a:r>
              <a:rPr lang="zh-CN" altLang="en-US" sz="2800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重点工作</a:t>
            </a:r>
            <a:endParaRPr lang="zh-CN" altLang="en-US" sz="2800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72" name="KSO_Shape"/>
          <p:cNvSpPr/>
          <p:nvPr/>
        </p:nvSpPr>
        <p:spPr bwMode="auto">
          <a:xfrm>
            <a:off x="6005500" y="2636741"/>
            <a:ext cx="973639" cy="538745"/>
          </a:xfrm>
          <a:custGeom>
            <a:avLst/>
            <a:gdLst>
              <a:gd name="T0" fmla="*/ 1660776 w 2546350"/>
              <a:gd name="T1" fmla="*/ 783048 h 1409701"/>
              <a:gd name="T2" fmla="*/ 1769836 w 2546350"/>
              <a:gd name="T3" fmla="*/ 861918 h 1409701"/>
              <a:gd name="T4" fmla="*/ 921682 w 2546350"/>
              <a:gd name="T5" fmla="*/ 1409701 h 1409701"/>
              <a:gd name="T6" fmla="*/ 729797 w 2546350"/>
              <a:gd name="T7" fmla="*/ 859878 h 1409701"/>
              <a:gd name="T8" fmla="*/ 850647 w 2546350"/>
              <a:gd name="T9" fmla="*/ 778742 h 1409701"/>
              <a:gd name="T10" fmla="*/ 591880 w 2546350"/>
              <a:gd name="T11" fmla="*/ 727368 h 1409701"/>
              <a:gd name="T12" fmla="*/ 778102 w 2546350"/>
              <a:gd name="T13" fmla="*/ 739045 h 1409701"/>
              <a:gd name="T14" fmla="*/ 684667 w 2546350"/>
              <a:gd name="T15" fmla="*/ 817014 h 1409701"/>
              <a:gd name="T16" fmla="*/ 0 w 2546350"/>
              <a:gd name="T17" fmla="*/ 1339155 h 1409701"/>
              <a:gd name="T18" fmla="*/ 77074 w 2546350"/>
              <a:gd name="T19" fmla="*/ 740308 h 1409701"/>
              <a:gd name="T20" fmla="*/ 449520 w 2546350"/>
              <a:gd name="T21" fmla="*/ 727368 h 1409701"/>
              <a:gd name="T22" fmla="*/ 2425273 w 2546350"/>
              <a:gd name="T23" fmla="*/ 707077 h 1409701"/>
              <a:gd name="T24" fmla="*/ 2545217 w 2546350"/>
              <a:gd name="T25" fmla="*/ 788440 h 1409701"/>
              <a:gd name="T26" fmla="*/ 2353389 w 2546350"/>
              <a:gd name="T27" fmla="*/ 1338263 h 1409701"/>
              <a:gd name="T28" fmla="*/ 1748292 w 2546350"/>
              <a:gd name="T29" fmla="*/ 761030 h 1409701"/>
              <a:gd name="T30" fmla="*/ 1751639 w 2546350"/>
              <a:gd name="T31" fmla="*/ 672628 h 1409701"/>
              <a:gd name="T32" fmla="*/ 1318533 w 2546350"/>
              <a:gd name="T33" fmla="*/ 82101 h 1409701"/>
              <a:gd name="T34" fmla="*/ 1428751 w 2546350"/>
              <a:gd name="T35" fmla="*/ 162185 h 1409701"/>
              <a:gd name="T36" fmla="*/ 1493838 w 2546350"/>
              <a:gd name="T37" fmla="*/ 298986 h 1409701"/>
              <a:gd name="T38" fmla="*/ 1524257 w 2546350"/>
              <a:gd name="T39" fmla="*/ 372145 h 1409701"/>
              <a:gd name="T40" fmla="*/ 1505392 w 2546350"/>
              <a:gd name="T41" fmla="*/ 463325 h 1409701"/>
              <a:gd name="T42" fmla="*/ 1460047 w 2546350"/>
              <a:gd name="T43" fmla="*/ 561245 h 1409701"/>
              <a:gd name="T44" fmla="*/ 1364570 w 2546350"/>
              <a:gd name="T45" fmla="*/ 665831 h 1409701"/>
              <a:gd name="T46" fmla="*/ 1235529 w 2546350"/>
              <a:gd name="T47" fmla="*/ 699861 h 1409701"/>
              <a:gd name="T48" fmla="*/ 1111250 w 2546350"/>
              <a:gd name="T49" fmla="*/ 650631 h 1409701"/>
              <a:gd name="T50" fmla="*/ 1024391 w 2546350"/>
              <a:gd name="T51" fmla="*/ 535155 h 1409701"/>
              <a:gd name="T52" fmla="*/ 983737 w 2546350"/>
              <a:gd name="T53" fmla="*/ 456120 h 1409701"/>
              <a:gd name="T54" fmla="*/ 981706 w 2546350"/>
              <a:gd name="T55" fmla="*/ 350306 h 1409701"/>
              <a:gd name="T56" fmla="*/ 1016227 w 2546350"/>
              <a:gd name="T57" fmla="*/ 255428 h 1409701"/>
              <a:gd name="T58" fmla="*/ 1096056 w 2546350"/>
              <a:gd name="T59" fmla="*/ 132465 h 1409701"/>
              <a:gd name="T60" fmla="*/ 1216252 w 2546350"/>
              <a:gd name="T61" fmla="*/ 72346 h 1409701"/>
              <a:gd name="T62" fmla="*/ 607408 w 2546350"/>
              <a:gd name="T63" fmla="*/ 33571 h 1409701"/>
              <a:gd name="T64" fmla="*/ 712589 w 2546350"/>
              <a:gd name="T65" fmla="*/ 123183 h 1409701"/>
              <a:gd name="T66" fmla="*/ 769261 w 2546350"/>
              <a:gd name="T67" fmla="*/ 265656 h 1409701"/>
              <a:gd name="T68" fmla="*/ 798064 w 2546350"/>
              <a:gd name="T69" fmla="*/ 332602 h 1409701"/>
              <a:gd name="T70" fmla="*/ 773361 w 2546350"/>
              <a:gd name="T71" fmla="*/ 407758 h 1409701"/>
              <a:gd name="T72" fmla="*/ 720523 w 2546350"/>
              <a:gd name="T73" fmla="*/ 523831 h 1409701"/>
              <a:gd name="T74" fmla="*/ 618969 w 2546350"/>
              <a:gd name="T75" fmla="*/ 619796 h 1409701"/>
              <a:gd name="T76" fmla="*/ 487264 w 2546350"/>
              <a:gd name="T77" fmla="*/ 642029 h 1409701"/>
              <a:gd name="T78" fmla="*/ 367575 w 2546350"/>
              <a:gd name="T79" fmla="*/ 581909 h 1409701"/>
              <a:gd name="T80" fmla="*/ 287555 w 2546350"/>
              <a:gd name="T81" fmla="*/ 458947 h 1409701"/>
              <a:gd name="T82" fmla="*/ 251422 w 2546350"/>
              <a:gd name="T83" fmla="*/ 393595 h 1409701"/>
              <a:gd name="T84" fmla="*/ 256812 w 2546350"/>
              <a:gd name="T85" fmla="*/ 287371 h 1409701"/>
              <a:gd name="T86" fmla="*/ 290275 w 2546350"/>
              <a:gd name="T87" fmla="*/ 192832 h 1409701"/>
              <a:gd name="T88" fmla="*/ 372335 w 2546350"/>
              <a:gd name="T89" fmla="*/ 72365 h 1409701"/>
              <a:gd name="T90" fmla="*/ 493838 w 2546350"/>
              <a:gd name="T91" fmla="*/ 15875 h 1409701"/>
              <a:gd name="T92" fmla="*/ 2131399 w 2546350"/>
              <a:gd name="T93" fmla="*/ 28121 h 1409701"/>
              <a:gd name="T94" fmla="*/ 2230687 w 2546350"/>
              <a:gd name="T95" fmla="*/ 126773 h 1409701"/>
              <a:gd name="T96" fmla="*/ 2278638 w 2546350"/>
              <a:gd name="T97" fmla="*/ 268548 h 1409701"/>
              <a:gd name="T98" fmla="*/ 2303010 w 2546350"/>
              <a:gd name="T99" fmla="*/ 342808 h 1409701"/>
              <a:gd name="T100" fmla="*/ 2271717 w 2546350"/>
              <a:gd name="T101" fmla="*/ 401411 h 1409701"/>
              <a:gd name="T102" fmla="*/ 2206659 w 2546350"/>
              <a:gd name="T103" fmla="*/ 537936 h 1409701"/>
              <a:gd name="T104" fmla="*/ 2096263 w 2546350"/>
              <a:gd name="T105" fmla="*/ 618218 h 1409701"/>
              <a:gd name="T106" fmla="*/ 1962972 w 2546350"/>
              <a:gd name="T107" fmla="*/ 620259 h 1409701"/>
              <a:gd name="T108" fmla="*/ 1850763 w 2546350"/>
              <a:gd name="T109" fmla="*/ 543152 h 1409701"/>
              <a:gd name="T110" fmla="*/ 1783438 w 2546350"/>
              <a:gd name="T111" fmla="*/ 408895 h 1409701"/>
              <a:gd name="T112" fmla="*/ 1749644 w 2546350"/>
              <a:gd name="T113" fmla="*/ 354290 h 1409701"/>
              <a:gd name="T114" fmla="*/ 1770632 w 2546350"/>
              <a:gd name="T115" fmla="*/ 268288 h 1409701"/>
              <a:gd name="T116" fmla="*/ 1811774 w 2546350"/>
              <a:gd name="T117" fmla="*/ 145370 h 1409701"/>
              <a:gd name="T118" fmla="*/ 1905168 w 2546350"/>
              <a:gd name="T119" fmla="*/ 38100 h 1409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6350" h="1409701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3765">
              <a:defRPr/>
            </a:pPr>
            <a:endParaRPr lang="zh-CN" altLang="en-US" sz="1015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TextBox 14"/>
          <p:cNvSpPr txBox="1"/>
          <p:nvPr/>
        </p:nvSpPr>
        <p:spPr>
          <a:xfrm>
            <a:off x="4607242" y="1997646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8146614" y="2007169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75" name="TextBox 14"/>
          <p:cNvSpPr txBox="1"/>
          <p:nvPr/>
        </p:nvSpPr>
        <p:spPr>
          <a:xfrm>
            <a:off x="4213692" y="3273071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76" name="TextBox 14"/>
          <p:cNvSpPr txBox="1"/>
          <p:nvPr/>
        </p:nvSpPr>
        <p:spPr>
          <a:xfrm>
            <a:off x="8486519" y="3273071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77" name="TextBox 14"/>
          <p:cNvSpPr txBox="1"/>
          <p:nvPr/>
        </p:nvSpPr>
        <p:spPr>
          <a:xfrm>
            <a:off x="4581963" y="4492418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05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78" name="TextBox 14"/>
          <p:cNvSpPr txBox="1"/>
          <p:nvPr/>
        </p:nvSpPr>
        <p:spPr>
          <a:xfrm>
            <a:off x="8116752" y="4486925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06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769">
        <p14:warp dir="in"/>
      </p:transition>
    </mc:Choice>
    <mc:Fallback>
      <p:transition spd="slow" advTm="5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3 -1.43485E-6 L 0.11082 -1.43485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563 -1.43485E-6 L 4.96028E-6 -1.43485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61636E-6 -5.39227E-7 L 0.1103 0.12613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9" y="629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60724E-6 -1.43485E-6 L 0.13113 -1.43485E-6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61636E-6 -2.36288E-6 L 0.11083 -0.1182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5" y="-592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08373E-6 -2.36288E-6 L -0.10053 -0.11872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" y="-594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9846E-6 -1.43485E-6 L -0.11864 -0.00301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8" y="-1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08373E-6 -5.39227E-7 L -0.10782 0.11502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57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0" grpId="1" animBg="1"/>
      <p:bldP spid="70" grpId="2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工作体会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右箭头 10"/>
          <p:cNvSpPr/>
          <p:nvPr/>
        </p:nvSpPr>
        <p:spPr>
          <a:xfrm>
            <a:off x="2110736" y="3194663"/>
            <a:ext cx="8997814" cy="385779"/>
          </a:xfrm>
          <a:prstGeom prst="rightArrow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</a:gradFill>
          <a:ln w="22225" cap="flat" cmpd="sng" algn="ctr">
            <a:solidFill>
              <a:schemeClr val="bg1"/>
            </a:solidFill>
            <a:prstDash val="solid"/>
            <a:miter lim="800000"/>
          </a:ln>
          <a:effectLst>
            <a:outerShdw blurRad="419100" sx="90000" sy="9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lIns="0" tIns="34282" rIns="0" bIns="94478" rtlCol="0" anchor="ctr"/>
          <a:lstStyle/>
          <a:p>
            <a:pPr algn="ctr" defTabSz="913765">
              <a:defRPr/>
            </a:pPr>
            <a:endParaRPr lang="zh-CN" altLang="en-US" sz="9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肘形连接符 11"/>
          <p:cNvCxnSpPr/>
          <p:nvPr/>
        </p:nvCxnSpPr>
        <p:spPr>
          <a:xfrm rot="5400000" flipH="1" flipV="1">
            <a:off x="3478634" y="2328557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10" name="TextBox 29"/>
          <p:cNvSpPr txBox="1"/>
          <p:nvPr/>
        </p:nvSpPr>
        <p:spPr>
          <a:xfrm>
            <a:off x="3067650" y="1320572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肘形连接符 13"/>
          <p:cNvCxnSpPr/>
          <p:nvPr/>
        </p:nvCxnSpPr>
        <p:spPr>
          <a:xfrm rot="16200000" flipH="1">
            <a:off x="4740898" y="3819205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12" name="TextBox 31"/>
          <p:cNvSpPr txBox="1"/>
          <p:nvPr/>
        </p:nvSpPr>
        <p:spPr>
          <a:xfrm>
            <a:off x="3981173" y="4476994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肘形连接符 15"/>
          <p:cNvCxnSpPr/>
          <p:nvPr/>
        </p:nvCxnSpPr>
        <p:spPr>
          <a:xfrm rot="5400000" flipH="1" flipV="1">
            <a:off x="6011879" y="2328557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14" name="TextBox 33"/>
          <p:cNvSpPr txBox="1"/>
          <p:nvPr/>
        </p:nvSpPr>
        <p:spPr>
          <a:xfrm>
            <a:off x="5600894" y="1320572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肘形连接符 17"/>
          <p:cNvCxnSpPr/>
          <p:nvPr/>
        </p:nvCxnSpPr>
        <p:spPr>
          <a:xfrm rot="16200000" flipH="1">
            <a:off x="7246197" y="3819205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16" name="TextBox 35"/>
          <p:cNvSpPr txBox="1"/>
          <p:nvPr/>
        </p:nvSpPr>
        <p:spPr>
          <a:xfrm>
            <a:off x="6486470" y="4476994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肘形连接符 19"/>
          <p:cNvCxnSpPr/>
          <p:nvPr/>
        </p:nvCxnSpPr>
        <p:spPr>
          <a:xfrm rot="5400000" flipH="1" flipV="1">
            <a:off x="8477393" y="2328557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18" name="TextBox 37"/>
          <p:cNvSpPr txBox="1"/>
          <p:nvPr/>
        </p:nvSpPr>
        <p:spPr>
          <a:xfrm>
            <a:off x="8066408" y="1320572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肘形连接符 21"/>
          <p:cNvCxnSpPr/>
          <p:nvPr/>
        </p:nvCxnSpPr>
        <p:spPr>
          <a:xfrm rot="16200000" flipH="1">
            <a:off x="9762528" y="3819206"/>
            <a:ext cx="701916" cy="601561"/>
          </a:xfrm>
          <a:prstGeom prst="bentConnector3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0" name="TextBox 39"/>
          <p:cNvSpPr txBox="1"/>
          <p:nvPr/>
        </p:nvSpPr>
        <p:spPr>
          <a:xfrm>
            <a:off x="9002803" y="4476995"/>
            <a:ext cx="1889773" cy="1000427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130556" y="3013117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31363" y="3242007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93697" y="2966120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94503" y="3195010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669785" y="3016999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70592" y="3245889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905785" y="2957803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06592" y="3186693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170268" y="3013117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71074" y="3242007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411430" y="2956724"/>
            <a:ext cx="796858" cy="796856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12237" y="3185614"/>
            <a:ext cx="594897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标题</a:t>
            </a:r>
            <a:endParaRPr lang="en-US" altLang="zh-CN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5667">
        <p14:warp dir="in"/>
      </p:transition>
    </mc:Choice>
    <mc:Fallback>
      <p:transition spd="slow" advTm="15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4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4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42097E-6 L -0.15926 1.42097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2097E-6 L -5.93827E-7 1.42097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4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2.83036E-6 L -0.15927 2.83036E-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40000" decel="4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073 2.83036E-6 L 7.55307E-8 2.83036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decel="40000" fill="hold" grpId="1" nodeType="withEffect">
                                  <p:stCondLst>
                                    <p:cond delay="4050"/>
                                  </p:stCondLst>
                                  <p:childTnLst>
                                    <p:animMotion origin="layout" path="M 0.03073 -2.86276E-6 L -0.15926 -2.86276E-6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40000" decel="40000" fill="hold" grpId="2" nodeType="withEffect">
                                  <p:stCondLst>
                                    <p:cond delay="5050"/>
                                  </p:stCondLst>
                                  <p:childTnLst>
                                    <p:animMotion origin="layout" path="M 0.03073 -2.86276E-6 L -1.05743E-6 -2.86276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6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6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decel="40000" fill="hold" grpId="1" nodeType="withEffect">
                                  <p:stCondLst>
                                    <p:cond delay="6150"/>
                                  </p:stCondLst>
                                  <p:childTnLst>
                                    <p:animMotion origin="layout" path="M 0.03073 -3.00856E-8 L -0.15927 -3.00856E-8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40000" decel="40000" fill="hold" grpId="2" nodeType="withEffect">
                                  <p:stCondLst>
                                    <p:cond delay="7150"/>
                                  </p:stCondLst>
                                  <p:childTnLst>
                                    <p:animMotion origin="layout" path="M 0.03073 -3.00856E-8 L 3.44185E-6 -3.00856E-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79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8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4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5" presetClass="path" presetSubtype="0" decel="40000" fill="hold" grpId="1" nodeType="withEffect">
                                  <p:stCondLst>
                                    <p:cond delay="8450"/>
                                  </p:stCondLst>
                                  <p:childTnLst>
                                    <p:animMotion origin="layout" path="M 0.03073 1.42097E-6 L -0.15927 1.42097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40000" decel="40000" fill="hold" grpId="2" nodeType="withEffect">
                                  <p:stCondLst>
                                    <p:cond delay="9450"/>
                                  </p:stCondLst>
                                  <p:childTnLst>
                                    <p:animMotion origin="layout" path="M 0.03073 1.42097E-6 L 4.11121E-6 1.42097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100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105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5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5" presetClass="path" presetSubtype="0" decel="40000" fill="hold" grpId="1" nodeType="withEffect">
                                  <p:stCondLst>
                                    <p:cond delay="10550"/>
                                  </p:stCondLst>
                                  <p:childTnLst>
                                    <p:animMotion origin="layout" path="M 0.03074 1.39782E-6 L -0.15926 1.39782E-6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6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40000" decel="40000" fill="hold" grpId="2" nodeType="withEffect">
                                  <p:stCondLst>
                                    <p:cond delay="11550"/>
                                  </p:stCondLst>
                                  <p:childTnLst>
                                    <p:animMotion origin="layout" path="M 0.03074 1.39782E-6 L -2.06537E-6 1.39782E-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8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123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128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4" grpId="0"/>
      <p:bldP spid="16" grpId="0"/>
      <p:bldP spid="18" grpId="0"/>
      <p:bldP spid="20" grpId="0"/>
      <p:bldP spid="21" grpId="0" animBg="1"/>
      <p:bldP spid="21" grpId="1" animBg="1"/>
      <p:bldP spid="21" grpId="2" animBg="1"/>
      <p:bldP spid="22" grpId="0"/>
      <p:bldP spid="23" grpId="0" animBg="1"/>
      <p:bldP spid="23" grpId="1" animBg="1"/>
      <p:bldP spid="23" grpId="2" animBg="1"/>
      <p:bldP spid="24" grpId="0"/>
      <p:bldP spid="25" grpId="0" animBg="1"/>
      <p:bldP spid="25" grpId="1" animBg="1"/>
      <p:bldP spid="25" grpId="2" animBg="1"/>
      <p:bldP spid="26" grpId="0"/>
      <p:bldP spid="27" grpId="0" animBg="1"/>
      <p:bldP spid="27" grpId="1" animBg="1"/>
      <p:bldP spid="27" grpId="2" animBg="1"/>
      <p:bldP spid="28" grpId="0"/>
      <p:bldP spid="29" grpId="0" animBg="1"/>
      <p:bldP spid="29" grpId="1" animBg="1"/>
      <p:bldP spid="29" grpId="2" animBg="1"/>
      <p:bldP spid="30" grpId="0"/>
      <p:bldP spid="31" grpId="0" animBg="1"/>
      <p:bldP spid="31" grpId="1" animBg="1"/>
      <p:bldP spid="31" grpId="2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工作体会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任意多边形 6"/>
          <p:cNvSpPr/>
          <p:nvPr/>
        </p:nvSpPr>
        <p:spPr>
          <a:xfrm>
            <a:off x="4848795" y="3929945"/>
            <a:ext cx="765035" cy="777772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4928943" y="4143251"/>
            <a:ext cx="572663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0" name="任意多边形 8"/>
          <p:cNvSpPr/>
          <p:nvPr/>
        </p:nvSpPr>
        <p:spPr>
          <a:xfrm>
            <a:off x="3754958" y="3350439"/>
            <a:ext cx="1030557" cy="104771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3982685" y="3667112"/>
            <a:ext cx="572663" cy="492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32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32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2" name="任意多边形 10"/>
          <p:cNvSpPr/>
          <p:nvPr/>
        </p:nvSpPr>
        <p:spPr>
          <a:xfrm>
            <a:off x="2364917" y="2247585"/>
            <a:ext cx="1476646" cy="1501230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2725479" y="2738458"/>
            <a:ext cx="811028" cy="6154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40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pSp>
        <p:nvGrpSpPr>
          <p:cNvPr id="44" name="Group 3"/>
          <p:cNvGrpSpPr/>
          <p:nvPr/>
        </p:nvGrpSpPr>
        <p:grpSpPr bwMode="auto">
          <a:xfrm>
            <a:off x="2261874" y="2147450"/>
            <a:ext cx="3941070" cy="2602425"/>
            <a:chOff x="0" y="0"/>
            <a:chExt cx="5166566" cy="3409678"/>
          </a:xfrm>
        </p:grpSpPr>
        <p:sp>
          <p:nvSpPr>
            <p:cNvPr id="45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1708" tIns="30854" rIns="61708" bIns="30854" anchor="ctr"/>
            <a:lstStyle/>
            <a:p>
              <a:pPr defTabSz="821690">
                <a:defRPr/>
              </a:pPr>
              <a:endParaRPr lang="zh-CN" altLang="en-US" sz="121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"/>
            <p:cNvSpPr/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1708" tIns="30854" rIns="61708" bIns="30854" anchor="ctr"/>
            <a:lstStyle/>
            <a:p>
              <a:pPr defTabSz="821690">
                <a:defRPr/>
              </a:pPr>
              <a:endParaRPr lang="zh-CN" altLang="en-US" sz="121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4"/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1708" tIns="30854" rIns="61708" bIns="30854" anchor="ctr"/>
            <a:lstStyle/>
            <a:p>
              <a:pPr defTabSz="821690">
                <a:defRPr/>
              </a:pPr>
              <a:endParaRPr lang="zh-CN" altLang="en-US" sz="121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"/>
            <p:cNvSpPr/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1708" tIns="30854" rIns="61708" bIns="30854" anchor="ctr"/>
            <a:lstStyle/>
            <a:p>
              <a:pPr defTabSz="821690">
                <a:defRPr/>
              </a:pPr>
              <a:endParaRPr lang="zh-CN" altLang="en-US" sz="121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文本框 11"/>
          <p:cNvSpPr txBox="1">
            <a:spLocks noChangeArrowheads="1"/>
          </p:cNvSpPr>
          <p:nvPr/>
        </p:nvSpPr>
        <p:spPr bwMode="auto">
          <a:xfrm>
            <a:off x="3841563" y="1732944"/>
            <a:ext cx="5475858" cy="102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2" tIns="30846" rIns="61692" bIns="30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08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50" name="文本框 12"/>
          <p:cNvSpPr txBox="1">
            <a:spLocks noChangeArrowheads="1"/>
          </p:cNvSpPr>
          <p:nvPr/>
        </p:nvSpPr>
        <p:spPr bwMode="auto">
          <a:xfrm>
            <a:off x="4810345" y="2696300"/>
            <a:ext cx="4774147" cy="10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2" tIns="30846" rIns="61692" bIns="30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</a:rPr>
              <a:t>点击输入文字内容，点击输入文字内容，点击输入文字内容。点击输入文字内容，点击输入文字内容。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文本框 13"/>
          <p:cNvSpPr txBox="1">
            <a:spLocks noChangeArrowheads="1"/>
          </p:cNvSpPr>
          <p:nvPr/>
        </p:nvSpPr>
        <p:spPr bwMode="auto">
          <a:xfrm>
            <a:off x="6060469" y="3545358"/>
            <a:ext cx="4282438" cy="105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2" tIns="30846" rIns="61692" bIns="30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</a:rPr>
              <a:t>点击输入文字内容，点击输入文字内容，点击输入文字内容。点击输入文字内容，点击输入文字内容。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08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52" name="文本框 14"/>
          <p:cNvSpPr txBox="1">
            <a:spLocks noChangeArrowheads="1"/>
          </p:cNvSpPr>
          <p:nvPr/>
        </p:nvSpPr>
        <p:spPr bwMode="auto">
          <a:xfrm>
            <a:off x="6495298" y="4532125"/>
            <a:ext cx="3934340" cy="8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2" tIns="30846" rIns="61692" bIns="3084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defTabSz="913765">
              <a:lnSpc>
                <a:spcPct val="150000"/>
              </a:lnSpc>
            </a:pP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</a:rPr>
              <a:t>点击输入文字内容，点击输入文字内容，点击输入文字内容。点击输入文字内容。</a:t>
            </a:r>
            <a:endParaRPr lang="en-US" altLang="zh-CN" sz="108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53" name="任意多边形 4"/>
          <p:cNvSpPr/>
          <p:nvPr/>
        </p:nvSpPr>
        <p:spPr>
          <a:xfrm>
            <a:off x="5582028" y="4508874"/>
            <a:ext cx="485892" cy="493982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TextBox 14"/>
          <p:cNvSpPr txBox="1"/>
          <p:nvPr/>
        </p:nvSpPr>
        <p:spPr>
          <a:xfrm>
            <a:off x="5639531" y="4636478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8156">
        <p14:warp dir="in"/>
      </p:transition>
    </mc:Choice>
    <mc:Fallback>
      <p:transition spd="slow" advTm="81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19E-6 0.03888 L 3.4119E-6 -0.14812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4119E-6 0.03818 L 3.4119E-6 1.98102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32973E-6 0.03888 L -2.32973E-6 -0.14812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32973E-6 0.03818 L -2.32973E-6 4.656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9586E-6 0.03888 L 4.19586E-6 -0.14812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30000" decel="3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9586E-6 0.03818 L 4.19586E-6 4.47119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decel="3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16174E-7 0.03888 L -2.16174E-7 -0.14812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30000" decel="3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16174E-7 0.03818 L -2.16174E-7 2.67762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9" grpId="0"/>
      <p:bldP spid="40" grpId="0" animBg="1"/>
      <p:bldP spid="40" grpId="1" animBg="1"/>
      <p:bldP spid="40" grpId="2" animBg="1"/>
      <p:bldP spid="41" grpId="0"/>
      <p:bldP spid="42" grpId="0" animBg="1"/>
      <p:bldP spid="42" grpId="1" animBg="1"/>
      <p:bldP spid="42" grpId="2" animBg="1"/>
      <p:bldP spid="43" grpId="0"/>
      <p:bldP spid="49" grpId="0"/>
      <p:bldP spid="50" grpId="0"/>
      <p:bldP spid="51" grpId="0"/>
      <p:bldP spid="52" grpId="0"/>
      <p:bldP spid="53" grpId="0" animBg="1"/>
      <p:bldP spid="53" grpId="1" animBg="1"/>
      <p:bldP spid="53" grpId="2" animBg="1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工作体会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椭圆 4"/>
          <p:cNvSpPr/>
          <p:nvPr/>
        </p:nvSpPr>
        <p:spPr>
          <a:xfrm>
            <a:off x="4647408" y="1839352"/>
            <a:ext cx="1449386" cy="1449384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0757" y="2389804"/>
            <a:ext cx="155000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26401" y="1854047"/>
            <a:ext cx="1449386" cy="1449384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9750" y="2404498"/>
            <a:ext cx="155000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917257" y="1854047"/>
            <a:ext cx="1449386" cy="1449384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60606" y="2404498"/>
            <a:ext cx="155000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401293" y="1854047"/>
            <a:ext cx="1449386" cy="1449384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8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44641" y="2404498"/>
            <a:ext cx="155000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44642" y="3573039"/>
            <a:ext cx="1566846" cy="1967381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7" rIns="68555" bIns="34277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78189" y="3655036"/>
            <a:ext cx="473656" cy="477477"/>
            <a:chOff x="3041651" y="3326606"/>
            <a:chExt cx="631825" cy="636588"/>
          </a:xfrm>
          <a:effectLst>
            <a:outerShdw blurRad="7239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 w="25400">
              <a:solidFill>
                <a:srgbClr val="FFFFFF"/>
              </a:solidFill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552050" y="3573039"/>
            <a:ext cx="1566846" cy="1967381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7" rIns="68555" bIns="34277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212872" y="3655036"/>
            <a:ext cx="473656" cy="477477"/>
            <a:chOff x="3041651" y="3326606"/>
            <a:chExt cx="631825" cy="636588"/>
          </a:xfrm>
          <a:effectLst>
            <a:outerShdw blurRad="7239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 w="25400">
              <a:solidFill>
                <a:srgbClr val="FFFFFF"/>
              </a:solidFill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28355" y="3573039"/>
            <a:ext cx="1566846" cy="1967381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7" rIns="68555" bIns="34277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376022" y="3655036"/>
            <a:ext cx="473656" cy="477477"/>
            <a:chOff x="3041651" y="3326606"/>
            <a:chExt cx="631825" cy="636588"/>
          </a:xfrm>
          <a:effectLst>
            <a:outerShdw blurRad="7239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</a:gradFill>
            <a:ln w="25400">
              <a:solidFill>
                <a:srgbClr val="FFFFFF"/>
              </a:solidFill>
              <a:miter lim="800000"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9" tIns="45709" rIns="91419" bIns="45709" numCol="1" anchor="t" anchorCtr="0" compatLnSpc="1"/>
            <a:lstStyle/>
            <a:p>
              <a:pPr defTabSz="913765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917258" y="3573039"/>
            <a:ext cx="1566846" cy="1967381"/>
          </a:xfrm>
          <a:prstGeom prst="rect">
            <a:avLst/>
          </a:prstGeom>
          <a:noFill/>
          <a:ln>
            <a:noFill/>
          </a:ln>
        </p:spPr>
        <p:txBody>
          <a:bodyPr wrap="square" lIns="68555" tIns="34277" rIns="68555" bIns="34277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7178">
        <p14:warp dir="in"/>
      </p:transition>
    </mc:Choice>
    <mc:Fallback>
      <p:transition spd="slow" advTm="717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7023E-6 0.03888 L -3.37023E-6 -0.14811 " pathEditMode="relative" rAng="0" ptsTypes="AA">
                                          <p:cBhvr>
                                            <p:cTn id="15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7023E-6 0.03818 L -3.37023E-6 1.07383E-6 " pathEditMode="relative" rAng="0" ptsTypes="AA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15523E-6 0.03888 L -2.15523E-6 -0.14812 " pathEditMode="relative" rAng="0" ptsTypes="AA">
                                          <p:cBhvr>
                                            <p:cTn id="22" dur="7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15523E-6 0.03818 L -2.15523E-6 3.92502E-6 " pathEditMode="relative" rAng="0" ptsTypes="AA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7806E-6 0.03888 L -1.47806E-6 -0.14811 " pathEditMode="relative" rAng="0" ptsTypes="AA">
                                          <p:cBhvr>
                                            <p:cTn id="29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7806E-6 0.03818 L -1.47806E-6 1.07383E-6 " pathEditMode="relative" rAng="0" ptsTypes="AA">
                                          <p:cBhvr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1534E-6 0.03888 L 1.81534E-6 -0.14811 " pathEditMode="relative" rAng="0" ptsTypes="AA">
                                          <p:cBhvr>
                                            <p:cTn id="36" dur="7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1534E-6 0.03818 L 1.81534E-6 1.07383E-6 " pathEditMode="relative" rAng="0" ptsTypes="AA">
                                          <p:cBhvr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6" grpId="0"/>
          <p:bldP spid="10" grpId="0" animBg="1"/>
          <p:bldP spid="10" grpId="1" animBg="1"/>
          <p:bldP spid="10" grpId="2" animBg="1"/>
          <p:bldP spid="11" grpId="0"/>
          <p:bldP spid="12" grpId="0" animBg="1"/>
          <p:bldP spid="12" grpId="1" animBg="1"/>
          <p:bldP spid="12" grpId="2" animBg="1"/>
          <p:bldP spid="13" grpId="0"/>
          <p:bldP spid="14" grpId="0" animBg="1"/>
          <p:bldP spid="14" grpId="1" animBg="1"/>
          <p:bldP spid="14" grpId="2" animBg="1"/>
          <p:bldP spid="15" grpId="0"/>
          <p:bldP spid="16" grpId="0"/>
          <p:bldP spid="21" grpId="0"/>
          <p:bldP spid="26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7023E-6 0.03888 L -3.37023E-6 -0.14811 " pathEditMode="relative" rAng="0" ptsTypes="AA">
                                          <p:cBhvr>
                                            <p:cTn id="15" dur="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7023E-6 0.03818 L -3.37023E-6 1.07383E-6 " pathEditMode="relative" rAng="0" ptsTypes="AA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15523E-6 0.03888 L -2.15523E-6 -0.14812 " pathEditMode="relative" rAng="0" ptsTypes="AA">
                                          <p:cBhvr>
                                            <p:cTn id="22" dur="7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15523E-6 0.03818 L -2.15523E-6 3.92502E-6 " pathEditMode="relative" rAng="0" ptsTypes="AA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7806E-6 0.03888 L -1.47806E-6 -0.14811 " pathEditMode="relative" rAng="0" ptsTypes="AA">
                                          <p:cBhvr>
                                            <p:cTn id="29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7806E-6 0.03818 L -1.47806E-6 1.07383E-6 " pathEditMode="relative" rAng="0" ptsTypes="AA">
                                          <p:cBhvr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decel="3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1534E-6 0.03888 L 1.81534E-6 -0.14811 " pathEditMode="relative" rAng="0" ptsTypes="AA">
                                          <p:cBhvr>
                                            <p:cTn id="36" dur="7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3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30000" decel="3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1534E-6 0.03818 L 1.81534E-6 1.07383E-6 " pathEditMode="relative" rAng="0" ptsTypes="AA">
                                          <p:cBhvr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5" grpId="2" animBg="1"/>
          <p:bldP spid="6" grpId="0"/>
          <p:bldP spid="10" grpId="0" animBg="1"/>
          <p:bldP spid="10" grpId="1" animBg="1"/>
          <p:bldP spid="10" grpId="2" animBg="1"/>
          <p:bldP spid="11" grpId="0"/>
          <p:bldP spid="12" grpId="0" animBg="1"/>
          <p:bldP spid="12" grpId="1" animBg="1"/>
          <p:bldP spid="12" grpId="2" animBg="1"/>
          <p:bldP spid="13" grpId="0"/>
          <p:bldP spid="14" grpId="0" animBg="1"/>
          <p:bldP spid="14" grpId="1" animBg="1"/>
          <p:bldP spid="14" grpId="2" animBg="1"/>
          <p:bldP spid="15" grpId="0"/>
          <p:bldP spid="16" grpId="0"/>
          <p:bldP spid="21" grpId="0"/>
          <p:bldP spid="26" grpId="0"/>
          <p:bldP spid="3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6190881" y="1942743"/>
            <a:ext cx="1295352" cy="326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defTabSz="913765">
              <a:spcBef>
                <a:spcPct val="50000"/>
              </a:spcBef>
            </a:pPr>
            <a:r>
              <a:rPr lang="zh-CN" altLang="en-US" sz="5400" spc="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未来计划</a:t>
            </a:r>
            <a:endParaRPr lang="zh-CN" altLang="en-US" sz="5400" spc="600" dirty="0">
              <a:solidFill>
                <a:srgbClr val="44546A">
                  <a:lumMod val="50000"/>
                </a:srgb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11" name="图片 28" descr="C_1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174421" y="4107553"/>
            <a:ext cx="5946019" cy="101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4732728" y="2810314"/>
            <a:ext cx="1203823" cy="1238959"/>
            <a:chOff x="5400509" y="1921391"/>
            <a:chExt cx="547854" cy="563844"/>
          </a:xfrm>
        </p:grpSpPr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文本框 151"/>
            <p:cNvSpPr txBox="1">
              <a:spLocks noChangeArrowheads="1"/>
            </p:cNvSpPr>
            <p:nvPr/>
          </p:nvSpPr>
          <p:spPr bwMode="auto">
            <a:xfrm>
              <a:off x="5440440" y="1921391"/>
              <a:ext cx="462165" cy="50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algn="ctr" defTabSz="913765"/>
              <a:r>
                <a:rPr lang="zh-CN" altLang="en-US" sz="54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  <a:endParaRPr lang="zh-CN" altLang="en-US" sz="54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5" name="Text Box 160"/>
          <p:cNvSpPr txBox="1">
            <a:spLocks noChangeArrowheads="1"/>
          </p:cNvSpPr>
          <p:nvPr/>
        </p:nvSpPr>
        <p:spPr bwMode="auto">
          <a:xfrm>
            <a:off x="105736" y="130600"/>
            <a:ext cx="2259273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4800" dirty="0">
                <a:solidFill>
                  <a:srgbClr val="44546A">
                    <a:lumMod val="50000"/>
                  </a:srgb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第四章</a:t>
            </a:r>
            <a:endParaRPr lang="zh-CN" altLang="en-US" sz="4800" dirty="0">
              <a:solidFill>
                <a:srgbClr val="44546A">
                  <a:lumMod val="50000"/>
                </a:srgb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216">
        <p14:warp dir="in"/>
      </p:transition>
    </mc:Choice>
    <mc:Fallback>
      <p:transition spd="slow" advTm="5216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未来计划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任意多边形 4"/>
          <p:cNvSpPr/>
          <p:nvPr/>
        </p:nvSpPr>
        <p:spPr>
          <a:xfrm>
            <a:off x="2858839" y="4418788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861262" y="3017497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任意多边形 6"/>
          <p:cNvSpPr/>
          <p:nvPr/>
        </p:nvSpPr>
        <p:spPr>
          <a:xfrm>
            <a:off x="2861262" y="1530726"/>
            <a:ext cx="571815" cy="581335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961727" y="1716751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2968069" y="3197135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955903" y="4592631"/>
            <a:ext cx="377684" cy="276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3544373" y="1175975"/>
            <a:ext cx="2552421" cy="16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ts val="750"/>
              </a:spcBef>
            </a:pP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1600" dirty="0">
              <a:solidFill>
                <a:srgbClr val="000000">
                  <a:lumMod val="75000"/>
                  <a:lumOff val="25000"/>
                </a:srgb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546119" y="2784812"/>
            <a:ext cx="2552421" cy="16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ts val="75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3546119" y="4449819"/>
            <a:ext cx="2552421" cy="16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spcBef>
                <a:spcPts val="75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defTabSz="913765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918630" y="2593066"/>
            <a:ext cx="304767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2918070" y="4243083"/>
            <a:ext cx="304823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5" y="1388729"/>
            <a:ext cx="5078189" cy="431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736">
        <p14:warp dir="in"/>
      </p:transition>
    </mc:Choice>
    <mc:Fallback>
      <p:transition spd="slow" advTm="5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629E-6 0.03888 L 3.92629E-6 -0.14812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2629E-6 0.03818 L 3.92629E-6 3.39042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1E-6 0.03888 L 3.701E-6 -0.14812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01E-6 0.03818 L 3.701E-6 4.23513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1E-6 0.03888 L 3.701E-6 -0.14812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01E-6 0.03818 L 3.701E-6 2.18699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710032" y="2201348"/>
            <a:ext cx="615425" cy="3316591"/>
            <a:chOff x="5362244" y="1921391"/>
            <a:chExt cx="615567" cy="3317359"/>
          </a:xfrm>
        </p:grpSpPr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文本框 151"/>
            <p:cNvSpPr txBox="1">
              <a:spLocks noChangeArrowheads="1"/>
            </p:cNvSpPr>
            <p:nvPr/>
          </p:nvSpPr>
          <p:spPr bwMode="auto">
            <a:xfrm>
              <a:off x="5362244" y="1977094"/>
              <a:ext cx="615567" cy="32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defTabSz="913765"/>
              <a:r>
                <a:rPr lang="zh-CN" altLang="en-US" sz="28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未来计划</a:t>
              </a:r>
              <a:endParaRPr lang="zh-CN" altLang="en-US" sz="28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08587" y="2201348"/>
            <a:ext cx="615425" cy="3316591"/>
            <a:chOff x="5362244" y="1921391"/>
            <a:chExt cx="615567" cy="3317359"/>
          </a:xfrm>
        </p:grpSpPr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0" name="文本框 151"/>
            <p:cNvSpPr txBox="1">
              <a:spLocks noChangeArrowheads="1"/>
            </p:cNvSpPr>
            <p:nvPr/>
          </p:nvSpPr>
          <p:spPr bwMode="auto">
            <a:xfrm>
              <a:off x="5362244" y="1977094"/>
              <a:ext cx="615567" cy="32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defTabSz="913765"/>
              <a:r>
                <a:rPr lang="zh-CN" altLang="en-US" sz="28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工作体会</a:t>
              </a:r>
              <a:endParaRPr lang="zh-CN" altLang="en-US" sz="28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07142" y="2201348"/>
            <a:ext cx="615425" cy="3316591"/>
            <a:chOff x="5362244" y="1921391"/>
            <a:chExt cx="615567" cy="3317359"/>
          </a:xfrm>
        </p:grpSpPr>
        <p:sp>
          <p:nvSpPr>
            <p:cNvPr id="32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3" name="文本框 151"/>
            <p:cNvSpPr txBox="1">
              <a:spLocks noChangeArrowheads="1"/>
            </p:cNvSpPr>
            <p:nvPr/>
          </p:nvSpPr>
          <p:spPr bwMode="auto">
            <a:xfrm>
              <a:off x="5362244" y="1977094"/>
              <a:ext cx="615567" cy="32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defTabSz="913765"/>
              <a:r>
                <a:rPr lang="zh-CN" altLang="en-US" sz="28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自我评价</a:t>
              </a:r>
              <a:endParaRPr lang="zh-CN" altLang="en-US" sz="28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05696" y="2201348"/>
            <a:ext cx="615425" cy="3316591"/>
            <a:chOff x="5362244" y="1921391"/>
            <a:chExt cx="615567" cy="3317359"/>
          </a:xfrm>
        </p:grpSpPr>
        <p:sp>
          <p:nvSpPr>
            <p:cNvPr id="35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6" name="文本框 151"/>
            <p:cNvSpPr txBox="1">
              <a:spLocks noChangeArrowheads="1"/>
            </p:cNvSpPr>
            <p:nvPr/>
          </p:nvSpPr>
          <p:spPr bwMode="auto">
            <a:xfrm>
              <a:off x="5362244" y="1977094"/>
              <a:ext cx="615567" cy="32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defTabSz="913765"/>
              <a:r>
                <a:rPr lang="zh-CN" altLang="en-US" sz="28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  <a:r>
                <a:rPr lang="zh-CN" altLang="en-US" sz="2800" dirty="0">
                  <a:solidFill>
                    <a:srgbClr val="44546A">
                      <a:lumMod val="50000"/>
                    </a:srgb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工作回顾</a:t>
              </a:r>
              <a:endParaRPr lang="zh-CN" altLang="en-US" sz="28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3681484" y="2160073"/>
            <a:ext cx="2597623" cy="25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3765"/>
            <a:r>
              <a:rPr lang="zh-CN" altLang="en-US" sz="4800" spc="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en-US" altLang="zh-CN" sz="4800" spc="600" dirty="0">
              <a:solidFill>
                <a:srgbClr val="44546A">
                  <a:lumMod val="50000"/>
                </a:srgb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  <a:p>
            <a:pPr algn="ctr" defTabSz="913765"/>
            <a:r>
              <a:rPr lang="en-US" altLang="zh-CN" sz="1600" b="1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en-US" altLang="zh-CN" sz="1600" b="1" dirty="0">
              <a:solidFill>
                <a:srgbClr val="44546A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144">
        <p14:warp dir="in"/>
      </p:transition>
    </mc:Choice>
    <mc:Fallback>
      <p:transition spd="slow" advTm="614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未来计划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文本框 17"/>
          <p:cNvSpPr txBox="1"/>
          <p:nvPr/>
        </p:nvSpPr>
        <p:spPr>
          <a:xfrm>
            <a:off x="4097408" y="1581339"/>
            <a:ext cx="5253417" cy="1227840"/>
          </a:xfrm>
          <a:prstGeom prst="rect">
            <a:avLst/>
          </a:prstGeom>
          <a:noFill/>
        </p:spPr>
        <p:txBody>
          <a:bodyPr wrap="square" lIns="82687" tIns="41344" rIns="82687" bIns="41344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文本框 22"/>
          <p:cNvSpPr txBox="1"/>
          <p:nvPr/>
        </p:nvSpPr>
        <p:spPr>
          <a:xfrm>
            <a:off x="4097408" y="4306912"/>
            <a:ext cx="5287234" cy="1248161"/>
          </a:xfrm>
          <a:prstGeom prst="rect">
            <a:avLst/>
          </a:prstGeom>
          <a:noFill/>
        </p:spPr>
        <p:txBody>
          <a:bodyPr wrap="square" lIns="82687" tIns="41344" rIns="82687" bIns="41344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17486" y="1610938"/>
            <a:ext cx="1017378" cy="1017376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82173" y="1913162"/>
            <a:ext cx="1088004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今年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400827" y="2809399"/>
            <a:ext cx="1017378" cy="1017376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65514" y="3111623"/>
            <a:ext cx="1088004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明年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4" name="文本框 23"/>
          <p:cNvSpPr txBox="1"/>
          <p:nvPr/>
        </p:nvSpPr>
        <p:spPr>
          <a:xfrm>
            <a:off x="2989923" y="2860652"/>
            <a:ext cx="5367325" cy="1207518"/>
          </a:xfrm>
          <a:prstGeom prst="rect">
            <a:avLst/>
          </a:prstGeom>
          <a:noFill/>
        </p:spPr>
        <p:txBody>
          <a:bodyPr wrap="square" lIns="82687" tIns="41344" rIns="82687" bIns="41344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defTabSz="913765">
              <a:lnSpc>
                <a:spcPct val="150000"/>
              </a:lnSpc>
            </a:pP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17486" y="4386313"/>
            <a:ext cx="1017378" cy="1017376"/>
          </a:xfrm>
          <a:prstGeom prst="ellipse">
            <a:avLst/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82173" y="4688537"/>
            <a:ext cx="1088004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未来</a:t>
            </a:r>
            <a:endParaRPr lang="en-US" altLang="zh-CN" sz="20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8825">
        <p14:warp dir="in"/>
      </p:transition>
    </mc:Choice>
    <mc:Fallback>
      <p:transition spd="slow" advTm="8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674E-6 0.03888 L -1.75674E-6 -0.14812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75674E-6 0.03818 L -1.75674E-6 3.7398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608E-6 0.03888 L -4.32608E-6 -0.14811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2608E-6 0.03819 L -4.32608E-6 -4.33233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674E-6 0.03888 L -1.75674E-6 -0.14811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75674E-6 0.03819 L -1.75674E-6 -3.67508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0" grpId="1" animBg="1"/>
      <p:bldP spid="10" grpId="2" animBg="1"/>
      <p:bldP spid="11" grpId="0"/>
      <p:bldP spid="12" grpId="0" animBg="1"/>
      <p:bldP spid="12" grpId="1" animBg="1"/>
      <p:bldP spid="12" grpId="2" animBg="1"/>
      <p:bldP spid="13" grpId="0"/>
      <p:bldP spid="14" grpId="0"/>
      <p:bldP spid="15" grpId="0" animBg="1"/>
      <p:bldP spid="15" grpId="1" animBg="1"/>
      <p:bldP spid="15" grpId="2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未来计划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66"/>
          <p:cNvGrpSpPr/>
          <p:nvPr/>
        </p:nvGrpSpPr>
        <p:grpSpPr>
          <a:xfrm>
            <a:off x="8559541" y="2871557"/>
            <a:ext cx="2103400" cy="852096"/>
            <a:chOff x="5630201" y="1603996"/>
            <a:chExt cx="2103887" cy="852293"/>
          </a:xfrm>
        </p:grpSpPr>
        <p:sp>
          <p:nvSpPr>
            <p:cNvPr id="6" name="Text Placeholder 3"/>
            <p:cNvSpPr txBox="1"/>
            <p:nvPr/>
          </p:nvSpPr>
          <p:spPr>
            <a:xfrm>
              <a:off x="6065317" y="1603996"/>
              <a:ext cx="923330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0" name="Text Placeholder 3"/>
            <p:cNvSpPr txBox="1"/>
            <p:nvPr/>
          </p:nvSpPr>
          <p:spPr>
            <a:xfrm>
              <a:off x="5630201" y="1936916"/>
              <a:ext cx="2103887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8283721" y="1308380"/>
            <a:ext cx="2164649" cy="814761"/>
            <a:chOff x="5642352" y="1602802"/>
            <a:chExt cx="2165150" cy="814950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6065317" y="1602802"/>
              <a:ext cx="923330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5642352" y="1898379"/>
              <a:ext cx="2165150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2474753" y="4529068"/>
            <a:ext cx="2188559" cy="836120"/>
            <a:chOff x="5362312" y="1600841"/>
            <a:chExt cx="2189066" cy="836314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5939983" y="1600841"/>
              <a:ext cx="161139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5362312" y="1917782"/>
              <a:ext cx="2189066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75"/>
          <p:cNvGrpSpPr/>
          <p:nvPr/>
        </p:nvGrpSpPr>
        <p:grpSpPr>
          <a:xfrm>
            <a:off x="2281313" y="2924555"/>
            <a:ext cx="2144969" cy="862991"/>
            <a:chOff x="5410167" y="1580521"/>
            <a:chExt cx="2145466" cy="863191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5954552" y="1580521"/>
              <a:ext cx="1596826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5410167" y="1924339"/>
              <a:ext cx="2145466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72"/>
          <p:cNvGrpSpPr/>
          <p:nvPr/>
        </p:nvGrpSpPr>
        <p:grpSpPr>
          <a:xfrm>
            <a:off x="2526152" y="1403855"/>
            <a:ext cx="2197204" cy="840877"/>
            <a:chOff x="5413722" y="1616749"/>
            <a:chExt cx="2197713" cy="841072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6005820" y="1616749"/>
              <a:ext cx="1605615" cy="2769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5413722" y="1938448"/>
              <a:ext cx="2137656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8283721" y="4576558"/>
            <a:ext cx="2098828" cy="826489"/>
            <a:chOff x="5642352" y="1666419"/>
            <a:chExt cx="2099314" cy="826680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6065317" y="1666419"/>
              <a:ext cx="923330" cy="276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376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black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输入标题</a:t>
              </a:r>
              <a:endParaRPr lang="zh-CN" altLang="en-US" sz="1800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642352" y="1973726"/>
              <a:ext cx="2099314" cy="51937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3765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软雅黑" panose="020B0503020204020204" pitchFamily="34" charset="-122"/>
                  <a:ea typeface="宋体" panose="02010600030101010101" pitchFamily="2" charset="-122"/>
                </a:rPr>
                <a:t>点击输入文字内容，点击输入文字内容，点击输入文字内容。</a:t>
              </a:r>
              <a:endPara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Freeform 81"/>
          <p:cNvSpPr/>
          <p:nvPr/>
        </p:nvSpPr>
        <p:spPr>
          <a:xfrm rot="2539609">
            <a:off x="7069216" y="3986602"/>
            <a:ext cx="480812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27" name="Freeform 82"/>
          <p:cNvSpPr/>
          <p:nvPr/>
        </p:nvSpPr>
        <p:spPr>
          <a:xfrm>
            <a:off x="7131885" y="3387775"/>
            <a:ext cx="526298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28" name="Freeform 83"/>
          <p:cNvSpPr/>
          <p:nvPr/>
        </p:nvSpPr>
        <p:spPr>
          <a:xfrm rot="19060391">
            <a:off x="7069216" y="2788949"/>
            <a:ext cx="480812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29" name="Freeform 28"/>
          <p:cNvSpPr/>
          <p:nvPr/>
        </p:nvSpPr>
        <p:spPr>
          <a:xfrm rot="19060391" flipH="1">
            <a:off x="5427666" y="3986602"/>
            <a:ext cx="480812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30" name="Freeform 29"/>
          <p:cNvSpPr/>
          <p:nvPr/>
        </p:nvSpPr>
        <p:spPr>
          <a:xfrm flipH="1">
            <a:off x="5319510" y="3387775"/>
            <a:ext cx="526298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31" name="Freeform 30"/>
          <p:cNvSpPr/>
          <p:nvPr/>
        </p:nvSpPr>
        <p:spPr>
          <a:xfrm rot="2539609" flipH="1">
            <a:off x="5427666" y="2788949"/>
            <a:ext cx="480812" cy="80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419100" dist="838200" dir="2700000" sx="90000" sy="90000" algn="tl" rotWithShape="0">
              <a:schemeClr val="bg1">
                <a:lumMod val="50000"/>
                <a:alpha val="40000"/>
              </a:schemeClr>
            </a:outerShdw>
          </a:effectLst>
        </p:spPr>
      </p:sp>
      <p:sp>
        <p:nvSpPr>
          <p:cNvPr id="32" name="任意多边形 28"/>
          <p:cNvSpPr/>
          <p:nvPr/>
        </p:nvSpPr>
        <p:spPr>
          <a:xfrm>
            <a:off x="5890326" y="2829004"/>
            <a:ext cx="1169633" cy="1189109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5987303" y="3260556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Clear Sans" panose="020B0503030202020304" pitchFamily="34" charset="0"/>
              </a:rPr>
              <a:t>计划任务</a:t>
            </a:r>
            <a:endParaRPr lang="en-US" altLang="zh-CN" sz="1600" b="1" kern="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方正苏新诗柳楷简体" panose="02000000000000000000" pitchFamily="2" charset="-122"/>
              <a:ea typeface="方正苏新诗柳楷简体" panose="02000000000000000000" pitchFamily="2" charset="-122"/>
              <a:cs typeface="Clear Sans" panose="020B0503030202020304" pitchFamily="34" charset="0"/>
            </a:endParaRPr>
          </a:p>
        </p:txBody>
      </p:sp>
      <p:sp>
        <p:nvSpPr>
          <p:cNvPr id="34" name="任意多边形 30"/>
          <p:cNvSpPr/>
          <p:nvPr/>
        </p:nvSpPr>
        <p:spPr>
          <a:xfrm>
            <a:off x="4812172" y="4104730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任意多边形 31"/>
          <p:cNvSpPr/>
          <p:nvPr/>
        </p:nvSpPr>
        <p:spPr>
          <a:xfrm>
            <a:off x="7361056" y="4108043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任意多边形 32"/>
          <p:cNvSpPr/>
          <p:nvPr/>
        </p:nvSpPr>
        <p:spPr>
          <a:xfrm>
            <a:off x="4528846" y="3050504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任意多边形 33"/>
          <p:cNvSpPr/>
          <p:nvPr/>
        </p:nvSpPr>
        <p:spPr>
          <a:xfrm>
            <a:off x="7700913" y="3049576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任意多边形 34"/>
          <p:cNvSpPr/>
          <p:nvPr/>
        </p:nvSpPr>
        <p:spPr>
          <a:xfrm>
            <a:off x="7363043" y="2017180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任意多边形 35"/>
          <p:cNvSpPr/>
          <p:nvPr/>
        </p:nvSpPr>
        <p:spPr>
          <a:xfrm>
            <a:off x="4799299" y="2008206"/>
            <a:ext cx="732069" cy="74425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20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4946856" y="2219382"/>
            <a:ext cx="483532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7481329" y="2234820"/>
            <a:ext cx="483532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4647600" y="3283482"/>
            <a:ext cx="483532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7844571" y="3287496"/>
            <a:ext cx="485849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05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4946734" y="4334425"/>
            <a:ext cx="483532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7488298" y="4334685"/>
            <a:ext cx="485849" cy="3692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3765"/>
            <a:r>
              <a:rPr lang="en-US" altLang="zh-CN" sz="2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06</a:t>
            </a:r>
            <a:endParaRPr lang="zh-CN" altLang="en-US" sz="2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9134">
        <p14:warp dir="in"/>
      </p:transition>
    </mc:Choice>
    <mc:Fallback>
      <p:transition spd="slow" advTm="9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839E-6 0.03888 L 1.26839E-6 -0.14811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6839E-6 0.03819 L 1.26839E-6 -2.31428E-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6756E-6 0.03888 L -2.86756E-6 -0.14811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86756E-6 0.03819 L -2.86756E-6 -4.37399E-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301E-6 0.03888 L -4.34301E-6 -0.14812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34301E-6 0.03818 L -4.34301E-6 1.4256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988E-6 0.03888 L -4.66988E-6 -0.14812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66988E-6 0.03818 L -4.66988E-6 3.29322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949E-6 0.03888 L 3.28949E-6 -0.14811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28949E-6 0.03818 L 3.28949E-6 9.9514E-7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723E-6 0.03888 L -4.69723E-6 -0.14812 " pathEditMode="relative" rAng="0" ptsTypes="AA">
                                      <p:cBhvr>
                                        <p:cTn id="75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69723E-6 0.03818 L -4.69723E-6 2.85351E-6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478E-6 0.03888 L 3.51478E-6 -0.14811 " pathEditMode="relative" rAng="0" ptsTypes="AA">
                                      <p:cBhvr>
                                        <p:cTn id="82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51478E-6 0.03819 L 3.51478E-6 4.37399E-7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5" name="矩形 4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未来计划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6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文本框 36"/>
          <p:cNvSpPr txBox="1"/>
          <p:nvPr/>
        </p:nvSpPr>
        <p:spPr>
          <a:xfrm>
            <a:off x="6957095" y="1963172"/>
            <a:ext cx="4285258" cy="134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>
              <a:lnSpc>
                <a:spcPct val="150000"/>
              </a:lnSpc>
            </a:pP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57095" y="3172415"/>
            <a:ext cx="4285258" cy="134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>
              <a:lnSpc>
                <a:spcPct val="150000"/>
              </a:lnSpc>
            </a:pP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57095" y="4381658"/>
            <a:ext cx="4285258" cy="134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>
              <a:lnSpc>
                <a:spcPct val="150000"/>
              </a:lnSpc>
            </a:pP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199080" y="1900103"/>
            <a:ext cx="584948" cy="584948"/>
            <a:chOff x="3644900" y="2305020"/>
            <a:chExt cx="774700" cy="774700"/>
          </a:xfrm>
        </p:grpSpPr>
        <p:sp>
          <p:nvSpPr>
            <p:cNvPr id="41" name="圆角矩形 10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99080" y="3112505"/>
            <a:ext cx="584948" cy="584948"/>
            <a:chOff x="3644900" y="2305020"/>
            <a:chExt cx="774700" cy="774700"/>
          </a:xfrm>
        </p:grpSpPr>
        <p:sp>
          <p:nvSpPr>
            <p:cNvPr id="44" name="圆角矩形 13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99080" y="4321748"/>
            <a:ext cx="584948" cy="584948"/>
            <a:chOff x="3644900" y="2305020"/>
            <a:chExt cx="774700" cy="774700"/>
          </a:xfrm>
        </p:grpSpPr>
        <p:sp>
          <p:nvSpPr>
            <p:cNvPr id="47" name="圆角矩形 16"/>
            <p:cNvSpPr/>
            <p:nvPr/>
          </p:nvSpPr>
          <p:spPr>
            <a:xfrm>
              <a:off x="36449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251"/>
            <p:cNvSpPr>
              <a:spLocks noEditPoints="1"/>
            </p:cNvSpPr>
            <p:nvPr/>
          </p:nvSpPr>
          <p:spPr bwMode="auto">
            <a:xfrm>
              <a:off x="3796336" y="2498482"/>
              <a:ext cx="421028" cy="393943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pPr defTabSz="913765"/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7" y="1632367"/>
            <a:ext cx="4621953" cy="3594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507">
        <p14:warp dir="in"/>
      </p:transition>
    </mc:Choice>
    <mc:Fallback>
      <p:transition spd="slow" advTm="5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009078" y="2212629"/>
            <a:ext cx="6693857" cy="1617550"/>
            <a:chOff x="4325884" y="1965121"/>
            <a:chExt cx="5288028" cy="1277838"/>
          </a:xfrm>
        </p:grpSpPr>
        <p:sp>
          <p:nvSpPr>
            <p:cNvPr id="21" name="Text Box 160"/>
            <p:cNvSpPr txBox="1">
              <a:spLocks noChangeArrowheads="1"/>
            </p:cNvSpPr>
            <p:nvPr/>
          </p:nvSpPr>
          <p:spPr bwMode="auto">
            <a:xfrm>
              <a:off x="4325884" y="2926879"/>
              <a:ext cx="3505200" cy="31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765"/>
              <a:endParaRPr lang="zh-CN" altLang="en-US" sz="2000" dirty="0">
                <a:solidFill>
                  <a:srgbClr val="44546A">
                    <a:lumMod val="50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2" name="Text Box 160"/>
            <p:cNvSpPr txBox="1">
              <a:spLocks noChangeArrowheads="1"/>
            </p:cNvSpPr>
            <p:nvPr/>
          </p:nvSpPr>
          <p:spPr bwMode="auto">
            <a:xfrm>
              <a:off x="4351246" y="1965121"/>
              <a:ext cx="5262666" cy="104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80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谢谢观看</a:t>
              </a:r>
              <a:r>
                <a:rPr lang="en-US" altLang="zh-CN" sz="80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!</a:t>
              </a:r>
              <a:endParaRPr lang="en-US" altLang="zh-CN" sz="80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4499">
        <p14:warp dir="in"/>
      </p:transition>
    </mc:Choice>
    <mc:Fallback>
      <p:transition spd="slow" advClick="0" advTm="4499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6243878" y="1969242"/>
            <a:ext cx="1295352" cy="326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defTabSz="913765">
              <a:spcBef>
                <a:spcPct val="50000"/>
              </a:spcBef>
            </a:pPr>
            <a:r>
              <a:rPr lang="zh-CN" altLang="en-US" sz="5400" spc="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工作回顾</a:t>
            </a:r>
            <a:endParaRPr lang="zh-CN" altLang="en-US" sz="5400" spc="600" dirty="0">
              <a:solidFill>
                <a:srgbClr val="44546A">
                  <a:lumMod val="50000"/>
                </a:srgb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11" name="图片 28" descr="C_1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174421" y="3834355"/>
            <a:ext cx="5946019" cy="101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4679730" y="2810314"/>
            <a:ext cx="1203823" cy="1238959"/>
            <a:chOff x="5400509" y="1921391"/>
            <a:chExt cx="547854" cy="563844"/>
          </a:xfrm>
        </p:grpSpPr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文本框 151"/>
            <p:cNvSpPr txBox="1">
              <a:spLocks noChangeArrowheads="1"/>
            </p:cNvSpPr>
            <p:nvPr/>
          </p:nvSpPr>
          <p:spPr bwMode="auto">
            <a:xfrm>
              <a:off x="5440439" y="1921391"/>
              <a:ext cx="462165" cy="50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algn="ctr" defTabSz="913765"/>
              <a:r>
                <a:rPr lang="zh-CN" altLang="en-US" sz="54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  <a:endParaRPr lang="zh-CN" altLang="en-US" sz="54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5" name="Text Box 160"/>
          <p:cNvSpPr txBox="1">
            <a:spLocks noChangeArrowheads="1"/>
          </p:cNvSpPr>
          <p:nvPr/>
        </p:nvSpPr>
        <p:spPr bwMode="auto">
          <a:xfrm>
            <a:off x="105736" y="130600"/>
            <a:ext cx="2259273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4800" dirty="0">
                <a:solidFill>
                  <a:srgbClr val="44546A">
                    <a:lumMod val="50000"/>
                  </a:srgb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第一章</a:t>
            </a:r>
            <a:endParaRPr lang="zh-CN" altLang="en-US" sz="4800" dirty="0">
              <a:solidFill>
                <a:srgbClr val="44546A">
                  <a:lumMod val="50000"/>
                </a:srgb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467">
        <p14:warp dir="in"/>
      </p:transition>
    </mc:Choice>
    <mc:Fallback>
      <p:transition spd="slow" advTm="4467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工作回顾</a:t>
              </a:r>
              <a:endParaRPr lang="zh-CN" altLang="en-US" sz="14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椭圆 54"/>
          <p:cNvSpPr/>
          <p:nvPr/>
        </p:nvSpPr>
        <p:spPr>
          <a:xfrm>
            <a:off x="4734474" y="2375813"/>
            <a:ext cx="3476847" cy="1801756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076300" y="1605781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537496" y="2371833"/>
            <a:ext cx="1913484" cy="21225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1" name="直接连接符 10"/>
          <p:cNvCxnSpPr/>
          <p:nvPr/>
        </p:nvCxnSpPr>
        <p:spPr>
          <a:xfrm flipV="1">
            <a:off x="4952179" y="2371833"/>
            <a:ext cx="1498801" cy="1054098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2" name="直接连接符 11"/>
          <p:cNvCxnSpPr/>
          <p:nvPr/>
        </p:nvCxnSpPr>
        <p:spPr>
          <a:xfrm flipV="1">
            <a:off x="5824813" y="2371834"/>
            <a:ext cx="626167" cy="1779052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 flipH="1" flipV="1">
            <a:off x="6450981" y="2371834"/>
            <a:ext cx="670416" cy="1716754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4" name="直接连接符 13"/>
          <p:cNvCxnSpPr/>
          <p:nvPr/>
        </p:nvCxnSpPr>
        <p:spPr>
          <a:xfrm flipH="1" flipV="1">
            <a:off x="6450980" y="2371833"/>
            <a:ext cx="1464901" cy="1054098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cxnSp>
        <p:nvCxnSpPr>
          <p:cNvPr id="15" name="直接连接符 14"/>
          <p:cNvCxnSpPr/>
          <p:nvPr/>
        </p:nvCxnSpPr>
        <p:spPr>
          <a:xfrm>
            <a:off x="6450980" y="2371832"/>
            <a:ext cx="1860853" cy="13803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>
            <a:outerShdw blurRad="266700" dist="114300" dir="336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cxnSp>
      <p:sp>
        <p:nvSpPr>
          <p:cNvPr id="16" name="TextBox 16"/>
          <p:cNvSpPr txBox="1"/>
          <p:nvPr/>
        </p:nvSpPr>
        <p:spPr>
          <a:xfrm>
            <a:off x="1772381" y="1904052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98497" y="3347600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38511" y="3645718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72177" y="4817578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51056" y="5127167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322789" y="4816293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081952" y="5147441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92242" y="3355620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909852" y="3667130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841249" y="1722367"/>
            <a:ext cx="1107741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554731" y="2054311"/>
            <a:ext cx="2555692" cy="62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803220" y="1795999"/>
            <a:ext cx="1395685" cy="13956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8382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93748" y="1906499"/>
            <a:ext cx="1210144" cy="1210142"/>
            <a:chOff x="4643987" y="2827601"/>
            <a:chExt cx="2904025" cy="2904024"/>
          </a:xfrm>
        </p:grpSpPr>
        <p:sp>
          <p:nvSpPr>
            <p:cNvPr id="29" name="弧形 28"/>
            <p:cNvSpPr/>
            <p:nvPr/>
          </p:nvSpPr>
          <p:spPr>
            <a:xfrm>
              <a:off x="4643987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765"/>
              <a:endParaRPr lang="zh-CN" altLang="en-US" sz="14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0800000">
              <a:off x="4643988" y="2827601"/>
              <a:ext cx="2904024" cy="2904024"/>
            </a:xfrm>
            <a:prstGeom prst="arc">
              <a:avLst>
                <a:gd name="adj1" fmla="val 10813591"/>
                <a:gd name="adj2" fmla="val 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765"/>
              <a:endParaRPr lang="zh-CN" altLang="en-US" sz="14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236644" y="2259812"/>
            <a:ext cx="54825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重点</a:t>
            </a:r>
            <a:endParaRPr lang="en-US" altLang="zh-CN" sz="1400" dirty="0">
              <a:solidFill>
                <a:srgbClr val="000000">
                  <a:lumMod val="75000"/>
                  <a:lumOff val="25000"/>
                </a:srgb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defTabSz="913765"/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回顾</a:t>
            </a:r>
            <a:endParaRPr lang="zh-CN" altLang="en-US" sz="1400" dirty="0">
              <a:solidFill>
                <a:srgbClr val="000000">
                  <a:lumMod val="75000"/>
                  <a:lumOff val="25000"/>
                </a:srgb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2" name="任意多边形 28"/>
          <p:cNvSpPr/>
          <p:nvPr/>
        </p:nvSpPr>
        <p:spPr>
          <a:xfrm>
            <a:off x="5542842" y="3755143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任意多边形 29"/>
          <p:cNvSpPr/>
          <p:nvPr/>
        </p:nvSpPr>
        <p:spPr>
          <a:xfrm>
            <a:off x="6804548" y="3714574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任意多边形 30"/>
          <p:cNvSpPr/>
          <p:nvPr/>
        </p:nvSpPr>
        <p:spPr>
          <a:xfrm>
            <a:off x="4747569" y="3030024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任意多边形 31"/>
          <p:cNvSpPr/>
          <p:nvPr/>
        </p:nvSpPr>
        <p:spPr>
          <a:xfrm>
            <a:off x="7546648" y="2934021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任意多边形 32"/>
          <p:cNvSpPr/>
          <p:nvPr/>
        </p:nvSpPr>
        <p:spPr>
          <a:xfrm>
            <a:off x="7845053" y="2069835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任意多边形 33"/>
          <p:cNvSpPr/>
          <p:nvPr/>
        </p:nvSpPr>
        <p:spPr>
          <a:xfrm>
            <a:off x="4476884" y="2044878"/>
            <a:ext cx="645595" cy="656344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4709351" y="2231781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8080139" y="2265112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4951235" y="3238729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7776126" y="3147667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5762315" y="3960564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05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7017611" y="3916943"/>
            <a:ext cx="211547" cy="2153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1400" dirty="0">
                <a:solidFill>
                  <a:srgbClr val="FFFFFF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06</a:t>
            </a:r>
            <a:endParaRPr lang="zh-CN" altLang="en-US" sz="1400" dirty="0">
              <a:solidFill>
                <a:srgbClr val="FFFFFF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816">
        <p14:warp dir="in"/>
      </p:transition>
    </mc:Choice>
    <mc:Fallback>
      <p:transition spd="slow" advTm="10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33624E-6 0.03888 L -2.33624E-6 -0.14811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3624E-6 0.03819 L -2.33624E-6 -3.24693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34E-6 0.03888 L -2.22034E-6 -0.14811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034E-6 0.03819 L -2.22034E-6 -4.01296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569E-6 0.03888 L -1.32569E-6 -0.14812 " pathEditMode="relative" rAng="0" ptsTypes="AA">
                                      <p:cBhvr>
                                        <p:cTn id="58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32569E-6 0.03818 L -1.32569E-6 3.11271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9824E-7 0.03888 L 6.49824E-7 -0.14811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49824E-7 0.03819 L 6.49824E-7 -1.458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87E-6 0.03888 L 3.2387E-6 -0.14811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2387E-6 0.03819 L 3.2387E-6 -4.35547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423E-7 0.03888 L 8.8423E-7 -0.14812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8423E-7 0.03818 L 8.8423E-7 2.42768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5628E-7 0.03888 L -8.25628E-7 -0.14811 " pathEditMode="relative" rAng="0" ptsTypes="AA">
                                      <p:cBhvr>
                                        <p:cTn id="86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25628E-7 0.03819 L -8.25628E-7 -4.72576E-6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500"/>
                            </p:stCondLst>
                            <p:childTnLst>
                              <p:par>
                                <p:cTn id="1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7" grpId="2" animBg="1"/>
      <p:bldP spid="31" grpId="0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工作回顾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" name="直接连接符 4"/>
          <p:cNvCxnSpPr/>
          <p:nvPr/>
        </p:nvCxnSpPr>
        <p:spPr>
          <a:xfrm>
            <a:off x="2508322" y="3701061"/>
            <a:ext cx="7837750" cy="0"/>
          </a:xfrm>
          <a:prstGeom prst="line">
            <a:avLst/>
          </a:prstGeom>
          <a:ln w="12700">
            <a:solidFill>
              <a:srgbClr val="DA2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409662" y="3665351"/>
            <a:ext cx="71421" cy="71421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73313" y="3665351"/>
            <a:ext cx="71421" cy="71421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397546" y="3665351"/>
            <a:ext cx="71421" cy="71421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85429" y="3665351"/>
            <a:ext cx="71421" cy="71421"/>
          </a:xfrm>
          <a:prstGeom prst="ellipse">
            <a:avLst/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任意多边形 9"/>
          <p:cNvSpPr/>
          <p:nvPr/>
        </p:nvSpPr>
        <p:spPr>
          <a:xfrm flipV="1">
            <a:off x="2824010" y="2070151"/>
            <a:ext cx="1242725" cy="1359643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96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任意多边形 10"/>
          <p:cNvSpPr/>
          <p:nvPr/>
        </p:nvSpPr>
        <p:spPr>
          <a:xfrm flipV="1">
            <a:off x="6799778" y="2070151"/>
            <a:ext cx="1242725" cy="1359643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96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任意多边形 11"/>
          <p:cNvSpPr/>
          <p:nvPr/>
        </p:nvSpPr>
        <p:spPr>
          <a:xfrm>
            <a:off x="4776183" y="3972329"/>
            <a:ext cx="1242725" cy="1359643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0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任意多边形 12"/>
          <p:cNvSpPr/>
          <p:nvPr/>
        </p:nvSpPr>
        <p:spPr>
          <a:xfrm>
            <a:off x="8751951" y="3972329"/>
            <a:ext cx="1242725" cy="1359643"/>
          </a:xfrm>
          <a:custGeom>
            <a:avLst/>
            <a:gdLst>
              <a:gd name="connsiteX0" fmla="*/ 828675 w 1657350"/>
              <a:gd name="connsiteY0" fmla="*/ 1813277 h 1813277"/>
              <a:gd name="connsiteX1" fmla="*/ 1657350 w 1657350"/>
              <a:gd name="connsiteY1" fmla="*/ 984602 h 1813277"/>
              <a:gd name="connsiteX2" fmla="*/ 995682 w 1657350"/>
              <a:gd name="connsiteY2" fmla="*/ 172763 h 1813277"/>
              <a:gd name="connsiteX3" fmla="*/ 922390 w 1657350"/>
              <a:gd name="connsiteY3" fmla="*/ 161577 h 1813277"/>
              <a:gd name="connsiteX4" fmla="*/ 828675 w 1657350"/>
              <a:gd name="connsiteY4" fmla="*/ 0 h 1813277"/>
              <a:gd name="connsiteX5" fmla="*/ 734961 w 1657350"/>
              <a:gd name="connsiteY5" fmla="*/ 161577 h 1813277"/>
              <a:gd name="connsiteX6" fmla="*/ 661668 w 1657350"/>
              <a:gd name="connsiteY6" fmla="*/ 172763 h 1813277"/>
              <a:gd name="connsiteX7" fmla="*/ 0 w 1657350"/>
              <a:gd name="connsiteY7" fmla="*/ 984602 h 1813277"/>
              <a:gd name="connsiteX8" fmla="*/ 828675 w 1657350"/>
              <a:gd name="connsiteY8" fmla="*/ 1813277 h 18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813277">
                <a:moveTo>
                  <a:pt x="828675" y="1813277"/>
                </a:moveTo>
                <a:cubicBezTo>
                  <a:pt x="1286340" y="1813277"/>
                  <a:pt x="1657350" y="1442267"/>
                  <a:pt x="1657350" y="984602"/>
                </a:cubicBezTo>
                <a:cubicBezTo>
                  <a:pt x="1657350" y="584145"/>
                  <a:pt x="1373296" y="250034"/>
                  <a:pt x="995682" y="172763"/>
                </a:cubicBezTo>
                <a:lnTo>
                  <a:pt x="922390" y="161577"/>
                </a:lnTo>
                <a:lnTo>
                  <a:pt x="828675" y="0"/>
                </a:lnTo>
                <a:lnTo>
                  <a:pt x="734961" y="161577"/>
                </a:lnTo>
                <a:lnTo>
                  <a:pt x="661668" y="172763"/>
                </a:lnTo>
                <a:cubicBezTo>
                  <a:pt x="284054" y="250034"/>
                  <a:pt x="0" y="584145"/>
                  <a:pt x="0" y="984602"/>
                </a:cubicBezTo>
                <a:cubicBezTo>
                  <a:pt x="0" y="1442267"/>
                  <a:pt x="371010" y="1813277"/>
                  <a:pt x="828675" y="181327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2000000" scaled="0"/>
            <a:tileRect/>
          </a:gradFill>
          <a:ln w="9525">
            <a:solidFill>
              <a:srgbClr val="DA251D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2847374" y="2135383"/>
          <a:ext cx="1195999" cy="11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" name="弧形 17"/>
          <p:cNvSpPr/>
          <p:nvPr/>
        </p:nvSpPr>
        <p:spPr>
          <a:xfrm>
            <a:off x="2981355" y="2231155"/>
            <a:ext cx="928037" cy="928035"/>
          </a:xfrm>
          <a:prstGeom prst="arc">
            <a:avLst>
              <a:gd name="adj1" fmla="val 12179548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62672" y="2542668"/>
            <a:ext cx="97576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8%</a:t>
            </a:r>
            <a:endParaRPr lang="zh-CN" altLang="en-US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4799547" y="4152802"/>
          <a:ext cx="1195999" cy="11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弧形 20"/>
          <p:cNvSpPr/>
          <p:nvPr/>
        </p:nvSpPr>
        <p:spPr>
          <a:xfrm>
            <a:off x="4933528" y="4248574"/>
            <a:ext cx="928037" cy="928035"/>
          </a:xfrm>
          <a:prstGeom prst="arc">
            <a:avLst>
              <a:gd name="adj1" fmla="val 11118888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14845" y="4560087"/>
            <a:ext cx="97576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75%</a:t>
            </a:r>
            <a:endParaRPr lang="zh-CN" altLang="en-US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23" name="图表 22"/>
          <p:cNvGraphicFramePr/>
          <p:nvPr/>
        </p:nvGraphicFramePr>
        <p:xfrm>
          <a:off x="6846503" y="2147330"/>
          <a:ext cx="1195999" cy="11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弧形 23"/>
          <p:cNvSpPr/>
          <p:nvPr/>
        </p:nvSpPr>
        <p:spPr>
          <a:xfrm>
            <a:off x="6980484" y="2243103"/>
            <a:ext cx="928037" cy="928035"/>
          </a:xfrm>
          <a:prstGeom prst="arc">
            <a:avLst>
              <a:gd name="adj1" fmla="val 8773604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57600" y="2554615"/>
            <a:ext cx="97576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63%</a:t>
            </a:r>
            <a:endParaRPr lang="zh-CN" altLang="en-US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graphicFrame>
        <p:nvGraphicFramePr>
          <p:cNvPr id="26" name="图表 25"/>
          <p:cNvGraphicFramePr/>
          <p:nvPr/>
        </p:nvGraphicFramePr>
        <p:xfrm>
          <a:off x="8775314" y="4158006"/>
          <a:ext cx="1195999" cy="11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弧形 26"/>
          <p:cNvSpPr/>
          <p:nvPr/>
        </p:nvSpPr>
        <p:spPr>
          <a:xfrm>
            <a:off x="8909295" y="4253779"/>
            <a:ext cx="928037" cy="928035"/>
          </a:xfrm>
          <a:prstGeom prst="arc">
            <a:avLst>
              <a:gd name="adj1" fmla="val 1891230"/>
              <a:gd name="adj2" fmla="val 15869218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90613" y="4565291"/>
            <a:ext cx="97576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32%</a:t>
            </a:r>
            <a:endParaRPr lang="zh-CN" altLang="en-US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66880" y="4105074"/>
            <a:ext cx="1198237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38238" y="1481522"/>
            <a:ext cx="1390037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10272" y="4105074"/>
            <a:ext cx="124471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11081" y="1470668"/>
            <a:ext cx="117391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82638" y="4411009"/>
            <a:ext cx="1596890" cy="118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21277" y="1773031"/>
            <a:ext cx="1596890" cy="118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34183" y="4384121"/>
            <a:ext cx="1596890" cy="118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599592" y="1773031"/>
            <a:ext cx="1596890" cy="118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3"/>
          <p:cNvSpPr/>
          <p:nvPr/>
        </p:nvSpPr>
        <p:spPr>
          <a:xfrm>
            <a:off x="2508323" y="3624879"/>
            <a:ext cx="82514" cy="152365"/>
          </a:xfrm>
          <a:prstGeom prst="roundRect">
            <a:avLst>
              <a:gd name="adj" fmla="val 50000"/>
            </a:avLst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圆角矩形 34"/>
          <p:cNvSpPr/>
          <p:nvPr/>
        </p:nvSpPr>
        <p:spPr>
          <a:xfrm>
            <a:off x="10346073" y="3624879"/>
            <a:ext cx="82514" cy="152365"/>
          </a:xfrm>
          <a:prstGeom prst="roundRect">
            <a:avLst>
              <a:gd name="adj" fmla="val 50000"/>
            </a:avLst>
          </a:prstGeom>
          <a:solidFill>
            <a:srgbClr val="DA251D"/>
          </a:solidFill>
          <a:ln>
            <a:noFill/>
          </a:ln>
          <a:effectLst>
            <a:outerShdw blurRad="279400" dist="1397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982">
        <p14:warp dir="in"/>
      </p:transition>
    </mc:Choice>
    <mc:Fallback>
      <p:transition spd="slow" advTm="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4653E-6 0.03888 L 1.34653E-6 -0.07868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4653E-6 0.03865 L 1.34653E-6 -3.14048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043E-6 0.03888 L -3.0043E-6 -0.07868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0043E-6 0.03865 L -3.0043E-6 -3.14048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3000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4653E-6 0.03865 L 1.34653E-6 -4.59153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accel="3000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636E-6 0.03865 L 3.61636E-6 -4.5869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24014E-6 -0.03981 L 4.24014E-6 0.07868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24014E-6 -0.03981 L 4.24014E-6 4.79519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0691E-7 -0.03981 L -1.10691E-7 0.07868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0691E-7 -0.03981 L -1.10691E-7 4.79519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3000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24014E-6 -0.03981 L 4.24014E-6 5.34598E-7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3000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0691E-7 -0.0398 L -1.10691E-7 -3.74913E-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Graphic spid="17" grpId="0">
        <p:bldAsOne/>
      </p:bldGraphic>
      <p:bldGraphic spid="17" grpId="1">
        <p:bldAsOne/>
      </p:bldGraphic>
      <p:bldP spid="18" grpId="0" animBg="1"/>
      <p:bldP spid="19" grpId="0"/>
      <p:bldGraphic spid="20" grpId="0">
        <p:bldAsOne/>
      </p:bldGraphic>
      <p:bldGraphic spid="20" grpId="1">
        <p:bldAsOne/>
      </p:bldGraphic>
      <p:bldP spid="21" grpId="0" animBg="1"/>
      <p:bldP spid="22" grpId="0"/>
      <p:bldGraphic spid="23" grpId="0">
        <p:bldAsOne/>
      </p:bldGraphic>
      <p:bldGraphic spid="23" grpId="1">
        <p:bldAsOne/>
      </p:bldGraphic>
      <p:bldP spid="24" grpId="0" animBg="1"/>
      <p:bldP spid="25" grpId="0"/>
      <p:bldGraphic spid="26" grpId="0">
        <p:bldAsOne/>
      </p:bldGraphic>
      <p:bldGraphic spid="26" grpId="1">
        <p:bldAsOne/>
      </p:bldGraphic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工作回顾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Freeform 8"/>
          <p:cNvSpPr/>
          <p:nvPr/>
        </p:nvSpPr>
        <p:spPr bwMode="auto">
          <a:xfrm rot="18900000">
            <a:off x="3077026" y="3236955"/>
            <a:ext cx="1321552" cy="718346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DA251D"/>
          </a:solidFill>
          <a:ln w="3175" cap="flat">
            <a:noFill/>
            <a:prstDash val="solid"/>
            <a:miter lim="800000"/>
          </a:ln>
        </p:spPr>
        <p:txBody>
          <a:bodyPr vert="horz" wrap="square" lIns="92333" tIns="46166" rIns="92333" bIns="4616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TextBox 83"/>
          <p:cNvSpPr txBox="1"/>
          <p:nvPr/>
        </p:nvSpPr>
        <p:spPr>
          <a:xfrm>
            <a:off x="2781396" y="4158216"/>
            <a:ext cx="1647325" cy="200202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84"/>
          <p:cNvSpPr txBox="1"/>
          <p:nvPr/>
        </p:nvSpPr>
        <p:spPr>
          <a:xfrm>
            <a:off x="4620621" y="4158216"/>
            <a:ext cx="1647325" cy="200202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85"/>
          <p:cNvSpPr txBox="1"/>
          <p:nvPr/>
        </p:nvSpPr>
        <p:spPr>
          <a:xfrm>
            <a:off x="6475144" y="4158216"/>
            <a:ext cx="1647325" cy="200202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6"/>
          <p:cNvSpPr txBox="1"/>
          <p:nvPr/>
        </p:nvSpPr>
        <p:spPr>
          <a:xfrm>
            <a:off x="8437956" y="4158216"/>
            <a:ext cx="1647325" cy="200202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9"/>
          <p:cNvSpPr/>
          <p:nvPr/>
        </p:nvSpPr>
        <p:spPr>
          <a:xfrm>
            <a:off x="3004965" y="2092563"/>
            <a:ext cx="1277246" cy="356034"/>
          </a:xfrm>
          <a:prstGeom prst="roundRect">
            <a:avLst>
              <a:gd name="adj" fmla="val 2268"/>
            </a:avLst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1004" y="2121152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5" name="任意多边形 11"/>
          <p:cNvSpPr/>
          <p:nvPr/>
        </p:nvSpPr>
        <p:spPr>
          <a:xfrm>
            <a:off x="2987348" y="2826487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44"/>
          <p:cNvSpPr txBox="1"/>
          <p:nvPr/>
        </p:nvSpPr>
        <p:spPr>
          <a:xfrm>
            <a:off x="3130258" y="3211046"/>
            <a:ext cx="98000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45%</a:t>
            </a:r>
            <a:endParaRPr lang="zh-CN" altLang="en-US" sz="2400" kern="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7" name="Freeform 8"/>
          <p:cNvSpPr/>
          <p:nvPr/>
        </p:nvSpPr>
        <p:spPr bwMode="auto">
          <a:xfrm rot="18900000">
            <a:off x="4947756" y="3236955"/>
            <a:ext cx="1321552" cy="718346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DA251D"/>
          </a:solidFill>
          <a:ln w="3175" cap="flat">
            <a:noFill/>
            <a:prstDash val="solid"/>
            <a:miter lim="800000"/>
          </a:ln>
        </p:spPr>
        <p:txBody>
          <a:bodyPr vert="horz" wrap="square" lIns="92333" tIns="46166" rIns="92333" bIns="4616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圆角矩形 14"/>
          <p:cNvSpPr/>
          <p:nvPr/>
        </p:nvSpPr>
        <p:spPr>
          <a:xfrm>
            <a:off x="4875695" y="2092563"/>
            <a:ext cx="1277246" cy="356034"/>
          </a:xfrm>
          <a:prstGeom prst="roundRect">
            <a:avLst>
              <a:gd name="adj" fmla="val 2268"/>
            </a:avLst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1734" y="2121152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0" name="任意多边形 16"/>
          <p:cNvSpPr/>
          <p:nvPr/>
        </p:nvSpPr>
        <p:spPr>
          <a:xfrm>
            <a:off x="4858078" y="2826487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5000988" y="3211046"/>
            <a:ext cx="98000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55%</a:t>
            </a:r>
            <a:endParaRPr lang="zh-CN" altLang="en-US" sz="2400" kern="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2" name="Freeform 8"/>
          <p:cNvSpPr/>
          <p:nvPr/>
        </p:nvSpPr>
        <p:spPr bwMode="auto">
          <a:xfrm rot="18900000">
            <a:off x="6847727" y="3236955"/>
            <a:ext cx="1321552" cy="718346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DA251D"/>
          </a:solidFill>
          <a:ln w="3175" cap="flat">
            <a:noFill/>
            <a:prstDash val="solid"/>
            <a:miter lim="800000"/>
          </a:ln>
        </p:spPr>
        <p:txBody>
          <a:bodyPr vert="horz" wrap="square" lIns="92333" tIns="46166" rIns="92333" bIns="4616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圆角矩形 19"/>
          <p:cNvSpPr/>
          <p:nvPr/>
        </p:nvSpPr>
        <p:spPr>
          <a:xfrm>
            <a:off x="6775666" y="2092563"/>
            <a:ext cx="1277246" cy="356034"/>
          </a:xfrm>
          <a:prstGeom prst="roundRect">
            <a:avLst>
              <a:gd name="adj" fmla="val 2268"/>
            </a:avLst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11705" y="2121152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5" name="任意多边形 21"/>
          <p:cNvSpPr/>
          <p:nvPr/>
        </p:nvSpPr>
        <p:spPr>
          <a:xfrm>
            <a:off x="6758049" y="2826487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6900959" y="3211046"/>
            <a:ext cx="98000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60%</a:t>
            </a:r>
            <a:endParaRPr lang="zh-CN" altLang="en-US" sz="2400" kern="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 rot="18900000">
            <a:off x="8776939" y="3236955"/>
            <a:ext cx="1321552" cy="718346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DA251D"/>
          </a:solidFill>
          <a:ln w="3175" cap="flat">
            <a:noFill/>
            <a:prstDash val="solid"/>
            <a:miter lim="800000"/>
          </a:ln>
        </p:spPr>
        <p:txBody>
          <a:bodyPr vert="horz" wrap="square" lIns="92333" tIns="46166" rIns="92333" bIns="4616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圆角矩形 24"/>
          <p:cNvSpPr/>
          <p:nvPr/>
        </p:nvSpPr>
        <p:spPr>
          <a:xfrm>
            <a:off x="8704878" y="2092563"/>
            <a:ext cx="1277246" cy="356034"/>
          </a:xfrm>
          <a:prstGeom prst="roundRect">
            <a:avLst>
              <a:gd name="adj" fmla="val 2268"/>
            </a:avLst>
          </a:prstGeom>
          <a:solidFill>
            <a:srgbClr val="DA251D"/>
          </a:soli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40917" y="2121152"/>
            <a:ext cx="1005170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/>
            <a:r>
              <a:rPr lang="zh-CN" altLang="en-US" sz="16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sz="16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30" name="任意多边形 26"/>
          <p:cNvSpPr/>
          <p:nvPr/>
        </p:nvSpPr>
        <p:spPr>
          <a:xfrm>
            <a:off x="8687261" y="2826487"/>
            <a:ext cx="1071398" cy="1089238"/>
          </a:xfrm>
          <a:custGeom>
            <a:avLst/>
            <a:gdLst>
              <a:gd name="connsiteX0" fmla="*/ 1452880 w 2905760"/>
              <a:gd name="connsiteY0" fmla="*/ 0 h 2954145"/>
              <a:gd name="connsiteX1" fmla="*/ 2905760 w 2905760"/>
              <a:gd name="connsiteY1" fmla="*/ 1452880 h 2954145"/>
              <a:gd name="connsiteX2" fmla="*/ 2904539 w 2905760"/>
              <a:gd name="connsiteY2" fmla="*/ 1477073 h 2954145"/>
              <a:gd name="connsiteX3" fmla="*/ 2905760 w 2905760"/>
              <a:gd name="connsiteY3" fmla="*/ 1501265 h 2954145"/>
              <a:gd name="connsiteX4" fmla="*/ 1452880 w 2905760"/>
              <a:gd name="connsiteY4" fmla="*/ 2954145 h 2954145"/>
              <a:gd name="connsiteX5" fmla="*/ 0 w 2905760"/>
              <a:gd name="connsiteY5" fmla="*/ 1501265 h 2954145"/>
              <a:gd name="connsiteX6" fmla="*/ 1222 w 2905760"/>
              <a:gd name="connsiteY6" fmla="*/ 1477073 h 2954145"/>
              <a:gd name="connsiteX7" fmla="*/ 0 w 2905760"/>
              <a:gd name="connsiteY7" fmla="*/ 1452880 h 2954145"/>
              <a:gd name="connsiteX8" fmla="*/ 1452880 w 2905760"/>
              <a:gd name="connsiteY8" fmla="*/ 0 h 29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760" h="2954145">
                <a:moveTo>
                  <a:pt x="1452880" y="0"/>
                </a:moveTo>
                <a:cubicBezTo>
                  <a:pt x="2255283" y="0"/>
                  <a:pt x="2905760" y="650477"/>
                  <a:pt x="2905760" y="1452880"/>
                </a:cubicBezTo>
                <a:lnTo>
                  <a:pt x="2904539" y="1477073"/>
                </a:lnTo>
                <a:lnTo>
                  <a:pt x="2905760" y="1501265"/>
                </a:lnTo>
                <a:cubicBezTo>
                  <a:pt x="2905760" y="2303668"/>
                  <a:pt x="2255283" y="2954145"/>
                  <a:pt x="1452880" y="2954145"/>
                </a:cubicBezTo>
                <a:cubicBezTo>
                  <a:pt x="650477" y="2954145"/>
                  <a:pt x="0" y="2303668"/>
                  <a:pt x="0" y="1501265"/>
                </a:cubicBezTo>
                <a:lnTo>
                  <a:pt x="1222" y="1477073"/>
                </a:lnTo>
                <a:lnTo>
                  <a:pt x="0" y="1452880"/>
                </a:lnTo>
                <a:cubicBezTo>
                  <a:pt x="0" y="650477"/>
                  <a:pt x="650477" y="0"/>
                  <a:pt x="14528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3765"/>
            <a:endParaRPr lang="zh-CN" altLang="en-US" sz="1015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TextBox 44"/>
          <p:cNvSpPr txBox="1"/>
          <p:nvPr/>
        </p:nvSpPr>
        <p:spPr>
          <a:xfrm>
            <a:off x="8830171" y="3211046"/>
            <a:ext cx="98000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80%</a:t>
            </a:r>
            <a:endParaRPr lang="zh-CN" altLang="en-US" sz="2400" kern="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917">
        <p14:warp dir="in"/>
      </p:transition>
    </mc:Choice>
    <mc:Fallback>
      <p:transition spd="slow" advTm="4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332E-7 0.03888 L 3.07332E-7 -0.14811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30000" decel="30000" fill="hold" grpId="2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07332E-7 0.03819 L 3.07332E-7 -2.88128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071E-6 0.03888 L 4.69071E-6 -0.14811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69071E-6 0.03819 L 4.69071E-6 -2.88128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531E-6 -0.0398 L 3.18531E-6 0.14812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30000" decel="3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18531E-6 -0.0398 L 3.18531E-6 -1.91159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1E-6 -0.0398 L -2.43131E-6 0.14812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43131E-6 -0.0398 L -2.43131E-6 -1.91159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314E-6 -0.0398 L -2.10314E-6 0.14812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10314E-6 -0.0398 L -2.10314E-6 -1.91159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112E-6 0.03888 L -4.98112E-6 -0.14811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98112E-6 0.03819 L -4.98112E-6 -2.88128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981E-6 -0.0398 L 4.16981E-6 0.14812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981E-6 -0.0398 L 4.16981E-6 -1.91159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183E-6 0.03888 L 1.29183E-6 -0.14811 " pathEditMode="relative" rAng="0" ptsTypes="AA">
                                      <p:cBhvr>
                                        <p:cTn id="76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9183E-6 0.03819 L 1.29183E-6 -2.88128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12" grpId="0"/>
      <p:bldP spid="13" grpId="0" animBg="1"/>
      <p:bldP spid="13" grpId="1" animBg="1"/>
      <p:bldP spid="13" grpId="2" animBg="1"/>
      <p:bldP spid="14" grpId="0"/>
      <p:bldP spid="15" grpId="0" animBg="1"/>
      <p:bldP spid="15" grpId="1" animBg="1"/>
      <p:bldP spid="15" grpId="2" animBg="1"/>
      <p:bldP spid="16" grpId="0"/>
      <p:bldP spid="17" grpId="0" animBg="1"/>
      <p:bldP spid="18" grpId="0" animBg="1"/>
      <p:bldP spid="18" grpId="1" animBg="1"/>
      <p:bldP spid="18" grpId="2" animBg="1"/>
      <p:bldP spid="19" grpId="0"/>
      <p:bldP spid="20" grpId="0" animBg="1"/>
      <p:bldP spid="20" grpId="1" animBg="1"/>
      <p:bldP spid="20" grpId="2" animBg="1"/>
      <p:bldP spid="21" grpId="0"/>
      <p:bldP spid="22" grpId="0" animBg="1"/>
      <p:bldP spid="23" grpId="0" animBg="1"/>
      <p:bldP spid="23" grpId="1" animBg="1"/>
      <p:bldP spid="23" grpId="2" animBg="1"/>
      <p:bldP spid="24" grpId="0"/>
      <p:bldP spid="25" grpId="0" animBg="1"/>
      <p:bldP spid="25" grpId="1" animBg="1"/>
      <p:bldP spid="25" grpId="2" animBg="1"/>
      <p:bldP spid="26" grpId="0"/>
      <p:bldP spid="27" grpId="0" animBg="1"/>
      <p:bldP spid="28" grpId="0" animBg="1"/>
      <p:bldP spid="28" grpId="1" animBg="1"/>
      <p:bldP spid="28" grpId="2" animBg="1"/>
      <p:bldP spid="29" grpId="0"/>
      <p:bldP spid="30" grpId="0" animBg="1"/>
      <p:bldP spid="30" grpId="1" animBg="1"/>
      <p:bldP spid="30" grpId="2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44546A">
                      <a:lumMod val="50000"/>
                    </a:srgb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工作回顾</a:t>
              </a:r>
              <a:endParaRPr lang="zh-CN" altLang="en-US" sz="3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4822060" y="1966313"/>
            <a:ext cx="2926961" cy="2926961"/>
            <a:chOff x="4186204" y="1820665"/>
            <a:chExt cx="3903518" cy="3903518"/>
          </a:xfrm>
        </p:grpSpPr>
        <p:sp>
          <p:nvSpPr>
            <p:cNvPr id="6" name="椭圆 5"/>
            <p:cNvSpPr/>
            <p:nvPr/>
          </p:nvSpPr>
          <p:spPr>
            <a:xfrm>
              <a:off x="4186204" y="1820665"/>
              <a:ext cx="3903518" cy="390351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01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748564" y="2383025"/>
              <a:ext cx="2778798" cy="2778798"/>
            </a:xfrm>
            <a:prstGeom prst="ellipse">
              <a:avLst/>
            </a:prstGeom>
            <a:solidFill>
              <a:srgbClr val="DA251D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1015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7180493" y="2243546"/>
            <a:ext cx="480699" cy="4806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2794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85595" y="4135345"/>
            <a:ext cx="480699" cy="4806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2794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31312" y="2231827"/>
            <a:ext cx="480699" cy="4806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2794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04786" y="4135345"/>
            <a:ext cx="480699" cy="4806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2794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015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0244" y="2343251"/>
            <a:ext cx="489930" cy="3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5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15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89381" y="4242769"/>
            <a:ext cx="489930" cy="3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5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04</a:t>
            </a:r>
            <a:endParaRPr lang="zh-CN" altLang="en-US" sz="15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31313" y="2337120"/>
            <a:ext cx="489930" cy="3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5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15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7463" y="4249654"/>
            <a:ext cx="489930" cy="3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altLang="zh-CN" sz="1500" dirty="0">
                <a:solidFill>
                  <a:srgbClr val="DA251D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1500" dirty="0">
              <a:solidFill>
                <a:srgbClr val="DA251D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84281" y="2259907"/>
            <a:ext cx="2493164" cy="125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84281" y="1948802"/>
            <a:ext cx="1978933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84281" y="4219202"/>
            <a:ext cx="2493164" cy="125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84281" y="3927141"/>
            <a:ext cx="179800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95778" y="4219201"/>
            <a:ext cx="2491022" cy="129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>
              <a:lnSpc>
                <a:spcPct val="150000"/>
              </a:lnSpc>
            </a:pP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40142" y="3927141"/>
            <a:ext cx="1746658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95778" y="2259907"/>
            <a:ext cx="2491022" cy="129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3765">
              <a:lnSpc>
                <a:spcPct val="150000"/>
              </a:lnSpc>
            </a:pPr>
            <a:r>
              <a:rPr lang="zh-CN" alt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点击输入文字内容，点击输入文字内容，点击输入文字内容。点击输入文字内容，点击输入文字内容，点击输入文字内容。</a:t>
            </a:r>
            <a:endParaRPr lang="en-US" altLang="zh-CN" sz="13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37556" y="1948802"/>
            <a:ext cx="194924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prstClr val="black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14508" y="2891309"/>
            <a:ext cx="1317835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FFFF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重点概括</a:t>
            </a:r>
            <a:endParaRPr lang="zh-CN" altLang="en-US" sz="3200" dirty="0">
              <a:solidFill>
                <a:srgbClr val="FFFFFF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674">
        <p14:warp dir="in"/>
      </p:transition>
    </mc:Choice>
    <mc:Fallback>
      <p:transition spd="slow" advTm="3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043E-6 -4.67947E-6 L -0.12762 0.18654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1" y="93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872E-6 -3.25619E-6 L 0.11838 0.18862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2" y="94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2059E-8 3.25156E-6 L 0.12137 -0.1814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90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017E-6 3.25156E-6 L -0.12814 -0.18144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7" y="-90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"/>
            <a:ext cx="12187593" cy="6858001"/>
          </a:xfrm>
          <a:prstGeom prst="rect">
            <a:avLst/>
          </a:prstGeom>
        </p:spPr>
      </p:pic>
      <p:pic>
        <p:nvPicPr>
          <p:cNvPr id="11" name="图片 28" descr="C_10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174421" y="3834355"/>
            <a:ext cx="5946019" cy="10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 bwMode="auto">
          <a:xfrm>
            <a:off x="6243878" y="1969242"/>
            <a:ext cx="1295352" cy="326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defTabSz="913765">
              <a:spcBef>
                <a:spcPct val="50000"/>
              </a:spcBef>
            </a:pPr>
            <a:r>
              <a:rPr lang="zh-CN" altLang="en-US" sz="5400" spc="600" dirty="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自我评价</a:t>
            </a:r>
            <a:endParaRPr lang="zh-CN" altLang="en-US" sz="5400" spc="600" dirty="0">
              <a:solidFill>
                <a:srgbClr val="44546A">
                  <a:lumMod val="50000"/>
                </a:srgb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79730" y="2810314"/>
            <a:ext cx="1203823" cy="1238959"/>
            <a:chOff x="5400509" y="1921391"/>
            <a:chExt cx="547854" cy="563844"/>
          </a:xfrm>
        </p:grpSpPr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5400509" y="1921391"/>
              <a:ext cx="547854" cy="563844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/>
              <a:endParaRPr lang="zh-CN" altLang="en-US" sz="1600">
                <a:solidFill>
                  <a:srgbClr val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文本框 151"/>
            <p:cNvSpPr txBox="1">
              <a:spLocks noChangeArrowheads="1"/>
            </p:cNvSpPr>
            <p:nvPr/>
          </p:nvSpPr>
          <p:spPr bwMode="auto">
            <a:xfrm>
              <a:off x="5440440" y="1921391"/>
              <a:ext cx="462165" cy="50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 algn="ctr" defTabSz="913765"/>
              <a:r>
                <a:rPr lang="zh-CN" altLang="en-US" sz="5400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  <a:endParaRPr lang="zh-CN" altLang="en-US" sz="5400" dirty="0">
                <a:solidFill>
                  <a:srgbClr val="44546A">
                    <a:lumMod val="50000"/>
                  </a:srgb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6" name="Text Box 160"/>
          <p:cNvSpPr txBox="1">
            <a:spLocks noChangeArrowheads="1"/>
          </p:cNvSpPr>
          <p:nvPr/>
        </p:nvSpPr>
        <p:spPr bwMode="auto">
          <a:xfrm>
            <a:off x="105736" y="130600"/>
            <a:ext cx="2259273" cy="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3765"/>
            <a:r>
              <a:rPr lang="zh-CN" altLang="en-US" sz="4800" dirty="0">
                <a:solidFill>
                  <a:srgbClr val="44546A">
                    <a:lumMod val="50000"/>
                  </a:srgb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第二章</a:t>
            </a:r>
            <a:endParaRPr lang="zh-CN" altLang="en-US" sz="4800" dirty="0">
              <a:solidFill>
                <a:srgbClr val="44546A">
                  <a:lumMod val="50000"/>
                </a:srgb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10" y="-380192"/>
            <a:ext cx="3809986" cy="38099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9897" y="495286"/>
            <a:ext cx="1828381" cy="9141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084" flipH="1">
            <a:off x="4658929" y="885941"/>
            <a:ext cx="1828381" cy="9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620">
        <p14:warp dir="in"/>
      </p:transition>
    </mc:Choice>
    <mc:Fallback>
      <p:transition spd="slow" advTm="462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05591" y="1306592"/>
            <a:ext cx="1295352" cy="5145989"/>
            <a:chOff x="1041563" y="1465921"/>
            <a:chExt cx="1295652" cy="5147180"/>
          </a:xfrm>
        </p:grpSpPr>
        <p:sp>
          <p:nvSpPr>
            <p:cNvPr id="8" name="矩形 7"/>
            <p:cNvSpPr/>
            <p:nvPr/>
          </p:nvSpPr>
          <p:spPr bwMode="auto">
            <a:xfrm>
              <a:off x="1041563" y="2596890"/>
              <a:ext cx="1295652" cy="217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anchor="ctr"/>
            <a:lstStyle/>
            <a:p>
              <a:pPr defTabSz="913765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000000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自我评价</a:t>
              </a:r>
              <a:endParaRPr lang="zh-CN" altLang="en-US" sz="3600" dirty="0">
                <a:solidFill>
                  <a:srgbClr val="000000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pic>
          <p:nvPicPr>
            <p:cNvPr id="9" name="图片 28" descr="C_10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76393" y="3995678"/>
              <a:ext cx="5147180" cy="8766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" name="直接连接符 4"/>
          <p:cNvCxnSpPr/>
          <p:nvPr/>
        </p:nvCxnSpPr>
        <p:spPr bwMode="auto">
          <a:xfrm>
            <a:off x="6249643" y="3903369"/>
            <a:ext cx="0" cy="82859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76200" dir="2700000" algn="ctr" rotWithShape="0">
              <a:schemeClr val="tx1">
                <a:lumMod val="50000"/>
                <a:lumOff val="50000"/>
              </a:schemeClr>
            </a:outerShdw>
          </a:effectLst>
        </p:spPr>
      </p:cxnSp>
      <p:cxnSp>
        <p:nvCxnSpPr>
          <p:cNvPr id="6" name="直接连接符 5"/>
          <p:cNvCxnSpPr/>
          <p:nvPr/>
        </p:nvCxnSpPr>
        <p:spPr bwMode="auto">
          <a:xfrm>
            <a:off x="6249643" y="2682375"/>
            <a:ext cx="0" cy="8189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76200" dir="2700000" algn="ctr" rotWithShape="0">
              <a:schemeClr val="tx1">
                <a:lumMod val="50000"/>
                <a:lumOff val="50000"/>
              </a:schemeClr>
            </a:outerShdw>
          </a:effectLst>
        </p:spPr>
      </p:cxnSp>
      <p:sp>
        <p:nvSpPr>
          <p:cNvPr id="10" name="矩形 9"/>
          <p:cNvSpPr/>
          <p:nvPr/>
        </p:nvSpPr>
        <p:spPr>
          <a:xfrm>
            <a:off x="6798205" y="2289864"/>
            <a:ext cx="3001632" cy="621742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8685" y="3259334"/>
            <a:ext cx="2321921" cy="334038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 eaLnBrk="0" hangingPunct="0"/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98205" y="4693107"/>
            <a:ext cx="3001632" cy="621742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88682" y="2017481"/>
            <a:ext cx="2121944" cy="334038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 eaLnBrk="0" hangingPunct="0"/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8205" y="3521963"/>
            <a:ext cx="3001632" cy="621742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点击输入文字内容，点击输入文字内容，点击输入文字内容。</a:t>
            </a:r>
            <a:endParaRPr lang="en-US" altLang="zh-CN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8685" y="4432031"/>
            <a:ext cx="2700437" cy="334038"/>
          </a:xfrm>
          <a:prstGeom prst="rect">
            <a:avLst/>
          </a:prstGeom>
          <a:noFill/>
          <a:ln>
            <a:noFill/>
          </a:ln>
        </p:spPr>
        <p:txBody>
          <a:bodyPr wrap="square" lIns="56551" tIns="28275" rIns="56551" bIns="28275">
            <a:spAutoFit/>
          </a:bodyPr>
          <a:lstStyle/>
          <a:p>
            <a:pPr algn="just" defTabSz="913765" eaLnBrk="0" hangingPunct="0"/>
            <a:r>
              <a:rPr lang="zh-CN" altLang="en-US" dirty="0">
                <a:solidFill>
                  <a:srgbClr val="0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输入标题</a:t>
            </a:r>
            <a:endParaRPr lang="zh-CN" altLang="en-US" dirty="0">
              <a:solidFill>
                <a:srgbClr val="00000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6" name="圆角矩形 12"/>
          <p:cNvSpPr/>
          <p:nvPr/>
        </p:nvSpPr>
        <p:spPr>
          <a:xfrm>
            <a:off x="2930411" y="2240270"/>
            <a:ext cx="2565009" cy="3092895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015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5474" y="2324483"/>
            <a:ext cx="2434882" cy="29244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innerShdw blurRad="177800" dist="50800" dir="13500000">
              <a:schemeClr val="tx1">
                <a:lumMod val="50000"/>
                <a:lumOff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35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947377" y="2102183"/>
            <a:ext cx="602375" cy="602375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540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960119" y="3320607"/>
            <a:ext cx="602375" cy="602375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540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960119" y="4676004"/>
            <a:ext cx="602375" cy="602375"/>
          </a:xfrm>
          <a:prstGeom prst="ellipse">
            <a:avLst/>
          </a:prstGeom>
          <a:solidFill>
            <a:srgbClr val="DA251D"/>
          </a:soli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540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6120742" y="2280033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01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103915" y="3518268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02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103914" y="4853591"/>
            <a:ext cx="301295" cy="3077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765"/>
            <a:r>
              <a:rPr lang="en-US" altLang="zh-CN" sz="2000" dirty="0">
                <a:solidFill>
                  <a:srgbClr val="000000"/>
                </a:solidFill>
                <a:latin typeface="方正汉真广标简体" panose="02000000000000000000" pitchFamily="2" charset="-122"/>
                <a:ea typeface="方正汉真广标简体" panose="02000000000000000000" pitchFamily="2" charset="-122"/>
              </a:rPr>
              <a:t>03</a:t>
            </a:r>
            <a:endParaRPr lang="zh-CN" altLang="en-US" sz="2000" dirty="0">
              <a:solidFill>
                <a:srgbClr val="000000"/>
              </a:solidFill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8890">
        <p14:warp dir="in"/>
      </p:transition>
    </mc:Choice>
    <mc:Fallback>
      <p:transition spd="slow" advTm="8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629E-6 -0.03981 L 2.30629E-6 0.14811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30629E-6 -0.03981 L 2.30629E-6 3.00625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629E-6 3.00625E-6 L -0.10627 -0.12752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6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1.85605E-6 L -0.15914 -1.85605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85605E-6 L 3.48483E-6 -1.85605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50891E-6 L -0.15914 1.50891E-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50891E-6 L 1.68251E-6 1.50891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2.07359E-6 L -0.15914 2.07359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2.07359E-6 L 1.68251E-6 2.07359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/>
      <p:bldP spid="22" grpId="0"/>
      <p:bldP spid="23" grpId="0"/>
    </p:bldLst>
  </p:timing>
</p:sld>
</file>

<file path=ppt/tags/tag1.xml><?xml version="1.0" encoding="utf-8"?>
<p:tagLst xmlns:p="http://schemas.openxmlformats.org/presentationml/2006/main">
  <p:tag name="TIMING" val="|2.7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3195</Words>
  <Application>WPS 演示</Application>
  <PresentationFormat>宽屏</PresentationFormat>
  <Paragraphs>448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ITC Avant Garde Std Bk</vt:lpstr>
      <vt:lpstr>NumberOnly</vt:lpstr>
      <vt:lpstr>隶书</vt:lpstr>
      <vt:lpstr>方正字迹-吕建德字体</vt:lpstr>
      <vt:lpstr>等线</vt:lpstr>
      <vt:lpstr>方正清刻本悦宋简体</vt:lpstr>
      <vt:lpstr>华文新魏</vt:lpstr>
      <vt:lpstr>微软雅黑</vt:lpstr>
      <vt:lpstr>叶根友刀锋黑草</vt:lpstr>
      <vt:lpstr>黑体</vt:lpstr>
      <vt:lpstr>叶根友行书繁</vt:lpstr>
      <vt:lpstr>方正苏新诗柳楷简体</vt:lpstr>
      <vt:lpstr>方正汉真广标简体</vt:lpstr>
      <vt:lpstr>Roboto</vt:lpstr>
      <vt:lpstr>华文黑体</vt:lpstr>
      <vt:lpstr>Arial Unicode MS</vt:lpstr>
      <vt:lpstr>Calibri</vt:lpstr>
      <vt:lpstr>华文宋体</vt:lpstr>
      <vt:lpstr>Clear Sans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</cp:revision>
  <dcterms:created xsi:type="dcterms:W3CDTF">2018-04-04T06:33:00Z</dcterms:created>
  <dcterms:modified xsi:type="dcterms:W3CDTF">2024-05-31T17:12:45Z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2052-12.1.0.16417</vt:lpwstr>
  </property>
  <property fmtid="{D5CDD505-2E9C-101B-9397-08002B2CF9AE}" pid="4" name="ICV">
    <vt:lpwstr>B5C10F8F2D6844AEBB82EC31788139AA_13</vt:lpwstr>
  </property>
</Properties>
</file>