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21401" r:id="rId3"/>
    <p:sldId id="21403" r:id="rId5"/>
    <p:sldId id="21404" r:id="rId6"/>
    <p:sldId id="21409" r:id="rId7"/>
    <p:sldId id="21415" r:id="rId8"/>
    <p:sldId id="21416" r:id="rId9"/>
    <p:sldId id="21424" r:id="rId10"/>
    <p:sldId id="21428" r:id="rId11"/>
    <p:sldId id="21405" r:id="rId12"/>
    <p:sldId id="21414" r:id="rId13"/>
    <p:sldId id="21418" r:id="rId14"/>
    <p:sldId id="21419" r:id="rId15"/>
    <p:sldId id="21420" r:id="rId16"/>
    <p:sldId id="21406" r:id="rId17"/>
    <p:sldId id="21411" r:id="rId18"/>
    <p:sldId id="21412" r:id="rId19"/>
    <p:sldId id="21417" r:id="rId20"/>
    <p:sldId id="21422" r:id="rId21"/>
    <p:sldId id="21427" r:id="rId22"/>
    <p:sldId id="21407" r:id="rId23"/>
    <p:sldId id="21410" r:id="rId24"/>
    <p:sldId id="21413" r:id="rId25"/>
    <p:sldId id="21421" r:id="rId26"/>
    <p:sldId id="21423" r:id="rId27"/>
    <p:sldId id="21402" r:id="rId28"/>
    <p:sldId id="21446" r:id="rId29"/>
  </p:sldIdLst>
  <p:sldSz cx="12858750" cy="7232650"/>
  <p:notesSz cx="6858000" cy="9144000"/>
  <p:custDataLst>
    <p:tags r:id="rId3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0B4A0"/>
    <a:srgbClr val="43B1B9"/>
    <a:srgbClr val="169274"/>
    <a:srgbClr val="F74528"/>
    <a:srgbClr val="3F2F1A"/>
    <a:srgbClr val="C58132"/>
    <a:srgbClr val="BCE2D7"/>
    <a:srgbClr val="262626"/>
    <a:srgbClr val="E2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0" autoAdjust="0"/>
    <p:restoredTop sz="95274" autoAdjust="0"/>
  </p:normalViewPr>
  <p:slideViewPr>
    <p:cSldViewPr showGuides="1">
      <p:cViewPr varScale="1">
        <p:scale>
          <a:sx n="103" d="100"/>
          <a:sy n="103" d="100"/>
        </p:scale>
        <p:origin x="612" y="108"/>
      </p:cViewPr>
      <p:guideLst>
        <p:guide orient="horz" pos="328"/>
        <p:guide pos="4050"/>
        <p:guide pos="557"/>
        <p:guide orient="horz" pos="4183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-138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281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12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9E2DB-5211-475A-A572-BC0F4C1EBA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E634-C312-44D9-B6A2-480DEE8B097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52400" y="170288"/>
            <a:ext cx="12553950" cy="689207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024036"/>
            <a:ext cx="12858751" cy="62086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C227-3E6F-4078-BB08-2654D0AE05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27EB-AB73-4860-A1B1-B2B84940B1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0"/>
            <a:ext cx="12858045" cy="723265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71450" y="184150"/>
            <a:ext cx="12515850" cy="686435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6C227-3E6F-4078-BB08-2654D0AE05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27EB-AB73-4860-A1B1-B2B84940B1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64407" y="2246811"/>
            <a:ext cx="10929938" cy="155033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28813" y="4098502"/>
            <a:ext cx="9001125" cy="1848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5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3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8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0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43018" y="6704013"/>
            <a:ext cx="3000745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93156" y="6704013"/>
            <a:ext cx="4072440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14988" y="6704013"/>
            <a:ext cx="3000745" cy="385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08964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375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03924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85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620" indent="0">
              <a:buNone/>
              <a:defRPr sz="1685"/>
            </a:lvl2pPr>
            <a:lvl3pPr marL="1285875" indent="0">
              <a:buNone/>
              <a:defRPr sz="1405"/>
            </a:lvl3pPr>
            <a:lvl4pPr marL="1928495" indent="0">
              <a:buNone/>
              <a:defRPr sz="1265"/>
            </a:lvl4pPr>
            <a:lvl5pPr marL="2571750" indent="0">
              <a:buNone/>
              <a:defRPr sz="1265"/>
            </a:lvl5pPr>
            <a:lvl6pPr marL="3214370" indent="0">
              <a:buNone/>
              <a:defRPr sz="1265"/>
            </a:lvl6pPr>
            <a:lvl7pPr marL="3857625" indent="0">
              <a:buNone/>
              <a:defRPr sz="1265"/>
            </a:lvl7pPr>
            <a:lvl8pPr marL="4500245" indent="0">
              <a:buNone/>
              <a:defRPr sz="1265"/>
            </a:lvl8pPr>
            <a:lvl9pPr marL="5143500" indent="0">
              <a:buNone/>
              <a:defRPr sz="1265"/>
            </a:lvl9pPr>
          </a:lstStyle>
          <a:p>
            <a:pPr lvl="0"/>
            <a:r>
              <a:rPr lang="en-US" dirty="0"/>
              <a:t>Subtext Goes Here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08964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375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03924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85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620" indent="0">
              <a:buNone/>
              <a:defRPr sz="1685"/>
            </a:lvl2pPr>
            <a:lvl3pPr marL="1285875" indent="0">
              <a:buNone/>
              <a:defRPr sz="1405"/>
            </a:lvl3pPr>
            <a:lvl4pPr marL="1928495" indent="0">
              <a:buNone/>
              <a:defRPr sz="1265"/>
            </a:lvl4pPr>
            <a:lvl5pPr marL="2571750" indent="0">
              <a:buNone/>
              <a:defRPr sz="1265"/>
            </a:lvl5pPr>
            <a:lvl6pPr marL="3214370" indent="0">
              <a:buNone/>
              <a:defRPr sz="1265"/>
            </a:lvl6pPr>
            <a:lvl7pPr marL="3857625" indent="0">
              <a:buNone/>
              <a:defRPr sz="1265"/>
            </a:lvl7pPr>
            <a:lvl8pPr marL="4500245" indent="0">
              <a:buNone/>
              <a:defRPr sz="1265"/>
            </a:lvl8pPr>
            <a:lvl9pPr marL="5143500" indent="0">
              <a:buNone/>
              <a:defRPr sz="1265"/>
            </a:lvl9pPr>
          </a:lstStyle>
          <a:p>
            <a:pPr lvl="0"/>
            <a:r>
              <a:rPr lang="en-US" dirty="0"/>
              <a:t>Subtext Goes Here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6C227-3E6F-4078-BB08-2654D0AE050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27EB-AB73-4860-A1B1-B2B84940B1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8" Type="http://schemas.openxmlformats.org/officeDocument/2006/relationships/notesSlide" Target="../notesSlides/notesSlide11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36.xml"/><Relationship Id="rId25" Type="http://schemas.openxmlformats.org/officeDocument/2006/relationships/tags" Target="../tags/tag35.xml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4" Type="http://schemas.openxmlformats.org/officeDocument/2006/relationships/notesSlide" Target="../notesSlides/notesSlide12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1" Type="http://schemas.openxmlformats.org/officeDocument/2006/relationships/notesSlide" Target="../notesSlides/notesSlide13.xml"/><Relationship Id="rId40" Type="http://schemas.openxmlformats.org/officeDocument/2006/relationships/slideLayout" Target="../slideLayouts/slideLayout1.xml"/><Relationship Id="rId4" Type="http://schemas.openxmlformats.org/officeDocument/2006/relationships/tags" Target="../tags/tag52.xml"/><Relationship Id="rId39" Type="http://schemas.openxmlformats.org/officeDocument/2006/relationships/tags" Target="../tags/tag87.xml"/><Relationship Id="rId38" Type="http://schemas.openxmlformats.org/officeDocument/2006/relationships/tags" Target="../tags/tag86.xml"/><Relationship Id="rId37" Type="http://schemas.openxmlformats.org/officeDocument/2006/relationships/tags" Target="../tags/tag85.xml"/><Relationship Id="rId36" Type="http://schemas.openxmlformats.org/officeDocument/2006/relationships/tags" Target="../tags/tag84.xml"/><Relationship Id="rId35" Type="http://schemas.openxmlformats.org/officeDocument/2006/relationships/tags" Target="../tags/tag83.xml"/><Relationship Id="rId34" Type="http://schemas.openxmlformats.org/officeDocument/2006/relationships/tags" Target="../tags/tag82.xml"/><Relationship Id="rId33" Type="http://schemas.openxmlformats.org/officeDocument/2006/relationships/tags" Target="../tags/tag81.xml"/><Relationship Id="rId32" Type="http://schemas.openxmlformats.org/officeDocument/2006/relationships/tags" Target="../tags/tag80.xml"/><Relationship Id="rId31" Type="http://schemas.openxmlformats.org/officeDocument/2006/relationships/tags" Target="../tags/tag79.xml"/><Relationship Id="rId30" Type="http://schemas.openxmlformats.org/officeDocument/2006/relationships/tags" Target="../tags/tag78.xml"/><Relationship Id="rId3" Type="http://schemas.openxmlformats.org/officeDocument/2006/relationships/tags" Target="../tags/tag51.xml"/><Relationship Id="rId29" Type="http://schemas.openxmlformats.org/officeDocument/2006/relationships/tags" Target="../tags/tag77.xml"/><Relationship Id="rId28" Type="http://schemas.openxmlformats.org/officeDocument/2006/relationships/tags" Target="../tags/tag76.xml"/><Relationship Id="rId27" Type="http://schemas.openxmlformats.org/officeDocument/2006/relationships/tags" Target="../tags/tag75.xml"/><Relationship Id="rId26" Type="http://schemas.openxmlformats.org/officeDocument/2006/relationships/tags" Target="../tags/tag74.xml"/><Relationship Id="rId25" Type="http://schemas.openxmlformats.org/officeDocument/2006/relationships/tags" Target="../tags/tag73.xml"/><Relationship Id="rId24" Type="http://schemas.openxmlformats.org/officeDocument/2006/relationships/tags" Target="../tags/tag72.xml"/><Relationship Id="rId23" Type="http://schemas.openxmlformats.org/officeDocument/2006/relationships/tags" Target="../tags/tag71.xml"/><Relationship Id="rId22" Type="http://schemas.openxmlformats.org/officeDocument/2006/relationships/tags" Target="../tags/tag70.xml"/><Relationship Id="rId21" Type="http://schemas.openxmlformats.org/officeDocument/2006/relationships/tags" Target="../tags/tag69.xml"/><Relationship Id="rId20" Type="http://schemas.openxmlformats.org/officeDocument/2006/relationships/tags" Target="../tags/tag68.xml"/><Relationship Id="rId2" Type="http://schemas.openxmlformats.org/officeDocument/2006/relationships/tags" Target="../tags/tag50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tags" Target="../tags/tag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6" Type="http://schemas.openxmlformats.org/officeDocument/2006/relationships/notesSlide" Target="../notesSlides/notesSlide23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121.xml"/><Relationship Id="rId23" Type="http://schemas.openxmlformats.org/officeDocument/2006/relationships/tags" Target="../tags/tag120.xml"/><Relationship Id="rId22" Type="http://schemas.openxmlformats.org/officeDocument/2006/relationships/tags" Target="../tags/tag119.xml"/><Relationship Id="rId21" Type="http://schemas.openxmlformats.org/officeDocument/2006/relationships/tags" Target="../tags/tag118.xml"/><Relationship Id="rId20" Type="http://schemas.openxmlformats.org/officeDocument/2006/relationships/tags" Target="../tags/tag117.xml"/><Relationship Id="rId2" Type="http://schemas.openxmlformats.org/officeDocument/2006/relationships/tags" Target="../tags/tag99.xml"/><Relationship Id="rId19" Type="http://schemas.openxmlformats.org/officeDocument/2006/relationships/tags" Target="../tags/tag116.xml"/><Relationship Id="rId18" Type="http://schemas.openxmlformats.org/officeDocument/2006/relationships/tags" Target="../tags/tag115.xml"/><Relationship Id="rId17" Type="http://schemas.openxmlformats.org/officeDocument/2006/relationships/tags" Target="../tags/tag114.xml"/><Relationship Id="rId16" Type="http://schemas.openxmlformats.org/officeDocument/2006/relationships/tags" Target="../tags/tag113.xml"/><Relationship Id="rId15" Type="http://schemas.openxmlformats.org/officeDocument/2006/relationships/tags" Target="../tags/tag112.xml"/><Relationship Id="rId14" Type="http://schemas.openxmlformats.org/officeDocument/2006/relationships/tags" Target="../tags/tag111.xml"/><Relationship Id="rId13" Type="http://schemas.openxmlformats.org/officeDocument/2006/relationships/tags" Target="../tags/tag110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tags" Target="../tags/tag9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8749" cy="7232649"/>
          </a:xfrm>
          <a:prstGeom prst="rect">
            <a:avLst/>
          </a:prstGeom>
        </p:spPr>
      </p:pic>
      <p:sp>
        <p:nvSpPr>
          <p:cNvPr id="9" name="TextBox 84"/>
          <p:cNvSpPr txBox="1"/>
          <p:nvPr/>
        </p:nvSpPr>
        <p:spPr>
          <a:xfrm>
            <a:off x="6213351" y="6424637"/>
            <a:ext cx="5686425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lang="en-US" altLang="zh-CN" sz="240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GUANGZHOU TOURISM PUBLICITY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</a:endParaRPr>
          </a:p>
        </p:txBody>
      </p:sp>
      <p:sp>
        <p:nvSpPr>
          <p:cNvPr id="12" name="TextBox 84"/>
          <p:cNvSpPr txBox="1"/>
          <p:nvPr/>
        </p:nvSpPr>
        <p:spPr>
          <a:xfrm>
            <a:off x="4050904" y="5017342"/>
            <a:ext cx="8064896" cy="14773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lang="zh-CN" altLang="en-US" sz="96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广州旅游宣传</a:t>
            </a:r>
            <a:endParaRPr lang="en-US" altLang="zh-CN" sz="96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pic>
        <p:nvPicPr>
          <p:cNvPr id="2" name="Audio Machine - Breath and Lif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4575" y="-298365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6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4799" y="1515009"/>
            <a:ext cx="4845081" cy="5034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06" tIns="48204" rIns="96406" bIns="48204" rtlCol="0" anchor="ctr"/>
          <a:lstStyle/>
          <a:p>
            <a:pPr algn="ctr"/>
            <a:endParaRPr lang="zh-CN" altLang="en-US" sz="2670"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412" y="3328293"/>
            <a:ext cx="4063124" cy="2161088"/>
          </a:xfrm>
          <a:prstGeom prst="rect">
            <a:avLst/>
          </a:prstGeom>
          <a:noFill/>
        </p:spPr>
        <p:txBody>
          <a:bodyPr wrap="square" lIns="128510" tIns="64254" rIns="128510" bIns="642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+mj-ea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1388815" y="2351273"/>
            <a:ext cx="2023854" cy="6656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33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  <a:endParaRPr lang="zh-CN" altLang="en-US" sz="337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8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263" y="1506761"/>
            <a:ext cx="7437487" cy="503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PA_组合 79"/>
          <p:cNvGrpSpPr/>
          <p:nvPr>
            <p:custDataLst>
              <p:tags r:id="rId1"/>
            </p:custDataLst>
          </p:nvPr>
        </p:nvGrpSpPr>
        <p:grpSpPr>
          <a:xfrm>
            <a:off x="3115070" y="4653494"/>
            <a:ext cx="960110" cy="960110"/>
            <a:chOff x="2953376" y="4412444"/>
            <a:chExt cx="910376" cy="910376"/>
          </a:xfrm>
        </p:grpSpPr>
        <p:sp>
          <p:nvSpPr>
            <p:cNvPr id="25" name="PA_椭圆 24"/>
            <p:cNvSpPr/>
            <p:nvPr>
              <p:custDataLst>
                <p:tags r:id="rId2"/>
              </p:custDataLst>
            </p:nvPr>
          </p:nvSpPr>
          <p:spPr>
            <a:xfrm>
              <a:off x="2953376" y="4412444"/>
              <a:ext cx="910376" cy="9103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PA_文本框 20"/>
            <p:cNvSpPr txBox="1"/>
            <p:nvPr>
              <p:custDataLst>
                <p:tags r:id="rId3"/>
              </p:custDataLst>
            </p:nvPr>
          </p:nvSpPr>
          <p:spPr>
            <a:xfrm>
              <a:off x="3100375" y="4590633"/>
              <a:ext cx="616378" cy="5540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3795" spc="422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zh-CN" altLang="en-US" sz="3795" spc="422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1" name="PA_组合 80"/>
          <p:cNvGrpSpPr/>
          <p:nvPr>
            <p:custDataLst>
              <p:tags r:id="rId4"/>
            </p:custDataLst>
          </p:nvPr>
        </p:nvGrpSpPr>
        <p:grpSpPr>
          <a:xfrm>
            <a:off x="4254197" y="3134800"/>
            <a:ext cx="960110" cy="960110"/>
            <a:chOff x="4033496" y="2972418"/>
            <a:chExt cx="910376" cy="910376"/>
          </a:xfrm>
        </p:grpSpPr>
        <p:sp>
          <p:nvSpPr>
            <p:cNvPr id="30" name="PA_椭圆 29"/>
            <p:cNvSpPr/>
            <p:nvPr>
              <p:custDataLst>
                <p:tags r:id="rId5"/>
              </p:custDataLst>
            </p:nvPr>
          </p:nvSpPr>
          <p:spPr>
            <a:xfrm>
              <a:off x="4033496" y="2972418"/>
              <a:ext cx="910376" cy="9103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PA_文本框 20"/>
            <p:cNvSpPr txBox="1"/>
            <p:nvPr>
              <p:custDataLst>
                <p:tags r:id="rId6"/>
              </p:custDataLst>
            </p:nvPr>
          </p:nvSpPr>
          <p:spPr>
            <a:xfrm>
              <a:off x="4231811" y="3152001"/>
              <a:ext cx="513749" cy="5540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379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zh-CN" altLang="en-US" sz="379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2" name="PA_组合 81"/>
          <p:cNvGrpSpPr/>
          <p:nvPr>
            <p:custDataLst>
              <p:tags r:id="rId7"/>
            </p:custDataLst>
          </p:nvPr>
        </p:nvGrpSpPr>
        <p:grpSpPr>
          <a:xfrm>
            <a:off x="5936643" y="2490829"/>
            <a:ext cx="960110" cy="960110"/>
            <a:chOff x="5628792" y="2361805"/>
            <a:chExt cx="910376" cy="910376"/>
          </a:xfrm>
        </p:grpSpPr>
        <p:sp>
          <p:nvSpPr>
            <p:cNvPr id="27" name="PA_椭圆 26"/>
            <p:cNvSpPr/>
            <p:nvPr>
              <p:custDataLst>
                <p:tags r:id="rId8"/>
              </p:custDataLst>
            </p:nvPr>
          </p:nvSpPr>
          <p:spPr>
            <a:xfrm>
              <a:off x="5628792" y="2361805"/>
              <a:ext cx="910376" cy="9103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" name="PA_文本框 20"/>
            <p:cNvSpPr txBox="1"/>
            <p:nvPr>
              <p:custDataLst>
                <p:tags r:id="rId9"/>
              </p:custDataLst>
            </p:nvPr>
          </p:nvSpPr>
          <p:spPr>
            <a:xfrm>
              <a:off x="5827106" y="2559728"/>
              <a:ext cx="513749" cy="5540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379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zh-CN" altLang="en-US" sz="379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PA_组合 82"/>
          <p:cNvGrpSpPr/>
          <p:nvPr>
            <p:custDataLst>
              <p:tags r:id="rId10"/>
            </p:custDataLst>
          </p:nvPr>
        </p:nvGrpSpPr>
        <p:grpSpPr>
          <a:xfrm>
            <a:off x="7720385" y="3134800"/>
            <a:ext cx="960110" cy="960110"/>
            <a:chOff x="7320136" y="2972418"/>
            <a:chExt cx="910376" cy="910376"/>
          </a:xfrm>
        </p:grpSpPr>
        <p:sp>
          <p:nvSpPr>
            <p:cNvPr id="28" name="PA_椭圆 27"/>
            <p:cNvSpPr/>
            <p:nvPr>
              <p:custDataLst>
                <p:tags r:id="rId11"/>
              </p:custDataLst>
            </p:nvPr>
          </p:nvSpPr>
          <p:spPr>
            <a:xfrm>
              <a:off x="7320136" y="2972418"/>
              <a:ext cx="910376" cy="9103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PA_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7518450" y="3152001"/>
              <a:ext cx="513749" cy="5540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379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04</a:t>
              </a:r>
              <a:endParaRPr lang="zh-CN" altLang="en-US" sz="379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PA_组合 83"/>
          <p:cNvGrpSpPr/>
          <p:nvPr>
            <p:custDataLst>
              <p:tags r:id="rId13"/>
            </p:custDataLst>
          </p:nvPr>
        </p:nvGrpSpPr>
        <p:grpSpPr>
          <a:xfrm>
            <a:off x="8707628" y="4706643"/>
            <a:ext cx="960110" cy="960110"/>
            <a:chOff x="8256240" y="4462840"/>
            <a:chExt cx="910376" cy="910376"/>
          </a:xfrm>
        </p:grpSpPr>
        <p:sp>
          <p:nvSpPr>
            <p:cNvPr id="29" name="PA_椭圆 28"/>
            <p:cNvSpPr/>
            <p:nvPr>
              <p:custDataLst>
                <p:tags r:id="rId14"/>
              </p:custDataLst>
            </p:nvPr>
          </p:nvSpPr>
          <p:spPr>
            <a:xfrm>
              <a:off x="8256240" y="4462840"/>
              <a:ext cx="910376" cy="9103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" name="PA_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8454553" y="4651687"/>
              <a:ext cx="513750" cy="55405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379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05</a:t>
              </a:r>
              <a:endParaRPr lang="zh-CN" altLang="en-US" sz="379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7" name="PA_文本框 29"/>
          <p:cNvSpPr txBox="1"/>
          <p:nvPr>
            <p:custDataLst>
              <p:tags r:id="rId16"/>
            </p:custDataLst>
          </p:nvPr>
        </p:nvSpPr>
        <p:spPr>
          <a:xfrm>
            <a:off x="741642" y="4243982"/>
            <a:ext cx="2719797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8" name="PA_文本框 30"/>
          <p:cNvSpPr txBox="1"/>
          <p:nvPr>
            <p:custDataLst>
              <p:tags r:id="rId17"/>
            </p:custDataLst>
          </p:nvPr>
        </p:nvSpPr>
        <p:spPr>
          <a:xfrm>
            <a:off x="943944" y="4852658"/>
            <a:ext cx="1964600" cy="47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标题文字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PA_文本框 29"/>
          <p:cNvSpPr txBox="1"/>
          <p:nvPr>
            <p:custDataLst>
              <p:tags r:id="rId18"/>
            </p:custDataLst>
          </p:nvPr>
        </p:nvSpPr>
        <p:spPr>
          <a:xfrm>
            <a:off x="1759766" y="2334290"/>
            <a:ext cx="2773309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PA_文本框 30"/>
          <p:cNvSpPr txBox="1"/>
          <p:nvPr>
            <p:custDataLst>
              <p:tags r:id="rId19"/>
            </p:custDataLst>
          </p:nvPr>
        </p:nvSpPr>
        <p:spPr>
          <a:xfrm>
            <a:off x="1985373" y="2942966"/>
            <a:ext cx="1964600" cy="47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标题文字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PA_文本框 29"/>
          <p:cNvSpPr txBox="1"/>
          <p:nvPr>
            <p:custDataLst>
              <p:tags r:id="rId20"/>
            </p:custDataLst>
          </p:nvPr>
        </p:nvSpPr>
        <p:spPr>
          <a:xfrm>
            <a:off x="5221467" y="1147987"/>
            <a:ext cx="2773309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PA_文本框 30"/>
          <p:cNvSpPr txBox="1"/>
          <p:nvPr>
            <p:custDataLst>
              <p:tags r:id="rId21"/>
            </p:custDataLst>
          </p:nvPr>
        </p:nvSpPr>
        <p:spPr>
          <a:xfrm>
            <a:off x="5447075" y="1756663"/>
            <a:ext cx="1964600" cy="47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标题文字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6" name="PA_文本框 29"/>
          <p:cNvSpPr txBox="1"/>
          <p:nvPr>
            <p:custDataLst>
              <p:tags r:id="rId22"/>
            </p:custDataLst>
          </p:nvPr>
        </p:nvSpPr>
        <p:spPr>
          <a:xfrm>
            <a:off x="8550420" y="2334290"/>
            <a:ext cx="2773309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7" name="PA_文本框 30"/>
          <p:cNvSpPr txBox="1"/>
          <p:nvPr>
            <p:custDataLst>
              <p:tags r:id="rId23"/>
            </p:custDataLst>
          </p:nvPr>
        </p:nvSpPr>
        <p:spPr>
          <a:xfrm>
            <a:off x="8776028" y="2942966"/>
            <a:ext cx="1964600" cy="47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标题文字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PA_文本框 29"/>
          <p:cNvSpPr txBox="1"/>
          <p:nvPr>
            <p:custDataLst>
              <p:tags r:id="rId24"/>
            </p:custDataLst>
          </p:nvPr>
        </p:nvSpPr>
        <p:spPr>
          <a:xfrm>
            <a:off x="9770812" y="4243982"/>
            <a:ext cx="2719797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9" name="PA_文本框 30"/>
          <p:cNvSpPr txBox="1"/>
          <p:nvPr>
            <p:custDataLst>
              <p:tags r:id="rId25"/>
            </p:custDataLst>
          </p:nvPr>
        </p:nvSpPr>
        <p:spPr>
          <a:xfrm>
            <a:off x="9973114" y="4852658"/>
            <a:ext cx="1964600" cy="47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标题文字</a:t>
            </a:r>
            <a:endParaRPr lang="zh-CN" altLang="en-US" sz="28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PA_任意多边形 52"/>
          <p:cNvSpPr/>
          <p:nvPr>
            <p:custDataLst>
              <p:tags r:id="rId26"/>
            </p:custDataLst>
          </p:nvPr>
        </p:nvSpPr>
        <p:spPr bwMode="auto">
          <a:xfrm>
            <a:off x="4789097" y="3791613"/>
            <a:ext cx="3235055" cy="3469501"/>
          </a:xfrm>
          <a:custGeom>
            <a:avLst/>
            <a:gdLst>
              <a:gd name="connsiteX0" fmla="*/ 2273319 w 4114465"/>
              <a:gd name="connsiteY0" fmla="*/ 3058 h 4412641"/>
              <a:gd name="connsiteX1" fmla="*/ 2468913 w 4114465"/>
              <a:gd name="connsiteY1" fmla="*/ 540587 h 4412641"/>
              <a:gd name="connsiteX2" fmla="*/ 2378639 w 4114465"/>
              <a:gd name="connsiteY2" fmla="*/ 1536705 h 4412641"/>
              <a:gd name="connsiteX3" fmla="*/ 2574233 w 4114465"/>
              <a:gd name="connsiteY3" fmla="*/ 1585572 h 4412641"/>
              <a:gd name="connsiteX4" fmla="*/ 2837533 w 4114465"/>
              <a:gd name="connsiteY4" fmla="*/ 1025490 h 4412641"/>
              <a:gd name="connsiteX5" fmla="*/ 3311472 w 4114465"/>
              <a:gd name="connsiteY5" fmla="*/ 514274 h 4412641"/>
              <a:gd name="connsiteX6" fmla="*/ 3247528 w 4114465"/>
              <a:gd name="connsiteY6" fmla="*/ 1228472 h 4412641"/>
              <a:gd name="connsiteX7" fmla="*/ 2999274 w 4114465"/>
              <a:gd name="connsiteY7" fmla="*/ 1762242 h 4412641"/>
              <a:gd name="connsiteX8" fmla="*/ 3206152 w 4114465"/>
              <a:gd name="connsiteY8" fmla="*/ 1984019 h 4412641"/>
              <a:gd name="connsiteX9" fmla="*/ 3582294 w 4114465"/>
              <a:gd name="connsiteY9" fmla="*/ 1660750 h 4412641"/>
              <a:gd name="connsiteX10" fmla="*/ 4052472 w 4114465"/>
              <a:gd name="connsiteY10" fmla="*/ 1397625 h 4412641"/>
              <a:gd name="connsiteX11" fmla="*/ 3691376 w 4114465"/>
              <a:gd name="connsiteY11" fmla="*/ 2104305 h 4412641"/>
              <a:gd name="connsiteX12" fmla="*/ 3315233 w 4114465"/>
              <a:gd name="connsiteY12" fmla="*/ 3092906 h 4412641"/>
              <a:gd name="connsiteX13" fmla="*/ 3054593 w 4114465"/>
              <a:gd name="connsiteY13" fmla="*/ 3765485 h 4412641"/>
              <a:gd name="connsiteX14" fmla="*/ 3051010 w 4114465"/>
              <a:gd name="connsiteY14" fmla="*/ 3769741 h 4412641"/>
              <a:gd name="connsiteX15" fmla="*/ 3051516 w 4114465"/>
              <a:gd name="connsiteY15" fmla="*/ 3769703 h 4412641"/>
              <a:gd name="connsiteX16" fmla="*/ 3066551 w 4114465"/>
              <a:gd name="connsiteY16" fmla="*/ 4412641 h 4412641"/>
              <a:gd name="connsiteX17" fmla="*/ 1773527 w 4114465"/>
              <a:gd name="connsiteY17" fmla="*/ 4412641 h 4412641"/>
              <a:gd name="connsiteX18" fmla="*/ 1455322 w 4114465"/>
              <a:gd name="connsiteY18" fmla="*/ 4021380 h 4412641"/>
              <a:gd name="connsiteX19" fmla="*/ 1349499 w 4114465"/>
              <a:gd name="connsiteY19" fmla="*/ 3942923 h 4412641"/>
              <a:gd name="connsiteX20" fmla="*/ 1344471 w 4114465"/>
              <a:gd name="connsiteY20" fmla="*/ 3939882 h 4412641"/>
              <a:gd name="connsiteX21" fmla="*/ 1336849 w 4114465"/>
              <a:gd name="connsiteY21" fmla="*/ 3933544 h 4412641"/>
              <a:gd name="connsiteX22" fmla="*/ 1318713 w 4114465"/>
              <a:gd name="connsiteY22" fmla="*/ 3920098 h 4412641"/>
              <a:gd name="connsiteX23" fmla="*/ 1320637 w 4114465"/>
              <a:gd name="connsiteY23" fmla="*/ 3920084 h 4412641"/>
              <a:gd name="connsiteX24" fmla="*/ 1320661 w 4114465"/>
              <a:gd name="connsiteY24" fmla="*/ 3920083 h 4412641"/>
              <a:gd name="connsiteX25" fmla="*/ 1242572 w 4114465"/>
              <a:gd name="connsiteY25" fmla="*/ 3855149 h 4412641"/>
              <a:gd name="connsiteX26" fmla="*/ 151877 w 4114465"/>
              <a:gd name="connsiteY26" fmla="*/ 2653111 h 4412641"/>
              <a:gd name="connsiteX27" fmla="*/ 373801 w 4114465"/>
              <a:gd name="connsiteY27" fmla="*/ 2209556 h 4412641"/>
              <a:gd name="connsiteX28" fmla="*/ 1148654 w 4114465"/>
              <a:gd name="connsiteY28" fmla="*/ 2784673 h 4412641"/>
              <a:gd name="connsiteX29" fmla="*/ 1468375 w 4114465"/>
              <a:gd name="connsiteY29" fmla="*/ 3224469 h 4412641"/>
              <a:gd name="connsiteX30" fmla="*/ 1776812 w 4114465"/>
              <a:gd name="connsiteY30" fmla="*/ 3562774 h 4412641"/>
              <a:gd name="connsiteX31" fmla="*/ 1983690 w 4114465"/>
              <a:gd name="connsiteY31" fmla="*/ 3807105 h 4412641"/>
              <a:gd name="connsiteX32" fmla="*/ 1938553 w 4114465"/>
              <a:gd name="connsiteY32" fmla="*/ 3589086 h 4412641"/>
              <a:gd name="connsiteX33" fmla="*/ 1897177 w 4114465"/>
              <a:gd name="connsiteY33" fmla="*/ 3453765 h 4412641"/>
              <a:gd name="connsiteX34" fmla="*/ 2006258 w 4114465"/>
              <a:gd name="connsiteY34" fmla="*/ 3393622 h 4412641"/>
              <a:gd name="connsiteX35" fmla="*/ 2134147 w 4114465"/>
              <a:gd name="connsiteY35" fmla="*/ 3574051 h 4412641"/>
              <a:gd name="connsiteX36" fmla="*/ 2359832 w 4114465"/>
              <a:gd name="connsiteY36" fmla="*/ 3761998 h 4412641"/>
              <a:gd name="connsiteX37" fmla="*/ 2262035 w 4114465"/>
              <a:gd name="connsiteY37" fmla="*/ 3465041 h 4412641"/>
              <a:gd name="connsiteX38" fmla="*/ 2149192 w 4114465"/>
              <a:gd name="connsiteY38" fmla="*/ 3273335 h 4412641"/>
              <a:gd name="connsiteX39" fmla="*/ 2224421 w 4114465"/>
              <a:gd name="connsiteY39" fmla="*/ 3201916 h 4412641"/>
              <a:gd name="connsiteX40" fmla="*/ 2517812 w 4114465"/>
              <a:gd name="connsiteY40" fmla="*/ 3404898 h 4412641"/>
              <a:gd name="connsiteX41" fmla="*/ 2766066 w 4114465"/>
              <a:gd name="connsiteY41" fmla="*/ 3442488 h 4412641"/>
              <a:gd name="connsiteX42" fmla="*/ 2593040 w 4114465"/>
              <a:gd name="connsiteY42" fmla="*/ 3231987 h 4412641"/>
              <a:gd name="connsiteX43" fmla="*/ 2307172 w 4114465"/>
              <a:gd name="connsiteY43" fmla="*/ 3032763 h 4412641"/>
              <a:gd name="connsiteX44" fmla="*/ 2344786 w 4114465"/>
              <a:gd name="connsiteY44" fmla="*/ 2935031 h 4412641"/>
              <a:gd name="connsiteX45" fmla="*/ 2608086 w 4114465"/>
              <a:gd name="connsiteY45" fmla="*/ 2987656 h 4412641"/>
              <a:gd name="connsiteX46" fmla="*/ 2852578 w 4114465"/>
              <a:gd name="connsiteY46" fmla="*/ 2938790 h 4412641"/>
              <a:gd name="connsiteX47" fmla="*/ 2502766 w 4114465"/>
              <a:gd name="connsiteY47" fmla="*/ 2765879 h 4412641"/>
              <a:gd name="connsiteX48" fmla="*/ 2145431 w 4114465"/>
              <a:gd name="connsiteY48" fmla="*/ 2656869 h 4412641"/>
              <a:gd name="connsiteX49" fmla="*/ 2036350 w 4114465"/>
              <a:gd name="connsiteY49" fmla="*/ 2487717 h 4412641"/>
              <a:gd name="connsiteX50" fmla="*/ 2352309 w 4114465"/>
              <a:gd name="connsiteY50" fmla="*/ 2446369 h 4412641"/>
              <a:gd name="connsiteX51" fmla="*/ 2299649 w 4114465"/>
              <a:gd name="connsiteY51" fmla="*/ 2262181 h 4412641"/>
              <a:gd name="connsiteX52" fmla="*/ 1863324 w 4114465"/>
              <a:gd name="connsiteY52" fmla="*/ 2288493 h 4412641"/>
              <a:gd name="connsiteX53" fmla="*/ 1543603 w 4114465"/>
              <a:gd name="connsiteY53" fmla="*/ 2262181 h 4412641"/>
              <a:gd name="connsiteX54" fmla="*/ 1231405 w 4114465"/>
              <a:gd name="connsiteY54" fmla="*/ 1923876 h 4412641"/>
              <a:gd name="connsiteX55" fmla="*/ 1024527 w 4114465"/>
              <a:gd name="connsiteY55" fmla="*/ 1033008 h 4412641"/>
              <a:gd name="connsiteX56" fmla="*/ 1077187 w 4114465"/>
              <a:gd name="connsiteY56" fmla="*/ 393988 h 4412641"/>
              <a:gd name="connsiteX57" fmla="*/ 1457091 w 4114465"/>
              <a:gd name="connsiteY57" fmla="*/ 833784 h 4412641"/>
              <a:gd name="connsiteX58" fmla="*/ 1645162 w 4114465"/>
              <a:gd name="connsiteY58" fmla="*/ 1506634 h 4412641"/>
              <a:gd name="connsiteX59" fmla="*/ 1855802 w 4114465"/>
              <a:gd name="connsiteY59" fmla="*/ 1547982 h 4412641"/>
              <a:gd name="connsiteX60" fmla="*/ 1976167 w 4114465"/>
              <a:gd name="connsiteY60" fmla="*/ 510515 h 4412641"/>
              <a:gd name="connsiteX61" fmla="*/ 2273319 w 4114465"/>
              <a:gd name="connsiteY61" fmla="*/ 3058 h 441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114465" h="4412641">
                <a:moveTo>
                  <a:pt x="2273319" y="3058"/>
                </a:moveTo>
                <a:cubicBezTo>
                  <a:pt x="2499005" y="36889"/>
                  <a:pt x="2495243" y="251148"/>
                  <a:pt x="2468913" y="540587"/>
                </a:cubicBezTo>
                <a:cubicBezTo>
                  <a:pt x="2435061" y="905204"/>
                  <a:pt x="2401208" y="1160812"/>
                  <a:pt x="2378639" y="1536705"/>
                </a:cubicBezTo>
                <a:cubicBezTo>
                  <a:pt x="2359832" y="1912599"/>
                  <a:pt x="2442583" y="1799831"/>
                  <a:pt x="2574233" y="1585572"/>
                </a:cubicBezTo>
                <a:cubicBezTo>
                  <a:pt x="2705883" y="1371312"/>
                  <a:pt x="2694599" y="1341241"/>
                  <a:pt x="2837533" y="1025490"/>
                </a:cubicBezTo>
                <a:cubicBezTo>
                  <a:pt x="2976705" y="713498"/>
                  <a:pt x="3059457" y="367675"/>
                  <a:pt x="3311472" y="514274"/>
                </a:cubicBezTo>
                <a:cubicBezTo>
                  <a:pt x="3563487" y="664632"/>
                  <a:pt x="3371655" y="961588"/>
                  <a:pt x="3247528" y="1228472"/>
                </a:cubicBezTo>
                <a:cubicBezTo>
                  <a:pt x="3123401" y="1495357"/>
                  <a:pt x="3108355" y="1517911"/>
                  <a:pt x="2999274" y="1762242"/>
                </a:cubicBezTo>
                <a:cubicBezTo>
                  <a:pt x="2882670" y="2017850"/>
                  <a:pt x="2961660" y="2187002"/>
                  <a:pt x="3206152" y="1984019"/>
                </a:cubicBezTo>
                <a:cubicBezTo>
                  <a:pt x="3424315" y="1799831"/>
                  <a:pt x="3416792" y="1811108"/>
                  <a:pt x="3582294" y="1660750"/>
                </a:cubicBezTo>
                <a:cubicBezTo>
                  <a:pt x="3747797" y="1514152"/>
                  <a:pt x="3947152" y="1288615"/>
                  <a:pt x="4052472" y="1397625"/>
                </a:cubicBezTo>
                <a:cubicBezTo>
                  <a:pt x="4255589" y="1608125"/>
                  <a:pt x="3913300" y="1882528"/>
                  <a:pt x="3691376" y="2104305"/>
                </a:cubicBezTo>
                <a:cubicBezTo>
                  <a:pt x="3469452" y="2322324"/>
                  <a:pt x="3371655" y="2630557"/>
                  <a:pt x="3315233" y="3092906"/>
                </a:cubicBezTo>
                <a:cubicBezTo>
                  <a:pt x="3285612" y="3333948"/>
                  <a:pt x="3199922" y="3572876"/>
                  <a:pt x="3054593" y="3765485"/>
                </a:cubicBezTo>
                <a:lnTo>
                  <a:pt x="3051010" y="3769741"/>
                </a:lnTo>
                <a:lnTo>
                  <a:pt x="3051516" y="3769703"/>
                </a:lnTo>
                <a:cubicBezTo>
                  <a:pt x="2953787" y="3968976"/>
                  <a:pt x="3028963" y="4281046"/>
                  <a:pt x="3066551" y="4412641"/>
                </a:cubicBezTo>
                <a:cubicBezTo>
                  <a:pt x="3066551" y="4412641"/>
                  <a:pt x="3066551" y="4412641"/>
                  <a:pt x="1773527" y="4412641"/>
                </a:cubicBezTo>
                <a:cubicBezTo>
                  <a:pt x="1725603" y="4229348"/>
                  <a:pt x="1593105" y="4122191"/>
                  <a:pt x="1455322" y="4021380"/>
                </a:cubicBezTo>
                <a:lnTo>
                  <a:pt x="1349499" y="3942923"/>
                </a:lnTo>
                <a:lnTo>
                  <a:pt x="1344471" y="3939882"/>
                </a:lnTo>
                <a:lnTo>
                  <a:pt x="1336849" y="3933544"/>
                </a:lnTo>
                <a:lnTo>
                  <a:pt x="1318713" y="3920098"/>
                </a:lnTo>
                <a:cubicBezTo>
                  <a:pt x="1318713" y="3920098"/>
                  <a:pt x="1318713" y="3920098"/>
                  <a:pt x="1320637" y="3920084"/>
                </a:cubicBezTo>
                <a:lnTo>
                  <a:pt x="1320661" y="3920083"/>
                </a:lnTo>
                <a:lnTo>
                  <a:pt x="1242572" y="3855149"/>
                </a:lnTo>
                <a:cubicBezTo>
                  <a:pt x="876891" y="3500986"/>
                  <a:pt x="975628" y="2974500"/>
                  <a:pt x="151877" y="2653111"/>
                </a:cubicBezTo>
                <a:cubicBezTo>
                  <a:pt x="-194174" y="2517789"/>
                  <a:pt x="125547" y="2239627"/>
                  <a:pt x="373801" y="2209556"/>
                </a:cubicBezTo>
                <a:cubicBezTo>
                  <a:pt x="768750" y="2153172"/>
                  <a:pt x="1035811" y="2468922"/>
                  <a:pt x="1148654" y="2784673"/>
                </a:cubicBezTo>
                <a:cubicBezTo>
                  <a:pt x="1231405" y="3013969"/>
                  <a:pt x="1310395" y="3138014"/>
                  <a:pt x="1468375" y="3224469"/>
                </a:cubicBezTo>
                <a:cubicBezTo>
                  <a:pt x="1633878" y="3318443"/>
                  <a:pt x="1727913" y="3442488"/>
                  <a:pt x="1776812" y="3562774"/>
                </a:cubicBezTo>
                <a:cubicBezTo>
                  <a:pt x="1825710" y="3679301"/>
                  <a:pt x="1889654" y="3814623"/>
                  <a:pt x="1983690" y="3807105"/>
                </a:cubicBezTo>
                <a:cubicBezTo>
                  <a:pt x="2066441" y="3799587"/>
                  <a:pt x="1968644" y="3675542"/>
                  <a:pt x="1938553" y="3589086"/>
                </a:cubicBezTo>
                <a:cubicBezTo>
                  <a:pt x="1908461" y="3506390"/>
                  <a:pt x="1934791" y="3566533"/>
                  <a:pt x="1897177" y="3453765"/>
                </a:cubicBezTo>
                <a:cubicBezTo>
                  <a:pt x="1863324" y="3344755"/>
                  <a:pt x="1934791" y="3310925"/>
                  <a:pt x="2006258" y="3393622"/>
                </a:cubicBezTo>
                <a:cubicBezTo>
                  <a:pt x="2070203" y="3465041"/>
                  <a:pt x="2085248" y="3480077"/>
                  <a:pt x="2134147" y="3574051"/>
                </a:cubicBezTo>
                <a:cubicBezTo>
                  <a:pt x="2194330" y="3679301"/>
                  <a:pt x="2280842" y="3807105"/>
                  <a:pt x="2359832" y="3761998"/>
                </a:cubicBezTo>
                <a:cubicBezTo>
                  <a:pt x="2450106" y="3713131"/>
                  <a:pt x="2329741" y="3570292"/>
                  <a:pt x="2262035" y="3465041"/>
                </a:cubicBezTo>
                <a:cubicBezTo>
                  <a:pt x="2205614" y="3374827"/>
                  <a:pt x="2186807" y="3367309"/>
                  <a:pt x="2149192" y="3273335"/>
                </a:cubicBezTo>
                <a:cubicBezTo>
                  <a:pt x="2107817" y="3175603"/>
                  <a:pt x="2149192" y="3168085"/>
                  <a:pt x="2224421" y="3201916"/>
                </a:cubicBezTo>
                <a:cubicBezTo>
                  <a:pt x="2363594" y="3269577"/>
                  <a:pt x="2401208" y="3337237"/>
                  <a:pt x="2517812" y="3404898"/>
                </a:cubicBezTo>
                <a:cubicBezTo>
                  <a:pt x="2630655" y="3472559"/>
                  <a:pt x="2724690" y="3502631"/>
                  <a:pt x="2766066" y="3442488"/>
                </a:cubicBezTo>
                <a:cubicBezTo>
                  <a:pt x="2811203" y="3374827"/>
                  <a:pt x="2709644" y="3310925"/>
                  <a:pt x="2593040" y="3231987"/>
                </a:cubicBezTo>
                <a:cubicBezTo>
                  <a:pt x="2487720" y="3164326"/>
                  <a:pt x="2404969" y="3115460"/>
                  <a:pt x="2307172" y="3032763"/>
                </a:cubicBezTo>
                <a:cubicBezTo>
                  <a:pt x="2220659" y="2961344"/>
                  <a:pt x="2307172" y="2927513"/>
                  <a:pt x="2344786" y="2935031"/>
                </a:cubicBezTo>
                <a:cubicBezTo>
                  <a:pt x="2446345" y="2957585"/>
                  <a:pt x="2510289" y="2968861"/>
                  <a:pt x="2608086" y="2987656"/>
                </a:cubicBezTo>
                <a:cubicBezTo>
                  <a:pt x="2705883" y="3010210"/>
                  <a:pt x="2852578" y="3021487"/>
                  <a:pt x="2852578" y="2938790"/>
                </a:cubicBezTo>
                <a:cubicBezTo>
                  <a:pt x="2852578" y="2848575"/>
                  <a:pt x="2679553" y="2795950"/>
                  <a:pt x="2502766" y="2765879"/>
                </a:cubicBezTo>
                <a:cubicBezTo>
                  <a:pt x="2382401" y="2743325"/>
                  <a:pt x="2318456" y="2743325"/>
                  <a:pt x="2145431" y="2656869"/>
                </a:cubicBezTo>
                <a:cubicBezTo>
                  <a:pt x="2089010" y="2626798"/>
                  <a:pt x="1957360" y="2547860"/>
                  <a:pt x="2036350" y="2487717"/>
                </a:cubicBezTo>
                <a:cubicBezTo>
                  <a:pt x="2096533" y="2442610"/>
                  <a:pt x="2216898" y="2514030"/>
                  <a:pt x="2352309" y="2446369"/>
                </a:cubicBezTo>
                <a:cubicBezTo>
                  <a:pt x="2457629" y="2389985"/>
                  <a:pt x="2544142" y="2171966"/>
                  <a:pt x="2299649" y="2262181"/>
                </a:cubicBezTo>
                <a:cubicBezTo>
                  <a:pt x="2149192" y="2318565"/>
                  <a:pt x="2006258" y="2337360"/>
                  <a:pt x="1863324" y="2288493"/>
                </a:cubicBezTo>
                <a:cubicBezTo>
                  <a:pt x="1784335" y="2258422"/>
                  <a:pt x="1709106" y="2250904"/>
                  <a:pt x="1543603" y="2262181"/>
                </a:cubicBezTo>
                <a:cubicBezTo>
                  <a:pt x="1385624" y="2269699"/>
                  <a:pt x="1287826" y="2153172"/>
                  <a:pt x="1231405" y="1923876"/>
                </a:cubicBezTo>
                <a:cubicBezTo>
                  <a:pt x="1114801" y="1457768"/>
                  <a:pt x="1095994" y="1322446"/>
                  <a:pt x="1024527" y="1033008"/>
                </a:cubicBezTo>
                <a:cubicBezTo>
                  <a:pt x="945537" y="709739"/>
                  <a:pt x="862786" y="480444"/>
                  <a:pt x="1077187" y="393988"/>
                </a:cubicBezTo>
                <a:cubicBezTo>
                  <a:pt x="1340487" y="292497"/>
                  <a:pt x="1419477" y="653355"/>
                  <a:pt x="1457091" y="833784"/>
                </a:cubicBezTo>
                <a:cubicBezTo>
                  <a:pt x="1490944" y="1014213"/>
                  <a:pt x="1554888" y="1269821"/>
                  <a:pt x="1645162" y="1506634"/>
                </a:cubicBezTo>
                <a:cubicBezTo>
                  <a:pt x="1739197" y="1743447"/>
                  <a:pt x="1806903" y="1807349"/>
                  <a:pt x="1855802" y="1547982"/>
                </a:cubicBezTo>
                <a:cubicBezTo>
                  <a:pt x="1904700" y="1284857"/>
                  <a:pt x="1946076" y="848820"/>
                  <a:pt x="1976167" y="510515"/>
                </a:cubicBezTo>
                <a:cubicBezTo>
                  <a:pt x="2002497" y="221077"/>
                  <a:pt x="2047634" y="-30772"/>
                  <a:pt x="2273319" y="30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6435" tIns="48218" rIns="96435" bIns="48218" numCol="1" anchor="t" anchorCtr="0" compatLnSpc="1">
            <a:noAutofit/>
          </a:bodyPr>
          <a:lstStyle/>
          <a:p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1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32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5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prism isInverted="1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23997 0.28889 " pathEditMode="relative" rAng="0" ptsTypes="AA">
                                      <p:cBhvr>
                                        <p:cTn id="13" dur="65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2" y="144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04167E-6 1.48148E-6 L 0.15143 0.50023 " pathEditMode="relative" rAng="0" ptsTypes="AA">
                                      <p:cBhvr>
                                        <p:cTn id="17" dur="65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5" y="250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1.85185E-6 L 0.02057 0.58935 " pathEditMode="relative" rAng="0" ptsTypes="AA">
                                      <p:cBhvr>
                                        <p:cTn id="21" dur="65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2946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4.16667E-7 1.48148E-6 L -0.11823 0.50023 " pathEditMode="relative" rAng="0" ptsTypes="AA">
                                      <p:cBhvr>
                                        <p:cTn id="25" dur="6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250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125E-6 3.7037E-7 L -0.19414 0.28426 " pathEditMode="relative" rAng="0" ptsTypes="AA">
                                      <p:cBhvr>
                                        <p:cTn id="29" dur="65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70" grpId="0"/>
      <p:bldP spid="71" grpId="0"/>
      <p:bldP spid="74" grpId="0"/>
      <p:bldP spid="75" grpId="0"/>
      <p:bldP spid="76" grpId="0"/>
      <p:bldP spid="77" grpId="0"/>
      <p:bldP spid="78" grpId="0"/>
      <p:bldP spid="79" grpId="0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A_文本框 30"/>
          <p:cNvSpPr txBox="1"/>
          <p:nvPr>
            <p:custDataLst>
              <p:tags r:id="rId1"/>
            </p:custDataLst>
          </p:nvPr>
        </p:nvSpPr>
        <p:spPr>
          <a:xfrm>
            <a:off x="728903" y="3834699"/>
            <a:ext cx="2407770" cy="47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添加标题文字</a:t>
            </a:r>
            <a:endParaRPr lang="zh-CN" altLang="en-US" sz="2800" b="1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PA_文本框 30"/>
          <p:cNvSpPr txBox="1"/>
          <p:nvPr>
            <p:custDataLst>
              <p:tags r:id="rId2"/>
            </p:custDataLst>
          </p:nvPr>
        </p:nvSpPr>
        <p:spPr>
          <a:xfrm>
            <a:off x="2468435" y="1696922"/>
            <a:ext cx="2277735" cy="47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添加标题文字</a:t>
            </a:r>
            <a:endParaRPr lang="zh-CN" altLang="en-US" sz="2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PA_文本框 30"/>
          <p:cNvSpPr txBox="1"/>
          <p:nvPr>
            <p:custDataLst>
              <p:tags r:id="rId3"/>
            </p:custDataLst>
          </p:nvPr>
        </p:nvSpPr>
        <p:spPr>
          <a:xfrm>
            <a:off x="7151510" y="1696922"/>
            <a:ext cx="2384375" cy="47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添加标题文字</a:t>
            </a:r>
            <a:endParaRPr lang="zh-CN" altLang="en-US" sz="2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PA_文本框 30"/>
          <p:cNvSpPr txBox="1"/>
          <p:nvPr>
            <p:custDataLst>
              <p:tags r:id="rId4"/>
            </p:custDataLst>
          </p:nvPr>
        </p:nvSpPr>
        <p:spPr>
          <a:xfrm>
            <a:off x="9386343" y="3834699"/>
            <a:ext cx="2268627" cy="472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添加标题文字</a:t>
            </a:r>
            <a:endParaRPr lang="zh-CN" altLang="en-US" sz="2800" b="1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822002" y="3253019"/>
            <a:ext cx="5258740" cy="3979631"/>
            <a:chOff x="3822002" y="3253019"/>
            <a:chExt cx="5258740" cy="3979631"/>
          </a:xfrm>
        </p:grpSpPr>
        <p:sp>
          <p:nvSpPr>
            <p:cNvPr id="22" name="PA_任意多边形 12"/>
            <p:cNvSpPr/>
            <p:nvPr>
              <p:custDataLst>
                <p:tags r:id="rId5"/>
              </p:custDataLst>
            </p:nvPr>
          </p:nvSpPr>
          <p:spPr bwMode="auto">
            <a:xfrm>
              <a:off x="3822002" y="4364704"/>
              <a:ext cx="2040880" cy="2867946"/>
            </a:xfrm>
            <a:custGeom>
              <a:avLst/>
              <a:gdLst>
                <a:gd name="T0" fmla="*/ 2757 w 2757"/>
                <a:gd name="T1" fmla="*/ 3864 h 3864"/>
                <a:gd name="T2" fmla="*/ 2757 w 2757"/>
                <a:gd name="T3" fmla="*/ 3056 h 3864"/>
                <a:gd name="T4" fmla="*/ 1462 w 2757"/>
                <a:gd name="T5" fmla="*/ 661 h 3864"/>
                <a:gd name="T6" fmla="*/ 722 w 2757"/>
                <a:gd name="T7" fmla="*/ 202 h 3864"/>
                <a:gd name="T8" fmla="*/ 805 w 2757"/>
                <a:gd name="T9" fmla="*/ 67 h 3864"/>
                <a:gd name="T10" fmla="*/ 759 w 2757"/>
                <a:gd name="T11" fmla="*/ 2 h 3864"/>
                <a:gd name="T12" fmla="*/ 51 w 2757"/>
                <a:gd name="T13" fmla="*/ 34 h 3864"/>
                <a:gd name="T14" fmla="*/ 12 w 2757"/>
                <a:gd name="T15" fmla="*/ 97 h 3864"/>
                <a:gd name="T16" fmla="*/ 307 w 2757"/>
                <a:gd name="T17" fmla="*/ 737 h 3864"/>
                <a:gd name="T18" fmla="*/ 384 w 2757"/>
                <a:gd name="T19" fmla="*/ 752 h 3864"/>
                <a:gd name="T20" fmla="*/ 480 w 2757"/>
                <a:gd name="T21" fmla="*/ 595 h 3864"/>
                <a:gd name="T22" fmla="*/ 1161 w 2757"/>
                <a:gd name="T23" fmla="*/ 1018 h 3864"/>
                <a:gd name="T24" fmla="*/ 2295 w 2757"/>
                <a:gd name="T25" fmla="*/ 3002 h 3864"/>
                <a:gd name="T26" fmla="*/ 2295 w 2757"/>
                <a:gd name="T27" fmla="*/ 3864 h 3864"/>
                <a:gd name="T28" fmla="*/ 2757 w 2757"/>
                <a:gd name="T29" fmla="*/ 3864 h 3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57" h="3864">
                  <a:moveTo>
                    <a:pt x="2757" y="3864"/>
                  </a:moveTo>
                  <a:lnTo>
                    <a:pt x="2757" y="3056"/>
                  </a:lnTo>
                  <a:cubicBezTo>
                    <a:pt x="2757" y="2031"/>
                    <a:pt x="2444" y="1270"/>
                    <a:pt x="1462" y="661"/>
                  </a:cubicBezTo>
                  <a:lnTo>
                    <a:pt x="722" y="202"/>
                  </a:lnTo>
                  <a:lnTo>
                    <a:pt x="805" y="67"/>
                  </a:lnTo>
                  <a:cubicBezTo>
                    <a:pt x="825" y="36"/>
                    <a:pt x="802" y="0"/>
                    <a:pt x="759" y="2"/>
                  </a:cubicBezTo>
                  <a:lnTo>
                    <a:pt x="51" y="34"/>
                  </a:lnTo>
                  <a:cubicBezTo>
                    <a:pt x="22" y="35"/>
                    <a:pt x="0" y="71"/>
                    <a:pt x="12" y="97"/>
                  </a:cubicBezTo>
                  <a:lnTo>
                    <a:pt x="307" y="737"/>
                  </a:lnTo>
                  <a:cubicBezTo>
                    <a:pt x="322" y="770"/>
                    <a:pt x="364" y="785"/>
                    <a:pt x="384" y="752"/>
                  </a:cubicBezTo>
                  <a:lnTo>
                    <a:pt x="480" y="595"/>
                  </a:lnTo>
                  <a:lnTo>
                    <a:pt x="1161" y="1018"/>
                  </a:lnTo>
                  <a:cubicBezTo>
                    <a:pt x="1976" y="1522"/>
                    <a:pt x="2295" y="2037"/>
                    <a:pt x="2295" y="3002"/>
                  </a:cubicBezTo>
                  <a:lnTo>
                    <a:pt x="2295" y="3864"/>
                  </a:lnTo>
                  <a:lnTo>
                    <a:pt x="2757" y="3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PA_任意多边形 13"/>
            <p:cNvSpPr/>
            <p:nvPr>
              <p:custDataLst>
                <p:tags r:id="rId6"/>
              </p:custDataLst>
            </p:nvPr>
          </p:nvSpPr>
          <p:spPr bwMode="auto">
            <a:xfrm>
              <a:off x="5074322" y="3253019"/>
              <a:ext cx="1282456" cy="3979631"/>
            </a:xfrm>
            <a:custGeom>
              <a:avLst/>
              <a:gdLst>
                <a:gd name="T0" fmla="*/ 1270 w 1732"/>
                <a:gd name="T1" fmla="*/ 5362 h 5362"/>
                <a:gd name="T2" fmla="*/ 1732 w 1732"/>
                <a:gd name="T3" fmla="*/ 5362 h 5362"/>
                <a:gd name="T4" fmla="*/ 1732 w 1732"/>
                <a:gd name="T5" fmla="*/ 4676 h 5362"/>
                <a:gd name="T6" fmla="*/ 1128 w 1732"/>
                <a:gd name="T7" fmla="*/ 1513 h 5362"/>
                <a:gd name="T8" fmla="*/ 647 w 1732"/>
                <a:gd name="T9" fmla="*/ 526 h 5362"/>
                <a:gd name="T10" fmla="*/ 791 w 1732"/>
                <a:gd name="T11" fmla="*/ 459 h 5362"/>
                <a:gd name="T12" fmla="*/ 789 w 1732"/>
                <a:gd name="T13" fmla="*/ 379 h 5362"/>
                <a:gd name="T14" fmla="*/ 181 w 1732"/>
                <a:gd name="T15" fmla="*/ 14 h 5362"/>
                <a:gd name="T16" fmla="*/ 114 w 1732"/>
                <a:gd name="T17" fmla="*/ 45 h 5362"/>
                <a:gd name="T18" fmla="*/ 5 w 1732"/>
                <a:gd name="T19" fmla="*/ 742 h 5362"/>
                <a:gd name="T20" fmla="*/ 61 w 1732"/>
                <a:gd name="T21" fmla="*/ 797 h 5362"/>
                <a:gd name="T22" fmla="*/ 227 w 1732"/>
                <a:gd name="T23" fmla="*/ 720 h 5362"/>
                <a:gd name="T24" fmla="*/ 734 w 1732"/>
                <a:gd name="T25" fmla="*/ 1758 h 5362"/>
                <a:gd name="T26" fmla="*/ 1270 w 1732"/>
                <a:gd name="T27" fmla="*/ 4472 h 5362"/>
                <a:gd name="T28" fmla="*/ 1270 w 1732"/>
                <a:gd name="T29" fmla="*/ 5362 h 5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32" h="5362">
                  <a:moveTo>
                    <a:pt x="1270" y="5362"/>
                  </a:moveTo>
                  <a:lnTo>
                    <a:pt x="1732" y="5362"/>
                  </a:lnTo>
                  <a:lnTo>
                    <a:pt x="1732" y="4676"/>
                  </a:lnTo>
                  <a:cubicBezTo>
                    <a:pt x="1732" y="3345"/>
                    <a:pt x="1631" y="2545"/>
                    <a:pt x="1128" y="1513"/>
                  </a:cubicBezTo>
                  <a:lnTo>
                    <a:pt x="647" y="526"/>
                  </a:lnTo>
                  <a:lnTo>
                    <a:pt x="791" y="459"/>
                  </a:lnTo>
                  <a:cubicBezTo>
                    <a:pt x="825" y="443"/>
                    <a:pt x="825" y="401"/>
                    <a:pt x="789" y="379"/>
                  </a:cubicBezTo>
                  <a:lnTo>
                    <a:pt x="181" y="14"/>
                  </a:lnTo>
                  <a:cubicBezTo>
                    <a:pt x="156" y="0"/>
                    <a:pt x="118" y="17"/>
                    <a:pt x="114" y="45"/>
                  </a:cubicBezTo>
                  <a:lnTo>
                    <a:pt x="5" y="742"/>
                  </a:lnTo>
                  <a:cubicBezTo>
                    <a:pt x="0" y="777"/>
                    <a:pt x="26" y="813"/>
                    <a:pt x="61" y="797"/>
                  </a:cubicBezTo>
                  <a:lnTo>
                    <a:pt x="227" y="720"/>
                  </a:lnTo>
                  <a:lnTo>
                    <a:pt x="734" y="1758"/>
                  </a:lnTo>
                  <a:cubicBezTo>
                    <a:pt x="1167" y="2647"/>
                    <a:pt x="1270" y="3321"/>
                    <a:pt x="1270" y="4472"/>
                  </a:cubicBezTo>
                  <a:lnTo>
                    <a:pt x="1270" y="53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PA_任意多边形 14"/>
            <p:cNvSpPr/>
            <p:nvPr>
              <p:custDataLst>
                <p:tags r:id="rId7"/>
              </p:custDataLst>
            </p:nvPr>
          </p:nvSpPr>
          <p:spPr bwMode="auto">
            <a:xfrm>
              <a:off x="7041537" y="4364704"/>
              <a:ext cx="2039205" cy="2867946"/>
            </a:xfrm>
            <a:custGeom>
              <a:avLst/>
              <a:gdLst>
                <a:gd name="T0" fmla="*/ 0 w 2757"/>
                <a:gd name="T1" fmla="*/ 3864 h 3864"/>
                <a:gd name="T2" fmla="*/ 0 w 2757"/>
                <a:gd name="T3" fmla="*/ 3056 h 3864"/>
                <a:gd name="T4" fmla="*/ 1295 w 2757"/>
                <a:gd name="T5" fmla="*/ 661 h 3864"/>
                <a:gd name="T6" fmla="*/ 2035 w 2757"/>
                <a:gd name="T7" fmla="*/ 202 h 3864"/>
                <a:gd name="T8" fmla="*/ 1952 w 2757"/>
                <a:gd name="T9" fmla="*/ 67 h 3864"/>
                <a:gd name="T10" fmla="*/ 1998 w 2757"/>
                <a:gd name="T11" fmla="*/ 2 h 3864"/>
                <a:gd name="T12" fmla="*/ 2706 w 2757"/>
                <a:gd name="T13" fmla="*/ 34 h 3864"/>
                <a:gd name="T14" fmla="*/ 2745 w 2757"/>
                <a:gd name="T15" fmla="*/ 97 h 3864"/>
                <a:gd name="T16" fmla="*/ 2450 w 2757"/>
                <a:gd name="T17" fmla="*/ 737 h 3864"/>
                <a:gd name="T18" fmla="*/ 2373 w 2757"/>
                <a:gd name="T19" fmla="*/ 752 h 3864"/>
                <a:gd name="T20" fmla="*/ 2277 w 2757"/>
                <a:gd name="T21" fmla="*/ 595 h 3864"/>
                <a:gd name="T22" fmla="*/ 1596 w 2757"/>
                <a:gd name="T23" fmla="*/ 1018 h 3864"/>
                <a:gd name="T24" fmla="*/ 462 w 2757"/>
                <a:gd name="T25" fmla="*/ 3002 h 3864"/>
                <a:gd name="T26" fmla="*/ 462 w 2757"/>
                <a:gd name="T27" fmla="*/ 3864 h 3864"/>
                <a:gd name="T28" fmla="*/ 0 w 2757"/>
                <a:gd name="T29" fmla="*/ 3864 h 3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57" h="3864">
                  <a:moveTo>
                    <a:pt x="0" y="3864"/>
                  </a:moveTo>
                  <a:lnTo>
                    <a:pt x="0" y="3056"/>
                  </a:lnTo>
                  <a:cubicBezTo>
                    <a:pt x="0" y="2031"/>
                    <a:pt x="313" y="1270"/>
                    <a:pt x="1295" y="661"/>
                  </a:cubicBezTo>
                  <a:lnTo>
                    <a:pt x="2035" y="202"/>
                  </a:lnTo>
                  <a:lnTo>
                    <a:pt x="1952" y="67"/>
                  </a:lnTo>
                  <a:cubicBezTo>
                    <a:pt x="1933" y="36"/>
                    <a:pt x="1955" y="0"/>
                    <a:pt x="1998" y="2"/>
                  </a:cubicBezTo>
                  <a:lnTo>
                    <a:pt x="2706" y="34"/>
                  </a:lnTo>
                  <a:cubicBezTo>
                    <a:pt x="2735" y="35"/>
                    <a:pt x="2757" y="71"/>
                    <a:pt x="2745" y="97"/>
                  </a:cubicBezTo>
                  <a:lnTo>
                    <a:pt x="2450" y="737"/>
                  </a:lnTo>
                  <a:cubicBezTo>
                    <a:pt x="2435" y="770"/>
                    <a:pt x="2394" y="785"/>
                    <a:pt x="2373" y="752"/>
                  </a:cubicBezTo>
                  <a:lnTo>
                    <a:pt x="2277" y="595"/>
                  </a:lnTo>
                  <a:lnTo>
                    <a:pt x="1596" y="1018"/>
                  </a:lnTo>
                  <a:cubicBezTo>
                    <a:pt x="781" y="1522"/>
                    <a:pt x="462" y="2037"/>
                    <a:pt x="462" y="3002"/>
                  </a:cubicBezTo>
                  <a:lnTo>
                    <a:pt x="462" y="3864"/>
                  </a:lnTo>
                  <a:lnTo>
                    <a:pt x="0" y="3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PA_任意多边形 15"/>
            <p:cNvSpPr/>
            <p:nvPr>
              <p:custDataLst>
                <p:tags r:id="rId8"/>
              </p:custDataLst>
            </p:nvPr>
          </p:nvSpPr>
          <p:spPr bwMode="auto">
            <a:xfrm>
              <a:off x="6547639" y="3253019"/>
              <a:ext cx="1280782" cy="3979631"/>
            </a:xfrm>
            <a:custGeom>
              <a:avLst/>
              <a:gdLst>
                <a:gd name="T0" fmla="*/ 462 w 1732"/>
                <a:gd name="T1" fmla="*/ 5362 h 5362"/>
                <a:gd name="T2" fmla="*/ 0 w 1732"/>
                <a:gd name="T3" fmla="*/ 5362 h 5362"/>
                <a:gd name="T4" fmla="*/ 0 w 1732"/>
                <a:gd name="T5" fmla="*/ 4676 h 5362"/>
                <a:gd name="T6" fmla="*/ 604 w 1732"/>
                <a:gd name="T7" fmla="*/ 1513 h 5362"/>
                <a:gd name="T8" fmla="*/ 1086 w 1732"/>
                <a:gd name="T9" fmla="*/ 526 h 5362"/>
                <a:gd name="T10" fmla="*/ 941 w 1732"/>
                <a:gd name="T11" fmla="*/ 459 h 5362"/>
                <a:gd name="T12" fmla="*/ 944 w 1732"/>
                <a:gd name="T13" fmla="*/ 379 h 5362"/>
                <a:gd name="T14" fmla="*/ 1552 w 1732"/>
                <a:gd name="T15" fmla="*/ 14 h 5362"/>
                <a:gd name="T16" fmla="*/ 1618 w 1732"/>
                <a:gd name="T17" fmla="*/ 45 h 5362"/>
                <a:gd name="T18" fmla="*/ 1727 w 1732"/>
                <a:gd name="T19" fmla="*/ 742 h 5362"/>
                <a:gd name="T20" fmla="*/ 1671 w 1732"/>
                <a:gd name="T21" fmla="*/ 797 h 5362"/>
                <a:gd name="T22" fmla="*/ 1505 w 1732"/>
                <a:gd name="T23" fmla="*/ 720 h 5362"/>
                <a:gd name="T24" fmla="*/ 999 w 1732"/>
                <a:gd name="T25" fmla="*/ 1758 h 5362"/>
                <a:gd name="T26" fmla="*/ 462 w 1732"/>
                <a:gd name="T27" fmla="*/ 4472 h 5362"/>
                <a:gd name="T28" fmla="*/ 462 w 1732"/>
                <a:gd name="T29" fmla="*/ 5362 h 5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32" h="5362">
                  <a:moveTo>
                    <a:pt x="462" y="5362"/>
                  </a:moveTo>
                  <a:lnTo>
                    <a:pt x="0" y="5362"/>
                  </a:lnTo>
                  <a:lnTo>
                    <a:pt x="0" y="4676"/>
                  </a:lnTo>
                  <a:cubicBezTo>
                    <a:pt x="0" y="3345"/>
                    <a:pt x="101" y="2545"/>
                    <a:pt x="604" y="1513"/>
                  </a:cubicBezTo>
                  <a:lnTo>
                    <a:pt x="1086" y="526"/>
                  </a:lnTo>
                  <a:lnTo>
                    <a:pt x="941" y="459"/>
                  </a:lnTo>
                  <a:cubicBezTo>
                    <a:pt x="908" y="443"/>
                    <a:pt x="907" y="401"/>
                    <a:pt x="944" y="379"/>
                  </a:cubicBezTo>
                  <a:lnTo>
                    <a:pt x="1552" y="14"/>
                  </a:lnTo>
                  <a:cubicBezTo>
                    <a:pt x="1576" y="0"/>
                    <a:pt x="1614" y="17"/>
                    <a:pt x="1618" y="45"/>
                  </a:cubicBezTo>
                  <a:lnTo>
                    <a:pt x="1727" y="742"/>
                  </a:lnTo>
                  <a:cubicBezTo>
                    <a:pt x="1732" y="777"/>
                    <a:pt x="1706" y="813"/>
                    <a:pt x="1671" y="797"/>
                  </a:cubicBezTo>
                  <a:lnTo>
                    <a:pt x="1505" y="720"/>
                  </a:lnTo>
                  <a:lnTo>
                    <a:pt x="999" y="1758"/>
                  </a:lnTo>
                  <a:cubicBezTo>
                    <a:pt x="565" y="2647"/>
                    <a:pt x="462" y="3321"/>
                    <a:pt x="462" y="4472"/>
                  </a:cubicBezTo>
                  <a:lnTo>
                    <a:pt x="462" y="53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3" name="PA_文本框 29"/>
          <p:cNvSpPr txBox="1"/>
          <p:nvPr>
            <p:custDataLst>
              <p:tags r:id="rId9"/>
            </p:custDataLst>
          </p:nvPr>
        </p:nvSpPr>
        <p:spPr>
          <a:xfrm>
            <a:off x="728903" y="4424182"/>
            <a:ext cx="2738743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PA_文本框 29"/>
          <p:cNvSpPr txBox="1"/>
          <p:nvPr>
            <p:custDataLst>
              <p:tags r:id="rId10"/>
            </p:custDataLst>
          </p:nvPr>
        </p:nvSpPr>
        <p:spPr>
          <a:xfrm>
            <a:off x="9386344" y="4424182"/>
            <a:ext cx="2738743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PA_文本框 29"/>
          <p:cNvSpPr txBox="1"/>
          <p:nvPr>
            <p:custDataLst>
              <p:tags r:id="rId11"/>
            </p:custDataLst>
          </p:nvPr>
        </p:nvSpPr>
        <p:spPr>
          <a:xfrm>
            <a:off x="2468436" y="2286405"/>
            <a:ext cx="3394446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PA_文本框 29"/>
          <p:cNvSpPr txBox="1"/>
          <p:nvPr>
            <p:custDataLst>
              <p:tags r:id="rId12"/>
            </p:custDataLst>
          </p:nvPr>
        </p:nvSpPr>
        <p:spPr>
          <a:xfrm>
            <a:off x="7151511" y="2286405"/>
            <a:ext cx="3394446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5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16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9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prism isInverted="1"/>
      </p:transition>
    </mc:Choice>
    <mc:Fallback>
      <p:transition spd="slow" advTm="1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1" grpId="0"/>
          <p:bldP spid="33" grpId="0"/>
          <p:bldP spid="35" grpId="0"/>
          <p:bldP spid="43" grpId="0"/>
          <p:bldP spid="44" grpId="0"/>
          <p:bldP spid="45" grpId="0"/>
          <p:bldP spid="4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1" grpId="0"/>
          <p:bldP spid="33" grpId="0"/>
          <p:bldP spid="35" grpId="0"/>
          <p:bldP spid="43" grpId="0"/>
          <p:bldP spid="44" grpId="0"/>
          <p:bldP spid="45" grpId="0"/>
          <p:bldP spid="4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PA_组合 66"/>
          <p:cNvGrpSpPr/>
          <p:nvPr>
            <p:custDataLst>
              <p:tags r:id="rId1"/>
            </p:custDataLst>
          </p:nvPr>
        </p:nvGrpSpPr>
        <p:grpSpPr>
          <a:xfrm>
            <a:off x="2009402" y="3216110"/>
            <a:ext cx="2378742" cy="1557182"/>
            <a:chOff x="1904981" y="3049516"/>
            <a:chExt cx="2255524" cy="1476520"/>
          </a:xfrm>
        </p:grpSpPr>
        <p:sp>
          <p:nvSpPr>
            <p:cNvPr id="7" name="PA_任意多边形 5"/>
            <p:cNvSpPr/>
            <p:nvPr>
              <p:custDataLst>
                <p:tags r:id="rId2"/>
              </p:custDataLst>
            </p:nvPr>
          </p:nvSpPr>
          <p:spPr bwMode="auto">
            <a:xfrm>
              <a:off x="1904981" y="3049516"/>
              <a:ext cx="2255524" cy="1476520"/>
            </a:xfrm>
            <a:custGeom>
              <a:avLst/>
              <a:gdLst>
                <a:gd name="T0" fmla="*/ 3256 w 3324"/>
                <a:gd name="T1" fmla="*/ 470 h 2157"/>
                <a:gd name="T2" fmla="*/ 1880 w 3324"/>
                <a:gd name="T3" fmla="*/ 2056 h 2157"/>
                <a:gd name="T4" fmla="*/ 1880 w 3324"/>
                <a:gd name="T5" fmla="*/ 2056 h 2157"/>
                <a:gd name="T6" fmla="*/ 1663 w 3324"/>
                <a:gd name="T7" fmla="*/ 2157 h 2157"/>
                <a:gd name="T8" fmla="*/ 1451 w 3324"/>
                <a:gd name="T9" fmla="*/ 2062 h 2157"/>
                <a:gd name="T10" fmla="*/ 1450 w 3324"/>
                <a:gd name="T11" fmla="*/ 2062 h 2157"/>
                <a:gd name="T12" fmla="*/ 83 w 3324"/>
                <a:gd name="T13" fmla="*/ 485 h 2157"/>
                <a:gd name="T14" fmla="*/ 0 w 3324"/>
                <a:gd name="T15" fmla="*/ 284 h 2157"/>
                <a:gd name="T16" fmla="*/ 283 w 3324"/>
                <a:gd name="T17" fmla="*/ 0 h 2157"/>
                <a:gd name="T18" fmla="*/ 283 w 3324"/>
                <a:gd name="T19" fmla="*/ 0 h 2157"/>
                <a:gd name="T20" fmla="*/ 284 w 3324"/>
                <a:gd name="T21" fmla="*/ 0 h 2157"/>
                <a:gd name="T22" fmla="*/ 3039 w 3324"/>
                <a:gd name="T23" fmla="*/ 0 h 2157"/>
                <a:gd name="T24" fmla="*/ 3039 w 3324"/>
                <a:gd name="T25" fmla="*/ 0 h 2157"/>
                <a:gd name="T26" fmla="*/ 3040 w 3324"/>
                <a:gd name="T27" fmla="*/ 0 h 2157"/>
                <a:gd name="T28" fmla="*/ 3324 w 3324"/>
                <a:gd name="T29" fmla="*/ 284 h 2157"/>
                <a:gd name="T30" fmla="*/ 3256 w 3324"/>
                <a:gd name="T31" fmla="*/ 47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4" h="2157">
                  <a:moveTo>
                    <a:pt x="3256" y="470"/>
                  </a:moveTo>
                  <a:lnTo>
                    <a:pt x="1880" y="2056"/>
                  </a:lnTo>
                  <a:lnTo>
                    <a:pt x="1880" y="2056"/>
                  </a:lnTo>
                  <a:cubicBezTo>
                    <a:pt x="1828" y="2118"/>
                    <a:pt x="1750" y="2157"/>
                    <a:pt x="1663" y="2157"/>
                  </a:cubicBezTo>
                  <a:cubicBezTo>
                    <a:pt x="1578" y="2157"/>
                    <a:pt x="1503" y="2120"/>
                    <a:pt x="1451" y="2062"/>
                  </a:cubicBezTo>
                  <a:lnTo>
                    <a:pt x="1450" y="2062"/>
                  </a:lnTo>
                  <a:lnTo>
                    <a:pt x="83" y="485"/>
                  </a:lnTo>
                  <a:cubicBezTo>
                    <a:pt x="32" y="433"/>
                    <a:pt x="0" y="363"/>
                    <a:pt x="0" y="284"/>
                  </a:cubicBezTo>
                  <a:cubicBezTo>
                    <a:pt x="0" y="128"/>
                    <a:pt x="127" y="1"/>
                    <a:pt x="283" y="0"/>
                  </a:cubicBezTo>
                  <a:lnTo>
                    <a:pt x="283" y="0"/>
                  </a:lnTo>
                  <a:lnTo>
                    <a:pt x="284" y="0"/>
                  </a:lnTo>
                  <a:lnTo>
                    <a:pt x="3039" y="0"/>
                  </a:lnTo>
                  <a:lnTo>
                    <a:pt x="3039" y="0"/>
                  </a:lnTo>
                  <a:lnTo>
                    <a:pt x="3040" y="0"/>
                  </a:lnTo>
                  <a:cubicBezTo>
                    <a:pt x="3197" y="0"/>
                    <a:pt x="3324" y="127"/>
                    <a:pt x="3324" y="284"/>
                  </a:cubicBezTo>
                  <a:cubicBezTo>
                    <a:pt x="3324" y="355"/>
                    <a:pt x="3299" y="420"/>
                    <a:pt x="3256" y="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2709623" y="3293372"/>
              <a:ext cx="646240" cy="532372"/>
              <a:chOff x="215901" y="1787525"/>
              <a:chExt cx="693738" cy="571500"/>
            </a:xfrm>
            <a:solidFill>
              <a:schemeClr val="bg1"/>
            </a:solidFill>
          </p:grpSpPr>
          <p:sp>
            <p:nvSpPr>
              <p:cNvPr id="43" name="PA_任意多边形 13"/>
              <p:cNvSpPr>
                <a:spLocks noEditPoint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15901" y="1787525"/>
                <a:ext cx="693738" cy="571500"/>
              </a:xfrm>
              <a:custGeom>
                <a:avLst/>
                <a:gdLst>
                  <a:gd name="T0" fmla="*/ 166 w 182"/>
                  <a:gd name="T1" fmla="*/ 0 h 152"/>
                  <a:gd name="T2" fmla="*/ 15 w 182"/>
                  <a:gd name="T3" fmla="*/ 0 h 152"/>
                  <a:gd name="T4" fmla="*/ 0 w 182"/>
                  <a:gd name="T5" fmla="*/ 15 h 152"/>
                  <a:gd name="T6" fmla="*/ 0 w 182"/>
                  <a:gd name="T7" fmla="*/ 107 h 152"/>
                  <a:gd name="T8" fmla="*/ 15 w 182"/>
                  <a:gd name="T9" fmla="*/ 123 h 152"/>
                  <a:gd name="T10" fmla="*/ 70 w 182"/>
                  <a:gd name="T11" fmla="*/ 123 h 152"/>
                  <a:gd name="T12" fmla="*/ 70 w 182"/>
                  <a:gd name="T13" fmla="*/ 142 h 152"/>
                  <a:gd name="T14" fmla="*/ 27 w 182"/>
                  <a:gd name="T15" fmla="*/ 142 h 152"/>
                  <a:gd name="T16" fmla="*/ 17 w 182"/>
                  <a:gd name="T17" fmla="*/ 152 h 152"/>
                  <a:gd name="T18" fmla="*/ 164 w 182"/>
                  <a:gd name="T19" fmla="*/ 152 h 152"/>
                  <a:gd name="T20" fmla="*/ 155 w 182"/>
                  <a:gd name="T21" fmla="*/ 142 h 152"/>
                  <a:gd name="T22" fmla="*/ 111 w 182"/>
                  <a:gd name="T23" fmla="*/ 142 h 152"/>
                  <a:gd name="T24" fmla="*/ 111 w 182"/>
                  <a:gd name="T25" fmla="*/ 123 h 152"/>
                  <a:gd name="T26" fmla="*/ 166 w 182"/>
                  <a:gd name="T27" fmla="*/ 123 h 152"/>
                  <a:gd name="T28" fmla="*/ 182 w 182"/>
                  <a:gd name="T29" fmla="*/ 107 h 152"/>
                  <a:gd name="T30" fmla="*/ 182 w 182"/>
                  <a:gd name="T31" fmla="*/ 15 h 152"/>
                  <a:gd name="T32" fmla="*/ 166 w 182"/>
                  <a:gd name="T33" fmla="*/ 0 h 152"/>
                  <a:gd name="T34" fmla="*/ 172 w 182"/>
                  <a:gd name="T35" fmla="*/ 107 h 152"/>
                  <a:gd name="T36" fmla="*/ 166 w 182"/>
                  <a:gd name="T37" fmla="*/ 112 h 152"/>
                  <a:gd name="T38" fmla="*/ 15 w 182"/>
                  <a:gd name="T39" fmla="*/ 112 h 152"/>
                  <a:gd name="T40" fmla="*/ 10 w 182"/>
                  <a:gd name="T41" fmla="*/ 107 h 152"/>
                  <a:gd name="T42" fmla="*/ 10 w 182"/>
                  <a:gd name="T43" fmla="*/ 15 h 152"/>
                  <a:gd name="T44" fmla="*/ 15 w 182"/>
                  <a:gd name="T45" fmla="*/ 10 h 152"/>
                  <a:gd name="T46" fmla="*/ 166 w 182"/>
                  <a:gd name="T47" fmla="*/ 10 h 152"/>
                  <a:gd name="T48" fmla="*/ 172 w 182"/>
                  <a:gd name="T49" fmla="*/ 15 h 152"/>
                  <a:gd name="T50" fmla="*/ 172 w 182"/>
                  <a:gd name="T51" fmla="*/ 107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2" h="152">
                    <a:moveTo>
                      <a:pt x="16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16"/>
                      <a:pt x="7" y="123"/>
                      <a:pt x="15" y="123"/>
                    </a:cubicBezTo>
                    <a:cubicBezTo>
                      <a:pt x="70" y="123"/>
                      <a:pt x="70" y="123"/>
                      <a:pt x="70" y="123"/>
                    </a:cubicBezTo>
                    <a:cubicBezTo>
                      <a:pt x="70" y="142"/>
                      <a:pt x="70" y="142"/>
                      <a:pt x="70" y="142"/>
                    </a:cubicBezTo>
                    <a:cubicBezTo>
                      <a:pt x="27" y="142"/>
                      <a:pt x="27" y="142"/>
                      <a:pt x="27" y="142"/>
                    </a:cubicBezTo>
                    <a:cubicBezTo>
                      <a:pt x="21" y="142"/>
                      <a:pt x="17" y="147"/>
                      <a:pt x="17" y="152"/>
                    </a:cubicBezTo>
                    <a:cubicBezTo>
                      <a:pt x="164" y="152"/>
                      <a:pt x="164" y="152"/>
                      <a:pt x="164" y="152"/>
                    </a:cubicBezTo>
                    <a:cubicBezTo>
                      <a:pt x="164" y="147"/>
                      <a:pt x="160" y="142"/>
                      <a:pt x="155" y="142"/>
                    </a:cubicBezTo>
                    <a:cubicBezTo>
                      <a:pt x="111" y="142"/>
                      <a:pt x="111" y="142"/>
                      <a:pt x="111" y="142"/>
                    </a:cubicBezTo>
                    <a:cubicBezTo>
                      <a:pt x="111" y="123"/>
                      <a:pt x="111" y="123"/>
                      <a:pt x="111" y="123"/>
                    </a:cubicBezTo>
                    <a:cubicBezTo>
                      <a:pt x="166" y="123"/>
                      <a:pt x="166" y="123"/>
                      <a:pt x="166" y="123"/>
                    </a:cubicBezTo>
                    <a:cubicBezTo>
                      <a:pt x="175" y="123"/>
                      <a:pt x="182" y="116"/>
                      <a:pt x="182" y="107"/>
                    </a:cubicBezTo>
                    <a:cubicBezTo>
                      <a:pt x="182" y="15"/>
                      <a:pt x="182" y="15"/>
                      <a:pt x="182" y="15"/>
                    </a:cubicBezTo>
                    <a:cubicBezTo>
                      <a:pt x="182" y="7"/>
                      <a:pt x="175" y="0"/>
                      <a:pt x="166" y="0"/>
                    </a:cubicBezTo>
                    <a:close/>
                    <a:moveTo>
                      <a:pt x="172" y="107"/>
                    </a:moveTo>
                    <a:cubicBezTo>
                      <a:pt x="172" y="110"/>
                      <a:pt x="169" y="112"/>
                      <a:pt x="166" y="112"/>
                    </a:cubicBezTo>
                    <a:cubicBezTo>
                      <a:pt x="15" y="112"/>
                      <a:pt x="15" y="112"/>
                      <a:pt x="15" y="112"/>
                    </a:cubicBezTo>
                    <a:cubicBezTo>
                      <a:pt x="12" y="112"/>
                      <a:pt x="10" y="110"/>
                      <a:pt x="10" y="107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2"/>
                      <a:pt x="12" y="10"/>
                      <a:pt x="15" y="10"/>
                    </a:cubicBezTo>
                    <a:cubicBezTo>
                      <a:pt x="166" y="10"/>
                      <a:pt x="166" y="10"/>
                      <a:pt x="166" y="10"/>
                    </a:cubicBezTo>
                    <a:cubicBezTo>
                      <a:pt x="169" y="10"/>
                      <a:pt x="172" y="12"/>
                      <a:pt x="172" y="15"/>
                    </a:cubicBezTo>
                    <a:lnTo>
                      <a:pt x="172" y="1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4" name="PA_任意多边形 14"/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09576" y="1866900"/>
                <a:ext cx="301625" cy="296863"/>
              </a:xfrm>
              <a:custGeom>
                <a:avLst/>
                <a:gdLst>
                  <a:gd name="T0" fmla="*/ 0 w 79"/>
                  <a:gd name="T1" fmla="*/ 40 h 79"/>
                  <a:gd name="T2" fmla="*/ 79 w 79"/>
                  <a:gd name="T3" fmla="*/ 40 h 79"/>
                  <a:gd name="T4" fmla="*/ 38 w 79"/>
                  <a:gd name="T5" fmla="*/ 5 h 79"/>
                  <a:gd name="T6" fmla="*/ 25 w 79"/>
                  <a:gd name="T7" fmla="*/ 18 h 79"/>
                  <a:gd name="T8" fmla="*/ 38 w 79"/>
                  <a:gd name="T9" fmla="*/ 23 h 79"/>
                  <a:gd name="T10" fmla="*/ 21 w 79"/>
                  <a:gd name="T11" fmla="*/ 38 h 79"/>
                  <a:gd name="T12" fmla="*/ 38 w 79"/>
                  <a:gd name="T13" fmla="*/ 23 h 79"/>
                  <a:gd name="T14" fmla="*/ 38 w 79"/>
                  <a:gd name="T15" fmla="*/ 57 h 79"/>
                  <a:gd name="T16" fmla="*/ 21 w 79"/>
                  <a:gd name="T17" fmla="*/ 42 h 79"/>
                  <a:gd name="T18" fmla="*/ 38 w 79"/>
                  <a:gd name="T19" fmla="*/ 61 h 79"/>
                  <a:gd name="T20" fmla="*/ 25 w 79"/>
                  <a:gd name="T21" fmla="*/ 62 h 79"/>
                  <a:gd name="T22" fmla="*/ 41 w 79"/>
                  <a:gd name="T23" fmla="*/ 74 h 79"/>
                  <a:gd name="T24" fmla="*/ 54 w 79"/>
                  <a:gd name="T25" fmla="*/ 62 h 79"/>
                  <a:gd name="T26" fmla="*/ 41 w 79"/>
                  <a:gd name="T27" fmla="*/ 57 h 79"/>
                  <a:gd name="T28" fmla="*/ 58 w 79"/>
                  <a:gd name="T29" fmla="*/ 42 h 79"/>
                  <a:gd name="T30" fmla="*/ 41 w 79"/>
                  <a:gd name="T31" fmla="*/ 57 h 79"/>
                  <a:gd name="T32" fmla="*/ 41 w 79"/>
                  <a:gd name="T33" fmla="*/ 23 h 79"/>
                  <a:gd name="T34" fmla="*/ 58 w 79"/>
                  <a:gd name="T35" fmla="*/ 38 h 79"/>
                  <a:gd name="T36" fmla="*/ 42 w 79"/>
                  <a:gd name="T37" fmla="*/ 19 h 79"/>
                  <a:gd name="T38" fmla="*/ 54 w 79"/>
                  <a:gd name="T39" fmla="*/ 18 h 79"/>
                  <a:gd name="T40" fmla="*/ 50 w 79"/>
                  <a:gd name="T41" fmla="*/ 5 h 79"/>
                  <a:gd name="T42" fmla="*/ 58 w 79"/>
                  <a:gd name="T43" fmla="*/ 17 h 79"/>
                  <a:gd name="T44" fmla="*/ 21 w 79"/>
                  <a:gd name="T45" fmla="*/ 17 h 79"/>
                  <a:gd name="T46" fmla="*/ 29 w 79"/>
                  <a:gd name="T47" fmla="*/ 5 h 79"/>
                  <a:gd name="T48" fmla="*/ 20 w 79"/>
                  <a:gd name="T49" fmla="*/ 20 h 79"/>
                  <a:gd name="T50" fmla="*/ 4 w 79"/>
                  <a:gd name="T51" fmla="*/ 38 h 79"/>
                  <a:gd name="T52" fmla="*/ 20 w 79"/>
                  <a:gd name="T53" fmla="*/ 20 h 79"/>
                  <a:gd name="T54" fmla="*/ 20 w 79"/>
                  <a:gd name="T55" fmla="*/ 60 h 79"/>
                  <a:gd name="T56" fmla="*/ 4 w 79"/>
                  <a:gd name="T57" fmla="*/ 42 h 79"/>
                  <a:gd name="T58" fmla="*/ 21 w 79"/>
                  <a:gd name="T59" fmla="*/ 63 h 79"/>
                  <a:gd name="T60" fmla="*/ 15 w 79"/>
                  <a:gd name="T61" fmla="*/ 66 h 79"/>
                  <a:gd name="T62" fmla="*/ 58 w 79"/>
                  <a:gd name="T63" fmla="*/ 63 h 79"/>
                  <a:gd name="T64" fmla="*/ 50 w 79"/>
                  <a:gd name="T65" fmla="*/ 74 h 79"/>
                  <a:gd name="T66" fmla="*/ 59 w 79"/>
                  <a:gd name="T67" fmla="*/ 60 h 79"/>
                  <a:gd name="T68" fmla="*/ 76 w 79"/>
                  <a:gd name="T69" fmla="*/ 42 h 79"/>
                  <a:gd name="T70" fmla="*/ 59 w 79"/>
                  <a:gd name="T71" fmla="*/ 60 h 79"/>
                  <a:gd name="T72" fmla="*/ 59 w 79"/>
                  <a:gd name="T73" fmla="*/ 20 h 79"/>
                  <a:gd name="T74" fmla="*/ 76 w 79"/>
                  <a:gd name="T75" fmla="*/ 3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9" h="79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79"/>
                      <a:pt x="40" y="79"/>
                    </a:cubicBezTo>
                    <a:cubicBezTo>
                      <a:pt x="62" y="79"/>
                      <a:pt x="79" y="62"/>
                      <a:pt x="79" y="40"/>
                    </a:cubicBezTo>
                    <a:cubicBezTo>
                      <a:pt x="79" y="18"/>
                      <a:pt x="62" y="0"/>
                      <a:pt x="40" y="0"/>
                    </a:cubicBezTo>
                    <a:close/>
                    <a:moveTo>
                      <a:pt x="38" y="5"/>
                    </a:moveTo>
                    <a:cubicBezTo>
                      <a:pt x="38" y="19"/>
                      <a:pt x="38" y="19"/>
                      <a:pt x="38" y="19"/>
                    </a:cubicBezTo>
                    <a:cubicBezTo>
                      <a:pt x="34" y="19"/>
                      <a:pt x="29" y="19"/>
                      <a:pt x="25" y="18"/>
                    </a:cubicBezTo>
                    <a:cubicBezTo>
                      <a:pt x="29" y="11"/>
                      <a:pt x="33" y="6"/>
                      <a:pt x="38" y="5"/>
                    </a:cubicBezTo>
                    <a:close/>
                    <a:moveTo>
                      <a:pt x="38" y="23"/>
                    </a:moveTo>
                    <a:cubicBezTo>
                      <a:pt x="38" y="38"/>
                      <a:pt x="38" y="38"/>
                      <a:pt x="38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2"/>
                      <a:pt x="22" y="26"/>
                      <a:pt x="24" y="21"/>
                    </a:cubicBezTo>
                    <a:cubicBezTo>
                      <a:pt x="29" y="22"/>
                      <a:pt x="33" y="22"/>
                      <a:pt x="38" y="23"/>
                    </a:cubicBezTo>
                    <a:close/>
                    <a:moveTo>
                      <a:pt x="38" y="42"/>
                    </a:moveTo>
                    <a:cubicBezTo>
                      <a:pt x="38" y="57"/>
                      <a:pt x="38" y="57"/>
                      <a:pt x="38" y="57"/>
                    </a:cubicBezTo>
                    <a:cubicBezTo>
                      <a:pt x="33" y="57"/>
                      <a:pt x="29" y="58"/>
                      <a:pt x="24" y="59"/>
                    </a:cubicBezTo>
                    <a:cubicBezTo>
                      <a:pt x="22" y="54"/>
                      <a:pt x="21" y="48"/>
                      <a:pt x="21" y="42"/>
                    </a:cubicBezTo>
                    <a:lnTo>
                      <a:pt x="38" y="42"/>
                    </a:lnTo>
                    <a:close/>
                    <a:moveTo>
                      <a:pt x="38" y="61"/>
                    </a:moveTo>
                    <a:cubicBezTo>
                      <a:pt x="38" y="74"/>
                      <a:pt x="38" y="74"/>
                      <a:pt x="38" y="74"/>
                    </a:cubicBezTo>
                    <a:cubicBezTo>
                      <a:pt x="33" y="73"/>
                      <a:pt x="29" y="69"/>
                      <a:pt x="25" y="62"/>
                    </a:cubicBezTo>
                    <a:cubicBezTo>
                      <a:pt x="29" y="61"/>
                      <a:pt x="34" y="61"/>
                      <a:pt x="38" y="61"/>
                    </a:cubicBezTo>
                    <a:close/>
                    <a:moveTo>
                      <a:pt x="41" y="74"/>
                    </a:moveTo>
                    <a:cubicBezTo>
                      <a:pt x="41" y="61"/>
                      <a:pt x="41" y="61"/>
                      <a:pt x="41" y="61"/>
                    </a:cubicBezTo>
                    <a:cubicBezTo>
                      <a:pt x="46" y="61"/>
                      <a:pt x="50" y="61"/>
                      <a:pt x="54" y="62"/>
                    </a:cubicBezTo>
                    <a:cubicBezTo>
                      <a:pt x="51" y="69"/>
                      <a:pt x="46" y="74"/>
                      <a:pt x="41" y="74"/>
                    </a:cubicBezTo>
                    <a:close/>
                    <a:moveTo>
                      <a:pt x="41" y="57"/>
                    </a:moveTo>
                    <a:cubicBezTo>
                      <a:pt x="41" y="42"/>
                      <a:pt x="41" y="42"/>
                      <a:pt x="41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8"/>
                      <a:pt x="57" y="54"/>
                      <a:pt x="55" y="59"/>
                    </a:cubicBezTo>
                    <a:cubicBezTo>
                      <a:pt x="51" y="58"/>
                      <a:pt x="46" y="57"/>
                      <a:pt x="41" y="57"/>
                    </a:cubicBezTo>
                    <a:close/>
                    <a:moveTo>
                      <a:pt x="41" y="38"/>
                    </a:moveTo>
                    <a:cubicBezTo>
                      <a:pt x="41" y="23"/>
                      <a:pt x="41" y="23"/>
                      <a:pt x="41" y="23"/>
                    </a:cubicBezTo>
                    <a:cubicBezTo>
                      <a:pt x="46" y="22"/>
                      <a:pt x="51" y="22"/>
                      <a:pt x="55" y="21"/>
                    </a:cubicBezTo>
                    <a:cubicBezTo>
                      <a:pt x="57" y="26"/>
                      <a:pt x="58" y="32"/>
                      <a:pt x="58" y="38"/>
                    </a:cubicBezTo>
                    <a:lnTo>
                      <a:pt x="41" y="38"/>
                    </a:lnTo>
                    <a:close/>
                    <a:moveTo>
                      <a:pt x="42" y="19"/>
                    </a:moveTo>
                    <a:cubicBezTo>
                      <a:pt x="42" y="5"/>
                      <a:pt x="42" y="5"/>
                      <a:pt x="42" y="5"/>
                    </a:cubicBezTo>
                    <a:cubicBezTo>
                      <a:pt x="46" y="6"/>
                      <a:pt x="51" y="11"/>
                      <a:pt x="54" y="18"/>
                    </a:cubicBezTo>
                    <a:cubicBezTo>
                      <a:pt x="50" y="19"/>
                      <a:pt x="46" y="19"/>
                      <a:pt x="42" y="19"/>
                    </a:cubicBezTo>
                    <a:close/>
                    <a:moveTo>
                      <a:pt x="50" y="5"/>
                    </a:moveTo>
                    <a:cubicBezTo>
                      <a:pt x="56" y="7"/>
                      <a:pt x="61" y="10"/>
                      <a:pt x="65" y="14"/>
                    </a:cubicBezTo>
                    <a:cubicBezTo>
                      <a:pt x="63" y="15"/>
                      <a:pt x="60" y="16"/>
                      <a:pt x="58" y="17"/>
                    </a:cubicBezTo>
                    <a:cubicBezTo>
                      <a:pt x="56" y="12"/>
                      <a:pt x="53" y="8"/>
                      <a:pt x="50" y="5"/>
                    </a:cubicBezTo>
                    <a:close/>
                    <a:moveTo>
                      <a:pt x="21" y="17"/>
                    </a:moveTo>
                    <a:cubicBezTo>
                      <a:pt x="19" y="16"/>
                      <a:pt x="17" y="15"/>
                      <a:pt x="15" y="14"/>
                    </a:cubicBezTo>
                    <a:cubicBezTo>
                      <a:pt x="19" y="10"/>
                      <a:pt x="24" y="7"/>
                      <a:pt x="29" y="5"/>
                    </a:cubicBezTo>
                    <a:cubicBezTo>
                      <a:pt x="26" y="8"/>
                      <a:pt x="23" y="12"/>
                      <a:pt x="21" y="17"/>
                    </a:cubicBezTo>
                    <a:close/>
                    <a:moveTo>
                      <a:pt x="20" y="20"/>
                    </a:moveTo>
                    <a:cubicBezTo>
                      <a:pt x="18" y="25"/>
                      <a:pt x="17" y="31"/>
                      <a:pt x="17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0"/>
                      <a:pt x="7" y="22"/>
                      <a:pt x="12" y="17"/>
                    </a:cubicBezTo>
                    <a:cubicBezTo>
                      <a:pt x="15" y="18"/>
                      <a:pt x="17" y="19"/>
                      <a:pt x="20" y="20"/>
                    </a:cubicBezTo>
                    <a:close/>
                    <a:moveTo>
                      <a:pt x="17" y="42"/>
                    </a:moveTo>
                    <a:cubicBezTo>
                      <a:pt x="17" y="48"/>
                      <a:pt x="18" y="55"/>
                      <a:pt x="20" y="60"/>
                    </a:cubicBezTo>
                    <a:cubicBezTo>
                      <a:pt x="17" y="61"/>
                      <a:pt x="15" y="62"/>
                      <a:pt x="12" y="63"/>
                    </a:cubicBezTo>
                    <a:cubicBezTo>
                      <a:pt x="7" y="57"/>
                      <a:pt x="4" y="50"/>
                      <a:pt x="4" y="42"/>
                    </a:cubicBezTo>
                    <a:lnTo>
                      <a:pt x="17" y="42"/>
                    </a:lnTo>
                    <a:close/>
                    <a:moveTo>
                      <a:pt x="21" y="63"/>
                    </a:moveTo>
                    <a:cubicBezTo>
                      <a:pt x="23" y="68"/>
                      <a:pt x="26" y="72"/>
                      <a:pt x="29" y="74"/>
                    </a:cubicBezTo>
                    <a:cubicBezTo>
                      <a:pt x="24" y="73"/>
                      <a:pt x="19" y="70"/>
                      <a:pt x="15" y="66"/>
                    </a:cubicBezTo>
                    <a:cubicBezTo>
                      <a:pt x="17" y="65"/>
                      <a:pt x="19" y="64"/>
                      <a:pt x="21" y="63"/>
                    </a:cubicBezTo>
                    <a:close/>
                    <a:moveTo>
                      <a:pt x="58" y="63"/>
                    </a:moveTo>
                    <a:cubicBezTo>
                      <a:pt x="60" y="64"/>
                      <a:pt x="63" y="65"/>
                      <a:pt x="65" y="66"/>
                    </a:cubicBezTo>
                    <a:cubicBezTo>
                      <a:pt x="61" y="70"/>
                      <a:pt x="56" y="73"/>
                      <a:pt x="50" y="74"/>
                    </a:cubicBezTo>
                    <a:cubicBezTo>
                      <a:pt x="53" y="72"/>
                      <a:pt x="56" y="68"/>
                      <a:pt x="58" y="63"/>
                    </a:cubicBezTo>
                    <a:close/>
                    <a:moveTo>
                      <a:pt x="59" y="60"/>
                    </a:moveTo>
                    <a:cubicBezTo>
                      <a:pt x="61" y="55"/>
                      <a:pt x="62" y="48"/>
                      <a:pt x="62" y="42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75" y="50"/>
                      <a:pt x="72" y="57"/>
                      <a:pt x="67" y="63"/>
                    </a:cubicBezTo>
                    <a:cubicBezTo>
                      <a:pt x="65" y="62"/>
                      <a:pt x="62" y="61"/>
                      <a:pt x="59" y="60"/>
                    </a:cubicBezTo>
                    <a:close/>
                    <a:moveTo>
                      <a:pt x="62" y="38"/>
                    </a:moveTo>
                    <a:cubicBezTo>
                      <a:pt x="62" y="31"/>
                      <a:pt x="61" y="25"/>
                      <a:pt x="59" y="20"/>
                    </a:cubicBezTo>
                    <a:cubicBezTo>
                      <a:pt x="62" y="19"/>
                      <a:pt x="65" y="18"/>
                      <a:pt x="67" y="17"/>
                    </a:cubicBezTo>
                    <a:cubicBezTo>
                      <a:pt x="72" y="22"/>
                      <a:pt x="75" y="30"/>
                      <a:pt x="76" y="38"/>
                    </a:cubicBezTo>
                    <a:lnTo>
                      <a:pt x="62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8" name="PA_组合 67"/>
          <p:cNvGrpSpPr/>
          <p:nvPr>
            <p:custDataLst>
              <p:tags r:id="rId5"/>
            </p:custDataLst>
          </p:nvPr>
        </p:nvGrpSpPr>
        <p:grpSpPr>
          <a:xfrm>
            <a:off x="3615512" y="3595260"/>
            <a:ext cx="2378742" cy="1555463"/>
            <a:chOff x="3427894" y="3409026"/>
            <a:chExt cx="2255524" cy="1474890"/>
          </a:xfrm>
        </p:grpSpPr>
        <p:sp>
          <p:nvSpPr>
            <p:cNvPr id="8" name="PA_任意多边形 6"/>
            <p:cNvSpPr/>
            <p:nvPr>
              <p:custDataLst>
                <p:tags r:id="rId6"/>
              </p:custDataLst>
            </p:nvPr>
          </p:nvSpPr>
          <p:spPr bwMode="auto">
            <a:xfrm>
              <a:off x="3427894" y="3409026"/>
              <a:ext cx="2255524" cy="1474890"/>
            </a:xfrm>
            <a:custGeom>
              <a:avLst/>
              <a:gdLst>
                <a:gd name="T0" fmla="*/ 3256 w 3325"/>
                <a:gd name="T1" fmla="*/ 1687 h 2157"/>
                <a:gd name="T2" fmla="*/ 1880 w 3325"/>
                <a:gd name="T3" fmla="*/ 100 h 2157"/>
                <a:gd name="T4" fmla="*/ 1880 w 3325"/>
                <a:gd name="T5" fmla="*/ 100 h 2157"/>
                <a:gd name="T6" fmla="*/ 1663 w 3325"/>
                <a:gd name="T7" fmla="*/ 0 h 2157"/>
                <a:gd name="T8" fmla="*/ 1451 w 3325"/>
                <a:gd name="T9" fmla="*/ 95 h 2157"/>
                <a:gd name="T10" fmla="*/ 1451 w 3325"/>
                <a:gd name="T11" fmla="*/ 95 h 2157"/>
                <a:gd name="T12" fmla="*/ 83 w 3325"/>
                <a:gd name="T13" fmla="*/ 1672 h 2157"/>
                <a:gd name="T14" fmla="*/ 0 w 3325"/>
                <a:gd name="T15" fmla="*/ 1872 h 2157"/>
                <a:gd name="T16" fmla="*/ 284 w 3325"/>
                <a:gd name="T17" fmla="*/ 2157 h 2157"/>
                <a:gd name="T18" fmla="*/ 284 w 3325"/>
                <a:gd name="T19" fmla="*/ 2157 h 2157"/>
                <a:gd name="T20" fmla="*/ 285 w 3325"/>
                <a:gd name="T21" fmla="*/ 2157 h 2157"/>
                <a:gd name="T22" fmla="*/ 3039 w 3325"/>
                <a:gd name="T23" fmla="*/ 2157 h 2157"/>
                <a:gd name="T24" fmla="*/ 3039 w 3325"/>
                <a:gd name="T25" fmla="*/ 2157 h 2157"/>
                <a:gd name="T26" fmla="*/ 3040 w 3325"/>
                <a:gd name="T27" fmla="*/ 2157 h 2157"/>
                <a:gd name="T28" fmla="*/ 3325 w 3325"/>
                <a:gd name="T29" fmla="*/ 1872 h 2157"/>
                <a:gd name="T30" fmla="*/ 3256 w 3325"/>
                <a:gd name="T31" fmla="*/ 1687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5" h="2157">
                  <a:moveTo>
                    <a:pt x="3256" y="1687"/>
                  </a:moveTo>
                  <a:lnTo>
                    <a:pt x="1880" y="100"/>
                  </a:lnTo>
                  <a:lnTo>
                    <a:pt x="1880" y="100"/>
                  </a:lnTo>
                  <a:cubicBezTo>
                    <a:pt x="1828" y="39"/>
                    <a:pt x="1750" y="0"/>
                    <a:pt x="1663" y="0"/>
                  </a:cubicBezTo>
                  <a:cubicBezTo>
                    <a:pt x="1579" y="0"/>
                    <a:pt x="1503" y="36"/>
                    <a:pt x="1451" y="95"/>
                  </a:cubicBezTo>
                  <a:lnTo>
                    <a:pt x="1451" y="95"/>
                  </a:lnTo>
                  <a:lnTo>
                    <a:pt x="83" y="1672"/>
                  </a:lnTo>
                  <a:cubicBezTo>
                    <a:pt x="32" y="1723"/>
                    <a:pt x="0" y="1794"/>
                    <a:pt x="0" y="1872"/>
                  </a:cubicBezTo>
                  <a:cubicBezTo>
                    <a:pt x="0" y="2029"/>
                    <a:pt x="127" y="2156"/>
                    <a:pt x="284" y="2157"/>
                  </a:cubicBezTo>
                  <a:lnTo>
                    <a:pt x="284" y="2157"/>
                  </a:lnTo>
                  <a:lnTo>
                    <a:pt x="285" y="2157"/>
                  </a:lnTo>
                  <a:lnTo>
                    <a:pt x="3039" y="2157"/>
                  </a:lnTo>
                  <a:lnTo>
                    <a:pt x="3039" y="2157"/>
                  </a:lnTo>
                  <a:lnTo>
                    <a:pt x="3040" y="2157"/>
                  </a:lnTo>
                  <a:cubicBezTo>
                    <a:pt x="3198" y="2157"/>
                    <a:pt x="3325" y="2029"/>
                    <a:pt x="3325" y="1872"/>
                  </a:cubicBezTo>
                  <a:cubicBezTo>
                    <a:pt x="3325" y="1802"/>
                    <a:pt x="3299" y="1737"/>
                    <a:pt x="3256" y="1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PA_任意多边形 1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4246585" y="4146471"/>
              <a:ext cx="618142" cy="490964"/>
            </a:xfrm>
            <a:custGeom>
              <a:avLst/>
              <a:gdLst>
                <a:gd name="T0" fmla="*/ 52 w 174"/>
                <a:gd name="T1" fmla="*/ 61 h 140"/>
                <a:gd name="T2" fmla="*/ 41 w 174"/>
                <a:gd name="T3" fmla="*/ 50 h 140"/>
                <a:gd name="T4" fmla="*/ 52 w 174"/>
                <a:gd name="T5" fmla="*/ 39 h 140"/>
                <a:gd name="T6" fmla="*/ 63 w 174"/>
                <a:gd name="T7" fmla="*/ 50 h 140"/>
                <a:gd name="T8" fmla="*/ 52 w 174"/>
                <a:gd name="T9" fmla="*/ 61 h 140"/>
                <a:gd name="T10" fmla="*/ 87 w 174"/>
                <a:gd name="T11" fmla="*/ 61 h 140"/>
                <a:gd name="T12" fmla="*/ 76 w 174"/>
                <a:gd name="T13" fmla="*/ 50 h 140"/>
                <a:gd name="T14" fmla="*/ 87 w 174"/>
                <a:gd name="T15" fmla="*/ 39 h 140"/>
                <a:gd name="T16" fmla="*/ 98 w 174"/>
                <a:gd name="T17" fmla="*/ 50 h 140"/>
                <a:gd name="T18" fmla="*/ 87 w 174"/>
                <a:gd name="T19" fmla="*/ 61 h 140"/>
                <a:gd name="T20" fmla="*/ 122 w 174"/>
                <a:gd name="T21" fmla="*/ 61 h 140"/>
                <a:gd name="T22" fmla="*/ 111 w 174"/>
                <a:gd name="T23" fmla="*/ 50 h 140"/>
                <a:gd name="T24" fmla="*/ 122 w 174"/>
                <a:gd name="T25" fmla="*/ 39 h 140"/>
                <a:gd name="T26" fmla="*/ 133 w 174"/>
                <a:gd name="T27" fmla="*/ 50 h 140"/>
                <a:gd name="T28" fmla="*/ 122 w 174"/>
                <a:gd name="T29" fmla="*/ 61 h 140"/>
                <a:gd name="T30" fmla="*/ 163 w 174"/>
                <a:gd name="T31" fmla="*/ 0 h 140"/>
                <a:gd name="T32" fmla="*/ 11 w 174"/>
                <a:gd name="T33" fmla="*/ 0 h 140"/>
                <a:gd name="T34" fmla="*/ 0 w 174"/>
                <a:gd name="T35" fmla="*/ 11 h 140"/>
                <a:gd name="T36" fmla="*/ 0 w 174"/>
                <a:gd name="T37" fmla="*/ 83 h 140"/>
                <a:gd name="T38" fmla="*/ 11 w 174"/>
                <a:gd name="T39" fmla="*/ 94 h 140"/>
                <a:gd name="T40" fmla="*/ 51 w 174"/>
                <a:gd name="T41" fmla="*/ 94 h 140"/>
                <a:gd name="T42" fmla="*/ 51 w 174"/>
                <a:gd name="T43" fmla="*/ 140 h 140"/>
                <a:gd name="T44" fmla="*/ 97 w 174"/>
                <a:gd name="T45" fmla="*/ 94 h 140"/>
                <a:gd name="T46" fmla="*/ 163 w 174"/>
                <a:gd name="T47" fmla="*/ 94 h 140"/>
                <a:gd name="T48" fmla="*/ 174 w 174"/>
                <a:gd name="T49" fmla="*/ 83 h 140"/>
                <a:gd name="T50" fmla="*/ 174 w 174"/>
                <a:gd name="T51" fmla="*/ 11 h 140"/>
                <a:gd name="T52" fmla="*/ 163 w 174"/>
                <a:gd name="T5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4" h="140">
                  <a:moveTo>
                    <a:pt x="52" y="61"/>
                  </a:moveTo>
                  <a:cubicBezTo>
                    <a:pt x="46" y="61"/>
                    <a:pt x="41" y="56"/>
                    <a:pt x="41" y="50"/>
                  </a:cubicBezTo>
                  <a:cubicBezTo>
                    <a:pt x="41" y="44"/>
                    <a:pt x="46" y="39"/>
                    <a:pt x="52" y="39"/>
                  </a:cubicBezTo>
                  <a:cubicBezTo>
                    <a:pt x="58" y="39"/>
                    <a:pt x="63" y="44"/>
                    <a:pt x="63" y="50"/>
                  </a:cubicBezTo>
                  <a:cubicBezTo>
                    <a:pt x="63" y="56"/>
                    <a:pt x="58" y="61"/>
                    <a:pt x="52" y="61"/>
                  </a:cubicBezTo>
                  <a:moveTo>
                    <a:pt x="87" y="61"/>
                  </a:moveTo>
                  <a:cubicBezTo>
                    <a:pt x="81" y="61"/>
                    <a:pt x="76" y="56"/>
                    <a:pt x="76" y="50"/>
                  </a:cubicBezTo>
                  <a:cubicBezTo>
                    <a:pt x="76" y="44"/>
                    <a:pt x="81" y="39"/>
                    <a:pt x="87" y="39"/>
                  </a:cubicBezTo>
                  <a:cubicBezTo>
                    <a:pt x="93" y="39"/>
                    <a:pt x="98" y="44"/>
                    <a:pt x="98" y="50"/>
                  </a:cubicBezTo>
                  <a:cubicBezTo>
                    <a:pt x="98" y="56"/>
                    <a:pt x="93" y="61"/>
                    <a:pt x="87" y="61"/>
                  </a:cubicBezTo>
                  <a:moveTo>
                    <a:pt x="122" y="61"/>
                  </a:moveTo>
                  <a:cubicBezTo>
                    <a:pt x="116" y="61"/>
                    <a:pt x="111" y="56"/>
                    <a:pt x="111" y="50"/>
                  </a:cubicBezTo>
                  <a:cubicBezTo>
                    <a:pt x="111" y="44"/>
                    <a:pt x="116" y="39"/>
                    <a:pt x="122" y="39"/>
                  </a:cubicBezTo>
                  <a:cubicBezTo>
                    <a:pt x="128" y="39"/>
                    <a:pt x="133" y="44"/>
                    <a:pt x="133" y="50"/>
                  </a:cubicBezTo>
                  <a:cubicBezTo>
                    <a:pt x="133" y="56"/>
                    <a:pt x="128" y="61"/>
                    <a:pt x="122" y="61"/>
                  </a:cubicBezTo>
                  <a:moveTo>
                    <a:pt x="16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9"/>
                    <a:pt x="5" y="94"/>
                    <a:pt x="11" y="94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1" y="140"/>
                    <a:pt x="51" y="140"/>
                    <a:pt x="51" y="140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163" y="94"/>
                    <a:pt x="163" y="94"/>
                    <a:pt x="163" y="94"/>
                  </a:cubicBezTo>
                  <a:cubicBezTo>
                    <a:pt x="169" y="94"/>
                    <a:pt x="174" y="89"/>
                    <a:pt x="174" y="83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5"/>
                    <a:pt x="169" y="0"/>
                    <a:pt x="16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9" name="PA_组合 68"/>
          <p:cNvGrpSpPr/>
          <p:nvPr>
            <p:custDataLst>
              <p:tags r:id="rId8"/>
            </p:custDataLst>
          </p:nvPr>
        </p:nvGrpSpPr>
        <p:grpSpPr>
          <a:xfrm>
            <a:off x="5221620" y="3216110"/>
            <a:ext cx="2377026" cy="1557182"/>
            <a:chOff x="4950807" y="3049516"/>
            <a:chExt cx="2253896" cy="1476520"/>
          </a:xfrm>
        </p:grpSpPr>
        <p:sp>
          <p:nvSpPr>
            <p:cNvPr id="9" name="PA_任意多边形 7"/>
            <p:cNvSpPr/>
            <p:nvPr>
              <p:custDataLst>
                <p:tags r:id="rId9"/>
              </p:custDataLst>
            </p:nvPr>
          </p:nvSpPr>
          <p:spPr bwMode="auto">
            <a:xfrm>
              <a:off x="4950807" y="3049516"/>
              <a:ext cx="2253896" cy="1476520"/>
            </a:xfrm>
            <a:custGeom>
              <a:avLst/>
              <a:gdLst>
                <a:gd name="T0" fmla="*/ 3256 w 3324"/>
                <a:gd name="T1" fmla="*/ 470 h 2157"/>
                <a:gd name="T2" fmla="*/ 1880 w 3324"/>
                <a:gd name="T3" fmla="*/ 2056 h 2157"/>
                <a:gd name="T4" fmla="*/ 1880 w 3324"/>
                <a:gd name="T5" fmla="*/ 2056 h 2157"/>
                <a:gd name="T6" fmla="*/ 1663 w 3324"/>
                <a:gd name="T7" fmla="*/ 2157 h 2157"/>
                <a:gd name="T8" fmla="*/ 1451 w 3324"/>
                <a:gd name="T9" fmla="*/ 2062 h 2157"/>
                <a:gd name="T10" fmla="*/ 1450 w 3324"/>
                <a:gd name="T11" fmla="*/ 2062 h 2157"/>
                <a:gd name="T12" fmla="*/ 83 w 3324"/>
                <a:gd name="T13" fmla="*/ 485 h 2157"/>
                <a:gd name="T14" fmla="*/ 0 w 3324"/>
                <a:gd name="T15" fmla="*/ 284 h 2157"/>
                <a:gd name="T16" fmla="*/ 283 w 3324"/>
                <a:gd name="T17" fmla="*/ 0 h 2157"/>
                <a:gd name="T18" fmla="*/ 283 w 3324"/>
                <a:gd name="T19" fmla="*/ 0 h 2157"/>
                <a:gd name="T20" fmla="*/ 284 w 3324"/>
                <a:gd name="T21" fmla="*/ 0 h 2157"/>
                <a:gd name="T22" fmla="*/ 3039 w 3324"/>
                <a:gd name="T23" fmla="*/ 0 h 2157"/>
                <a:gd name="T24" fmla="*/ 3039 w 3324"/>
                <a:gd name="T25" fmla="*/ 0 h 2157"/>
                <a:gd name="T26" fmla="*/ 3040 w 3324"/>
                <a:gd name="T27" fmla="*/ 0 h 2157"/>
                <a:gd name="T28" fmla="*/ 3324 w 3324"/>
                <a:gd name="T29" fmla="*/ 284 h 2157"/>
                <a:gd name="T30" fmla="*/ 3256 w 3324"/>
                <a:gd name="T31" fmla="*/ 47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4" h="2157">
                  <a:moveTo>
                    <a:pt x="3256" y="470"/>
                  </a:moveTo>
                  <a:lnTo>
                    <a:pt x="1880" y="2056"/>
                  </a:lnTo>
                  <a:lnTo>
                    <a:pt x="1880" y="2056"/>
                  </a:lnTo>
                  <a:cubicBezTo>
                    <a:pt x="1828" y="2118"/>
                    <a:pt x="1750" y="2157"/>
                    <a:pt x="1663" y="2157"/>
                  </a:cubicBezTo>
                  <a:cubicBezTo>
                    <a:pt x="1578" y="2157"/>
                    <a:pt x="1503" y="2120"/>
                    <a:pt x="1451" y="2062"/>
                  </a:cubicBezTo>
                  <a:lnTo>
                    <a:pt x="1450" y="2062"/>
                  </a:lnTo>
                  <a:lnTo>
                    <a:pt x="83" y="485"/>
                  </a:lnTo>
                  <a:cubicBezTo>
                    <a:pt x="32" y="433"/>
                    <a:pt x="0" y="363"/>
                    <a:pt x="0" y="284"/>
                  </a:cubicBezTo>
                  <a:cubicBezTo>
                    <a:pt x="0" y="128"/>
                    <a:pt x="127" y="1"/>
                    <a:pt x="283" y="0"/>
                  </a:cubicBezTo>
                  <a:lnTo>
                    <a:pt x="283" y="0"/>
                  </a:lnTo>
                  <a:lnTo>
                    <a:pt x="284" y="0"/>
                  </a:lnTo>
                  <a:lnTo>
                    <a:pt x="3039" y="0"/>
                  </a:lnTo>
                  <a:lnTo>
                    <a:pt x="3039" y="0"/>
                  </a:lnTo>
                  <a:lnTo>
                    <a:pt x="3040" y="0"/>
                  </a:lnTo>
                  <a:cubicBezTo>
                    <a:pt x="3197" y="0"/>
                    <a:pt x="3324" y="127"/>
                    <a:pt x="3324" y="284"/>
                  </a:cubicBezTo>
                  <a:cubicBezTo>
                    <a:pt x="3324" y="355"/>
                    <a:pt x="3299" y="420"/>
                    <a:pt x="3256" y="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5829315" y="3283760"/>
              <a:ext cx="496880" cy="551596"/>
              <a:chOff x="185738" y="3713163"/>
              <a:chExt cx="533400" cy="592138"/>
            </a:xfrm>
            <a:solidFill>
              <a:schemeClr val="bg1"/>
            </a:solidFill>
          </p:grpSpPr>
          <p:sp>
            <p:nvSpPr>
              <p:cNvPr id="46" name="PA_任意多边形 16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330201" y="3713163"/>
                <a:ext cx="53975" cy="125413"/>
              </a:xfrm>
              <a:custGeom>
                <a:avLst/>
                <a:gdLst>
                  <a:gd name="T0" fmla="*/ 7 w 14"/>
                  <a:gd name="T1" fmla="*/ 33 h 33"/>
                  <a:gd name="T2" fmla="*/ 14 w 14"/>
                  <a:gd name="T3" fmla="*/ 26 h 33"/>
                  <a:gd name="T4" fmla="*/ 14 w 14"/>
                  <a:gd name="T5" fmla="*/ 6 h 33"/>
                  <a:gd name="T6" fmla="*/ 7 w 14"/>
                  <a:gd name="T7" fmla="*/ 0 h 33"/>
                  <a:gd name="T8" fmla="*/ 0 w 14"/>
                  <a:gd name="T9" fmla="*/ 6 h 33"/>
                  <a:gd name="T10" fmla="*/ 0 w 14"/>
                  <a:gd name="T11" fmla="*/ 26 h 33"/>
                  <a:gd name="T12" fmla="*/ 7 w 14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7" y="33"/>
                    </a:moveTo>
                    <a:cubicBezTo>
                      <a:pt x="10" y="33"/>
                      <a:pt x="14" y="29"/>
                      <a:pt x="14" y="2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3"/>
                      <a:pt x="10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9"/>
                      <a:pt x="3" y="33"/>
                      <a:pt x="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PA_任意多边形 17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520701" y="3713163"/>
                <a:ext cx="53975" cy="125413"/>
              </a:xfrm>
              <a:custGeom>
                <a:avLst/>
                <a:gdLst>
                  <a:gd name="T0" fmla="*/ 7 w 14"/>
                  <a:gd name="T1" fmla="*/ 33 h 33"/>
                  <a:gd name="T2" fmla="*/ 14 w 14"/>
                  <a:gd name="T3" fmla="*/ 26 h 33"/>
                  <a:gd name="T4" fmla="*/ 14 w 14"/>
                  <a:gd name="T5" fmla="*/ 6 h 33"/>
                  <a:gd name="T6" fmla="*/ 7 w 14"/>
                  <a:gd name="T7" fmla="*/ 0 h 33"/>
                  <a:gd name="T8" fmla="*/ 0 w 14"/>
                  <a:gd name="T9" fmla="*/ 6 h 33"/>
                  <a:gd name="T10" fmla="*/ 0 w 14"/>
                  <a:gd name="T11" fmla="*/ 26 h 33"/>
                  <a:gd name="T12" fmla="*/ 7 w 14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7" y="33"/>
                    </a:moveTo>
                    <a:cubicBezTo>
                      <a:pt x="11" y="33"/>
                      <a:pt x="14" y="29"/>
                      <a:pt x="14" y="2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9"/>
                      <a:pt x="3" y="33"/>
                      <a:pt x="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8" name="PA_任意多边形 18"/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85738" y="3773488"/>
                <a:ext cx="533400" cy="531813"/>
              </a:xfrm>
              <a:custGeom>
                <a:avLst/>
                <a:gdLst>
                  <a:gd name="T0" fmla="*/ 132 w 140"/>
                  <a:gd name="T1" fmla="*/ 0 h 141"/>
                  <a:gd name="T2" fmla="*/ 109 w 140"/>
                  <a:gd name="T3" fmla="*/ 0 h 141"/>
                  <a:gd name="T4" fmla="*/ 109 w 140"/>
                  <a:gd name="T5" fmla="*/ 10 h 141"/>
                  <a:gd name="T6" fmla="*/ 95 w 140"/>
                  <a:gd name="T7" fmla="*/ 24 h 141"/>
                  <a:gd name="T8" fmla="*/ 81 w 140"/>
                  <a:gd name="T9" fmla="*/ 10 h 141"/>
                  <a:gd name="T10" fmla="*/ 81 w 140"/>
                  <a:gd name="T11" fmla="*/ 0 h 141"/>
                  <a:gd name="T12" fmla="*/ 59 w 140"/>
                  <a:gd name="T13" fmla="*/ 0 h 141"/>
                  <a:gd name="T14" fmla="*/ 59 w 140"/>
                  <a:gd name="T15" fmla="*/ 10 h 141"/>
                  <a:gd name="T16" fmla="*/ 45 w 140"/>
                  <a:gd name="T17" fmla="*/ 24 h 141"/>
                  <a:gd name="T18" fmla="*/ 30 w 140"/>
                  <a:gd name="T19" fmla="*/ 10 h 141"/>
                  <a:gd name="T20" fmla="*/ 30 w 140"/>
                  <a:gd name="T21" fmla="*/ 0 h 141"/>
                  <a:gd name="T22" fmla="*/ 8 w 140"/>
                  <a:gd name="T23" fmla="*/ 0 h 141"/>
                  <a:gd name="T24" fmla="*/ 0 w 140"/>
                  <a:gd name="T25" fmla="*/ 8 h 141"/>
                  <a:gd name="T26" fmla="*/ 0 w 140"/>
                  <a:gd name="T27" fmla="*/ 133 h 141"/>
                  <a:gd name="T28" fmla="*/ 8 w 140"/>
                  <a:gd name="T29" fmla="*/ 141 h 141"/>
                  <a:gd name="T30" fmla="*/ 132 w 140"/>
                  <a:gd name="T31" fmla="*/ 141 h 141"/>
                  <a:gd name="T32" fmla="*/ 140 w 140"/>
                  <a:gd name="T33" fmla="*/ 133 h 141"/>
                  <a:gd name="T34" fmla="*/ 140 w 140"/>
                  <a:gd name="T35" fmla="*/ 8 h 141"/>
                  <a:gd name="T36" fmla="*/ 132 w 140"/>
                  <a:gd name="T37" fmla="*/ 0 h 141"/>
                  <a:gd name="T38" fmla="*/ 129 w 140"/>
                  <a:gd name="T39" fmla="*/ 128 h 141"/>
                  <a:gd name="T40" fmla="*/ 11 w 140"/>
                  <a:gd name="T41" fmla="*/ 128 h 141"/>
                  <a:gd name="T42" fmla="*/ 11 w 140"/>
                  <a:gd name="T43" fmla="*/ 44 h 141"/>
                  <a:gd name="T44" fmla="*/ 129 w 140"/>
                  <a:gd name="T45" fmla="*/ 44 h 141"/>
                  <a:gd name="T46" fmla="*/ 129 w 140"/>
                  <a:gd name="T47" fmla="*/ 12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0" h="141">
                    <a:moveTo>
                      <a:pt x="132" y="0"/>
                    </a:move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109" y="18"/>
                      <a:pt x="103" y="24"/>
                      <a:pt x="95" y="24"/>
                    </a:cubicBezTo>
                    <a:cubicBezTo>
                      <a:pt x="87" y="24"/>
                      <a:pt x="81" y="18"/>
                      <a:pt x="81" y="1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9" y="18"/>
                      <a:pt x="53" y="24"/>
                      <a:pt x="45" y="24"/>
                    </a:cubicBezTo>
                    <a:cubicBezTo>
                      <a:pt x="37" y="24"/>
                      <a:pt x="30" y="18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138"/>
                      <a:pt x="4" y="141"/>
                      <a:pt x="8" y="141"/>
                    </a:cubicBezTo>
                    <a:cubicBezTo>
                      <a:pt x="132" y="141"/>
                      <a:pt x="132" y="141"/>
                      <a:pt x="132" y="141"/>
                    </a:cubicBezTo>
                    <a:cubicBezTo>
                      <a:pt x="136" y="141"/>
                      <a:pt x="140" y="138"/>
                      <a:pt x="140" y="133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140" y="4"/>
                      <a:pt x="136" y="0"/>
                      <a:pt x="132" y="0"/>
                    </a:cubicBezTo>
                    <a:close/>
                    <a:moveTo>
                      <a:pt x="129" y="128"/>
                    </a:moveTo>
                    <a:cubicBezTo>
                      <a:pt x="11" y="128"/>
                      <a:pt x="11" y="128"/>
                      <a:pt x="11" y="128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9" y="44"/>
                      <a:pt x="129" y="44"/>
                      <a:pt x="129" y="44"/>
                    </a:cubicBezTo>
                    <a:lnTo>
                      <a:pt x="12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9" name="PA_任意多边形 19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319088" y="4000500"/>
                <a:ext cx="128588" cy="206375"/>
              </a:xfrm>
              <a:custGeom>
                <a:avLst/>
                <a:gdLst>
                  <a:gd name="T0" fmla="*/ 32 w 34"/>
                  <a:gd name="T1" fmla="*/ 49 h 55"/>
                  <a:gd name="T2" fmla="*/ 11 w 34"/>
                  <a:gd name="T3" fmla="*/ 49 h 55"/>
                  <a:gd name="T4" fmla="*/ 26 w 34"/>
                  <a:gd name="T5" fmla="*/ 30 h 55"/>
                  <a:gd name="T6" fmla="*/ 27 w 34"/>
                  <a:gd name="T7" fmla="*/ 29 h 55"/>
                  <a:gd name="T8" fmla="*/ 30 w 34"/>
                  <a:gd name="T9" fmla="*/ 25 h 55"/>
                  <a:gd name="T10" fmla="*/ 32 w 34"/>
                  <a:gd name="T11" fmla="*/ 22 h 55"/>
                  <a:gd name="T12" fmla="*/ 33 w 34"/>
                  <a:gd name="T13" fmla="*/ 18 h 55"/>
                  <a:gd name="T14" fmla="*/ 34 w 34"/>
                  <a:gd name="T15" fmla="*/ 14 h 55"/>
                  <a:gd name="T16" fmla="*/ 30 w 34"/>
                  <a:gd name="T17" fmla="*/ 4 h 55"/>
                  <a:gd name="T18" fmla="*/ 18 w 34"/>
                  <a:gd name="T19" fmla="*/ 0 h 55"/>
                  <a:gd name="T20" fmla="*/ 5 w 34"/>
                  <a:gd name="T21" fmla="*/ 4 h 55"/>
                  <a:gd name="T22" fmla="*/ 1 w 34"/>
                  <a:gd name="T23" fmla="*/ 16 h 55"/>
                  <a:gd name="T24" fmla="*/ 1 w 34"/>
                  <a:gd name="T25" fmla="*/ 18 h 55"/>
                  <a:gd name="T26" fmla="*/ 10 w 34"/>
                  <a:gd name="T27" fmla="*/ 18 h 55"/>
                  <a:gd name="T28" fmla="*/ 10 w 34"/>
                  <a:gd name="T29" fmla="*/ 16 h 55"/>
                  <a:gd name="T30" fmla="*/ 18 w 34"/>
                  <a:gd name="T31" fmla="*/ 6 h 55"/>
                  <a:gd name="T32" fmla="*/ 25 w 34"/>
                  <a:gd name="T33" fmla="*/ 14 h 55"/>
                  <a:gd name="T34" fmla="*/ 24 w 34"/>
                  <a:gd name="T35" fmla="*/ 17 h 55"/>
                  <a:gd name="T36" fmla="*/ 24 w 34"/>
                  <a:gd name="T37" fmla="*/ 19 h 55"/>
                  <a:gd name="T38" fmla="*/ 23 w 34"/>
                  <a:gd name="T39" fmla="*/ 21 h 55"/>
                  <a:gd name="T40" fmla="*/ 21 w 34"/>
                  <a:gd name="T41" fmla="*/ 23 h 55"/>
                  <a:gd name="T42" fmla="*/ 19 w 34"/>
                  <a:gd name="T43" fmla="*/ 26 h 55"/>
                  <a:gd name="T44" fmla="*/ 18 w 34"/>
                  <a:gd name="T45" fmla="*/ 28 h 55"/>
                  <a:gd name="T46" fmla="*/ 0 w 34"/>
                  <a:gd name="T47" fmla="*/ 49 h 55"/>
                  <a:gd name="T48" fmla="*/ 0 w 34"/>
                  <a:gd name="T49" fmla="*/ 55 h 55"/>
                  <a:gd name="T50" fmla="*/ 32 w 34"/>
                  <a:gd name="T51" fmla="*/ 55 h 55"/>
                  <a:gd name="T52" fmla="*/ 32 w 34"/>
                  <a:gd name="T53" fmla="*/ 4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" h="55">
                    <a:moveTo>
                      <a:pt x="32" y="49"/>
                    </a:moveTo>
                    <a:cubicBezTo>
                      <a:pt x="11" y="49"/>
                      <a:pt x="11" y="49"/>
                      <a:pt x="11" y="49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7"/>
                      <a:pt x="29" y="26"/>
                      <a:pt x="30" y="25"/>
                    </a:cubicBezTo>
                    <a:cubicBezTo>
                      <a:pt x="30" y="25"/>
                      <a:pt x="31" y="24"/>
                      <a:pt x="32" y="22"/>
                    </a:cubicBezTo>
                    <a:cubicBezTo>
                      <a:pt x="32" y="21"/>
                      <a:pt x="33" y="20"/>
                      <a:pt x="33" y="18"/>
                    </a:cubicBezTo>
                    <a:cubicBezTo>
                      <a:pt x="34" y="17"/>
                      <a:pt x="34" y="15"/>
                      <a:pt x="34" y="14"/>
                    </a:cubicBezTo>
                    <a:cubicBezTo>
                      <a:pt x="34" y="9"/>
                      <a:pt x="32" y="6"/>
                      <a:pt x="30" y="4"/>
                    </a:cubicBezTo>
                    <a:cubicBezTo>
                      <a:pt x="27" y="1"/>
                      <a:pt x="23" y="0"/>
                      <a:pt x="18" y="0"/>
                    </a:cubicBezTo>
                    <a:cubicBezTo>
                      <a:pt x="12" y="0"/>
                      <a:pt x="8" y="1"/>
                      <a:pt x="5" y="4"/>
                    </a:cubicBezTo>
                    <a:cubicBezTo>
                      <a:pt x="3" y="7"/>
                      <a:pt x="1" y="11"/>
                      <a:pt x="1" y="16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9"/>
                      <a:pt x="13" y="6"/>
                      <a:pt x="18" y="6"/>
                    </a:cubicBezTo>
                    <a:cubicBezTo>
                      <a:pt x="23" y="6"/>
                      <a:pt x="25" y="8"/>
                      <a:pt x="25" y="14"/>
                    </a:cubicBezTo>
                    <a:cubicBezTo>
                      <a:pt x="25" y="15"/>
                      <a:pt x="25" y="16"/>
                      <a:pt x="24" y="17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20"/>
                      <a:pt x="23" y="21"/>
                      <a:pt x="23" y="21"/>
                    </a:cubicBezTo>
                    <a:cubicBezTo>
                      <a:pt x="22" y="22"/>
                      <a:pt x="21" y="23"/>
                      <a:pt x="21" y="23"/>
                    </a:cubicBezTo>
                    <a:cubicBezTo>
                      <a:pt x="21" y="24"/>
                      <a:pt x="20" y="25"/>
                      <a:pt x="19" y="26"/>
                    </a:cubicBezTo>
                    <a:cubicBezTo>
                      <a:pt x="18" y="27"/>
                      <a:pt x="18" y="28"/>
                      <a:pt x="18" y="28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32" y="55"/>
                      <a:pt x="32" y="55"/>
                      <a:pt x="32" y="55"/>
                    </a:cubicBezTo>
                    <a:lnTo>
                      <a:pt x="32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0" name="PA_任意多边形 20"/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71488" y="4000500"/>
                <a:ext cx="136525" cy="206375"/>
              </a:xfrm>
              <a:custGeom>
                <a:avLst/>
                <a:gdLst>
                  <a:gd name="T0" fmla="*/ 45 w 86"/>
                  <a:gd name="T1" fmla="*/ 130 h 130"/>
                  <a:gd name="T2" fmla="*/ 67 w 86"/>
                  <a:gd name="T3" fmla="*/ 130 h 130"/>
                  <a:gd name="T4" fmla="*/ 67 w 86"/>
                  <a:gd name="T5" fmla="*/ 94 h 130"/>
                  <a:gd name="T6" fmla="*/ 86 w 86"/>
                  <a:gd name="T7" fmla="*/ 94 h 130"/>
                  <a:gd name="T8" fmla="*/ 86 w 86"/>
                  <a:gd name="T9" fmla="*/ 80 h 130"/>
                  <a:gd name="T10" fmla="*/ 67 w 86"/>
                  <a:gd name="T11" fmla="*/ 80 h 130"/>
                  <a:gd name="T12" fmla="*/ 67 w 86"/>
                  <a:gd name="T13" fmla="*/ 0 h 130"/>
                  <a:gd name="T14" fmla="*/ 41 w 86"/>
                  <a:gd name="T15" fmla="*/ 0 h 130"/>
                  <a:gd name="T16" fmla="*/ 0 w 86"/>
                  <a:gd name="T17" fmla="*/ 75 h 130"/>
                  <a:gd name="T18" fmla="*/ 0 w 86"/>
                  <a:gd name="T19" fmla="*/ 94 h 130"/>
                  <a:gd name="T20" fmla="*/ 45 w 86"/>
                  <a:gd name="T21" fmla="*/ 94 h 130"/>
                  <a:gd name="T22" fmla="*/ 45 w 86"/>
                  <a:gd name="T23" fmla="*/ 130 h 130"/>
                  <a:gd name="T24" fmla="*/ 21 w 86"/>
                  <a:gd name="T25" fmla="*/ 80 h 130"/>
                  <a:gd name="T26" fmla="*/ 45 w 86"/>
                  <a:gd name="T27" fmla="*/ 21 h 130"/>
                  <a:gd name="T28" fmla="*/ 45 w 86"/>
                  <a:gd name="T29" fmla="*/ 80 h 130"/>
                  <a:gd name="T30" fmla="*/ 21 w 86"/>
                  <a:gd name="T31" fmla="*/ 8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6" h="130">
                    <a:moveTo>
                      <a:pt x="45" y="130"/>
                    </a:moveTo>
                    <a:lnTo>
                      <a:pt x="67" y="130"/>
                    </a:lnTo>
                    <a:lnTo>
                      <a:pt x="67" y="94"/>
                    </a:lnTo>
                    <a:lnTo>
                      <a:pt x="86" y="94"/>
                    </a:lnTo>
                    <a:lnTo>
                      <a:pt x="86" y="80"/>
                    </a:lnTo>
                    <a:lnTo>
                      <a:pt x="67" y="80"/>
                    </a:lnTo>
                    <a:lnTo>
                      <a:pt x="67" y="0"/>
                    </a:lnTo>
                    <a:lnTo>
                      <a:pt x="41" y="0"/>
                    </a:lnTo>
                    <a:lnTo>
                      <a:pt x="0" y="75"/>
                    </a:lnTo>
                    <a:lnTo>
                      <a:pt x="0" y="94"/>
                    </a:lnTo>
                    <a:lnTo>
                      <a:pt x="45" y="94"/>
                    </a:lnTo>
                    <a:lnTo>
                      <a:pt x="45" y="130"/>
                    </a:lnTo>
                    <a:close/>
                    <a:moveTo>
                      <a:pt x="21" y="80"/>
                    </a:moveTo>
                    <a:lnTo>
                      <a:pt x="45" y="21"/>
                    </a:lnTo>
                    <a:lnTo>
                      <a:pt x="45" y="80"/>
                    </a:lnTo>
                    <a:lnTo>
                      <a:pt x="21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0" name="PA_组合 69"/>
          <p:cNvGrpSpPr/>
          <p:nvPr>
            <p:custDataLst>
              <p:tags r:id="rId15"/>
            </p:custDataLst>
          </p:nvPr>
        </p:nvGrpSpPr>
        <p:grpSpPr>
          <a:xfrm>
            <a:off x="6826013" y="3595260"/>
            <a:ext cx="2378742" cy="1555463"/>
            <a:chOff x="6472092" y="3409026"/>
            <a:chExt cx="2255524" cy="1474890"/>
          </a:xfrm>
        </p:grpSpPr>
        <p:sp>
          <p:nvSpPr>
            <p:cNvPr id="10" name="PA_任意多边形 8"/>
            <p:cNvSpPr/>
            <p:nvPr>
              <p:custDataLst>
                <p:tags r:id="rId16"/>
              </p:custDataLst>
            </p:nvPr>
          </p:nvSpPr>
          <p:spPr bwMode="auto">
            <a:xfrm>
              <a:off x="6472092" y="3409026"/>
              <a:ext cx="2255524" cy="1474890"/>
            </a:xfrm>
            <a:custGeom>
              <a:avLst/>
              <a:gdLst>
                <a:gd name="T0" fmla="*/ 3255 w 3324"/>
                <a:gd name="T1" fmla="*/ 1687 h 2157"/>
                <a:gd name="T2" fmla="*/ 1879 w 3324"/>
                <a:gd name="T3" fmla="*/ 100 h 2157"/>
                <a:gd name="T4" fmla="*/ 1879 w 3324"/>
                <a:gd name="T5" fmla="*/ 100 h 2157"/>
                <a:gd name="T6" fmla="*/ 1662 w 3324"/>
                <a:gd name="T7" fmla="*/ 0 h 2157"/>
                <a:gd name="T8" fmla="*/ 1450 w 3324"/>
                <a:gd name="T9" fmla="*/ 95 h 2157"/>
                <a:gd name="T10" fmla="*/ 1450 w 3324"/>
                <a:gd name="T11" fmla="*/ 95 h 2157"/>
                <a:gd name="T12" fmla="*/ 82 w 3324"/>
                <a:gd name="T13" fmla="*/ 1672 h 2157"/>
                <a:gd name="T14" fmla="*/ 0 w 3324"/>
                <a:gd name="T15" fmla="*/ 1872 h 2157"/>
                <a:gd name="T16" fmla="*/ 283 w 3324"/>
                <a:gd name="T17" fmla="*/ 2157 h 2157"/>
                <a:gd name="T18" fmla="*/ 283 w 3324"/>
                <a:gd name="T19" fmla="*/ 2157 h 2157"/>
                <a:gd name="T20" fmla="*/ 284 w 3324"/>
                <a:gd name="T21" fmla="*/ 2157 h 2157"/>
                <a:gd name="T22" fmla="*/ 3038 w 3324"/>
                <a:gd name="T23" fmla="*/ 2157 h 2157"/>
                <a:gd name="T24" fmla="*/ 3038 w 3324"/>
                <a:gd name="T25" fmla="*/ 2157 h 2157"/>
                <a:gd name="T26" fmla="*/ 3039 w 3324"/>
                <a:gd name="T27" fmla="*/ 2157 h 2157"/>
                <a:gd name="T28" fmla="*/ 3324 w 3324"/>
                <a:gd name="T29" fmla="*/ 1872 h 2157"/>
                <a:gd name="T30" fmla="*/ 3255 w 3324"/>
                <a:gd name="T31" fmla="*/ 1687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4" h="2157">
                  <a:moveTo>
                    <a:pt x="3255" y="1687"/>
                  </a:moveTo>
                  <a:lnTo>
                    <a:pt x="1879" y="100"/>
                  </a:lnTo>
                  <a:lnTo>
                    <a:pt x="1879" y="100"/>
                  </a:lnTo>
                  <a:cubicBezTo>
                    <a:pt x="1827" y="39"/>
                    <a:pt x="1749" y="0"/>
                    <a:pt x="1662" y="0"/>
                  </a:cubicBezTo>
                  <a:cubicBezTo>
                    <a:pt x="1578" y="0"/>
                    <a:pt x="1502" y="36"/>
                    <a:pt x="1450" y="95"/>
                  </a:cubicBezTo>
                  <a:lnTo>
                    <a:pt x="1450" y="95"/>
                  </a:lnTo>
                  <a:lnTo>
                    <a:pt x="82" y="1672"/>
                  </a:lnTo>
                  <a:cubicBezTo>
                    <a:pt x="31" y="1723"/>
                    <a:pt x="0" y="1794"/>
                    <a:pt x="0" y="1872"/>
                  </a:cubicBezTo>
                  <a:cubicBezTo>
                    <a:pt x="0" y="2029"/>
                    <a:pt x="126" y="2156"/>
                    <a:pt x="283" y="2157"/>
                  </a:cubicBezTo>
                  <a:lnTo>
                    <a:pt x="283" y="2157"/>
                  </a:lnTo>
                  <a:lnTo>
                    <a:pt x="284" y="2157"/>
                  </a:lnTo>
                  <a:lnTo>
                    <a:pt x="3038" y="2157"/>
                  </a:lnTo>
                  <a:lnTo>
                    <a:pt x="3038" y="2157"/>
                  </a:lnTo>
                  <a:lnTo>
                    <a:pt x="3039" y="2157"/>
                  </a:lnTo>
                  <a:cubicBezTo>
                    <a:pt x="3197" y="2157"/>
                    <a:pt x="3324" y="2029"/>
                    <a:pt x="3324" y="1872"/>
                  </a:cubicBezTo>
                  <a:cubicBezTo>
                    <a:pt x="3324" y="1802"/>
                    <a:pt x="3298" y="1737"/>
                    <a:pt x="3255" y="16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7299653" y="4061638"/>
              <a:ext cx="453996" cy="542724"/>
              <a:chOff x="204788" y="5011738"/>
              <a:chExt cx="487363" cy="582613"/>
            </a:xfrm>
            <a:solidFill>
              <a:schemeClr val="bg1"/>
            </a:solidFill>
          </p:grpSpPr>
          <p:sp>
            <p:nvSpPr>
              <p:cNvPr id="51" name="PA_任意多边形 21"/>
              <p:cNvSpPr>
                <a:spLocks noEditPoint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04788" y="5011738"/>
                <a:ext cx="487363" cy="188913"/>
              </a:xfrm>
              <a:custGeom>
                <a:avLst/>
                <a:gdLst>
                  <a:gd name="T0" fmla="*/ 122 w 128"/>
                  <a:gd name="T1" fmla="*/ 27 h 50"/>
                  <a:gd name="T2" fmla="*/ 91 w 128"/>
                  <a:gd name="T3" fmla="*/ 27 h 50"/>
                  <a:gd name="T4" fmla="*/ 91 w 128"/>
                  <a:gd name="T5" fmla="*/ 7 h 50"/>
                  <a:gd name="T6" fmla="*/ 84 w 128"/>
                  <a:gd name="T7" fmla="*/ 0 h 50"/>
                  <a:gd name="T8" fmla="*/ 43 w 128"/>
                  <a:gd name="T9" fmla="*/ 0 h 50"/>
                  <a:gd name="T10" fmla="*/ 36 w 128"/>
                  <a:gd name="T11" fmla="*/ 7 h 50"/>
                  <a:gd name="T12" fmla="*/ 36 w 128"/>
                  <a:gd name="T13" fmla="*/ 27 h 50"/>
                  <a:gd name="T14" fmla="*/ 6 w 128"/>
                  <a:gd name="T15" fmla="*/ 27 h 50"/>
                  <a:gd name="T16" fmla="*/ 0 w 128"/>
                  <a:gd name="T17" fmla="*/ 33 h 50"/>
                  <a:gd name="T18" fmla="*/ 0 w 128"/>
                  <a:gd name="T19" fmla="*/ 44 h 50"/>
                  <a:gd name="T20" fmla="*/ 6 w 128"/>
                  <a:gd name="T21" fmla="*/ 50 h 50"/>
                  <a:gd name="T22" fmla="*/ 122 w 128"/>
                  <a:gd name="T23" fmla="*/ 50 h 50"/>
                  <a:gd name="T24" fmla="*/ 128 w 128"/>
                  <a:gd name="T25" fmla="*/ 44 h 50"/>
                  <a:gd name="T26" fmla="*/ 128 w 128"/>
                  <a:gd name="T27" fmla="*/ 33 h 50"/>
                  <a:gd name="T28" fmla="*/ 122 w 128"/>
                  <a:gd name="T29" fmla="*/ 27 h 50"/>
                  <a:gd name="T30" fmla="*/ 45 w 128"/>
                  <a:gd name="T31" fmla="*/ 9 h 50"/>
                  <a:gd name="T32" fmla="*/ 82 w 128"/>
                  <a:gd name="T33" fmla="*/ 9 h 50"/>
                  <a:gd name="T34" fmla="*/ 82 w 128"/>
                  <a:gd name="T35" fmla="*/ 27 h 50"/>
                  <a:gd name="T36" fmla="*/ 45 w 128"/>
                  <a:gd name="T37" fmla="*/ 27 h 50"/>
                  <a:gd name="T38" fmla="*/ 45 w 128"/>
                  <a:gd name="T3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" h="50">
                    <a:moveTo>
                      <a:pt x="122" y="27"/>
                    </a:moveTo>
                    <a:cubicBezTo>
                      <a:pt x="91" y="27"/>
                      <a:pt x="91" y="27"/>
                      <a:pt x="91" y="27"/>
                    </a:cubicBezTo>
                    <a:cubicBezTo>
                      <a:pt x="91" y="7"/>
                      <a:pt x="91" y="7"/>
                      <a:pt x="91" y="7"/>
                    </a:cubicBezTo>
                    <a:cubicBezTo>
                      <a:pt x="91" y="3"/>
                      <a:pt x="88" y="0"/>
                      <a:pt x="84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9" y="0"/>
                      <a:pt x="36" y="3"/>
                      <a:pt x="36" y="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2" y="27"/>
                      <a:pt x="0" y="30"/>
                      <a:pt x="0" y="3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8"/>
                      <a:pt x="2" y="50"/>
                      <a:pt x="6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5" y="50"/>
                      <a:pt x="128" y="48"/>
                      <a:pt x="128" y="44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8" y="30"/>
                      <a:pt x="125" y="27"/>
                      <a:pt x="122" y="27"/>
                    </a:cubicBezTo>
                    <a:close/>
                    <a:moveTo>
                      <a:pt x="45" y="9"/>
                    </a:moveTo>
                    <a:cubicBezTo>
                      <a:pt x="82" y="9"/>
                      <a:pt x="82" y="9"/>
                      <a:pt x="82" y="9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45" y="27"/>
                      <a:pt x="45" y="27"/>
                      <a:pt x="45" y="27"/>
                    </a:cubicBezTo>
                    <a:lnTo>
                      <a:pt x="4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2" name="PA_任意多边形 22"/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49238" y="5233988"/>
                <a:ext cx="393700" cy="360363"/>
              </a:xfrm>
              <a:custGeom>
                <a:avLst/>
                <a:gdLst>
                  <a:gd name="T0" fmla="*/ 0 w 103"/>
                  <a:gd name="T1" fmla="*/ 90 h 96"/>
                  <a:gd name="T2" fmla="*/ 6 w 103"/>
                  <a:gd name="T3" fmla="*/ 96 h 96"/>
                  <a:gd name="T4" fmla="*/ 97 w 103"/>
                  <a:gd name="T5" fmla="*/ 96 h 96"/>
                  <a:gd name="T6" fmla="*/ 103 w 103"/>
                  <a:gd name="T7" fmla="*/ 90 h 96"/>
                  <a:gd name="T8" fmla="*/ 103 w 103"/>
                  <a:gd name="T9" fmla="*/ 0 h 96"/>
                  <a:gd name="T10" fmla="*/ 0 w 103"/>
                  <a:gd name="T11" fmla="*/ 0 h 96"/>
                  <a:gd name="T12" fmla="*/ 0 w 103"/>
                  <a:gd name="T13" fmla="*/ 90 h 96"/>
                  <a:gd name="T14" fmla="*/ 77 w 103"/>
                  <a:gd name="T15" fmla="*/ 14 h 96"/>
                  <a:gd name="T16" fmla="*/ 81 w 103"/>
                  <a:gd name="T17" fmla="*/ 9 h 96"/>
                  <a:gd name="T18" fmla="*/ 85 w 103"/>
                  <a:gd name="T19" fmla="*/ 14 h 96"/>
                  <a:gd name="T20" fmla="*/ 85 w 103"/>
                  <a:gd name="T21" fmla="*/ 82 h 96"/>
                  <a:gd name="T22" fmla="*/ 81 w 103"/>
                  <a:gd name="T23" fmla="*/ 86 h 96"/>
                  <a:gd name="T24" fmla="*/ 77 w 103"/>
                  <a:gd name="T25" fmla="*/ 82 h 96"/>
                  <a:gd name="T26" fmla="*/ 77 w 103"/>
                  <a:gd name="T27" fmla="*/ 14 h 96"/>
                  <a:gd name="T28" fmla="*/ 47 w 103"/>
                  <a:gd name="T29" fmla="*/ 14 h 96"/>
                  <a:gd name="T30" fmla="*/ 52 w 103"/>
                  <a:gd name="T31" fmla="*/ 9 h 96"/>
                  <a:gd name="T32" fmla="*/ 56 w 103"/>
                  <a:gd name="T33" fmla="*/ 14 h 96"/>
                  <a:gd name="T34" fmla="*/ 56 w 103"/>
                  <a:gd name="T35" fmla="*/ 82 h 96"/>
                  <a:gd name="T36" fmla="*/ 52 w 103"/>
                  <a:gd name="T37" fmla="*/ 86 h 96"/>
                  <a:gd name="T38" fmla="*/ 47 w 103"/>
                  <a:gd name="T39" fmla="*/ 82 h 96"/>
                  <a:gd name="T40" fmla="*/ 47 w 103"/>
                  <a:gd name="T41" fmla="*/ 14 h 96"/>
                  <a:gd name="T42" fmla="*/ 18 w 103"/>
                  <a:gd name="T43" fmla="*/ 14 h 96"/>
                  <a:gd name="T44" fmla="*/ 22 w 103"/>
                  <a:gd name="T45" fmla="*/ 9 h 96"/>
                  <a:gd name="T46" fmla="*/ 27 w 103"/>
                  <a:gd name="T47" fmla="*/ 14 h 96"/>
                  <a:gd name="T48" fmla="*/ 27 w 103"/>
                  <a:gd name="T49" fmla="*/ 82 h 96"/>
                  <a:gd name="T50" fmla="*/ 22 w 103"/>
                  <a:gd name="T51" fmla="*/ 86 h 96"/>
                  <a:gd name="T52" fmla="*/ 18 w 103"/>
                  <a:gd name="T53" fmla="*/ 82 h 96"/>
                  <a:gd name="T54" fmla="*/ 18 w 103"/>
                  <a:gd name="T55" fmla="*/ 1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3" h="96">
                    <a:moveTo>
                      <a:pt x="0" y="90"/>
                    </a:moveTo>
                    <a:cubicBezTo>
                      <a:pt x="0" y="94"/>
                      <a:pt x="3" y="96"/>
                      <a:pt x="6" y="96"/>
                    </a:cubicBezTo>
                    <a:cubicBezTo>
                      <a:pt x="97" y="96"/>
                      <a:pt x="97" y="96"/>
                      <a:pt x="97" y="96"/>
                    </a:cubicBezTo>
                    <a:cubicBezTo>
                      <a:pt x="101" y="96"/>
                      <a:pt x="103" y="94"/>
                      <a:pt x="103" y="9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90"/>
                    </a:lnTo>
                    <a:close/>
                    <a:moveTo>
                      <a:pt x="77" y="14"/>
                    </a:moveTo>
                    <a:cubicBezTo>
                      <a:pt x="77" y="11"/>
                      <a:pt x="79" y="9"/>
                      <a:pt x="81" y="9"/>
                    </a:cubicBezTo>
                    <a:cubicBezTo>
                      <a:pt x="83" y="9"/>
                      <a:pt x="85" y="11"/>
                      <a:pt x="85" y="14"/>
                    </a:cubicBezTo>
                    <a:cubicBezTo>
                      <a:pt x="85" y="82"/>
                      <a:pt x="85" y="82"/>
                      <a:pt x="85" y="82"/>
                    </a:cubicBezTo>
                    <a:cubicBezTo>
                      <a:pt x="85" y="84"/>
                      <a:pt x="83" y="86"/>
                      <a:pt x="81" y="86"/>
                    </a:cubicBezTo>
                    <a:cubicBezTo>
                      <a:pt x="79" y="86"/>
                      <a:pt x="77" y="84"/>
                      <a:pt x="77" y="82"/>
                    </a:cubicBezTo>
                    <a:lnTo>
                      <a:pt x="77" y="14"/>
                    </a:lnTo>
                    <a:close/>
                    <a:moveTo>
                      <a:pt x="47" y="14"/>
                    </a:moveTo>
                    <a:cubicBezTo>
                      <a:pt x="47" y="11"/>
                      <a:pt x="49" y="9"/>
                      <a:pt x="52" y="9"/>
                    </a:cubicBezTo>
                    <a:cubicBezTo>
                      <a:pt x="54" y="9"/>
                      <a:pt x="56" y="11"/>
                      <a:pt x="56" y="14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6" y="84"/>
                      <a:pt x="54" y="86"/>
                      <a:pt x="52" y="86"/>
                    </a:cubicBezTo>
                    <a:cubicBezTo>
                      <a:pt x="49" y="86"/>
                      <a:pt x="47" y="84"/>
                      <a:pt x="47" y="82"/>
                    </a:cubicBezTo>
                    <a:lnTo>
                      <a:pt x="47" y="14"/>
                    </a:lnTo>
                    <a:close/>
                    <a:moveTo>
                      <a:pt x="18" y="14"/>
                    </a:moveTo>
                    <a:cubicBezTo>
                      <a:pt x="18" y="11"/>
                      <a:pt x="20" y="9"/>
                      <a:pt x="22" y="9"/>
                    </a:cubicBezTo>
                    <a:cubicBezTo>
                      <a:pt x="25" y="9"/>
                      <a:pt x="27" y="11"/>
                      <a:pt x="27" y="14"/>
                    </a:cubicBezTo>
                    <a:cubicBezTo>
                      <a:pt x="27" y="82"/>
                      <a:pt x="27" y="82"/>
                      <a:pt x="27" y="82"/>
                    </a:cubicBezTo>
                    <a:cubicBezTo>
                      <a:pt x="27" y="84"/>
                      <a:pt x="25" y="86"/>
                      <a:pt x="22" y="86"/>
                    </a:cubicBezTo>
                    <a:cubicBezTo>
                      <a:pt x="20" y="86"/>
                      <a:pt x="18" y="84"/>
                      <a:pt x="18" y="82"/>
                    </a:cubicBezTo>
                    <a:lnTo>
                      <a:pt x="18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35" tIns="48218" rIns="96435" bIns="48218" numCol="1" anchor="t" anchorCtr="0" compatLnSpc="1"/>
              <a:lstStyle/>
              <a:p>
                <a:endParaRPr lang="zh-CN" altLang="en-US" sz="20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1" name="PA_组合 70"/>
          <p:cNvGrpSpPr/>
          <p:nvPr>
            <p:custDataLst>
              <p:tags r:id="rId19"/>
            </p:custDataLst>
          </p:nvPr>
        </p:nvGrpSpPr>
        <p:grpSpPr>
          <a:xfrm>
            <a:off x="8432122" y="3216110"/>
            <a:ext cx="2377026" cy="1557182"/>
            <a:chOff x="7995005" y="3049516"/>
            <a:chExt cx="2253896" cy="1476520"/>
          </a:xfrm>
        </p:grpSpPr>
        <p:sp>
          <p:nvSpPr>
            <p:cNvPr id="11" name="PA_任意多边形 9"/>
            <p:cNvSpPr/>
            <p:nvPr>
              <p:custDataLst>
                <p:tags r:id="rId20"/>
              </p:custDataLst>
            </p:nvPr>
          </p:nvSpPr>
          <p:spPr bwMode="auto">
            <a:xfrm>
              <a:off x="7995005" y="3049516"/>
              <a:ext cx="2253896" cy="1476520"/>
            </a:xfrm>
            <a:custGeom>
              <a:avLst/>
              <a:gdLst>
                <a:gd name="T0" fmla="*/ 3256 w 3324"/>
                <a:gd name="T1" fmla="*/ 470 h 2157"/>
                <a:gd name="T2" fmla="*/ 1880 w 3324"/>
                <a:gd name="T3" fmla="*/ 2056 h 2157"/>
                <a:gd name="T4" fmla="*/ 1880 w 3324"/>
                <a:gd name="T5" fmla="*/ 2056 h 2157"/>
                <a:gd name="T6" fmla="*/ 1663 w 3324"/>
                <a:gd name="T7" fmla="*/ 2157 h 2157"/>
                <a:gd name="T8" fmla="*/ 1451 w 3324"/>
                <a:gd name="T9" fmla="*/ 2062 h 2157"/>
                <a:gd name="T10" fmla="*/ 1450 w 3324"/>
                <a:gd name="T11" fmla="*/ 2062 h 2157"/>
                <a:gd name="T12" fmla="*/ 83 w 3324"/>
                <a:gd name="T13" fmla="*/ 485 h 2157"/>
                <a:gd name="T14" fmla="*/ 0 w 3324"/>
                <a:gd name="T15" fmla="*/ 284 h 2157"/>
                <a:gd name="T16" fmla="*/ 283 w 3324"/>
                <a:gd name="T17" fmla="*/ 0 h 2157"/>
                <a:gd name="T18" fmla="*/ 283 w 3324"/>
                <a:gd name="T19" fmla="*/ 0 h 2157"/>
                <a:gd name="T20" fmla="*/ 284 w 3324"/>
                <a:gd name="T21" fmla="*/ 0 h 2157"/>
                <a:gd name="T22" fmla="*/ 3039 w 3324"/>
                <a:gd name="T23" fmla="*/ 0 h 2157"/>
                <a:gd name="T24" fmla="*/ 3039 w 3324"/>
                <a:gd name="T25" fmla="*/ 0 h 2157"/>
                <a:gd name="T26" fmla="*/ 3040 w 3324"/>
                <a:gd name="T27" fmla="*/ 0 h 2157"/>
                <a:gd name="T28" fmla="*/ 3324 w 3324"/>
                <a:gd name="T29" fmla="*/ 284 h 2157"/>
                <a:gd name="T30" fmla="*/ 3256 w 3324"/>
                <a:gd name="T31" fmla="*/ 47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24" h="2157">
                  <a:moveTo>
                    <a:pt x="3256" y="470"/>
                  </a:moveTo>
                  <a:lnTo>
                    <a:pt x="1880" y="2056"/>
                  </a:lnTo>
                  <a:lnTo>
                    <a:pt x="1880" y="2056"/>
                  </a:lnTo>
                  <a:cubicBezTo>
                    <a:pt x="1828" y="2118"/>
                    <a:pt x="1750" y="2157"/>
                    <a:pt x="1663" y="2157"/>
                  </a:cubicBezTo>
                  <a:cubicBezTo>
                    <a:pt x="1578" y="2157"/>
                    <a:pt x="1503" y="2120"/>
                    <a:pt x="1451" y="2062"/>
                  </a:cubicBezTo>
                  <a:lnTo>
                    <a:pt x="1450" y="2062"/>
                  </a:lnTo>
                  <a:lnTo>
                    <a:pt x="83" y="485"/>
                  </a:lnTo>
                  <a:cubicBezTo>
                    <a:pt x="32" y="433"/>
                    <a:pt x="0" y="363"/>
                    <a:pt x="0" y="284"/>
                  </a:cubicBezTo>
                  <a:cubicBezTo>
                    <a:pt x="0" y="128"/>
                    <a:pt x="127" y="1"/>
                    <a:pt x="283" y="0"/>
                  </a:cubicBezTo>
                  <a:lnTo>
                    <a:pt x="283" y="0"/>
                  </a:lnTo>
                  <a:lnTo>
                    <a:pt x="284" y="0"/>
                  </a:lnTo>
                  <a:lnTo>
                    <a:pt x="3039" y="0"/>
                  </a:lnTo>
                  <a:lnTo>
                    <a:pt x="3039" y="0"/>
                  </a:lnTo>
                  <a:lnTo>
                    <a:pt x="3040" y="0"/>
                  </a:lnTo>
                  <a:cubicBezTo>
                    <a:pt x="3197" y="0"/>
                    <a:pt x="3324" y="127"/>
                    <a:pt x="3324" y="284"/>
                  </a:cubicBezTo>
                  <a:cubicBezTo>
                    <a:pt x="3324" y="355"/>
                    <a:pt x="3299" y="420"/>
                    <a:pt x="3256" y="4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" name="PA_任意多边形 65"/>
            <p:cNvSpPr/>
            <p:nvPr>
              <p:custDataLst>
                <p:tags r:id="rId21"/>
              </p:custDataLst>
            </p:nvPr>
          </p:nvSpPr>
          <p:spPr bwMode="auto">
            <a:xfrm>
              <a:off x="8711406" y="3251966"/>
              <a:ext cx="821094" cy="615184"/>
            </a:xfrm>
            <a:custGeom>
              <a:avLst/>
              <a:gdLst>
                <a:gd name="connsiteX0" fmla="*/ 662169 w 1067906"/>
                <a:gd name="connsiteY0" fmla="*/ 549275 h 800100"/>
                <a:gd name="connsiteX1" fmla="*/ 979485 w 1067906"/>
                <a:gd name="connsiteY1" fmla="*/ 549275 h 800100"/>
                <a:gd name="connsiteX2" fmla="*/ 1014373 w 1067906"/>
                <a:gd name="connsiteY2" fmla="*/ 569208 h 800100"/>
                <a:gd name="connsiteX3" fmla="*/ 1067536 w 1067906"/>
                <a:gd name="connsiteY3" fmla="*/ 773523 h 800100"/>
                <a:gd name="connsiteX4" fmla="*/ 1045939 w 1067906"/>
                <a:gd name="connsiteY4" fmla="*/ 800100 h 800100"/>
                <a:gd name="connsiteX5" fmla="*/ 597377 w 1067906"/>
                <a:gd name="connsiteY5" fmla="*/ 800100 h 800100"/>
                <a:gd name="connsiteX6" fmla="*/ 577441 w 1067906"/>
                <a:gd name="connsiteY6" fmla="*/ 771862 h 800100"/>
                <a:gd name="connsiteX7" fmla="*/ 628943 w 1067906"/>
                <a:gd name="connsiteY7" fmla="*/ 572530 h 800100"/>
                <a:gd name="connsiteX8" fmla="*/ 662169 w 1067906"/>
                <a:gd name="connsiteY8" fmla="*/ 549275 h 800100"/>
                <a:gd name="connsiteX9" fmla="*/ 85906 w 1067906"/>
                <a:gd name="connsiteY9" fmla="*/ 549275 h 800100"/>
                <a:gd name="connsiteX10" fmla="*/ 403222 w 1067906"/>
                <a:gd name="connsiteY10" fmla="*/ 549275 h 800100"/>
                <a:gd name="connsiteX11" fmla="*/ 438110 w 1067906"/>
                <a:gd name="connsiteY11" fmla="*/ 569208 h 800100"/>
                <a:gd name="connsiteX12" fmla="*/ 491273 w 1067906"/>
                <a:gd name="connsiteY12" fmla="*/ 773523 h 800100"/>
                <a:gd name="connsiteX13" fmla="*/ 469676 w 1067906"/>
                <a:gd name="connsiteY13" fmla="*/ 800100 h 800100"/>
                <a:gd name="connsiteX14" fmla="*/ 21114 w 1067906"/>
                <a:gd name="connsiteY14" fmla="*/ 800100 h 800100"/>
                <a:gd name="connsiteX15" fmla="*/ 1178 w 1067906"/>
                <a:gd name="connsiteY15" fmla="*/ 771862 h 800100"/>
                <a:gd name="connsiteX16" fmla="*/ 52680 w 1067906"/>
                <a:gd name="connsiteY16" fmla="*/ 572530 h 800100"/>
                <a:gd name="connsiteX17" fmla="*/ 85906 w 1067906"/>
                <a:gd name="connsiteY17" fmla="*/ 549275 h 800100"/>
                <a:gd name="connsiteX18" fmla="*/ 891545 w 1067906"/>
                <a:gd name="connsiteY18" fmla="*/ 334962 h 800100"/>
                <a:gd name="connsiteX19" fmla="*/ 905833 w 1067906"/>
                <a:gd name="connsiteY19" fmla="*/ 422275 h 800100"/>
                <a:gd name="connsiteX20" fmla="*/ 994733 w 1067906"/>
                <a:gd name="connsiteY20" fmla="*/ 438150 h 800100"/>
                <a:gd name="connsiteX21" fmla="*/ 905833 w 1067906"/>
                <a:gd name="connsiteY21" fmla="*/ 454025 h 800100"/>
                <a:gd name="connsiteX22" fmla="*/ 891545 w 1067906"/>
                <a:gd name="connsiteY22" fmla="*/ 542925 h 800100"/>
                <a:gd name="connsiteX23" fmla="*/ 877258 w 1067906"/>
                <a:gd name="connsiteY23" fmla="*/ 454025 h 800100"/>
                <a:gd name="connsiteX24" fmla="*/ 786770 w 1067906"/>
                <a:gd name="connsiteY24" fmla="*/ 438150 h 800100"/>
                <a:gd name="connsiteX25" fmla="*/ 875670 w 1067906"/>
                <a:gd name="connsiteY25" fmla="*/ 422275 h 800100"/>
                <a:gd name="connsiteX26" fmla="*/ 346257 w 1067906"/>
                <a:gd name="connsiteY26" fmla="*/ 247650 h 800100"/>
                <a:gd name="connsiteX27" fmla="*/ 663573 w 1067906"/>
                <a:gd name="connsiteY27" fmla="*/ 247650 h 800100"/>
                <a:gd name="connsiteX28" fmla="*/ 698461 w 1067906"/>
                <a:gd name="connsiteY28" fmla="*/ 267583 h 800100"/>
                <a:gd name="connsiteX29" fmla="*/ 751624 w 1067906"/>
                <a:gd name="connsiteY29" fmla="*/ 471897 h 800100"/>
                <a:gd name="connsiteX30" fmla="*/ 730027 w 1067906"/>
                <a:gd name="connsiteY30" fmla="*/ 498475 h 800100"/>
                <a:gd name="connsiteX31" fmla="*/ 281465 w 1067906"/>
                <a:gd name="connsiteY31" fmla="*/ 498475 h 800100"/>
                <a:gd name="connsiteX32" fmla="*/ 261529 w 1067906"/>
                <a:gd name="connsiteY32" fmla="*/ 470236 h 800100"/>
                <a:gd name="connsiteX33" fmla="*/ 313031 w 1067906"/>
                <a:gd name="connsiteY33" fmla="*/ 270905 h 800100"/>
                <a:gd name="connsiteX34" fmla="*/ 346257 w 1067906"/>
                <a:gd name="connsiteY34" fmla="*/ 247650 h 800100"/>
                <a:gd name="connsiteX35" fmla="*/ 283533 w 1067906"/>
                <a:gd name="connsiteY35" fmla="*/ 76200 h 800100"/>
                <a:gd name="connsiteX36" fmla="*/ 299408 w 1067906"/>
                <a:gd name="connsiteY36" fmla="*/ 165100 h 800100"/>
                <a:gd name="connsiteX37" fmla="*/ 388308 w 1067906"/>
                <a:gd name="connsiteY37" fmla="*/ 179388 h 800100"/>
                <a:gd name="connsiteX38" fmla="*/ 299408 w 1067906"/>
                <a:gd name="connsiteY38" fmla="*/ 195263 h 800100"/>
                <a:gd name="connsiteX39" fmla="*/ 283533 w 1067906"/>
                <a:gd name="connsiteY39" fmla="*/ 284163 h 800100"/>
                <a:gd name="connsiteX40" fmla="*/ 269245 w 1067906"/>
                <a:gd name="connsiteY40" fmla="*/ 196850 h 800100"/>
                <a:gd name="connsiteX41" fmla="*/ 180345 w 1067906"/>
                <a:gd name="connsiteY41" fmla="*/ 179388 h 800100"/>
                <a:gd name="connsiteX42" fmla="*/ 269245 w 1067906"/>
                <a:gd name="connsiteY42" fmla="*/ 165100 h 800100"/>
                <a:gd name="connsiteX43" fmla="*/ 769307 w 1067906"/>
                <a:gd name="connsiteY43" fmla="*/ 0 h 800100"/>
                <a:gd name="connsiteX44" fmla="*/ 783594 w 1067906"/>
                <a:gd name="connsiteY44" fmla="*/ 88900 h 800100"/>
                <a:gd name="connsiteX45" fmla="*/ 870907 w 1067906"/>
                <a:gd name="connsiteY45" fmla="*/ 103188 h 800100"/>
                <a:gd name="connsiteX46" fmla="*/ 783594 w 1067906"/>
                <a:gd name="connsiteY46" fmla="*/ 120650 h 800100"/>
                <a:gd name="connsiteX47" fmla="*/ 769307 w 1067906"/>
                <a:gd name="connsiteY47" fmla="*/ 207963 h 800100"/>
                <a:gd name="connsiteX48" fmla="*/ 751844 w 1067906"/>
                <a:gd name="connsiteY48" fmla="*/ 120650 h 800100"/>
                <a:gd name="connsiteX49" fmla="*/ 664532 w 1067906"/>
                <a:gd name="connsiteY49" fmla="*/ 103188 h 800100"/>
                <a:gd name="connsiteX50" fmla="*/ 751844 w 1067906"/>
                <a:gd name="connsiteY50" fmla="*/ 889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906" h="800100">
                  <a:moveTo>
                    <a:pt x="662169" y="549275"/>
                  </a:moveTo>
                  <a:cubicBezTo>
                    <a:pt x="705364" y="549275"/>
                    <a:pt x="904725" y="549275"/>
                    <a:pt x="979485" y="549275"/>
                  </a:cubicBezTo>
                  <a:cubicBezTo>
                    <a:pt x="1007728" y="549275"/>
                    <a:pt x="1014373" y="569208"/>
                    <a:pt x="1014373" y="569208"/>
                  </a:cubicBezTo>
                  <a:cubicBezTo>
                    <a:pt x="1014373" y="569208"/>
                    <a:pt x="1014373" y="569208"/>
                    <a:pt x="1067536" y="773523"/>
                  </a:cubicBezTo>
                  <a:cubicBezTo>
                    <a:pt x="1067536" y="773523"/>
                    <a:pt x="1072520" y="800100"/>
                    <a:pt x="1045939" y="800100"/>
                  </a:cubicBezTo>
                  <a:cubicBezTo>
                    <a:pt x="944597" y="800100"/>
                    <a:pt x="612329" y="800100"/>
                    <a:pt x="597377" y="800100"/>
                  </a:cubicBezTo>
                  <a:cubicBezTo>
                    <a:pt x="584086" y="800100"/>
                    <a:pt x="572457" y="788472"/>
                    <a:pt x="577441" y="771862"/>
                  </a:cubicBezTo>
                  <a:cubicBezTo>
                    <a:pt x="580764" y="755251"/>
                    <a:pt x="628943" y="572530"/>
                    <a:pt x="628943" y="572530"/>
                  </a:cubicBezTo>
                  <a:cubicBezTo>
                    <a:pt x="628943" y="572530"/>
                    <a:pt x="633927" y="549275"/>
                    <a:pt x="662169" y="549275"/>
                  </a:cubicBezTo>
                  <a:close/>
                  <a:moveTo>
                    <a:pt x="85906" y="549275"/>
                  </a:moveTo>
                  <a:cubicBezTo>
                    <a:pt x="129101" y="549275"/>
                    <a:pt x="328462" y="549275"/>
                    <a:pt x="403222" y="549275"/>
                  </a:cubicBezTo>
                  <a:cubicBezTo>
                    <a:pt x="431465" y="549275"/>
                    <a:pt x="438110" y="569208"/>
                    <a:pt x="438110" y="569208"/>
                  </a:cubicBezTo>
                  <a:lnTo>
                    <a:pt x="491273" y="773523"/>
                  </a:lnTo>
                  <a:cubicBezTo>
                    <a:pt x="491273" y="773523"/>
                    <a:pt x="496257" y="800100"/>
                    <a:pt x="469676" y="800100"/>
                  </a:cubicBezTo>
                  <a:cubicBezTo>
                    <a:pt x="368334" y="800100"/>
                    <a:pt x="36066" y="800100"/>
                    <a:pt x="21114" y="800100"/>
                  </a:cubicBezTo>
                  <a:cubicBezTo>
                    <a:pt x="7823" y="800100"/>
                    <a:pt x="-3806" y="788472"/>
                    <a:pt x="1178" y="771862"/>
                  </a:cubicBezTo>
                  <a:cubicBezTo>
                    <a:pt x="4501" y="755251"/>
                    <a:pt x="52680" y="572530"/>
                    <a:pt x="52680" y="572530"/>
                  </a:cubicBezTo>
                  <a:cubicBezTo>
                    <a:pt x="52680" y="572530"/>
                    <a:pt x="57664" y="549275"/>
                    <a:pt x="85906" y="549275"/>
                  </a:cubicBezTo>
                  <a:close/>
                  <a:moveTo>
                    <a:pt x="891545" y="334962"/>
                  </a:moveTo>
                  <a:lnTo>
                    <a:pt x="905833" y="422275"/>
                  </a:lnTo>
                  <a:lnTo>
                    <a:pt x="994733" y="438150"/>
                  </a:lnTo>
                  <a:lnTo>
                    <a:pt x="905833" y="454025"/>
                  </a:lnTo>
                  <a:lnTo>
                    <a:pt x="891545" y="542925"/>
                  </a:lnTo>
                  <a:lnTo>
                    <a:pt x="877258" y="454025"/>
                  </a:lnTo>
                  <a:lnTo>
                    <a:pt x="786770" y="438150"/>
                  </a:lnTo>
                  <a:lnTo>
                    <a:pt x="875670" y="422275"/>
                  </a:lnTo>
                  <a:close/>
                  <a:moveTo>
                    <a:pt x="346257" y="247650"/>
                  </a:moveTo>
                  <a:cubicBezTo>
                    <a:pt x="389452" y="247650"/>
                    <a:pt x="588813" y="247650"/>
                    <a:pt x="663573" y="247650"/>
                  </a:cubicBezTo>
                  <a:cubicBezTo>
                    <a:pt x="691816" y="247650"/>
                    <a:pt x="698461" y="267583"/>
                    <a:pt x="698461" y="267583"/>
                  </a:cubicBezTo>
                  <a:cubicBezTo>
                    <a:pt x="698461" y="267583"/>
                    <a:pt x="698461" y="267583"/>
                    <a:pt x="751624" y="471897"/>
                  </a:cubicBezTo>
                  <a:cubicBezTo>
                    <a:pt x="751624" y="471897"/>
                    <a:pt x="756608" y="498475"/>
                    <a:pt x="730027" y="498475"/>
                  </a:cubicBezTo>
                  <a:cubicBezTo>
                    <a:pt x="628685" y="498475"/>
                    <a:pt x="296417" y="498475"/>
                    <a:pt x="281465" y="498475"/>
                  </a:cubicBezTo>
                  <a:cubicBezTo>
                    <a:pt x="268174" y="498475"/>
                    <a:pt x="256545" y="486847"/>
                    <a:pt x="261529" y="470236"/>
                  </a:cubicBezTo>
                  <a:cubicBezTo>
                    <a:pt x="264852" y="453625"/>
                    <a:pt x="313031" y="270905"/>
                    <a:pt x="313031" y="270905"/>
                  </a:cubicBezTo>
                  <a:cubicBezTo>
                    <a:pt x="313031" y="270905"/>
                    <a:pt x="318015" y="247650"/>
                    <a:pt x="346257" y="247650"/>
                  </a:cubicBezTo>
                  <a:close/>
                  <a:moveTo>
                    <a:pt x="283533" y="76200"/>
                  </a:moveTo>
                  <a:lnTo>
                    <a:pt x="299408" y="165100"/>
                  </a:lnTo>
                  <a:lnTo>
                    <a:pt x="388308" y="179388"/>
                  </a:lnTo>
                  <a:lnTo>
                    <a:pt x="299408" y="195263"/>
                  </a:lnTo>
                  <a:lnTo>
                    <a:pt x="283533" y="284163"/>
                  </a:lnTo>
                  <a:lnTo>
                    <a:pt x="269245" y="196850"/>
                  </a:lnTo>
                  <a:lnTo>
                    <a:pt x="180345" y="179388"/>
                  </a:lnTo>
                  <a:lnTo>
                    <a:pt x="269245" y="165100"/>
                  </a:lnTo>
                  <a:close/>
                  <a:moveTo>
                    <a:pt x="769307" y="0"/>
                  </a:moveTo>
                  <a:lnTo>
                    <a:pt x="783594" y="88900"/>
                  </a:lnTo>
                  <a:lnTo>
                    <a:pt x="870907" y="103188"/>
                  </a:lnTo>
                  <a:lnTo>
                    <a:pt x="783594" y="120650"/>
                  </a:lnTo>
                  <a:lnTo>
                    <a:pt x="769307" y="207963"/>
                  </a:lnTo>
                  <a:lnTo>
                    <a:pt x="751844" y="120650"/>
                  </a:lnTo>
                  <a:lnTo>
                    <a:pt x="664532" y="103188"/>
                  </a:lnTo>
                  <a:lnTo>
                    <a:pt x="751844" y="889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noAutofit/>
            </a:bodyPr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2" name="PA_文本框 30"/>
          <p:cNvSpPr txBox="1"/>
          <p:nvPr>
            <p:custDataLst>
              <p:tags r:id="rId22"/>
            </p:custDataLst>
          </p:nvPr>
        </p:nvSpPr>
        <p:spPr>
          <a:xfrm>
            <a:off x="1489367" y="1674850"/>
            <a:ext cx="1816237" cy="4219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4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标题关键字</a:t>
            </a:r>
            <a:endParaRPr lang="zh-CN" altLang="en-US" sz="274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PA_文本框 29"/>
          <p:cNvSpPr txBox="1"/>
          <p:nvPr>
            <p:custDataLst>
              <p:tags r:id="rId23"/>
            </p:custDataLst>
          </p:nvPr>
        </p:nvSpPr>
        <p:spPr>
          <a:xfrm>
            <a:off x="1489367" y="2179662"/>
            <a:ext cx="2976636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PA_文本框 30"/>
          <p:cNvSpPr txBox="1"/>
          <p:nvPr>
            <p:custDataLst>
              <p:tags r:id="rId24"/>
            </p:custDataLst>
          </p:nvPr>
        </p:nvSpPr>
        <p:spPr>
          <a:xfrm>
            <a:off x="8874818" y="1674850"/>
            <a:ext cx="1816237" cy="4219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4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标题关键字</a:t>
            </a:r>
            <a:endParaRPr lang="zh-CN" altLang="en-US" sz="274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PA_文本框 29"/>
          <p:cNvSpPr txBox="1"/>
          <p:nvPr>
            <p:custDataLst>
              <p:tags r:id="rId25"/>
            </p:custDataLst>
          </p:nvPr>
        </p:nvSpPr>
        <p:spPr>
          <a:xfrm>
            <a:off x="8874819" y="2179662"/>
            <a:ext cx="3022364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PA_文本框 30"/>
          <p:cNvSpPr txBox="1"/>
          <p:nvPr>
            <p:custDataLst>
              <p:tags r:id="rId26"/>
            </p:custDataLst>
          </p:nvPr>
        </p:nvSpPr>
        <p:spPr>
          <a:xfrm>
            <a:off x="5221620" y="1674850"/>
            <a:ext cx="1816237" cy="4219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4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标题关键字</a:t>
            </a:r>
            <a:endParaRPr lang="zh-CN" altLang="en-US" sz="274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PA_文本框 29"/>
          <p:cNvSpPr txBox="1"/>
          <p:nvPr>
            <p:custDataLst>
              <p:tags r:id="rId27"/>
            </p:custDataLst>
          </p:nvPr>
        </p:nvSpPr>
        <p:spPr>
          <a:xfrm>
            <a:off x="5221620" y="2179662"/>
            <a:ext cx="3022364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19" name="PA_直接连接符 18"/>
          <p:cNvCxnSpPr/>
          <p:nvPr>
            <p:custDataLst>
              <p:tags r:id="rId28"/>
            </p:custDataLst>
          </p:nvPr>
        </p:nvCxnSpPr>
        <p:spPr>
          <a:xfrm flipV="1">
            <a:off x="4834598" y="1843275"/>
            <a:ext cx="0" cy="1578137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A_直接连接符 20"/>
          <p:cNvCxnSpPr/>
          <p:nvPr>
            <p:custDataLst>
              <p:tags r:id="rId29"/>
            </p:custDataLst>
          </p:nvPr>
        </p:nvCxnSpPr>
        <p:spPr>
          <a:xfrm flipV="1">
            <a:off x="8656198" y="1843275"/>
            <a:ext cx="0" cy="1578137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A_直接连接符 22"/>
          <p:cNvCxnSpPr/>
          <p:nvPr>
            <p:custDataLst>
              <p:tags r:id="rId30"/>
            </p:custDataLst>
          </p:nvPr>
        </p:nvCxnSpPr>
        <p:spPr>
          <a:xfrm flipH="1">
            <a:off x="1189393" y="3421413"/>
            <a:ext cx="1051177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A_直接连接符 24"/>
          <p:cNvCxnSpPr/>
          <p:nvPr>
            <p:custDataLst>
              <p:tags r:id="rId31"/>
            </p:custDataLst>
          </p:nvPr>
        </p:nvCxnSpPr>
        <p:spPr>
          <a:xfrm flipV="1">
            <a:off x="1189393" y="1843275"/>
            <a:ext cx="0" cy="1578137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A_直接连接符 25"/>
          <p:cNvCxnSpPr/>
          <p:nvPr>
            <p:custDataLst>
              <p:tags r:id="rId32"/>
            </p:custDataLst>
          </p:nvPr>
        </p:nvCxnSpPr>
        <p:spPr>
          <a:xfrm flipH="1">
            <a:off x="4834598" y="3421413"/>
            <a:ext cx="604724" cy="0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A_直接连接符 27"/>
          <p:cNvCxnSpPr/>
          <p:nvPr>
            <p:custDataLst>
              <p:tags r:id="rId33"/>
            </p:custDataLst>
          </p:nvPr>
        </p:nvCxnSpPr>
        <p:spPr>
          <a:xfrm>
            <a:off x="3219440" y="4965778"/>
            <a:ext cx="0" cy="1578137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A_直接连接符 28"/>
          <p:cNvCxnSpPr/>
          <p:nvPr>
            <p:custDataLst>
              <p:tags r:id="rId34"/>
            </p:custDataLst>
          </p:nvPr>
        </p:nvCxnSpPr>
        <p:spPr>
          <a:xfrm flipH="1" flipV="1">
            <a:off x="3219440" y="4965777"/>
            <a:ext cx="604724" cy="0"/>
          </a:xfrm>
          <a:prstGeom prst="line">
            <a:avLst/>
          </a:prstGeom>
          <a:ln w="12700" cap="flat" cmpd="sng" algn="ctr">
            <a:solidFill>
              <a:srgbClr val="6AD4B2"/>
            </a:solidFill>
            <a:prstDash val="dash"/>
            <a:round/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A_文本框 30"/>
          <p:cNvSpPr txBox="1"/>
          <p:nvPr>
            <p:custDataLst>
              <p:tags r:id="rId35"/>
            </p:custDataLst>
          </p:nvPr>
        </p:nvSpPr>
        <p:spPr>
          <a:xfrm>
            <a:off x="3615511" y="5516417"/>
            <a:ext cx="1816237" cy="4219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4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标题关键字</a:t>
            </a:r>
            <a:endParaRPr lang="zh-CN" altLang="en-US" sz="274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PA_文本框 29"/>
          <p:cNvSpPr txBox="1"/>
          <p:nvPr>
            <p:custDataLst>
              <p:tags r:id="rId36"/>
            </p:custDataLst>
          </p:nvPr>
        </p:nvSpPr>
        <p:spPr>
          <a:xfrm>
            <a:off x="3615511" y="6021228"/>
            <a:ext cx="3022364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6" name="PA_直接连接符 35"/>
          <p:cNvCxnSpPr/>
          <p:nvPr>
            <p:custDataLst>
              <p:tags r:id="rId37"/>
            </p:custDataLst>
          </p:nvPr>
        </p:nvCxnSpPr>
        <p:spPr>
          <a:xfrm>
            <a:off x="7069648" y="4965778"/>
            <a:ext cx="0" cy="1578137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A_文本框 30"/>
          <p:cNvSpPr txBox="1"/>
          <p:nvPr>
            <p:custDataLst>
              <p:tags r:id="rId38"/>
            </p:custDataLst>
          </p:nvPr>
        </p:nvSpPr>
        <p:spPr>
          <a:xfrm>
            <a:off x="7419939" y="5516417"/>
            <a:ext cx="1816237" cy="4219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4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标题关键字</a:t>
            </a:r>
            <a:endParaRPr lang="zh-CN" altLang="en-US" sz="274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PA_文本框 29"/>
          <p:cNvSpPr txBox="1"/>
          <p:nvPr>
            <p:custDataLst>
              <p:tags r:id="rId39"/>
            </p:custDataLst>
          </p:nvPr>
        </p:nvSpPr>
        <p:spPr>
          <a:xfrm>
            <a:off x="7419939" y="6021228"/>
            <a:ext cx="3022364" cy="521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6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57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0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prism isInverted="1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8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3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3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8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3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3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31" grpId="0"/>
      <p:bldP spid="32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69077" y="2915757"/>
            <a:ext cx="11289673" cy="1290260"/>
            <a:chOff x="1569077" y="2915757"/>
            <a:chExt cx="11289673" cy="1290260"/>
          </a:xfrm>
        </p:grpSpPr>
        <p:sp>
          <p:nvSpPr>
            <p:cNvPr id="7" name="任意多边形 6"/>
            <p:cNvSpPr/>
            <p:nvPr userDrawn="1">
              <p:custDataLst>
                <p:tags r:id="rId2"/>
              </p:custDataLst>
            </p:nvPr>
          </p:nvSpPr>
          <p:spPr>
            <a:xfrm>
              <a:off x="10052460" y="3242208"/>
              <a:ext cx="2806290" cy="963226"/>
            </a:xfrm>
            <a:custGeom>
              <a:avLst/>
              <a:gdLst>
                <a:gd name="connsiteX0" fmla="*/ 0 w 2272937"/>
                <a:gd name="connsiteY0" fmla="*/ 478971 h 478971"/>
                <a:gd name="connsiteX1" fmla="*/ 2272937 w 2272937"/>
                <a:gd name="connsiteY1" fmla="*/ 478971 h 478971"/>
                <a:gd name="connsiteX2" fmla="*/ 2272937 w 2272937"/>
                <a:gd name="connsiteY2" fmla="*/ 0 h 478971"/>
                <a:gd name="connsiteX3" fmla="*/ 1271452 w 2272937"/>
                <a:gd name="connsiteY3" fmla="*/ 0 h 478971"/>
                <a:gd name="connsiteX4" fmla="*/ 17417 w 2272937"/>
                <a:gd name="connsiteY4" fmla="*/ 0 h 478971"/>
                <a:gd name="connsiteX5" fmla="*/ 0 w 2272937"/>
                <a:gd name="connsiteY5" fmla="*/ 478971 h 47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2937" h="478971">
                  <a:moveTo>
                    <a:pt x="0" y="478971"/>
                  </a:moveTo>
                  <a:lnTo>
                    <a:pt x="2272937" y="478971"/>
                  </a:lnTo>
                  <a:lnTo>
                    <a:pt x="2272937" y="0"/>
                  </a:lnTo>
                  <a:lnTo>
                    <a:pt x="1271452" y="0"/>
                  </a:lnTo>
                  <a:lnTo>
                    <a:pt x="17417" y="0"/>
                  </a:lnTo>
                  <a:lnTo>
                    <a:pt x="0" y="47897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565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 userDrawn="1">
              <p:custDataLst>
                <p:tags r:id="rId3"/>
              </p:custDataLst>
            </p:nvPr>
          </p:nvSpPr>
          <p:spPr>
            <a:xfrm>
              <a:off x="1569077" y="2915757"/>
              <a:ext cx="10031681" cy="10104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98333" rtlCol="0" anchor="ctr">
              <a:norm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zh-CN" altLang="en-US" sz="3795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lang="zh-CN" altLang="en-US" sz="3795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任意多边形 8"/>
            <p:cNvSpPr/>
            <p:nvPr userDrawn="1">
              <p:custDataLst>
                <p:tags r:id="rId4"/>
              </p:custDataLst>
            </p:nvPr>
          </p:nvSpPr>
          <p:spPr>
            <a:xfrm>
              <a:off x="10030956" y="3926204"/>
              <a:ext cx="1612810" cy="279813"/>
            </a:xfrm>
            <a:custGeom>
              <a:avLst/>
              <a:gdLst>
                <a:gd name="connsiteX0" fmla="*/ 0 w 1306285"/>
                <a:gd name="connsiteY0" fmla="*/ 0 h 156754"/>
                <a:gd name="connsiteX1" fmla="*/ 1306285 w 1306285"/>
                <a:gd name="connsiteY1" fmla="*/ 0 h 156754"/>
                <a:gd name="connsiteX2" fmla="*/ 17417 w 1306285"/>
                <a:gd name="connsiteY2" fmla="*/ 156754 h 156754"/>
                <a:gd name="connsiteX3" fmla="*/ 0 w 1306285"/>
                <a:gd name="connsiteY3" fmla="*/ 0 h 15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6285" h="156754">
                  <a:moveTo>
                    <a:pt x="0" y="0"/>
                  </a:moveTo>
                  <a:lnTo>
                    <a:pt x="1306285" y="0"/>
                  </a:lnTo>
                  <a:lnTo>
                    <a:pt x="17417" y="156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565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文本占位符 4"/>
          <p:cNvSpPr txBox="1"/>
          <p:nvPr>
            <p:custDataLst>
              <p:tags r:id="rId5"/>
            </p:custDataLst>
          </p:nvPr>
        </p:nvSpPr>
        <p:spPr>
          <a:xfrm>
            <a:off x="1600660" y="820881"/>
            <a:ext cx="1936047" cy="4333589"/>
          </a:xfrm>
          <a:prstGeom prst="rect">
            <a:avLst/>
          </a:prstGeom>
          <a:ln>
            <a:noFill/>
          </a:ln>
        </p:spPr>
        <p:txBody>
          <a:bodyPr vert="horz" lIns="96435" tIns="48218" rIns="96435" bIns="48218" rtlCol="0">
            <a:noAutofit/>
          </a:bodyPr>
          <a:lstStyle>
            <a:lvl1pPr marL="0" indent="0" algn="just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60000"/>
              <a:buFont typeface="Wingdings" panose="05000000000000000000" pitchFamily="2" charset="2"/>
              <a:buNone/>
              <a:defRPr sz="23900" i="1" kern="1200" baseline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Baskerville Old Face" panose="02020602080505020303" pitchFamily="18" charset="0"/>
                <a:ea typeface="华文中宋" panose="02010600040101010101" pitchFamily="2" charset="-122"/>
                <a:cs typeface="+mn-cs"/>
              </a:defRPr>
            </a:lvl1pPr>
            <a:lvl2pPr marL="357505" indent="-357505" algn="just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1600" kern="1200" baseline="0">
                <a:solidFill>
                  <a:srgbClr val="7D7D7D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4565">
              <a:spcBef>
                <a:spcPts val="1900"/>
              </a:spcBef>
              <a:buClr>
                <a:srgbClr val="76AA30">
                  <a:lumMod val="50000"/>
                </a:srgbClr>
              </a:buClr>
              <a:defRPr/>
            </a:pPr>
            <a:r>
              <a:rPr lang="en-US" altLang="zh-CN" sz="25205">
                <a:ln w="19050">
                  <a:solidFill>
                    <a:srgbClr val="FFFFFF"/>
                  </a:solidFill>
                </a:ln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zh-CN" altLang="en-US" sz="25205">
              <a:ln w="19050">
                <a:solidFill>
                  <a:srgbClr val="FFFFFF"/>
                </a:solidFill>
              </a:ln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  <p:transition spd="slow" advTm="0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200869" y="1506761"/>
            <a:ext cx="4845081" cy="5034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06" tIns="48204" rIns="96406" bIns="48204" rtlCol="0" anchor="ctr"/>
          <a:lstStyle/>
          <a:p>
            <a:pPr algn="ctr"/>
            <a:endParaRPr lang="zh-CN" altLang="en-US" sz="2670"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1847" y="3381378"/>
            <a:ext cx="4063124" cy="2161088"/>
          </a:xfrm>
          <a:prstGeom prst="rect">
            <a:avLst/>
          </a:prstGeom>
          <a:noFill/>
        </p:spPr>
        <p:txBody>
          <a:bodyPr wrap="square" lIns="128510" tIns="64254" rIns="128510" bIns="642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+mj-ea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8611482" y="2409142"/>
            <a:ext cx="2023854" cy="6656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33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  <a:endParaRPr lang="zh-CN" altLang="en-US" sz="337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8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3" y="1506761"/>
            <a:ext cx="6816725" cy="5034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708892" y="1506761"/>
            <a:ext cx="6315379" cy="5016271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604" r="-206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23869" y="1506761"/>
            <a:ext cx="4845081" cy="5034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06" tIns="48204" rIns="96406" bIns="48204" rtlCol="0" anchor="ctr"/>
          <a:lstStyle/>
          <a:p>
            <a:pPr algn="ctr"/>
            <a:endParaRPr lang="zh-CN" altLang="en-US" sz="2670"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4847" y="3381378"/>
            <a:ext cx="4063124" cy="2161088"/>
          </a:xfrm>
          <a:prstGeom prst="rect">
            <a:avLst/>
          </a:prstGeom>
          <a:noFill/>
        </p:spPr>
        <p:txBody>
          <a:bodyPr wrap="square" lIns="128510" tIns="64254" rIns="128510" bIns="642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+mj-ea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2134482" y="2409142"/>
            <a:ext cx="2023854" cy="6656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33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  <a:endParaRPr lang="zh-CN" altLang="en-US" sz="337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8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86368" y="1665854"/>
            <a:ext cx="4309454" cy="4309455"/>
            <a:chOff x="4286368" y="1665854"/>
            <a:chExt cx="4309454" cy="4309455"/>
          </a:xfrm>
        </p:grpSpPr>
        <p:sp>
          <p:nvSpPr>
            <p:cNvPr id="4" name="Freeform 3"/>
            <p:cNvSpPr/>
            <p:nvPr/>
          </p:nvSpPr>
          <p:spPr bwMode="auto">
            <a:xfrm rot="13978264">
              <a:off x="4303110" y="3232928"/>
              <a:ext cx="2199931" cy="2233416"/>
            </a:xfrm>
            <a:custGeom>
              <a:avLst/>
              <a:gdLst>
                <a:gd name="T0" fmla="*/ 2147483647 w 10688"/>
                <a:gd name="T1" fmla="*/ 2147483647 h 10844"/>
                <a:gd name="T2" fmla="*/ 2147483647 w 10688"/>
                <a:gd name="T3" fmla="*/ 2147483647 h 10844"/>
                <a:gd name="T4" fmla="*/ 2147483647 w 10688"/>
                <a:gd name="T5" fmla="*/ 2147483647 h 10844"/>
                <a:gd name="T6" fmla="*/ 2147483647 w 10688"/>
                <a:gd name="T7" fmla="*/ 2147483647 h 10844"/>
                <a:gd name="T8" fmla="*/ 2147483647 w 10688"/>
                <a:gd name="T9" fmla="*/ 2147483647 h 10844"/>
                <a:gd name="T10" fmla="*/ 2147483647 w 10688"/>
                <a:gd name="T11" fmla="*/ 2147483647 h 10844"/>
                <a:gd name="T12" fmla="*/ 0 w 10688"/>
                <a:gd name="T13" fmla="*/ 2147483647 h 10844"/>
                <a:gd name="T14" fmla="*/ 2147483647 w 10688"/>
                <a:gd name="T15" fmla="*/ 2147483647 h 108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688"/>
                <a:gd name="T25" fmla="*/ 0 h 10844"/>
                <a:gd name="T26" fmla="*/ 10688 w 10688"/>
                <a:gd name="T27" fmla="*/ 10844 h 108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wrap="none" lIns="128570" tIns="64285" rIns="128570" bIns="64285" anchor="ctr"/>
            <a:lstStyle/>
            <a:p>
              <a:endParaRPr lang="zh-CN" altLang="en-US" sz="2000">
                <a:solidFill>
                  <a:srgbClr val="234C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Freeform 3"/>
            <p:cNvSpPr/>
            <p:nvPr/>
          </p:nvSpPr>
          <p:spPr bwMode="auto">
            <a:xfrm rot="19397468">
              <a:off x="4825468" y="1665854"/>
              <a:ext cx="2201606" cy="2233416"/>
            </a:xfrm>
            <a:custGeom>
              <a:avLst/>
              <a:gdLst>
                <a:gd name="T0" fmla="*/ 2147483647 w 10688"/>
                <a:gd name="T1" fmla="*/ 2147483647 h 10844"/>
                <a:gd name="T2" fmla="*/ 2147483647 w 10688"/>
                <a:gd name="T3" fmla="*/ 2147483647 h 10844"/>
                <a:gd name="T4" fmla="*/ 2147483647 w 10688"/>
                <a:gd name="T5" fmla="*/ 2147483647 h 10844"/>
                <a:gd name="T6" fmla="*/ 2147483647 w 10688"/>
                <a:gd name="T7" fmla="*/ 2147483647 h 10844"/>
                <a:gd name="T8" fmla="*/ 2147483647 w 10688"/>
                <a:gd name="T9" fmla="*/ 2147483647 h 10844"/>
                <a:gd name="T10" fmla="*/ 2147483647 w 10688"/>
                <a:gd name="T11" fmla="*/ 2147483647 h 10844"/>
                <a:gd name="T12" fmla="*/ 0 w 10688"/>
                <a:gd name="T13" fmla="*/ 2147483647 h 10844"/>
                <a:gd name="T14" fmla="*/ 2147483647 w 10688"/>
                <a:gd name="T15" fmla="*/ 2147483647 h 108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688"/>
                <a:gd name="T25" fmla="*/ 0 h 10844"/>
                <a:gd name="T26" fmla="*/ 10688 w 10688"/>
                <a:gd name="T27" fmla="*/ 10844 h 108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none" lIns="128570" tIns="64285" rIns="128570" bIns="64285" anchor="ctr"/>
            <a:lstStyle/>
            <a:p>
              <a:endParaRPr lang="zh-CN" altLang="en-US" sz="2000">
                <a:solidFill>
                  <a:srgbClr val="234C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Freeform 3"/>
            <p:cNvSpPr/>
            <p:nvPr/>
          </p:nvSpPr>
          <p:spPr bwMode="auto">
            <a:xfrm rot="3202081">
              <a:off x="6379986" y="2187375"/>
              <a:ext cx="2199931" cy="2231741"/>
            </a:xfrm>
            <a:custGeom>
              <a:avLst/>
              <a:gdLst>
                <a:gd name="T0" fmla="*/ 2147483647 w 10688"/>
                <a:gd name="T1" fmla="*/ 2147483647 h 10844"/>
                <a:gd name="T2" fmla="*/ 2147483647 w 10688"/>
                <a:gd name="T3" fmla="*/ 2147483647 h 10844"/>
                <a:gd name="T4" fmla="*/ 2147483647 w 10688"/>
                <a:gd name="T5" fmla="*/ 2147483647 h 10844"/>
                <a:gd name="T6" fmla="*/ 2147483647 w 10688"/>
                <a:gd name="T7" fmla="*/ 2147483647 h 10844"/>
                <a:gd name="T8" fmla="*/ 2147483647 w 10688"/>
                <a:gd name="T9" fmla="*/ 2147483647 h 10844"/>
                <a:gd name="T10" fmla="*/ 2147483647 w 10688"/>
                <a:gd name="T11" fmla="*/ 2147483647 h 10844"/>
                <a:gd name="T12" fmla="*/ 0 w 10688"/>
                <a:gd name="T13" fmla="*/ 2147483647 h 10844"/>
                <a:gd name="T14" fmla="*/ 2147483647 w 10688"/>
                <a:gd name="T15" fmla="*/ 2147483647 h 108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688"/>
                <a:gd name="T25" fmla="*/ 0 h 10844"/>
                <a:gd name="T26" fmla="*/ 10688 w 10688"/>
                <a:gd name="T27" fmla="*/ 10844 h 108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wrap="none" lIns="128570" tIns="64285" rIns="128570" bIns="64285" anchor="ctr"/>
            <a:lstStyle/>
            <a:p>
              <a:endParaRPr lang="zh-CN" altLang="en-US" sz="2000">
                <a:solidFill>
                  <a:srgbClr val="234C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Freeform 3"/>
            <p:cNvSpPr/>
            <p:nvPr/>
          </p:nvSpPr>
          <p:spPr bwMode="auto">
            <a:xfrm rot="8579122">
              <a:off x="5855116" y="3741893"/>
              <a:ext cx="2201605" cy="2233416"/>
            </a:xfrm>
            <a:custGeom>
              <a:avLst/>
              <a:gdLst>
                <a:gd name="T0" fmla="*/ 2147483647 w 10688"/>
                <a:gd name="T1" fmla="*/ 2147483647 h 10844"/>
                <a:gd name="T2" fmla="*/ 2147483647 w 10688"/>
                <a:gd name="T3" fmla="*/ 2147483647 h 10844"/>
                <a:gd name="T4" fmla="*/ 2147483647 w 10688"/>
                <a:gd name="T5" fmla="*/ 2147483647 h 10844"/>
                <a:gd name="T6" fmla="*/ 2147483647 w 10688"/>
                <a:gd name="T7" fmla="*/ 2147483647 h 10844"/>
                <a:gd name="T8" fmla="*/ 2147483647 w 10688"/>
                <a:gd name="T9" fmla="*/ 2147483647 h 10844"/>
                <a:gd name="T10" fmla="*/ 2147483647 w 10688"/>
                <a:gd name="T11" fmla="*/ 2147483647 h 10844"/>
                <a:gd name="T12" fmla="*/ 0 w 10688"/>
                <a:gd name="T13" fmla="*/ 2147483647 h 10844"/>
                <a:gd name="T14" fmla="*/ 2147483647 w 10688"/>
                <a:gd name="T15" fmla="*/ 2147483647 h 108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688"/>
                <a:gd name="T25" fmla="*/ 0 h 10844"/>
                <a:gd name="T26" fmla="*/ 10688 w 10688"/>
                <a:gd name="T27" fmla="*/ 10844 h 1084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688" h="10844">
                  <a:moveTo>
                    <a:pt x="3563" y="7062"/>
                  </a:moveTo>
                  <a:lnTo>
                    <a:pt x="3563" y="7062"/>
                  </a:lnTo>
                  <a:cubicBezTo>
                    <a:pt x="4375" y="8187"/>
                    <a:pt x="4688" y="9500"/>
                    <a:pt x="4563" y="10749"/>
                  </a:cubicBezTo>
                  <a:cubicBezTo>
                    <a:pt x="5718" y="10843"/>
                    <a:pt x="6906" y="10562"/>
                    <a:pt x="7937" y="9812"/>
                  </a:cubicBezTo>
                  <a:cubicBezTo>
                    <a:pt x="10187" y="8187"/>
                    <a:pt x="10687" y="5032"/>
                    <a:pt x="9062" y="2782"/>
                  </a:cubicBezTo>
                  <a:cubicBezTo>
                    <a:pt x="7437" y="500"/>
                    <a:pt x="4282" y="0"/>
                    <a:pt x="2032" y="1626"/>
                  </a:cubicBezTo>
                  <a:cubicBezTo>
                    <a:pt x="907" y="2438"/>
                    <a:pt x="219" y="3657"/>
                    <a:pt x="0" y="4907"/>
                  </a:cubicBezTo>
                  <a:cubicBezTo>
                    <a:pt x="1375" y="5126"/>
                    <a:pt x="2688" y="5843"/>
                    <a:pt x="3563" y="706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wrap="none" lIns="128570" tIns="64285" rIns="128570" bIns="64285" anchor="ctr"/>
            <a:lstStyle/>
            <a:p>
              <a:endParaRPr lang="zh-CN" altLang="en-US" sz="2000">
                <a:solidFill>
                  <a:srgbClr val="234C5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TextBox 22"/>
            <p:cNvSpPr txBox="1">
              <a:spLocks noChangeArrowheads="1"/>
            </p:cNvSpPr>
            <p:nvPr/>
          </p:nvSpPr>
          <p:spPr bwMode="auto">
            <a:xfrm>
              <a:off x="5185427" y="2183189"/>
              <a:ext cx="1391280" cy="843837"/>
            </a:xfrm>
            <a:prstGeom prst="rect">
              <a:avLst/>
            </a:prstGeom>
            <a:noFill/>
            <a:ln>
              <a:noFill/>
            </a:ln>
          </p:spPr>
          <p:txBody>
            <a:bodyPr lIns="128542" tIns="64270" rIns="128542" bIns="64270">
              <a:spAutoFit/>
            </a:bodyPr>
            <a:lstStyle>
              <a:lvl1pPr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64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lang="ru-RU" altLang="en-US" sz="464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TextBox 24"/>
            <p:cNvSpPr txBox="1">
              <a:spLocks noChangeArrowheads="1"/>
            </p:cNvSpPr>
            <p:nvPr/>
          </p:nvSpPr>
          <p:spPr bwMode="auto">
            <a:xfrm>
              <a:off x="6241862" y="4567285"/>
              <a:ext cx="1391281" cy="843837"/>
            </a:xfrm>
            <a:prstGeom prst="rect">
              <a:avLst/>
            </a:prstGeom>
            <a:noFill/>
            <a:ln>
              <a:noFill/>
            </a:ln>
          </p:spPr>
          <p:txBody>
            <a:bodyPr lIns="128542" tIns="64270" rIns="128542" bIns="64270">
              <a:spAutoFit/>
            </a:bodyPr>
            <a:lstStyle>
              <a:lvl1pPr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64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4</a:t>
              </a:r>
              <a:endParaRPr lang="ru-RU" altLang="en-US" sz="464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TextBox 25"/>
            <p:cNvSpPr txBox="1">
              <a:spLocks noChangeArrowheads="1"/>
            </p:cNvSpPr>
            <p:nvPr/>
          </p:nvSpPr>
          <p:spPr bwMode="auto">
            <a:xfrm>
              <a:off x="6911552" y="2883015"/>
              <a:ext cx="1391281" cy="843837"/>
            </a:xfrm>
            <a:prstGeom prst="rect">
              <a:avLst/>
            </a:prstGeom>
            <a:noFill/>
            <a:ln>
              <a:noFill/>
            </a:ln>
          </p:spPr>
          <p:txBody>
            <a:bodyPr lIns="128542" tIns="64270" rIns="128542" bIns="64270">
              <a:spAutoFit/>
            </a:bodyPr>
            <a:lstStyle>
              <a:lvl1pPr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64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lang="ru-RU" altLang="en-US" sz="464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TextBox 33"/>
            <p:cNvSpPr txBox="1">
              <a:spLocks noChangeArrowheads="1"/>
            </p:cNvSpPr>
            <p:nvPr/>
          </p:nvSpPr>
          <p:spPr bwMode="auto">
            <a:xfrm>
              <a:off x="4671440" y="3880853"/>
              <a:ext cx="1391281" cy="843837"/>
            </a:xfrm>
            <a:prstGeom prst="rect">
              <a:avLst/>
            </a:prstGeom>
            <a:noFill/>
            <a:ln>
              <a:noFill/>
            </a:ln>
          </p:spPr>
          <p:txBody>
            <a:bodyPr lIns="128542" tIns="64270" rIns="128542" bIns="64270">
              <a:spAutoFit/>
            </a:bodyPr>
            <a:lstStyle>
              <a:lvl1pPr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5429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5429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464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lang="ru-RU" altLang="en-US" sz="464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71328" y="1956383"/>
            <a:ext cx="2814528" cy="3150118"/>
            <a:chOff x="1471328" y="1956383"/>
            <a:chExt cx="2814528" cy="3150118"/>
          </a:xfrm>
        </p:grpSpPr>
        <p:grpSp>
          <p:nvGrpSpPr>
            <p:cNvPr id="16" name="组合 15"/>
            <p:cNvGrpSpPr/>
            <p:nvPr/>
          </p:nvGrpSpPr>
          <p:grpSpPr>
            <a:xfrm>
              <a:off x="1471328" y="1956383"/>
              <a:ext cx="2814528" cy="987489"/>
              <a:chOff x="1825538" y="1724200"/>
              <a:chExt cx="2668737" cy="936337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825538" y="2078937"/>
                <a:ext cx="2668737" cy="58160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12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在此录入上述图表的综合描述说明，在此录入上述图表的综合描述说明。</a:t>
                </a:r>
                <a:endParaRPr lang="zh-CN" altLang="en-US" sz="12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825538" y="1724200"/>
                <a:ext cx="2241974" cy="40795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添加标题文字</a:t>
                </a:r>
                <a:endPara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471328" y="4119012"/>
              <a:ext cx="2814528" cy="987489"/>
              <a:chOff x="1825538" y="1724200"/>
              <a:chExt cx="2668737" cy="936337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1825538" y="2078937"/>
                <a:ext cx="2668737" cy="58160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12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在此录入上述图表的综合描述说明，在此录入上述图表的综合描述说明。</a:t>
                </a:r>
                <a:endParaRPr lang="zh-CN" altLang="en-US" sz="12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825538" y="1724200"/>
                <a:ext cx="2241974" cy="40795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添加标题文字</a:t>
                </a:r>
                <a:endPara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9018757" y="1956383"/>
            <a:ext cx="2814528" cy="3150118"/>
            <a:chOff x="9018757" y="1956383"/>
            <a:chExt cx="2814528" cy="3150118"/>
          </a:xfrm>
        </p:grpSpPr>
        <p:grpSp>
          <p:nvGrpSpPr>
            <p:cNvPr id="22" name="组合 21"/>
            <p:cNvGrpSpPr/>
            <p:nvPr/>
          </p:nvGrpSpPr>
          <p:grpSpPr>
            <a:xfrm>
              <a:off x="9018757" y="1956383"/>
              <a:ext cx="2814528" cy="987489"/>
              <a:chOff x="1825538" y="1724200"/>
              <a:chExt cx="2668737" cy="936337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1825538" y="2078937"/>
                <a:ext cx="2668737" cy="58160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12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在此录入上述图表的综合描述说明，在此录入上述图表的综合描述说明。</a:t>
                </a:r>
                <a:endParaRPr lang="zh-CN" altLang="en-US" sz="12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825538" y="1724200"/>
                <a:ext cx="2241974" cy="40795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添加标题文字</a:t>
                </a:r>
                <a:endPara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9018757" y="4119012"/>
              <a:ext cx="2814528" cy="987489"/>
              <a:chOff x="1825538" y="1724200"/>
              <a:chExt cx="2668737" cy="936337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825538" y="2078937"/>
                <a:ext cx="2668737" cy="58160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12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在此录入上述图表的综合描述说明，在此录入上述图表的综合描述说明。</a:t>
                </a:r>
                <a:endParaRPr lang="zh-CN" altLang="en-US" sz="12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825538" y="1724200"/>
                <a:ext cx="2241974" cy="40795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添加标题文字</a:t>
                </a:r>
                <a:endPara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29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2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20000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20000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795247" y="1919117"/>
            <a:ext cx="3337869" cy="3337868"/>
            <a:chOff x="3409890" y="1364780"/>
            <a:chExt cx="2373726" cy="2373725"/>
          </a:xfrm>
        </p:grpSpPr>
        <p:sp>
          <p:nvSpPr>
            <p:cNvPr id="4" name="Freeform: Shape 2"/>
            <p:cNvSpPr/>
            <p:nvPr/>
          </p:nvSpPr>
          <p:spPr bwMode="auto">
            <a:xfrm rot="18900000">
              <a:off x="4960656" y="2915545"/>
              <a:ext cx="822960" cy="822960"/>
            </a:xfrm>
            <a:custGeom>
              <a:avLst/>
              <a:gdLst>
                <a:gd name="T0" fmla="*/ 12 w 1087"/>
                <a:gd name="T1" fmla="*/ 520 h 1087"/>
                <a:gd name="T2" fmla="*/ 566 w 1087"/>
                <a:gd name="T3" fmla="*/ 13 h 1087"/>
                <a:gd name="T4" fmla="*/ 1074 w 1087"/>
                <a:gd name="T5" fmla="*/ 567 h 1087"/>
                <a:gd name="T6" fmla="*/ 520 w 1087"/>
                <a:gd name="T7" fmla="*/ 1074 h 1087"/>
                <a:gd name="T8" fmla="*/ 12 w 1087"/>
                <a:gd name="T9" fmla="*/ 520 h 1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7" h="1087">
                  <a:moveTo>
                    <a:pt x="12" y="520"/>
                  </a:moveTo>
                  <a:cubicBezTo>
                    <a:pt x="25" y="227"/>
                    <a:pt x="273" y="0"/>
                    <a:pt x="566" y="13"/>
                  </a:cubicBezTo>
                  <a:cubicBezTo>
                    <a:pt x="859" y="25"/>
                    <a:pt x="1087" y="273"/>
                    <a:pt x="1074" y="567"/>
                  </a:cubicBezTo>
                  <a:cubicBezTo>
                    <a:pt x="1061" y="860"/>
                    <a:pt x="813" y="1087"/>
                    <a:pt x="520" y="1074"/>
                  </a:cubicBezTo>
                  <a:cubicBezTo>
                    <a:pt x="227" y="1062"/>
                    <a:pt x="0" y="814"/>
                    <a:pt x="12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67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Oval 3"/>
            <p:cNvSpPr/>
            <p:nvPr/>
          </p:nvSpPr>
          <p:spPr bwMode="auto">
            <a:xfrm rot="18900000">
              <a:off x="4960656" y="1364780"/>
              <a:ext cx="822960" cy="8229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67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Oval 4"/>
            <p:cNvSpPr/>
            <p:nvPr/>
          </p:nvSpPr>
          <p:spPr bwMode="auto">
            <a:xfrm rot="18900000">
              <a:off x="3409890" y="2915545"/>
              <a:ext cx="822960" cy="8229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67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Oval 5"/>
            <p:cNvSpPr/>
            <p:nvPr/>
          </p:nvSpPr>
          <p:spPr bwMode="auto">
            <a:xfrm rot="18900000">
              <a:off x="3409890" y="1364780"/>
              <a:ext cx="822960" cy="822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67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Oval 6"/>
            <p:cNvSpPr/>
            <p:nvPr/>
          </p:nvSpPr>
          <p:spPr>
            <a:xfrm rot="18900000">
              <a:off x="4466991" y="2421880"/>
              <a:ext cx="259525" cy="259525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67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9" name="Straight Connector 7"/>
            <p:cNvCxnSpPr>
              <a:stCxn id="8" idx="6"/>
              <a:endCxn id="5" idx="2"/>
            </p:cNvCxnSpPr>
            <p:nvPr/>
          </p:nvCxnSpPr>
          <p:spPr>
            <a:xfrm flipV="1">
              <a:off x="4688510" y="2067220"/>
              <a:ext cx="392666" cy="392667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8"/>
            <p:cNvCxnSpPr>
              <a:stCxn id="8" idx="4"/>
              <a:endCxn id="4" idx="1"/>
            </p:cNvCxnSpPr>
            <p:nvPr/>
          </p:nvCxnSpPr>
          <p:spPr>
            <a:xfrm>
              <a:off x="4688510" y="2643398"/>
              <a:ext cx="411671" cy="387581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9"/>
            <p:cNvCxnSpPr>
              <a:stCxn id="8" idx="2"/>
              <a:endCxn id="6" idx="6"/>
            </p:cNvCxnSpPr>
            <p:nvPr/>
          </p:nvCxnSpPr>
          <p:spPr>
            <a:xfrm flipH="1">
              <a:off x="4112331" y="2643399"/>
              <a:ext cx="392668" cy="392666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0"/>
            <p:cNvCxnSpPr>
              <a:stCxn id="8" idx="0"/>
              <a:endCxn id="7" idx="4"/>
            </p:cNvCxnSpPr>
            <p:nvPr/>
          </p:nvCxnSpPr>
          <p:spPr>
            <a:xfrm flipH="1" flipV="1">
              <a:off x="4112331" y="2067220"/>
              <a:ext cx="392668" cy="392666"/>
            </a:xfrm>
            <a:prstGeom prst="line">
              <a:avLst/>
            </a:prstGeom>
            <a:ln w="31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: Shape 11"/>
            <p:cNvSpPr/>
            <p:nvPr/>
          </p:nvSpPr>
          <p:spPr bwMode="auto">
            <a:xfrm>
              <a:off x="5211267" y="1616984"/>
              <a:ext cx="321738" cy="318553"/>
            </a:xfrm>
            <a:custGeom>
              <a:avLst/>
              <a:gdLst>
                <a:gd name="T0" fmla="*/ 112 w 176"/>
                <a:gd name="T1" fmla="*/ 118 h 174"/>
                <a:gd name="T2" fmla="*/ 120 w 176"/>
                <a:gd name="T3" fmla="*/ 102 h 174"/>
                <a:gd name="T4" fmla="*/ 64 w 176"/>
                <a:gd name="T5" fmla="*/ 94 h 174"/>
                <a:gd name="T6" fmla="*/ 56 w 176"/>
                <a:gd name="T7" fmla="*/ 110 h 174"/>
                <a:gd name="T8" fmla="*/ 64 w 176"/>
                <a:gd name="T9" fmla="*/ 102 h 174"/>
                <a:gd name="T10" fmla="*/ 112 w 176"/>
                <a:gd name="T11" fmla="*/ 110 h 174"/>
                <a:gd name="T12" fmla="*/ 64 w 176"/>
                <a:gd name="T13" fmla="*/ 102 h 174"/>
                <a:gd name="T14" fmla="*/ 152 w 176"/>
                <a:gd name="T15" fmla="*/ 46 h 174"/>
                <a:gd name="T16" fmla="*/ 128 w 176"/>
                <a:gd name="T17" fmla="*/ 17 h 174"/>
                <a:gd name="T18" fmla="*/ 70 w 176"/>
                <a:gd name="T19" fmla="*/ 4 h 174"/>
                <a:gd name="T20" fmla="*/ 28 w 176"/>
                <a:gd name="T21" fmla="*/ 46 h 174"/>
                <a:gd name="T22" fmla="*/ 0 w 176"/>
                <a:gd name="T23" fmla="*/ 54 h 174"/>
                <a:gd name="T24" fmla="*/ 8 w 176"/>
                <a:gd name="T25" fmla="*/ 78 h 174"/>
                <a:gd name="T26" fmla="*/ 16 w 176"/>
                <a:gd name="T27" fmla="*/ 166 h 174"/>
                <a:gd name="T28" fmla="*/ 152 w 176"/>
                <a:gd name="T29" fmla="*/ 174 h 174"/>
                <a:gd name="T30" fmla="*/ 160 w 176"/>
                <a:gd name="T31" fmla="*/ 78 h 174"/>
                <a:gd name="T32" fmla="*/ 176 w 176"/>
                <a:gd name="T33" fmla="*/ 70 h 174"/>
                <a:gd name="T34" fmla="*/ 168 w 176"/>
                <a:gd name="T35" fmla="*/ 46 h 174"/>
                <a:gd name="T36" fmla="*/ 140 w 176"/>
                <a:gd name="T37" fmla="*/ 30 h 174"/>
                <a:gd name="T38" fmla="*/ 143 w 176"/>
                <a:gd name="T39" fmla="*/ 46 h 174"/>
                <a:gd name="T40" fmla="*/ 134 w 176"/>
                <a:gd name="T41" fmla="*/ 40 h 174"/>
                <a:gd name="T42" fmla="*/ 124 w 176"/>
                <a:gd name="T43" fmla="*/ 34 h 174"/>
                <a:gd name="T44" fmla="*/ 115 w 176"/>
                <a:gd name="T45" fmla="*/ 30 h 174"/>
                <a:gd name="T46" fmla="*/ 130 w 176"/>
                <a:gd name="T47" fmla="*/ 24 h 174"/>
                <a:gd name="T48" fmla="*/ 74 w 176"/>
                <a:gd name="T49" fmla="*/ 46 h 174"/>
                <a:gd name="T50" fmla="*/ 127 w 176"/>
                <a:gd name="T51" fmla="*/ 46 h 174"/>
                <a:gd name="T52" fmla="*/ 66 w 176"/>
                <a:gd name="T53" fmla="*/ 11 h 174"/>
                <a:gd name="T54" fmla="*/ 65 w 176"/>
                <a:gd name="T55" fmla="*/ 46 h 174"/>
                <a:gd name="T56" fmla="*/ 46 w 176"/>
                <a:gd name="T57" fmla="*/ 46 h 174"/>
                <a:gd name="T58" fmla="*/ 37 w 176"/>
                <a:gd name="T59" fmla="*/ 46 h 174"/>
                <a:gd name="T60" fmla="*/ 152 w 176"/>
                <a:gd name="T61" fmla="*/ 166 h 174"/>
                <a:gd name="T62" fmla="*/ 24 w 176"/>
                <a:gd name="T63" fmla="*/ 78 h 174"/>
                <a:gd name="T64" fmla="*/ 152 w 176"/>
                <a:gd name="T65" fmla="*/ 166 h 174"/>
                <a:gd name="T66" fmla="*/ 8 w 176"/>
                <a:gd name="T67" fmla="*/ 70 h 174"/>
                <a:gd name="T68" fmla="*/ 168 w 176"/>
                <a:gd name="T69" fmla="*/ 54 h 174"/>
                <a:gd name="T70" fmla="*/ 69 w 176"/>
                <a:gd name="T71" fmla="*/ 22 h 174"/>
                <a:gd name="T72" fmla="*/ 58 w 176"/>
                <a:gd name="T73" fmla="*/ 25 h 174"/>
                <a:gd name="T74" fmla="*/ 69 w 176"/>
                <a:gd name="T75" fmla="*/ 22 h 174"/>
                <a:gd name="T76" fmla="*/ 54 w 176"/>
                <a:gd name="T77" fmla="*/ 32 h 174"/>
                <a:gd name="T78" fmla="*/ 57 w 176"/>
                <a:gd name="T79" fmla="*/ 4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174">
                  <a:moveTo>
                    <a:pt x="64" y="118"/>
                  </a:moveTo>
                  <a:cubicBezTo>
                    <a:pt x="112" y="118"/>
                    <a:pt x="112" y="118"/>
                    <a:pt x="112" y="118"/>
                  </a:cubicBezTo>
                  <a:cubicBezTo>
                    <a:pt x="116" y="118"/>
                    <a:pt x="120" y="114"/>
                    <a:pt x="120" y="110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0" y="98"/>
                    <a:pt x="116" y="94"/>
                    <a:pt x="112" y="94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0" y="94"/>
                    <a:pt x="56" y="98"/>
                    <a:pt x="56" y="102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4"/>
                    <a:pt x="60" y="118"/>
                    <a:pt x="64" y="118"/>
                  </a:cubicBezTo>
                  <a:moveTo>
                    <a:pt x="64" y="102"/>
                  </a:moveTo>
                  <a:cubicBezTo>
                    <a:pt x="112" y="102"/>
                    <a:pt x="112" y="102"/>
                    <a:pt x="112" y="102"/>
                  </a:cubicBezTo>
                  <a:cubicBezTo>
                    <a:pt x="112" y="110"/>
                    <a:pt x="112" y="110"/>
                    <a:pt x="112" y="110"/>
                  </a:cubicBezTo>
                  <a:cubicBezTo>
                    <a:pt x="64" y="110"/>
                    <a:pt x="64" y="110"/>
                    <a:pt x="64" y="110"/>
                  </a:cubicBezTo>
                  <a:lnTo>
                    <a:pt x="64" y="102"/>
                  </a:lnTo>
                  <a:close/>
                  <a:moveTo>
                    <a:pt x="168" y="46"/>
                  </a:moveTo>
                  <a:cubicBezTo>
                    <a:pt x="152" y="46"/>
                    <a:pt x="152" y="46"/>
                    <a:pt x="152" y="46"/>
                  </a:cubicBezTo>
                  <a:cubicBezTo>
                    <a:pt x="147" y="28"/>
                    <a:pt x="147" y="28"/>
                    <a:pt x="147" y="28"/>
                  </a:cubicBezTo>
                  <a:cubicBezTo>
                    <a:pt x="145" y="19"/>
                    <a:pt x="136" y="14"/>
                    <a:pt x="128" y="17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3" y="0"/>
                    <a:pt x="53" y="2"/>
                    <a:pt x="49" y="1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4" y="46"/>
                    <a:pt x="0" y="50"/>
                    <a:pt x="0" y="5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4"/>
                    <a:pt x="4" y="78"/>
                    <a:pt x="8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166"/>
                    <a:pt x="16" y="166"/>
                    <a:pt x="16" y="166"/>
                  </a:cubicBezTo>
                  <a:cubicBezTo>
                    <a:pt x="16" y="170"/>
                    <a:pt x="20" y="174"/>
                    <a:pt x="24" y="174"/>
                  </a:cubicBezTo>
                  <a:cubicBezTo>
                    <a:pt x="152" y="174"/>
                    <a:pt x="152" y="174"/>
                    <a:pt x="152" y="174"/>
                  </a:cubicBezTo>
                  <a:cubicBezTo>
                    <a:pt x="156" y="174"/>
                    <a:pt x="160" y="170"/>
                    <a:pt x="160" y="166"/>
                  </a:cubicBezTo>
                  <a:cubicBezTo>
                    <a:pt x="160" y="78"/>
                    <a:pt x="160" y="78"/>
                    <a:pt x="160" y="78"/>
                  </a:cubicBezTo>
                  <a:cubicBezTo>
                    <a:pt x="168" y="78"/>
                    <a:pt x="168" y="78"/>
                    <a:pt x="168" y="78"/>
                  </a:cubicBezTo>
                  <a:cubicBezTo>
                    <a:pt x="172" y="78"/>
                    <a:pt x="176" y="74"/>
                    <a:pt x="176" y="70"/>
                  </a:cubicBezTo>
                  <a:cubicBezTo>
                    <a:pt x="176" y="54"/>
                    <a:pt x="176" y="54"/>
                    <a:pt x="176" y="54"/>
                  </a:cubicBezTo>
                  <a:cubicBezTo>
                    <a:pt x="176" y="50"/>
                    <a:pt x="172" y="46"/>
                    <a:pt x="168" y="46"/>
                  </a:cubicBezTo>
                  <a:moveTo>
                    <a:pt x="130" y="24"/>
                  </a:moveTo>
                  <a:cubicBezTo>
                    <a:pt x="134" y="23"/>
                    <a:pt x="138" y="26"/>
                    <a:pt x="140" y="30"/>
                  </a:cubicBezTo>
                  <a:cubicBezTo>
                    <a:pt x="144" y="46"/>
                    <a:pt x="144" y="46"/>
                    <a:pt x="144" y="46"/>
                  </a:cubicBezTo>
                  <a:cubicBezTo>
                    <a:pt x="143" y="46"/>
                    <a:pt x="143" y="46"/>
                    <a:pt x="143" y="46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15" y="30"/>
                    <a:pt x="115" y="30"/>
                    <a:pt x="115" y="30"/>
                  </a:cubicBezTo>
                  <a:cubicBezTo>
                    <a:pt x="114" y="28"/>
                    <a:pt x="114" y="28"/>
                    <a:pt x="114" y="28"/>
                  </a:cubicBezTo>
                  <a:lnTo>
                    <a:pt x="130" y="24"/>
                  </a:lnTo>
                  <a:close/>
                  <a:moveTo>
                    <a:pt x="127" y="46"/>
                  </a:moveTo>
                  <a:cubicBezTo>
                    <a:pt x="74" y="46"/>
                    <a:pt x="74" y="46"/>
                    <a:pt x="74" y="46"/>
                  </a:cubicBezTo>
                  <a:cubicBezTo>
                    <a:pt x="87" y="23"/>
                    <a:pt x="87" y="23"/>
                    <a:pt x="87" y="23"/>
                  </a:cubicBezTo>
                  <a:lnTo>
                    <a:pt x="127" y="46"/>
                  </a:lnTo>
                  <a:close/>
                  <a:moveTo>
                    <a:pt x="56" y="14"/>
                  </a:moveTo>
                  <a:cubicBezTo>
                    <a:pt x="58" y="10"/>
                    <a:pt x="63" y="9"/>
                    <a:pt x="66" y="11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37" y="46"/>
                    <a:pt x="37" y="46"/>
                    <a:pt x="37" y="46"/>
                  </a:cubicBezTo>
                  <a:lnTo>
                    <a:pt x="56" y="14"/>
                  </a:lnTo>
                  <a:close/>
                  <a:moveTo>
                    <a:pt x="152" y="166"/>
                  </a:moveTo>
                  <a:cubicBezTo>
                    <a:pt x="24" y="166"/>
                    <a:pt x="24" y="166"/>
                    <a:pt x="24" y="166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152" y="78"/>
                    <a:pt x="152" y="78"/>
                    <a:pt x="152" y="78"/>
                  </a:cubicBezTo>
                  <a:lnTo>
                    <a:pt x="152" y="166"/>
                  </a:lnTo>
                  <a:close/>
                  <a:moveTo>
                    <a:pt x="168" y="70"/>
                  </a:moveTo>
                  <a:cubicBezTo>
                    <a:pt x="8" y="70"/>
                    <a:pt x="8" y="70"/>
                    <a:pt x="8" y="70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68" y="54"/>
                    <a:pt x="168" y="54"/>
                    <a:pt x="168" y="54"/>
                  </a:cubicBezTo>
                  <a:lnTo>
                    <a:pt x="168" y="70"/>
                  </a:lnTo>
                  <a:close/>
                  <a:moveTo>
                    <a:pt x="69" y="22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65" y="29"/>
                    <a:pt x="65" y="29"/>
                    <a:pt x="65" y="29"/>
                  </a:cubicBezTo>
                  <a:lnTo>
                    <a:pt x="69" y="22"/>
                  </a:lnTo>
                  <a:close/>
                  <a:moveTo>
                    <a:pt x="61" y="36"/>
                  </a:moveTo>
                  <a:cubicBezTo>
                    <a:pt x="54" y="32"/>
                    <a:pt x="54" y="32"/>
                    <a:pt x="54" y="32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7" y="43"/>
                    <a:pt x="57" y="43"/>
                    <a:pt x="57" y="43"/>
                  </a:cubicBezTo>
                  <a:lnTo>
                    <a:pt x="61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67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: Shape 12"/>
            <p:cNvSpPr/>
            <p:nvPr/>
          </p:nvSpPr>
          <p:spPr bwMode="auto">
            <a:xfrm>
              <a:off x="3689967" y="1615391"/>
              <a:ext cx="262806" cy="321738"/>
            </a:xfrm>
            <a:custGeom>
              <a:avLst/>
              <a:gdLst>
                <a:gd name="T0" fmla="*/ 48 w 144"/>
                <a:gd name="T1" fmla="*/ 0 h 176"/>
                <a:gd name="T2" fmla="*/ 32 w 144"/>
                <a:gd name="T3" fmla="*/ 20 h 176"/>
                <a:gd name="T4" fmla="*/ 40 w 144"/>
                <a:gd name="T5" fmla="*/ 20 h 176"/>
                <a:gd name="T6" fmla="*/ 48 w 144"/>
                <a:gd name="T7" fmla="*/ 8 h 176"/>
                <a:gd name="T8" fmla="*/ 136 w 144"/>
                <a:gd name="T9" fmla="*/ 16 h 176"/>
                <a:gd name="T10" fmla="*/ 128 w 144"/>
                <a:gd name="T11" fmla="*/ 136 h 176"/>
                <a:gd name="T12" fmla="*/ 120 w 144"/>
                <a:gd name="T13" fmla="*/ 140 h 176"/>
                <a:gd name="T14" fmla="*/ 128 w 144"/>
                <a:gd name="T15" fmla="*/ 144 h 176"/>
                <a:gd name="T16" fmla="*/ 144 w 144"/>
                <a:gd name="T17" fmla="*/ 16 h 176"/>
                <a:gd name="T18" fmla="*/ 44 w 144"/>
                <a:gd name="T19" fmla="*/ 128 h 176"/>
                <a:gd name="T20" fmla="*/ 24 w 144"/>
                <a:gd name="T21" fmla="*/ 132 h 176"/>
                <a:gd name="T22" fmla="*/ 44 w 144"/>
                <a:gd name="T23" fmla="*/ 136 h 176"/>
                <a:gd name="T24" fmla="*/ 44 w 144"/>
                <a:gd name="T25" fmla="*/ 128 h 176"/>
                <a:gd name="T26" fmla="*/ 28 w 144"/>
                <a:gd name="T27" fmla="*/ 144 h 176"/>
                <a:gd name="T28" fmla="*/ 28 w 144"/>
                <a:gd name="T29" fmla="*/ 152 h 176"/>
                <a:gd name="T30" fmla="*/ 40 w 144"/>
                <a:gd name="T31" fmla="*/ 148 h 176"/>
                <a:gd name="T32" fmla="*/ 96 w 144"/>
                <a:gd name="T33" fmla="*/ 32 h 176"/>
                <a:gd name="T34" fmla="*/ 0 w 144"/>
                <a:gd name="T35" fmla="*/ 48 h 176"/>
                <a:gd name="T36" fmla="*/ 16 w 144"/>
                <a:gd name="T37" fmla="*/ 176 h 176"/>
                <a:gd name="T38" fmla="*/ 112 w 144"/>
                <a:gd name="T39" fmla="*/ 160 h 176"/>
                <a:gd name="T40" fmla="*/ 96 w 144"/>
                <a:gd name="T41" fmla="*/ 32 h 176"/>
                <a:gd name="T42" fmla="*/ 96 w 144"/>
                <a:gd name="T43" fmla="*/ 168 h 176"/>
                <a:gd name="T44" fmla="*/ 8 w 144"/>
                <a:gd name="T45" fmla="*/ 160 h 176"/>
                <a:gd name="T46" fmla="*/ 45 w 144"/>
                <a:gd name="T47" fmla="*/ 72 h 176"/>
                <a:gd name="T48" fmla="*/ 67 w 144"/>
                <a:gd name="T49" fmla="*/ 72 h 176"/>
                <a:gd name="T50" fmla="*/ 104 w 144"/>
                <a:gd name="T51" fmla="*/ 160 h 176"/>
                <a:gd name="T52" fmla="*/ 56 w 144"/>
                <a:gd name="T53" fmla="*/ 64 h 176"/>
                <a:gd name="T54" fmla="*/ 56 w 144"/>
                <a:gd name="T55" fmla="*/ 72 h 176"/>
                <a:gd name="T56" fmla="*/ 104 w 144"/>
                <a:gd name="T57" fmla="*/ 50 h 176"/>
                <a:gd name="T58" fmla="*/ 56 w 144"/>
                <a:gd name="T59" fmla="*/ 56 h 176"/>
                <a:gd name="T60" fmla="*/ 8 w 144"/>
                <a:gd name="T61" fmla="*/ 50 h 176"/>
                <a:gd name="T62" fmla="*/ 16 w 144"/>
                <a:gd name="T63" fmla="*/ 40 h 176"/>
                <a:gd name="T64" fmla="*/ 104 w 144"/>
                <a:gd name="T65" fmla="*/ 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4" h="176">
                  <a:moveTo>
                    <a:pt x="128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39" y="0"/>
                    <a:pt x="32" y="7"/>
                    <a:pt x="32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2"/>
                    <a:pt x="34" y="24"/>
                    <a:pt x="36" y="24"/>
                  </a:cubicBezTo>
                  <a:cubicBezTo>
                    <a:pt x="38" y="24"/>
                    <a:pt x="40" y="22"/>
                    <a:pt x="40" y="20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2"/>
                    <a:pt x="44" y="8"/>
                    <a:pt x="48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32" y="8"/>
                    <a:pt x="136" y="12"/>
                    <a:pt x="136" y="16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6" y="132"/>
                    <a:pt x="132" y="136"/>
                    <a:pt x="128" y="136"/>
                  </a:cubicBezTo>
                  <a:cubicBezTo>
                    <a:pt x="124" y="136"/>
                    <a:pt x="124" y="136"/>
                    <a:pt x="124" y="136"/>
                  </a:cubicBezTo>
                  <a:cubicBezTo>
                    <a:pt x="122" y="136"/>
                    <a:pt x="120" y="138"/>
                    <a:pt x="120" y="140"/>
                  </a:cubicBezTo>
                  <a:cubicBezTo>
                    <a:pt x="120" y="142"/>
                    <a:pt x="122" y="144"/>
                    <a:pt x="124" y="144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37" y="144"/>
                    <a:pt x="144" y="137"/>
                    <a:pt x="144" y="128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4" y="7"/>
                    <a:pt x="137" y="0"/>
                    <a:pt x="128" y="0"/>
                  </a:cubicBezTo>
                  <a:moveTo>
                    <a:pt x="44" y="128"/>
                  </a:moveTo>
                  <a:cubicBezTo>
                    <a:pt x="28" y="128"/>
                    <a:pt x="28" y="128"/>
                    <a:pt x="28" y="128"/>
                  </a:cubicBezTo>
                  <a:cubicBezTo>
                    <a:pt x="26" y="128"/>
                    <a:pt x="24" y="130"/>
                    <a:pt x="24" y="132"/>
                  </a:cubicBezTo>
                  <a:cubicBezTo>
                    <a:pt x="24" y="134"/>
                    <a:pt x="26" y="136"/>
                    <a:pt x="28" y="136"/>
                  </a:cubicBezTo>
                  <a:cubicBezTo>
                    <a:pt x="44" y="136"/>
                    <a:pt x="44" y="136"/>
                    <a:pt x="44" y="136"/>
                  </a:cubicBezTo>
                  <a:cubicBezTo>
                    <a:pt x="46" y="136"/>
                    <a:pt x="48" y="134"/>
                    <a:pt x="48" y="132"/>
                  </a:cubicBezTo>
                  <a:cubicBezTo>
                    <a:pt x="48" y="130"/>
                    <a:pt x="46" y="128"/>
                    <a:pt x="44" y="128"/>
                  </a:cubicBezTo>
                  <a:moveTo>
                    <a:pt x="36" y="144"/>
                  </a:moveTo>
                  <a:cubicBezTo>
                    <a:pt x="28" y="144"/>
                    <a:pt x="28" y="144"/>
                    <a:pt x="28" y="144"/>
                  </a:cubicBezTo>
                  <a:cubicBezTo>
                    <a:pt x="26" y="144"/>
                    <a:pt x="24" y="146"/>
                    <a:pt x="24" y="148"/>
                  </a:cubicBezTo>
                  <a:cubicBezTo>
                    <a:pt x="24" y="150"/>
                    <a:pt x="26" y="152"/>
                    <a:pt x="28" y="152"/>
                  </a:cubicBezTo>
                  <a:cubicBezTo>
                    <a:pt x="36" y="152"/>
                    <a:pt x="36" y="152"/>
                    <a:pt x="36" y="152"/>
                  </a:cubicBezTo>
                  <a:cubicBezTo>
                    <a:pt x="38" y="152"/>
                    <a:pt x="40" y="150"/>
                    <a:pt x="40" y="148"/>
                  </a:cubicBezTo>
                  <a:cubicBezTo>
                    <a:pt x="40" y="146"/>
                    <a:pt x="38" y="144"/>
                    <a:pt x="36" y="144"/>
                  </a:cubicBezTo>
                  <a:moveTo>
                    <a:pt x="96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39"/>
                    <a:pt x="0" y="48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9"/>
                    <a:pt x="7" y="176"/>
                    <a:pt x="16" y="176"/>
                  </a:cubicBezTo>
                  <a:cubicBezTo>
                    <a:pt x="96" y="176"/>
                    <a:pt x="96" y="176"/>
                    <a:pt x="96" y="176"/>
                  </a:cubicBezTo>
                  <a:cubicBezTo>
                    <a:pt x="105" y="176"/>
                    <a:pt x="112" y="169"/>
                    <a:pt x="112" y="160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2" y="39"/>
                    <a:pt x="105" y="32"/>
                    <a:pt x="96" y="32"/>
                  </a:cubicBezTo>
                  <a:moveTo>
                    <a:pt x="104" y="160"/>
                  </a:moveTo>
                  <a:cubicBezTo>
                    <a:pt x="104" y="164"/>
                    <a:pt x="100" y="168"/>
                    <a:pt x="96" y="168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2" y="168"/>
                    <a:pt x="8" y="164"/>
                    <a:pt x="8" y="1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8" y="67"/>
                    <a:pt x="29" y="71"/>
                    <a:pt x="45" y="72"/>
                  </a:cubicBezTo>
                  <a:cubicBezTo>
                    <a:pt x="46" y="76"/>
                    <a:pt x="51" y="80"/>
                    <a:pt x="56" y="80"/>
                  </a:cubicBezTo>
                  <a:cubicBezTo>
                    <a:pt x="61" y="80"/>
                    <a:pt x="66" y="76"/>
                    <a:pt x="67" y="72"/>
                  </a:cubicBezTo>
                  <a:cubicBezTo>
                    <a:pt x="83" y="71"/>
                    <a:pt x="94" y="67"/>
                    <a:pt x="104" y="60"/>
                  </a:cubicBezTo>
                  <a:lnTo>
                    <a:pt x="104" y="160"/>
                  </a:lnTo>
                  <a:close/>
                  <a:moveTo>
                    <a:pt x="52" y="68"/>
                  </a:moveTo>
                  <a:cubicBezTo>
                    <a:pt x="52" y="66"/>
                    <a:pt x="54" y="64"/>
                    <a:pt x="56" y="64"/>
                  </a:cubicBezTo>
                  <a:cubicBezTo>
                    <a:pt x="58" y="64"/>
                    <a:pt x="60" y="66"/>
                    <a:pt x="60" y="68"/>
                  </a:cubicBezTo>
                  <a:cubicBezTo>
                    <a:pt x="60" y="70"/>
                    <a:pt x="58" y="72"/>
                    <a:pt x="56" y="72"/>
                  </a:cubicBezTo>
                  <a:cubicBezTo>
                    <a:pt x="54" y="72"/>
                    <a:pt x="52" y="70"/>
                    <a:pt x="52" y="68"/>
                  </a:cubicBezTo>
                  <a:moveTo>
                    <a:pt x="104" y="50"/>
                  </a:moveTo>
                  <a:cubicBezTo>
                    <a:pt x="96" y="58"/>
                    <a:pt x="85" y="62"/>
                    <a:pt x="67" y="64"/>
                  </a:cubicBezTo>
                  <a:cubicBezTo>
                    <a:pt x="65" y="59"/>
                    <a:pt x="61" y="56"/>
                    <a:pt x="56" y="56"/>
                  </a:cubicBezTo>
                  <a:cubicBezTo>
                    <a:pt x="51" y="56"/>
                    <a:pt x="47" y="59"/>
                    <a:pt x="45" y="64"/>
                  </a:cubicBezTo>
                  <a:cubicBezTo>
                    <a:pt x="27" y="62"/>
                    <a:pt x="16" y="58"/>
                    <a:pt x="8" y="50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4"/>
                    <a:pt x="12" y="40"/>
                    <a:pt x="16" y="40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100" y="40"/>
                    <a:pt x="104" y="44"/>
                    <a:pt x="104" y="48"/>
                  </a:cubicBezTo>
                  <a:lnTo>
                    <a:pt x="104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67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: Shape 13"/>
            <p:cNvSpPr/>
            <p:nvPr/>
          </p:nvSpPr>
          <p:spPr bwMode="auto">
            <a:xfrm>
              <a:off x="3660501" y="3195622"/>
              <a:ext cx="321738" cy="262806"/>
            </a:xfrm>
            <a:custGeom>
              <a:avLst/>
              <a:gdLst>
                <a:gd name="T0" fmla="*/ 116 w 176"/>
                <a:gd name="T1" fmla="*/ 32 h 144"/>
                <a:gd name="T2" fmla="*/ 116 w 176"/>
                <a:gd name="T3" fmla="*/ 24 h 144"/>
                <a:gd name="T4" fmla="*/ 80 w 176"/>
                <a:gd name="T5" fmla="*/ 28 h 144"/>
                <a:gd name="T6" fmla="*/ 132 w 176"/>
                <a:gd name="T7" fmla="*/ 32 h 144"/>
                <a:gd name="T8" fmla="*/ 132 w 176"/>
                <a:gd name="T9" fmla="*/ 24 h 144"/>
                <a:gd name="T10" fmla="*/ 132 w 176"/>
                <a:gd name="T11" fmla="*/ 32 h 144"/>
                <a:gd name="T12" fmla="*/ 152 w 176"/>
                <a:gd name="T13" fmla="*/ 28 h 144"/>
                <a:gd name="T14" fmla="*/ 144 w 176"/>
                <a:gd name="T15" fmla="*/ 28 h 144"/>
                <a:gd name="T16" fmla="*/ 148 w 176"/>
                <a:gd name="T17" fmla="*/ 64 h 144"/>
                <a:gd name="T18" fmla="*/ 112 w 176"/>
                <a:gd name="T19" fmla="*/ 68 h 144"/>
                <a:gd name="T20" fmla="*/ 148 w 176"/>
                <a:gd name="T21" fmla="*/ 72 h 144"/>
                <a:gd name="T22" fmla="*/ 148 w 176"/>
                <a:gd name="T23" fmla="*/ 64 h 144"/>
                <a:gd name="T24" fmla="*/ 116 w 176"/>
                <a:gd name="T25" fmla="*/ 80 h 144"/>
                <a:gd name="T26" fmla="*/ 116 w 176"/>
                <a:gd name="T27" fmla="*/ 88 h 144"/>
                <a:gd name="T28" fmla="*/ 152 w 176"/>
                <a:gd name="T29" fmla="*/ 84 h 144"/>
                <a:gd name="T30" fmla="*/ 148 w 176"/>
                <a:gd name="T31" fmla="*/ 48 h 144"/>
                <a:gd name="T32" fmla="*/ 112 w 176"/>
                <a:gd name="T33" fmla="*/ 52 h 144"/>
                <a:gd name="T34" fmla="*/ 148 w 176"/>
                <a:gd name="T35" fmla="*/ 56 h 144"/>
                <a:gd name="T36" fmla="*/ 148 w 176"/>
                <a:gd name="T37" fmla="*/ 48 h 144"/>
                <a:gd name="T38" fmla="*/ 72 w 176"/>
                <a:gd name="T39" fmla="*/ 28 h 144"/>
                <a:gd name="T40" fmla="*/ 64 w 176"/>
                <a:gd name="T41" fmla="*/ 28 h 144"/>
                <a:gd name="T42" fmla="*/ 52 w 176"/>
                <a:gd name="T43" fmla="*/ 104 h 144"/>
                <a:gd name="T44" fmla="*/ 152 w 176"/>
                <a:gd name="T45" fmla="*/ 100 h 144"/>
                <a:gd name="T46" fmla="*/ 52 w 176"/>
                <a:gd name="T47" fmla="*/ 96 h 144"/>
                <a:gd name="T48" fmla="*/ 52 w 176"/>
                <a:gd name="T49" fmla="*/ 104 h 144"/>
                <a:gd name="T50" fmla="*/ 148 w 176"/>
                <a:gd name="T51" fmla="*/ 120 h 144"/>
                <a:gd name="T52" fmla="*/ 148 w 176"/>
                <a:gd name="T53" fmla="*/ 112 h 144"/>
                <a:gd name="T54" fmla="*/ 48 w 176"/>
                <a:gd name="T55" fmla="*/ 116 h 144"/>
                <a:gd name="T56" fmla="*/ 168 w 176"/>
                <a:gd name="T57" fmla="*/ 0 h 144"/>
                <a:gd name="T58" fmla="*/ 24 w 176"/>
                <a:gd name="T59" fmla="*/ 8 h 144"/>
                <a:gd name="T60" fmla="*/ 8 w 176"/>
                <a:gd name="T61" fmla="*/ 24 h 144"/>
                <a:gd name="T62" fmla="*/ 0 w 176"/>
                <a:gd name="T63" fmla="*/ 120 h 144"/>
                <a:gd name="T64" fmla="*/ 168 w 176"/>
                <a:gd name="T65" fmla="*/ 144 h 144"/>
                <a:gd name="T66" fmla="*/ 176 w 176"/>
                <a:gd name="T67" fmla="*/ 8 h 144"/>
                <a:gd name="T68" fmla="*/ 168 w 176"/>
                <a:gd name="T69" fmla="*/ 136 h 144"/>
                <a:gd name="T70" fmla="*/ 8 w 176"/>
                <a:gd name="T71" fmla="*/ 120 h 144"/>
                <a:gd name="T72" fmla="*/ 24 w 176"/>
                <a:gd name="T73" fmla="*/ 32 h 144"/>
                <a:gd name="T74" fmla="*/ 28 w 176"/>
                <a:gd name="T75" fmla="*/ 120 h 144"/>
                <a:gd name="T76" fmla="*/ 32 w 176"/>
                <a:gd name="T77" fmla="*/ 8 h 144"/>
                <a:gd name="T78" fmla="*/ 168 w 176"/>
                <a:gd name="T79" fmla="*/ 136 h 144"/>
                <a:gd name="T80" fmla="*/ 56 w 176"/>
                <a:gd name="T81" fmla="*/ 28 h 144"/>
                <a:gd name="T82" fmla="*/ 48 w 176"/>
                <a:gd name="T83" fmla="*/ 28 h 144"/>
                <a:gd name="T84" fmla="*/ 52 w 176"/>
                <a:gd name="T85" fmla="*/ 88 h 144"/>
                <a:gd name="T86" fmla="*/ 96 w 176"/>
                <a:gd name="T87" fmla="*/ 84 h 144"/>
                <a:gd name="T88" fmla="*/ 92 w 176"/>
                <a:gd name="T89" fmla="*/ 48 h 144"/>
                <a:gd name="T90" fmla="*/ 48 w 176"/>
                <a:gd name="T91" fmla="*/ 52 h 144"/>
                <a:gd name="T92" fmla="*/ 52 w 176"/>
                <a:gd name="T93" fmla="*/ 88 h 144"/>
                <a:gd name="T94" fmla="*/ 88 w 176"/>
                <a:gd name="T95" fmla="*/ 56 h 144"/>
                <a:gd name="T96" fmla="*/ 56 w 176"/>
                <a:gd name="T97" fmla="*/ 8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6" h="144">
                  <a:moveTo>
                    <a:pt x="84" y="32"/>
                  </a:moveTo>
                  <a:cubicBezTo>
                    <a:pt x="116" y="32"/>
                    <a:pt x="116" y="32"/>
                    <a:pt x="116" y="32"/>
                  </a:cubicBezTo>
                  <a:cubicBezTo>
                    <a:pt x="118" y="32"/>
                    <a:pt x="120" y="30"/>
                    <a:pt x="120" y="28"/>
                  </a:cubicBezTo>
                  <a:cubicBezTo>
                    <a:pt x="120" y="26"/>
                    <a:pt x="118" y="24"/>
                    <a:pt x="116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2" y="24"/>
                    <a:pt x="80" y="26"/>
                    <a:pt x="80" y="28"/>
                  </a:cubicBezTo>
                  <a:cubicBezTo>
                    <a:pt x="80" y="30"/>
                    <a:pt x="82" y="32"/>
                    <a:pt x="84" y="32"/>
                  </a:cubicBezTo>
                  <a:moveTo>
                    <a:pt x="132" y="32"/>
                  </a:moveTo>
                  <a:cubicBezTo>
                    <a:pt x="134" y="32"/>
                    <a:pt x="136" y="30"/>
                    <a:pt x="136" y="28"/>
                  </a:cubicBezTo>
                  <a:cubicBezTo>
                    <a:pt x="136" y="26"/>
                    <a:pt x="134" y="24"/>
                    <a:pt x="132" y="24"/>
                  </a:cubicBezTo>
                  <a:cubicBezTo>
                    <a:pt x="130" y="24"/>
                    <a:pt x="128" y="26"/>
                    <a:pt x="128" y="28"/>
                  </a:cubicBezTo>
                  <a:cubicBezTo>
                    <a:pt x="128" y="30"/>
                    <a:pt x="130" y="32"/>
                    <a:pt x="132" y="32"/>
                  </a:cubicBezTo>
                  <a:moveTo>
                    <a:pt x="148" y="32"/>
                  </a:moveTo>
                  <a:cubicBezTo>
                    <a:pt x="150" y="32"/>
                    <a:pt x="152" y="30"/>
                    <a:pt x="152" y="28"/>
                  </a:cubicBezTo>
                  <a:cubicBezTo>
                    <a:pt x="152" y="26"/>
                    <a:pt x="150" y="24"/>
                    <a:pt x="148" y="24"/>
                  </a:cubicBezTo>
                  <a:cubicBezTo>
                    <a:pt x="146" y="24"/>
                    <a:pt x="144" y="26"/>
                    <a:pt x="144" y="28"/>
                  </a:cubicBezTo>
                  <a:cubicBezTo>
                    <a:pt x="144" y="30"/>
                    <a:pt x="146" y="32"/>
                    <a:pt x="148" y="32"/>
                  </a:cubicBezTo>
                  <a:moveTo>
                    <a:pt x="148" y="64"/>
                  </a:moveTo>
                  <a:cubicBezTo>
                    <a:pt x="116" y="64"/>
                    <a:pt x="116" y="64"/>
                    <a:pt x="116" y="64"/>
                  </a:cubicBezTo>
                  <a:cubicBezTo>
                    <a:pt x="114" y="64"/>
                    <a:pt x="112" y="66"/>
                    <a:pt x="112" y="68"/>
                  </a:cubicBezTo>
                  <a:cubicBezTo>
                    <a:pt x="112" y="70"/>
                    <a:pt x="114" y="72"/>
                    <a:pt x="116" y="72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50" y="72"/>
                    <a:pt x="152" y="70"/>
                    <a:pt x="152" y="68"/>
                  </a:cubicBezTo>
                  <a:cubicBezTo>
                    <a:pt x="152" y="66"/>
                    <a:pt x="150" y="64"/>
                    <a:pt x="148" y="64"/>
                  </a:cubicBezTo>
                  <a:moveTo>
                    <a:pt x="148" y="80"/>
                  </a:moveTo>
                  <a:cubicBezTo>
                    <a:pt x="116" y="80"/>
                    <a:pt x="116" y="80"/>
                    <a:pt x="116" y="80"/>
                  </a:cubicBezTo>
                  <a:cubicBezTo>
                    <a:pt x="114" y="80"/>
                    <a:pt x="112" y="82"/>
                    <a:pt x="112" y="84"/>
                  </a:cubicBezTo>
                  <a:cubicBezTo>
                    <a:pt x="112" y="86"/>
                    <a:pt x="114" y="88"/>
                    <a:pt x="116" y="88"/>
                  </a:cubicBezTo>
                  <a:cubicBezTo>
                    <a:pt x="148" y="88"/>
                    <a:pt x="148" y="88"/>
                    <a:pt x="148" y="88"/>
                  </a:cubicBezTo>
                  <a:cubicBezTo>
                    <a:pt x="150" y="88"/>
                    <a:pt x="152" y="86"/>
                    <a:pt x="152" y="84"/>
                  </a:cubicBezTo>
                  <a:cubicBezTo>
                    <a:pt x="152" y="82"/>
                    <a:pt x="150" y="80"/>
                    <a:pt x="148" y="80"/>
                  </a:cubicBezTo>
                  <a:moveTo>
                    <a:pt x="148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4" y="48"/>
                    <a:pt x="112" y="50"/>
                    <a:pt x="112" y="52"/>
                  </a:cubicBezTo>
                  <a:cubicBezTo>
                    <a:pt x="112" y="54"/>
                    <a:pt x="114" y="56"/>
                    <a:pt x="116" y="56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50" y="56"/>
                    <a:pt x="152" y="54"/>
                    <a:pt x="152" y="52"/>
                  </a:cubicBezTo>
                  <a:cubicBezTo>
                    <a:pt x="152" y="50"/>
                    <a:pt x="150" y="48"/>
                    <a:pt x="148" y="48"/>
                  </a:cubicBezTo>
                  <a:moveTo>
                    <a:pt x="68" y="32"/>
                  </a:moveTo>
                  <a:cubicBezTo>
                    <a:pt x="70" y="32"/>
                    <a:pt x="72" y="30"/>
                    <a:pt x="72" y="28"/>
                  </a:cubicBezTo>
                  <a:cubicBezTo>
                    <a:pt x="72" y="26"/>
                    <a:pt x="70" y="24"/>
                    <a:pt x="68" y="24"/>
                  </a:cubicBezTo>
                  <a:cubicBezTo>
                    <a:pt x="66" y="24"/>
                    <a:pt x="64" y="26"/>
                    <a:pt x="64" y="28"/>
                  </a:cubicBezTo>
                  <a:cubicBezTo>
                    <a:pt x="64" y="30"/>
                    <a:pt x="66" y="32"/>
                    <a:pt x="68" y="32"/>
                  </a:cubicBezTo>
                  <a:moveTo>
                    <a:pt x="52" y="104"/>
                  </a:moveTo>
                  <a:cubicBezTo>
                    <a:pt x="148" y="104"/>
                    <a:pt x="148" y="104"/>
                    <a:pt x="148" y="104"/>
                  </a:cubicBezTo>
                  <a:cubicBezTo>
                    <a:pt x="150" y="104"/>
                    <a:pt x="152" y="102"/>
                    <a:pt x="152" y="100"/>
                  </a:cubicBezTo>
                  <a:cubicBezTo>
                    <a:pt x="152" y="98"/>
                    <a:pt x="150" y="96"/>
                    <a:pt x="148" y="96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0" y="96"/>
                    <a:pt x="48" y="98"/>
                    <a:pt x="48" y="100"/>
                  </a:cubicBezTo>
                  <a:cubicBezTo>
                    <a:pt x="48" y="102"/>
                    <a:pt x="50" y="104"/>
                    <a:pt x="52" y="104"/>
                  </a:cubicBezTo>
                  <a:moveTo>
                    <a:pt x="52" y="120"/>
                  </a:moveTo>
                  <a:cubicBezTo>
                    <a:pt x="148" y="120"/>
                    <a:pt x="148" y="120"/>
                    <a:pt x="148" y="120"/>
                  </a:cubicBezTo>
                  <a:cubicBezTo>
                    <a:pt x="150" y="120"/>
                    <a:pt x="152" y="118"/>
                    <a:pt x="152" y="116"/>
                  </a:cubicBezTo>
                  <a:cubicBezTo>
                    <a:pt x="152" y="114"/>
                    <a:pt x="150" y="112"/>
                    <a:pt x="148" y="112"/>
                  </a:cubicBezTo>
                  <a:cubicBezTo>
                    <a:pt x="52" y="112"/>
                    <a:pt x="52" y="112"/>
                    <a:pt x="52" y="112"/>
                  </a:cubicBezTo>
                  <a:cubicBezTo>
                    <a:pt x="50" y="112"/>
                    <a:pt x="48" y="114"/>
                    <a:pt x="48" y="116"/>
                  </a:cubicBezTo>
                  <a:cubicBezTo>
                    <a:pt x="48" y="118"/>
                    <a:pt x="50" y="120"/>
                    <a:pt x="52" y="120"/>
                  </a:cubicBezTo>
                  <a:moveTo>
                    <a:pt x="168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4" y="4"/>
                    <a:pt x="24" y="8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4" y="24"/>
                    <a:pt x="0" y="28"/>
                    <a:pt x="0" y="32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33"/>
                    <a:pt x="11" y="144"/>
                    <a:pt x="24" y="144"/>
                  </a:cubicBezTo>
                  <a:cubicBezTo>
                    <a:pt x="168" y="144"/>
                    <a:pt x="168" y="144"/>
                    <a:pt x="168" y="144"/>
                  </a:cubicBezTo>
                  <a:cubicBezTo>
                    <a:pt x="172" y="144"/>
                    <a:pt x="176" y="140"/>
                    <a:pt x="176" y="136"/>
                  </a:cubicBezTo>
                  <a:cubicBezTo>
                    <a:pt x="176" y="8"/>
                    <a:pt x="176" y="8"/>
                    <a:pt x="176" y="8"/>
                  </a:cubicBezTo>
                  <a:cubicBezTo>
                    <a:pt x="176" y="4"/>
                    <a:pt x="172" y="0"/>
                    <a:pt x="168" y="0"/>
                  </a:cubicBezTo>
                  <a:moveTo>
                    <a:pt x="168" y="136"/>
                  </a:moveTo>
                  <a:cubicBezTo>
                    <a:pt x="24" y="136"/>
                    <a:pt x="24" y="136"/>
                    <a:pt x="24" y="136"/>
                  </a:cubicBezTo>
                  <a:cubicBezTo>
                    <a:pt x="15" y="136"/>
                    <a:pt x="8" y="129"/>
                    <a:pt x="8" y="12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8"/>
                    <a:pt x="26" y="120"/>
                    <a:pt x="28" y="120"/>
                  </a:cubicBezTo>
                  <a:cubicBezTo>
                    <a:pt x="30" y="120"/>
                    <a:pt x="32" y="118"/>
                    <a:pt x="32" y="116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68" y="8"/>
                    <a:pt x="168" y="8"/>
                    <a:pt x="168" y="8"/>
                  </a:cubicBezTo>
                  <a:lnTo>
                    <a:pt x="168" y="136"/>
                  </a:lnTo>
                  <a:close/>
                  <a:moveTo>
                    <a:pt x="52" y="32"/>
                  </a:moveTo>
                  <a:cubicBezTo>
                    <a:pt x="54" y="32"/>
                    <a:pt x="56" y="30"/>
                    <a:pt x="56" y="28"/>
                  </a:cubicBezTo>
                  <a:cubicBezTo>
                    <a:pt x="56" y="26"/>
                    <a:pt x="54" y="24"/>
                    <a:pt x="52" y="24"/>
                  </a:cubicBezTo>
                  <a:cubicBezTo>
                    <a:pt x="50" y="24"/>
                    <a:pt x="48" y="26"/>
                    <a:pt x="48" y="28"/>
                  </a:cubicBezTo>
                  <a:cubicBezTo>
                    <a:pt x="48" y="30"/>
                    <a:pt x="50" y="32"/>
                    <a:pt x="52" y="32"/>
                  </a:cubicBezTo>
                  <a:moveTo>
                    <a:pt x="52" y="88"/>
                  </a:moveTo>
                  <a:cubicBezTo>
                    <a:pt x="92" y="88"/>
                    <a:pt x="92" y="88"/>
                    <a:pt x="92" y="88"/>
                  </a:cubicBezTo>
                  <a:cubicBezTo>
                    <a:pt x="94" y="88"/>
                    <a:pt x="96" y="86"/>
                    <a:pt x="96" y="84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6" y="50"/>
                    <a:pt x="94" y="48"/>
                    <a:pt x="92" y="48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50" y="48"/>
                    <a:pt x="48" y="50"/>
                    <a:pt x="48" y="52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8" y="86"/>
                    <a:pt x="50" y="88"/>
                    <a:pt x="52" y="88"/>
                  </a:cubicBezTo>
                  <a:moveTo>
                    <a:pt x="56" y="56"/>
                  </a:moveTo>
                  <a:cubicBezTo>
                    <a:pt x="88" y="56"/>
                    <a:pt x="88" y="56"/>
                    <a:pt x="88" y="56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56" y="80"/>
                    <a:pt x="56" y="80"/>
                    <a:pt x="56" y="80"/>
                  </a:cubicBezTo>
                  <a:lnTo>
                    <a:pt x="56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67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: Shape 14"/>
            <p:cNvSpPr/>
            <p:nvPr/>
          </p:nvSpPr>
          <p:spPr bwMode="auto">
            <a:xfrm>
              <a:off x="5211267" y="3195622"/>
              <a:ext cx="321738" cy="262806"/>
            </a:xfrm>
            <a:custGeom>
              <a:avLst/>
              <a:gdLst>
                <a:gd name="T0" fmla="*/ 36 w 176"/>
                <a:gd name="T1" fmla="*/ 88 h 144"/>
                <a:gd name="T2" fmla="*/ 32 w 176"/>
                <a:gd name="T3" fmla="*/ 116 h 144"/>
                <a:gd name="T4" fmla="*/ 60 w 176"/>
                <a:gd name="T5" fmla="*/ 120 h 144"/>
                <a:gd name="T6" fmla="*/ 64 w 176"/>
                <a:gd name="T7" fmla="*/ 92 h 144"/>
                <a:gd name="T8" fmla="*/ 56 w 176"/>
                <a:gd name="T9" fmla="*/ 112 h 144"/>
                <a:gd name="T10" fmla="*/ 40 w 176"/>
                <a:gd name="T11" fmla="*/ 96 h 144"/>
                <a:gd name="T12" fmla="*/ 56 w 176"/>
                <a:gd name="T13" fmla="*/ 112 h 144"/>
                <a:gd name="T14" fmla="*/ 116 w 176"/>
                <a:gd name="T15" fmla="*/ 88 h 144"/>
                <a:gd name="T16" fmla="*/ 112 w 176"/>
                <a:gd name="T17" fmla="*/ 116 h 144"/>
                <a:gd name="T18" fmla="*/ 140 w 176"/>
                <a:gd name="T19" fmla="*/ 120 h 144"/>
                <a:gd name="T20" fmla="*/ 144 w 176"/>
                <a:gd name="T21" fmla="*/ 92 h 144"/>
                <a:gd name="T22" fmla="*/ 136 w 176"/>
                <a:gd name="T23" fmla="*/ 112 h 144"/>
                <a:gd name="T24" fmla="*/ 120 w 176"/>
                <a:gd name="T25" fmla="*/ 96 h 144"/>
                <a:gd name="T26" fmla="*/ 136 w 176"/>
                <a:gd name="T27" fmla="*/ 112 h 144"/>
                <a:gd name="T28" fmla="*/ 168 w 176"/>
                <a:gd name="T29" fmla="*/ 136 h 144"/>
                <a:gd name="T30" fmla="*/ 172 w 176"/>
                <a:gd name="T31" fmla="*/ 32 h 144"/>
                <a:gd name="T32" fmla="*/ 172 w 176"/>
                <a:gd name="T33" fmla="*/ 24 h 144"/>
                <a:gd name="T34" fmla="*/ 168 w 176"/>
                <a:gd name="T35" fmla="*/ 8 h 144"/>
                <a:gd name="T36" fmla="*/ 16 w 176"/>
                <a:gd name="T37" fmla="*/ 0 h 144"/>
                <a:gd name="T38" fmla="*/ 8 w 176"/>
                <a:gd name="T39" fmla="*/ 24 h 144"/>
                <a:gd name="T40" fmla="*/ 0 w 176"/>
                <a:gd name="T41" fmla="*/ 28 h 144"/>
                <a:gd name="T42" fmla="*/ 8 w 176"/>
                <a:gd name="T43" fmla="*/ 32 h 144"/>
                <a:gd name="T44" fmla="*/ 4 w 176"/>
                <a:gd name="T45" fmla="*/ 136 h 144"/>
                <a:gd name="T46" fmla="*/ 4 w 176"/>
                <a:gd name="T47" fmla="*/ 144 h 144"/>
                <a:gd name="T48" fmla="*/ 176 w 176"/>
                <a:gd name="T49" fmla="*/ 140 h 144"/>
                <a:gd name="T50" fmla="*/ 96 w 176"/>
                <a:gd name="T51" fmla="*/ 136 h 144"/>
                <a:gd name="T52" fmla="*/ 80 w 176"/>
                <a:gd name="T53" fmla="*/ 96 h 144"/>
                <a:gd name="T54" fmla="*/ 96 w 176"/>
                <a:gd name="T55" fmla="*/ 136 h 144"/>
                <a:gd name="T56" fmla="*/ 104 w 176"/>
                <a:gd name="T57" fmla="*/ 136 h 144"/>
                <a:gd name="T58" fmla="*/ 100 w 176"/>
                <a:gd name="T59" fmla="*/ 88 h 144"/>
                <a:gd name="T60" fmla="*/ 72 w 176"/>
                <a:gd name="T61" fmla="*/ 92 h 144"/>
                <a:gd name="T62" fmla="*/ 16 w 176"/>
                <a:gd name="T63" fmla="*/ 136 h 144"/>
                <a:gd name="T64" fmla="*/ 28 w 176"/>
                <a:gd name="T65" fmla="*/ 56 h 144"/>
                <a:gd name="T66" fmla="*/ 52 w 176"/>
                <a:gd name="T67" fmla="*/ 56 h 144"/>
                <a:gd name="T68" fmla="*/ 76 w 176"/>
                <a:gd name="T69" fmla="*/ 56 h 144"/>
                <a:gd name="T70" fmla="*/ 100 w 176"/>
                <a:gd name="T71" fmla="*/ 56 h 144"/>
                <a:gd name="T72" fmla="*/ 124 w 176"/>
                <a:gd name="T73" fmla="*/ 56 h 144"/>
                <a:gd name="T74" fmla="*/ 148 w 176"/>
                <a:gd name="T75" fmla="*/ 56 h 144"/>
                <a:gd name="T76" fmla="*/ 160 w 176"/>
                <a:gd name="T77" fmla="*/ 136 h 144"/>
                <a:gd name="T78" fmla="*/ 20 w 176"/>
                <a:gd name="T79" fmla="*/ 32 h 144"/>
                <a:gd name="T80" fmla="*/ 36 w 176"/>
                <a:gd name="T81" fmla="*/ 40 h 144"/>
                <a:gd name="T82" fmla="*/ 20 w 176"/>
                <a:gd name="T83" fmla="*/ 40 h 144"/>
                <a:gd name="T84" fmla="*/ 44 w 176"/>
                <a:gd name="T85" fmla="*/ 32 h 144"/>
                <a:gd name="T86" fmla="*/ 60 w 176"/>
                <a:gd name="T87" fmla="*/ 40 h 144"/>
                <a:gd name="T88" fmla="*/ 44 w 176"/>
                <a:gd name="T89" fmla="*/ 40 h 144"/>
                <a:gd name="T90" fmla="*/ 68 w 176"/>
                <a:gd name="T91" fmla="*/ 32 h 144"/>
                <a:gd name="T92" fmla="*/ 84 w 176"/>
                <a:gd name="T93" fmla="*/ 40 h 144"/>
                <a:gd name="T94" fmla="*/ 68 w 176"/>
                <a:gd name="T95" fmla="*/ 40 h 144"/>
                <a:gd name="T96" fmla="*/ 92 w 176"/>
                <a:gd name="T97" fmla="*/ 32 h 144"/>
                <a:gd name="T98" fmla="*/ 108 w 176"/>
                <a:gd name="T99" fmla="*/ 40 h 144"/>
                <a:gd name="T100" fmla="*/ 92 w 176"/>
                <a:gd name="T101" fmla="*/ 40 h 144"/>
                <a:gd name="T102" fmla="*/ 116 w 176"/>
                <a:gd name="T103" fmla="*/ 32 h 144"/>
                <a:gd name="T104" fmla="*/ 132 w 176"/>
                <a:gd name="T105" fmla="*/ 40 h 144"/>
                <a:gd name="T106" fmla="*/ 116 w 176"/>
                <a:gd name="T107" fmla="*/ 40 h 144"/>
                <a:gd name="T108" fmla="*/ 140 w 176"/>
                <a:gd name="T109" fmla="*/ 32 h 144"/>
                <a:gd name="T110" fmla="*/ 156 w 176"/>
                <a:gd name="T111" fmla="*/ 40 h 144"/>
                <a:gd name="T112" fmla="*/ 140 w 176"/>
                <a:gd name="T113" fmla="*/ 40 h 144"/>
                <a:gd name="T114" fmla="*/ 16 w 176"/>
                <a:gd name="T115" fmla="*/ 24 h 144"/>
                <a:gd name="T116" fmla="*/ 160 w 176"/>
                <a:gd name="T117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44">
                  <a:moveTo>
                    <a:pt x="60" y="88"/>
                  </a:moveTo>
                  <a:cubicBezTo>
                    <a:pt x="36" y="88"/>
                    <a:pt x="36" y="88"/>
                    <a:pt x="36" y="88"/>
                  </a:cubicBezTo>
                  <a:cubicBezTo>
                    <a:pt x="34" y="88"/>
                    <a:pt x="32" y="90"/>
                    <a:pt x="32" y="92"/>
                  </a:cubicBezTo>
                  <a:cubicBezTo>
                    <a:pt x="32" y="116"/>
                    <a:pt x="32" y="116"/>
                    <a:pt x="32" y="116"/>
                  </a:cubicBezTo>
                  <a:cubicBezTo>
                    <a:pt x="32" y="118"/>
                    <a:pt x="34" y="120"/>
                    <a:pt x="36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20"/>
                    <a:pt x="64" y="118"/>
                    <a:pt x="64" y="116"/>
                  </a:cubicBezTo>
                  <a:cubicBezTo>
                    <a:pt x="64" y="92"/>
                    <a:pt x="64" y="92"/>
                    <a:pt x="64" y="92"/>
                  </a:cubicBezTo>
                  <a:cubicBezTo>
                    <a:pt x="64" y="90"/>
                    <a:pt x="62" y="88"/>
                    <a:pt x="60" y="88"/>
                  </a:cubicBezTo>
                  <a:moveTo>
                    <a:pt x="56" y="112"/>
                  </a:moveTo>
                  <a:cubicBezTo>
                    <a:pt x="40" y="112"/>
                    <a:pt x="40" y="112"/>
                    <a:pt x="40" y="112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56" y="96"/>
                    <a:pt x="56" y="96"/>
                    <a:pt x="56" y="96"/>
                  </a:cubicBezTo>
                  <a:lnTo>
                    <a:pt x="56" y="112"/>
                  </a:lnTo>
                  <a:close/>
                  <a:moveTo>
                    <a:pt x="140" y="88"/>
                  </a:moveTo>
                  <a:cubicBezTo>
                    <a:pt x="116" y="88"/>
                    <a:pt x="116" y="88"/>
                    <a:pt x="116" y="88"/>
                  </a:cubicBezTo>
                  <a:cubicBezTo>
                    <a:pt x="114" y="88"/>
                    <a:pt x="112" y="90"/>
                    <a:pt x="112" y="92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12" y="118"/>
                    <a:pt x="114" y="120"/>
                    <a:pt x="116" y="120"/>
                  </a:cubicBezTo>
                  <a:cubicBezTo>
                    <a:pt x="140" y="120"/>
                    <a:pt x="140" y="120"/>
                    <a:pt x="140" y="120"/>
                  </a:cubicBezTo>
                  <a:cubicBezTo>
                    <a:pt x="142" y="120"/>
                    <a:pt x="144" y="118"/>
                    <a:pt x="144" y="116"/>
                  </a:cubicBezTo>
                  <a:cubicBezTo>
                    <a:pt x="144" y="92"/>
                    <a:pt x="144" y="92"/>
                    <a:pt x="144" y="92"/>
                  </a:cubicBezTo>
                  <a:cubicBezTo>
                    <a:pt x="144" y="90"/>
                    <a:pt x="142" y="88"/>
                    <a:pt x="140" y="88"/>
                  </a:cubicBezTo>
                  <a:moveTo>
                    <a:pt x="136" y="112"/>
                  </a:moveTo>
                  <a:cubicBezTo>
                    <a:pt x="120" y="112"/>
                    <a:pt x="120" y="112"/>
                    <a:pt x="120" y="112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36" y="96"/>
                    <a:pt x="136" y="96"/>
                    <a:pt x="136" y="96"/>
                  </a:cubicBezTo>
                  <a:lnTo>
                    <a:pt x="136" y="112"/>
                  </a:lnTo>
                  <a:close/>
                  <a:moveTo>
                    <a:pt x="172" y="136"/>
                  </a:moveTo>
                  <a:cubicBezTo>
                    <a:pt x="168" y="136"/>
                    <a:pt x="168" y="136"/>
                    <a:pt x="168" y="136"/>
                  </a:cubicBezTo>
                  <a:cubicBezTo>
                    <a:pt x="168" y="32"/>
                    <a:pt x="168" y="32"/>
                    <a:pt x="168" y="32"/>
                  </a:cubicBezTo>
                  <a:cubicBezTo>
                    <a:pt x="172" y="32"/>
                    <a:pt x="172" y="32"/>
                    <a:pt x="172" y="32"/>
                  </a:cubicBezTo>
                  <a:cubicBezTo>
                    <a:pt x="174" y="32"/>
                    <a:pt x="176" y="30"/>
                    <a:pt x="176" y="28"/>
                  </a:cubicBezTo>
                  <a:cubicBezTo>
                    <a:pt x="176" y="26"/>
                    <a:pt x="174" y="24"/>
                    <a:pt x="172" y="24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4"/>
                    <a:pt x="164" y="0"/>
                    <a:pt x="16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8" y="4"/>
                    <a:pt x="8" y="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6"/>
                    <a:pt x="0" y="28"/>
                  </a:cubicBezTo>
                  <a:cubicBezTo>
                    <a:pt x="0" y="30"/>
                    <a:pt x="2" y="32"/>
                    <a:pt x="4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2" y="136"/>
                    <a:pt x="0" y="138"/>
                    <a:pt x="0" y="140"/>
                  </a:cubicBezTo>
                  <a:cubicBezTo>
                    <a:pt x="0" y="142"/>
                    <a:pt x="2" y="144"/>
                    <a:pt x="4" y="144"/>
                  </a:cubicBezTo>
                  <a:cubicBezTo>
                    <a:pt x="172" y="144"/>
                    <a:pt x="172" y="144"/>
                    <a:pt x="172" y="144"/>
                  </a:cubicBezTo>
                  <a:cubicBezTo>
                    <a:pt x="174" y="144"/>
                    <a:pt x="176" y="142"/>
                    <a:pt x="176" y="140"/>
                  </a:cubicBezTo>
                  <a:cubicBezTo>
                    <a:pt x="176" y="138"/>
                    <a:pt x="174" y="136"/>
                    <a:pt x="172" y="136"/>
                  </a:cubicBezTo>
                  <a:moveTo>
                    <a:pt x="96" y="136"/>
                  </a:moveTo>
                  <a:cubicBezTo>
                    <a:pt x="80" y="136"/>
                    <a:pt x="80" y="136"/>
                    <a:pt x="80" y="13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96" y="96"/>
                    <a:pt x="96" y="96"/>
                    <a:pt x="96" y="96"/>
                  </a:cubicBezTo>
                  <a:lnTo>
                    <a:pt x="96" y="136"/>
                  </a:lnTo>
                  <a:close/>
                  <a:moveTo>
                    <a:pt x="160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04" y="92"/>
                    <a:pt x="104" y="92"/>
                    <a:pt x="104" y="92"/>
                  </a:cubicBezTo>
                  <a:cubicBezTo>
                    <a:pt x="104" y="90"/>
                    <a:pt x="102" y="88"/>
                    <a:pt x="100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4" y="88"/>
                    <a:pt x="72" y="90"/>
                    <a:pt x="72" y="92"/>
                  </a:cubicBezTo>
                  <a:cubicBezTo>
                    <a:pt x="72" y="136"/>
                    <a:pt x="72" y="136"/>
                    <a:pt x="72" y="136"/>
                  </a:cubicBezTo>
                  <a:cubicBezTo>
                    <a:pt x="16" y="136"/>
                    <a:pt x="16" y="136"/>
                    <a:pt x="16" y="13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9" y="54"/>
                    <a:pt x="23" y="56"/>
                    <a:pt x="28" y="56"/>
                  </a:cubicBezTo>
                  <a:cubicBezTo>
                    <a:pt x="33" y="56"/>
                    <a:pt x="37" y="54"/>
                    <a:pt x="40" y="50"/>
                  </a:cubicBezTo>
                  <a:cubicBezTo>
                    <a:pt x="43" y="54"/>
                    <a:pt x="47" y="56"/>
                    <a:pt x="52" y="56"/>
                  </a:cubicBezTo>
                  <a:cubicBezTo>
                    <a:pt x="57" y="56"/>
                    <a:pt x="61" y="54"/>
                    <a:pt x="64" y="50"/>
                  </a:cubicBezTo>
                  <a:cubicBezTo>
                    <a:pt x="67" y="54"/>
                    <a:pt x="71" y="56"/>
                    <a:pt x="76" y="56"/>
                  </a:cubicBezTo>
                  <a:cubicBezTo>
                    <a:pt x="81" y="56"/>
                    <a:pt x="85" y="54"/>
                    <a:pt x="88" y="50"/>
                  </a:cubicBezTo>
                  <a:cubicBezTo>
                    <a:pt x="91" y="54"/>
                    <a:pt x="95" y="56"/>
                    <a:pt x="100" y="56"/>
                  </a:cubicBezTo>
                  <a:cubicBezTo>
                    <a:pt x="105" y="56"/>
                    <a:pt x="109" y="54"/>
                    <a:pt x="112" y="50"/>
                  </a:cubicBezTo>
                  <a:cubicBezTo>
                    <a:pt x="115" y="54"/>
                    <a:pt x="119" y="56"/>
                    <a:pt x="124" y="56"/>
                  </a:cubicBezTo>
                  <a:cubicBezTo>
                    <a:pt x="129" y="56"/>
                    <a:pt x="133" y="54"/>
                    <a:pt x="136" y="50"/>
                  </a:cubicBezTo>
                  <a:cubicBezTo>
                    <a:pt x="139" y="54"/>
                    <a:pt x="143" y="56"/>
                    <a:pt x="148" y="56"/>
                  </a:cubicBezTo>
                  <a:cubicBezTo>
                    <a:pt x="153" y="56"/>
                    <a:pt x="157" y="54"/>
                    <a:pt x="160" y="50"/>
                  </a:cubicBezTo>
                  <a:lnTo>
                    <a:pt x="160" y="136"/>
                  </a:lnTo>
                  <a:close/>
                  <a:moveTo>
                    <a:pt x="20" y="40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4"/>
                    <a:pt x="32" y="48"/>
                    <a:pt x="28" y="48"/>
                  </a:cubicBezTo>
                  <a:cubicBezTo>
                    <a:pt x="24" y="48"/>
                    <a:pt x="20" y="44"/>
                    <a:pt x="20" y="40"/>
                  </a:cubicBezTo>
                  <a:moveTo>
                    <a:pt x="44" y="40"/>
                  </a:moveTo>
                  <a:cubicBezTo>
                    <a:pt x="44" y="32"/>
                    <a:pt x="44" y="32"/>
                    <a:pt x="44" y="32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0" y="44"/>
                    <a:pt x="56" y="48"/>
                    <a:pt x="52" y="48"/>
                  </a:cubicBezTo>
                  <a:cubicBezTo>
                    <a:pt x="48" y="48"/>
                    <a:pt x="44" y="44"/>
                    <a:pt x="44" y="40"/>
                  </a:cubicBezTo>
                  <a:moveTo>
                    <a:pt x="68" y="40"/>
                  </a:moveTo>
                  <a:cubicBezTo>
                    <a:pt x="68" y="32"/>
                    <a:pt x="68" y="32"/>
                    <a:pt x="68" y="32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4"/>
                    <a:pt x="80" y="48"/>
                    <a:pt x="76" y="48"/>
                  </a:cubicBezTo>
                  <a:cubicBezTo>
                    <a:pt x="72" y="48"/>
                    <a:pt x="68" y="44"/>
                    <a:pt x="68" y="40"/>
                  </a:cubicBezTo>
                  <a:moveTo>
                    <a:pt x="92" y="40"/>
                  </a:moveTo>
                  <a:cubicBezTo>
                    <a:pt x="92" y="32"/>
                    <a:pt x="92" y="32"/>
                    <a:pt x="92" y="32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8" y="40"/>
                    <a:pt x="108" y="40"/>
                    <a:pt x="108" y="40"/>
                  </a:cubicBezTo>
                  <a:cubicBezTo>
                    <a:pt x="108" y="44"/>
                    <a:pt x="104" y="48"/>
                    <a:pt x="100" y="48"/>
                  </a:cubicBezTo>
                  <a:cubicBezTo>
                    <a:pt x="96" y="48"/>
                    <a:pt x="92" y="44"/>
                    <a:pt x="92" y="40"/>
                  </a:cubicBezTo>
                  <a:moveTo>
                    <a:pt x="116" y="40"/>
                  </a:moveTo>
                  <a:cubicBezTo>
                    <a:pt x="116" y="32"/>
                    <a:pt x="116" y="32"/>
                    <a:pt x="116" y="32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2" y="44"/>
                    <a:pt x="128" y="48"/>
                    <a:pt x="124" y="48"/>
                  </a:cubicBezTo>
                  <a:cubicBezTo>
                    <a:pt x="120" y="48"/>
                    <a:pt x="116" y="44"/>
                    <a:pt x="116" y="40"/>
                  </a:cubicBezTo>
                  <a:moveTo>
                    <a:pt x="140" y="40"/>
                  </a:moveTo>
                  <a:cubicBezTo>
                    <a:pt x="140" y="32"/>
                    <a:pt x="140" y="32"/>
                    <a:pt x="140" y="32"/>
                  </a:cubicBezTo>
                  <a:cubicBezTo>
                    <a:pt x="156" y="32"/>
                    <a:pt x="156" y="32"/>
                    <a:pt x="156" y="32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56" y="44"/>
                    <a:pt x="152" y="48"/>
                    <a:pt x="148" y="48"/>
                  </a:cubicBezTo>
                  <a:cubicBezTo>
                    <a:pt x="144" y="48"/>
                    <a:pt x="140" y="44"/>
                    <a:pt x="140" y="40"/>
                  </a:cubicBezTo>
                  <a:moveTo>
                    <a:pt x="160" y="24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0" y="8"/>
                    <a:pt x="160" y="8"/>
                    <a:pt x="160" y="8"/>
                  </a:cubicBezTo>
                  <a:lnTo>
                    <a:pt x="160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67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316618" y="1943354"/>
            <a:ext cx="3100475" cy="962951"/>
            <a:chOff x="5914113" y="1382016"/>
            <a:chExt cx="2204903" cy="684803"/>
          </a:xfrm>
        </p:grpSpPr>
        <p:sp>
          <p:nvSpPr>
            <p:cNvPr id="17" name="TextBox 15"/>
            <p:cNvSpPr txBox="1"/>
            <p:nvPr/>
          </p:nvSpPr>
          <p:spPr>
            <a:xfrm>
              <a:off x="5914113" y="1382016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eaLnBrk="1" fontAlgn="auto" hangingPunct="1">
                <a:defRPr/>
              </a:pPr>
              <a:r>
                <a:rPr lang="zh-CN" altLang="en-US" sz="1970" b="1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标题文本预设</a:t>
              </a:r>
              <a:endParaRPr lang="zh-CN" altLang="en-US" sz="1970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TextBox 16"/>
            <p:cNvSpPr txBox="1"/>
            <p:nvPr/>
          </p:nvSpPr>
          <p:spPr bwMode="auto">
            <a:xfrm>
              <a:off x="5914113" y="1612849"/>
              <a:ext cx="2204903" cy="45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54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此部分内容作为文字排版占位显示（建议使用主题字体）</a:t>
              </a:r>
              <a:endParaRPr lang="zh-CN" altLang="en-US" sz="154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316618" y="4178368"/>
            <a:ext cx="3100475" cy="962951"/>
            <a:chOff x="5914113" y="2971446"/>
            <a:chExt cx="2204903" cy="684803"/>
          </a:xfrm>
        </p:grpSpPr>
        <p:sp>
          <p:nvSpPr>
            <p:cNvPr id="19" name="TextBox 17"/>
            <p:cNvSpPr txBox="1"/>
            <p:nvPr/>
          </p:nvSpPr>
          <p:spPr>
            <a:xfrm>
              <a:off x="5914113" y="2971446"/>
              <a:ext cx="946413" cy="230833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eaLnBrk="1" fontAlgn="auto" hangingPunct="1">
                <a:defRPr/>
              </a:pPr>
              <a:r>
                <a:rPr lang="zh-CN" altLang="en-US" sz="1970" b="1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标题文本预设</a:t>
              </a:r>
              <a:endParaRPr lang="zh-CN" altLang="en-US" sz="1970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18"/>
            <p:cNvSpPr txBox="1"/>
            <p:nvPr/>
          </p:nvSpPr>
          <p:spPr bwMode="auto">
            <a:xfrm>
              <a:off x="5914113" y="3202279"/>
              <a:ext cx="2204903" cy="45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545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此部分内容作为文字排版占位显示（建议使用主题字体）</a:t>
              </a:r>
              <a:endParaRPr lang="zh-CN" altLang="en-US" sz="154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441658" y="1943354"/>
            <a:ext cx="3100475" cy="962951"/>
            <a:chOff x="1024984" y="1382016"/>
            <a:chExt cx="2204903" cy="684803"/>
          </a:xfrm>
        </p:grpSpPr>
        <p:sp>
          <p:nvSpPr>
            <p:cNvPr id="21" name="TextBox 19"/>
            <p:cNvSpPr txBox="1"/>
            <p:nvPr/>
          </p:nvSpPr>
          <p:spPr>
            <a:xfrm>
              <a:off x="2283473" y="1382016"/>
              <a:ext cx="946414" cy="230833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r" eaLnBrk="1" fontAlgn="auto" hangingPunct="1">
                <a:defRPr/>
              </a:pPr>
              <a:r>
                <a:rPr lang="zh-CN" altLang="en-US" sz="1970" b="1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标题文本预设</a:t>
              </a:r>
              <a:endParaRPr lang="zh-CN" altLang="en-US" sz="1970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TextBox 20"/>
            <p:cNvSpPr txBox="1"/>
            <p:nvPr/>
          </p:nvSpPr>
          <p:spPr bwMode="auto">
            <a:xfrm>
              <a:off x="1024984" y="1612849"/>
              <a:ext cx="2204903" cy="45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545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此部分内容作为文字排版占位显示（建议使用主题字体）</a:t>
              </a:r>
              <a:endParaRPr lang="zh-CN" altLang="en-US" sz="154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441658" y="4178368"/>
            <a:ext cx="3100475" cy="962951"/>
            <a:chOff x="1024984" y="2971446"/>
            <a:chExt cx="2204903" cy="684803"/>
          </a:xfrm>
        </p:grpSpPr>
        <p:sp>
          <p:nvSpPr>
            <p:cNvPr id="23" name="TextBox 21"/>
            <p:cNvSpPr txBox="1"/>
            <p:nvPr/>
          </p:nvSpPr>
          <p:spPr>
            <a:xfrm>
              <a:off x="2283473" y="2971446"/>
              <a:ext cx="946414" cy="230833"/>
            </a:xfrm>
            <a:prstGeom prst="rect">
              <a:avLst/>
            </a:prstGeom>
            <a:noFill/>
          </p:spPr>
          <p:txBody>
            <a:bodyPr wrap="none">
              <a:normAutofit fontScale="85000" lnSpcReduction="20000"/>
            </a:bodyPr>
            <a:lstStyle/>
            <a:p>
              <a:pPr algn="r" eaLnBrk="1" fontAlgn="auto" hangingPunct="1">
                <a:defRPr/>
              </a:pPr>
              <a:r>
                <a:rPr lang="zh-CN" altLang="en-US" sz="1970" b="1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标题文本预设</a:t>
              </a:r>
              <a:endParaRPr lang="zh-CN" altLang="en-US" sz="1970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TextBox 22"/>
            <p:cNvSpPr txBox="1"/>
            <p:nvPr/>
          </p:nvSpPr>
          <p:spPr bwMode="auto">
            <a:xfrm>
              <a:off x="1024984" y="3202279"/>
              <a:ext cx="2204903" cy="45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545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此部分内容作为文字排版占位显示（建议使用主题字体）</a:t>
              </a:r>
              <a:endParaRPr lang="zh-CN" altLang="en-US" sz="1545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31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4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44"/>
          <p:cNvGrpSpPr/>
          <p:nvPr/>
        </p:nvGrpSpPr>
        <p:grpSpPr>
          <a:xfrm>
            <a:off x="755100" y="3160675"/>
            <a:ext cx="11086001" cy="1752790"/>
            <a:chOff x="-1223381" y="3166398"/>
            <a:chExt cx="14258915" cy="2254150"/>
          </a:xfrm>
          <a:solidFill>
            <a:schemeClr val="bg1">
              <a:lumMod val="65000"/>
            </a:schemeClr>
          </a:solidFill>
        </p:grpSpPr>
        <p:sp>
          <p:nvSpPr>
            <p:cNvPr id="1035" name="Oval 90"/>
            <p:cNvSpPr>
              <a:spLocks noChangeArrowheads="1"/>
            </p:cNvSpPr>
            <p:nvPr/>
          </p:nvSpPr>
          <p:spPr bwMode="auto">
            <a:xfrm>
              <a:off x="3838370" y="4166217"/>
              <a:ext cx="132112" cy="1321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06" tIns="48202" rIns="96406" bIns="48202" numCol="1" anchor="t" anchorCtr="0" compatLnSpc="1"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36" name="Oval 91"/>
            <p:cNvSpPr>
              <a:spLocks noChangeArrowheads="1"/>
            </p:cNvSpPr>
            <p:nvPr/>
          </p:nvSpPr>
          <p:spPr bwMode="auto">
            <a:xfrm>
              <a:off x="6046295" y="4166217"/>
              <a:ext cx="132112" cy="1321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06" tIns="48202" rIns="96406" bIns="48202" numCol="1" anchor="t" anchorCtr="0" compatLnSpc="1"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" name="组合 1043"/>
            <p:cNvGrpSpPr/>
            <p:nvPr/>
          </p:nvGrpSpPr>
          <p:grpSpPr>
            <a:xfrm>
              <a:off x="-1223381" y="3166398"/>
              <a:ext cx="14258915" cy="2254150"/>
              <a:chOff x="-1223381" y="3166398"/>
              <a:chExt cx="14258915" cy="2254150"/>
            </a:xfrm>
            <a:grpFill/>
          </p:grpSpPr>
          <p:sp>
            <p:nvSpPr>
              <p:cNvPr id="1031" name="Freeform 86"/>
              <p:cNvSpPr>
                <a:spLocks noEditPoints="1"/>
              </p:cNvSpPr>
              <p:nvPr/>
            </p:nvSpPr>
            <p:spPr bwMode="auto">
              <a:xfrm>
                <a:off x="1712982" y="3166398"/>
                <a:ext cx="8801914" cy="2254150"/>
              </a:xfrm>
              <a:custGeom>
                <a:avLst/>
                <a:gdLst>
                  <a:gd name="T0" fmla="*/ 533 w 533"/>
                  <a:gd name="T1" fmla="*/ 71 h 136"/>
                  <a:gd name="T2" fmla="*/ 529 w 533"/>
                  <a:gd name="T3" fmla="*/ 71 h 136"/>
                  <a:gd name="T4" fmla="*/ 465 w 533"/>
                  <a:gd name="T5" fmla="*/ 132 h 136"/>
                  <a:gd name="T6" fmla="*/ 401 w 533"/>
                  <a:gd name="T7" fmla="*/ 74 h 136"/>
                  <a:gd name="T8" fmla="*/ 397 w 533"/>
                  <a:gd name="T9" fmla="*/ 74 h 136"/>
                  <a:gd name="T10" fmla="*/ 465 w 533"/>
                  <a:gd name="T11" fmla="*/ 136 h 136"/>
                  <a:gd name="T12" fmla="*/ 533 w 533"/>
                  <a:gd name="T13" fmla="*/ 71 h 136"/>
                  <a:gd name="T14" fmla="*/ 399 w 533"/>
                  <a:gd name="T15" fmla="*/ 55 h 136"/>
                  <a:gd name="T16" fmla="*/ 332 w 533"/>
                  <a:gd name="T17" fmla="*/ 0 h 136"/>
                  <a:gd name="T18" fmla="*/ 266 w 533"/>
                  <a:gd name="T19" fmla="*/ 55 h 136"/>
                  <a:gd name="T20" fmla="*/ 269 w 533"/>
                  <a:gd name="T21" fmla="*/ 55 h 136"/>
                  <a:gd name="T22" fmla="*/ 332 w 533"/>
                  <a:gd name="T23" fmla="*/ 4 h 136"/>
                  <a:gd name="T24" fmla="*/ 396 w 533"/>
                  <a:gd name="T25" fmla="*/ 55 h 136"/>
                  <a:gd name="T26" fmla="*/ 399 w 533"/>
                  <a:gd name="T27" fmla="*/ 55 h 136"/>
                  <a:gd name="T28" fmla="*/ 264 w 533"/>
                  <a:gd name="T29" fmla="*/ 74 h 136"/>
                  <a:gd name="T30" fmla="*/ 200 w 533"/>
                  <a:gd name="T31" fmla="*/ 132 h 136"/>
                  <a:gd name="T32" fmla="*/ 136 w 533"/>
                  <a:gd name="T33" fmla="*/ 74 h 136"/>
                  <a:gd name="T34" fmla="*/ 132 w 533"/>
                  <a:gd name="T35" fmla="*/ 74 h 136"/>
                  <a:gd name="T36" fmla="*/ 200 w 533"/>
                  <a:gd name="T37" fmla="*/ 136 h 136"/>
                  <a:gd name="T38" fmla="*/ 268 w 533"/>
                  <a:gd name="T39" fmla="*/ 74 h 136"/>
                  <a:gd name="T40" fmla="*/ 264 w 533"/>
                  <a:gd name="T41" fmla="*/ 74 h 136"/>
                  <a:gd name="T42" fmla="*/ 134 w 533"/>
                  <a:gd name="T43" fmla="*/ 55 h 136"/>
                  <a:gd name="T44" fmla="*/ 68 w 533"/>
                  <a:gd name="T45" fmla="*/ 0 h 136"/>
                  <a:gd name="T46" fmla="*/ 0 w 533"/>
                  <a:gd name="T47" fmla="*/ 65 h 136"/>
                  <a:gd name="T48" fmla="*/ 3 w 533"/>
                  <a:gd name="T49" fmla="*/ 65 h 136"/>
                  <a:gd name="T50" fmla="*/ 68 w 533"/>
                  <a:gd name="T51" fmla="*/ 4 h 136"/>
                  <a:gd name="T52" fmla="*/ 131 w 533"/>
                  <a:gd name="T53" fmla="*/ 55 h 136"/>
                  <a:gd name="T54" fmla="*/ 134 w 533"/>
                  <a:gd name="T55" fmla="*/ 5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3" h="136">
                    <a:moveTo>
                      <a:pt x="533" y="71"/>
                    </a:moveTo>
                    <a:cubicBezTo>
                      <a:pt x="529" y="71"/>
                      <a:pt x="529" y="71"/>
                      <a:pt x="529" y="71"/>
                    </a:cubicBezTo>
                    <a:cubicBezTo>
                      <a:pt x="528" y="105"/>
                      <a:pt x="499" y="132"/>
                      <a:pt x="465" y="132"/>
                    </a:cubicBezTo>
                    <a:cubicBezTo>
                      <a:pt x="431" y="132"/>
                      <a:pt x="404" y="107"/>
                      <a:pt x="401" y="74"/>
                    </a:cubicBezTo>
                    <a:cubicBezTo>
                      <a:pt x="397" y="74"/>
                      <a:pt x="397" y="74"/>
                      <a:pt x="397" y="74"/>
                    </a:cubicBezTo>
                    <a:cubicBezTo>
                      <a:pt x="400" y="109"/>
                      <a:pt x="429" y="136"/>
                      <a:pt x="465" y="136"/>
                    </a:cubicBezTo>
                    <a:cubicBezTo>
                      <a:pt x="501" y="136"/>
                      <a:pt x="531" y="107"/>
                      <a:pt x="533" y="71"/>
                    </a:cubicBezTo>
                    <a:close/>
                    <a:moveTo>
                      <a:pt x="399" y="55"/>
                    </a:moveTo>
                    <a:cubicBezTo>
                      <a:pt x="393" y="24"/>
                      <a:pt x="366" y="0"/>
                      <a:pt x="332" y="0"/>
                    </a:cubicBezTo>
                    <a:cubicBezTo>
                      <a:pt x="299" y="0"/>
                      <a:pt x="272" y="24"/>
                      <a:pt x="266" y="55"/>
                    </a:cubicBezTo>
                    <a:cubicBezTo>
                      <a:pt x="269" y="55"/>
                      <a:pt x="269" y="55"/>
                      <a:pt x="269" y="55"/>
                    </a:cubicBezTo>
                    <a:cubicBezTo>
                      <a:pt x="275" y="26"/>
                      <a:pt x="301" y="4"/>
                      <a:pt x="332" y="4"/>
                    </a:cubicBezTo>
                    <a:cubicBezTo>
                      <a:pt x="364" y="4"/>
                      <a:pt x="390" y="26"/>
                      <a:pt x="396" y="55"/>
                    </a:cubicBezTo>
                    <a:lnTo>
                      <a:pt x="399" y="55"/>
                    </a:lnTo>
                    <a:close/>
                    <a:moveTo>
                      <a:pt x="264" y="74"/>
                    </a:moveTo>
                    <a:cubicBezTo>
                      <a:pt x="261" y="107"/>
                      <a:pt x="233" y="132"/>
                      <a:pt x="200" y="132"/>
                    </a:cubicBezTo>
                    <a:cubicBezTo>
                      <a:pt x="167" y="132"/>
                      <a:pt x="139" y="107"/>
                      <a:pt x="136" y="74"/>
                    </a:cubicBezTo>
                    <a:cubicBezTo>
                      <a:pt x="132" y="74"/>
                      <a:pt x="132" y="74"/>
                      <a:pt x="132" y="74"/>
                    </a:cubicBezTo>
                    <a:cubicBezTo>
                      <a:pt x="136" y="109"/>
                      <a:pt x="165" y="136"/>
                      <a:pt x="200" y="136"/>
                    </a:cubicBezTo>
                    <a:cubicBezTo>
                      <a:pt x="235" y="136"/>
                      <a:pt x="264" y="109"/>
                      <a:pt x="268" y="74"/>
                    </a:cubicBezTo>
                    <a:lnTo>
                      <a:pt x="264" y="74"/>
                    </a:lnTo>
                    <a:close/>
                    <a:moveTo>
                      <a:pt x="134" y="55"/>
                    </a:moveTo>
                    <a:cubicBezTo>
                      <a:pt x="128" y="24"/>
                      <a:pt x="101" y="0"/>
                      <a:pt x="68" y="0"/>
                    </a:cubicBezTo>
                    <a:cubicBezTo>
                      <a:pt x="31" y="0"/>
                      <a:pt x="1" y="29"/>
                      <a:pt x="0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5" y="31"/>
                      <a:pt x="33" y="4"/>
                      <a:pt x="68" y="4"/>
                    </a:cubicBezTo>
                    <a:cubicBezTo>
                      <a:pt x="99" y="4"/>
                      <a:pt x="125" y="26"/>
                      <a:pt x="131" y="55"/>
                    </a:cubicBezTo>
                    <a:lnTo>
                      <a:pt x="134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06" tIns="48202" rIns="96406" bIns="48202" numCol="1" anchor="t" anchorCtr="0" compatLnSpc="1"/>
              <a:lstStyle/>
              <a:p>
                <a:endParaRPr lang="zh-CN" altLang="en-US" sz="253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37" name="Oval 92"/>
              <p:cNvSpPr>
                <a:spLocks noChangeArrowheads="1"/>
              </p:cNvSpPr>
              <p:nvPr/>
            </p:nvSpPr>
            <p:spPr bwMode="auto">
              <a:xfrm>
                <a:off x="8207502" y="4166217"/>
                <a:ext cx="132112" cy="1321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6406" tIns="48202" rIns="96406" bIns="48202" numCol="1" anchor="t" anchorCtr="0" compatLnSpc="1"/>
              <a:lstStyle/>
              <a:p>
                <a:endParaRPr lang="zh-CN" altLang="en-US" sz="253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40" name="Rectangle 95"/>
              <p:cNvSpPr>
                <a:spLocks noChangeArrowheads="1"/>
              </p:cNvSpPr>
              <p:nvPr/>
            </p:nvSpPr>
            <p:spPr bwMode="auto">
              <a:xfrm>
                <a:off x="-1223381" y="4188392"/>
                <a:ext cx="2950502" cy="5347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06" tIns="48202" rIns="96406" bIns="48202" numCol="1" anchor="t" anchorCtr="0" compatLnSpc="1"/>
              <a:lstStyle/>
              <a:p>
                <a:endParaRPr lang="zh-CN" altLang="en-US" sz="253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41" name="Rectangle 96"/>
              <p:cNvSpPr>
                <a:spLocks noChangeArrowheads="1"/>
              </p:cNvSpPr>
              <p:nvPr/>
            </p:nvSpPr>
            <p:spPr bwMode="auto">
              <a:xfrm>
                <a:off x="10453555" y="4299599"/>
                <a:ext cx="2581979" cy="5347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6406" tIns="48202" rIns="96406" bIns="48202" numCol="1" anchor="t" anchorCtr="0" compatLnSpc="1"/>
              <a:lstStyle/>
              <a:p>
                <a:endParaRPr lang="zh-CN" altLang="en-US" sz="253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16" name="TextBox 115"/>
          <p:cNvSpPr txBox="1"/>
          <p:nvPr/>
        </p:nvSpPr>
        <p:spPr>
          <a:xfrm>
            <a:off x="2729319" y="5619302"/>
            <a:ext cx="2030014" cy="525228"/>
          </a:xfrm>
          <a:prstGeom prst="rect">
            <a:avLst/>
          </a:prstGeom>
          <a:noFill/>
        </p:spPr>
        <p:txBody>
          <a:bodyPr wrap="square" lIns="96416" tIns="48206" rIns="96416" bIns="48206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您的内容打在这里，或者通过复制您的文本后，</a:t>
            </a:r>
            <a:endParaRPr lang="zh-CN" altLang="en-US" sz="1125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618618" y="2611769"/>
            <a:ext cx="2030014" cy="525228"/>
          </a:xfrm>
          <a:prstGeom prst="rect">
            <a:avLst/>
          </a:prstGeom>
          <a:noFill/>
        </p:spPr>
        <p:txBody>
          <a:bodyPr wrap="square" lIns="96416" tIns="48206" rIns="96416" bIns="48206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您的内容打在这里，或者通过复制您的文本后，</a:t>
            </a:r>
            <a:endParaRPr lang="zh-CN" altLang="en-US" sz="1125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140593" y="2611769"/>
            <a:ext cx="2030014" cy="525228"/>
          </a:xfrm>
          <a:prstGeom prst="rect">
            <a:avLst/>
          </a:prstGeom>
          <a:noFill/>
        </p:spPr>
        <p:txBody>
          <a:bodyPr wrap="square" lIns="96416" tIns="48206" rIns="96416" bIns="48206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您的内容打在这里，或者通过复制您的文本后，</a:t>
            </a:r>
            <a:endParaRPr lang="zh-CN" altLang="en-US" sz="1125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组合 2"/>
          <p:cNvGrpSpPr/>
          <p:nvPr/>
        </p:nvGrpSpPr>
        <p:grpSpPr>
          <a:xfrm>
            <a:off x="4943436" y="3355663"/>
            <a:ext cx="1360957" cy="1361142"/>
            <a:chOff x="4686046" y="3181838"/>
            <a:chExt cx="1290635" cy="1290635"/>
          </a:xfrm>
        </p:grpSpPr>
        <p:sp>
          <p:nvSpPr>
            <p:cNvPr id="1032" name="Oval 87"/>
            <p:cNvSpPr>
              <a:spLocks noChangeArrowheads="1"/>
            </p:cNvSpPr>
            <p:nvPr/>
          </p:nvSpPr>
          <p:spPr bwMode="auto">
            <a:xfrm>
              <a:off x="4686046" y="3181838"/>
              <a:ext cx="1290635" cy="1290635"/>
            </a:xfrm>
            <a:prstGeom prst="ellipse">
              <a:avLst/>
            </a:prstGeom>
            <a:solidFill>
              <a:schemeClr val="accent3"/>
            </a:solidFill>
            <a:ln w="2" cap="flat">
              <a:noFill/>
              <a:prstDash val="solid"/>
              <a:miter lim="800000"/>
            </a:ln>
          </p:spPr>
          <p:txBody>
            <a:bodyPr vert="horz" wrap="square" lIns="96406" tIns="48202" rIns="96406" bIns="48202" numCol="1" anchor="t" anchorCtr="0" compatLnSpc="1"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2" name="Freeform 44"/>
            <p:cNvSpPr>
              <a:spLocks noEditPoints="1"/>
            </p:cNvSpPr>
            <p:nvPr/>
          </p:nvSpPr>
          <p:spPr bwMode="auto">
            <a:xfrm>
              <a:off x="4943211" y="3521659"/>
              <a:ext cx="744244" cy="648096"/>
            </a:xfrm>
            <a:custGeom>
              <a:avLst/>
              <a:gdLst>
                <a:gd name="T0" fmla="*/ 41 w 62"/>
                <a:gd name="T1" fmla="*/ 31 h 54"/>
                <a:gd name="T2" fmla="*/ 34 w 62"/>
                <a:gd name="T3" fmla="*/ 23 h 54"/>
                <a:gd name="T4" fmla="*/ 33 w 62"/>
                <a:gd name="T5" fmla="*/ 17 h 54"/>
                <a:gd name="T6" fmla="*/ 30 w 62"/>
                <a:gd name="T7" fmla="*/ 20 h 54"/>
                <a:gd name="T8" fmla="*/ 23 w 62"/>
                <a:gd name="T9" fmla="*/ 13 h 54"/>
                <a:gd name="T10" fmla="*/ 18 w 62"/>
                <a:gd name="T11" fmla="*/ 17 h 54"/>
                <a:gd name="T12" fmla="*/ 7 w 62"/>
                <a:gd name="T13" fmla="*/ 17 h 54"/>
                <a:gd name="T14" fmla="*/ 7 w 62"/>
                <a:gd name="T15" fmla="*/ 23 h 54"/>
                <a:gd name="T16" fmla="*/ 0 w 62"/>
                <a:gd name="T17" fmla="*/ 31 h 54"/>
                <a:gd name="T18" fmla="*/ 4 w 62"/>
                <a:gd name="T19" fmla="*/ 36 h 54"/>
                <a:gd name="T20" fmla="*/ 4 w 62"/>
                <a:gd name="T21" fmla="*/ 46 h 54"/>
                <a:gd name="T22" fmla="*/ 10 w 62"/>
                <a:gd name="T23" fmla="*/ 47 h 54"/>
                <a:gd name="T24" fmla="*/ 18 w 62"/>
                <a:gd name="T25" fmla="*/ 54 h 54"/>
                <a:gd name="T26" fmla="*/ 23 w 62"/>
                <a:gd name="T27" fmla="*/ 50 h 54"/>
                <a:gd name="T28" fmla="*/ 32 w 62"/>
                <a:gd name="T29" fmla="*/ 48 h 54"/>
                <a:gd name="T30" fmla="*/ 37 w 62"/>
                <a:gd name="T31" fmla="*/ 46 h 54"/>
                <a:gd name="T32" fmla="*/ 37 w 62"/>
                <a:gd name="T33" fmla="*/ 36 h 54"/>
                <a:gd name="T34" fmla="*/ 32 w 62"/>
                <a:gd name="T35" fmla="*/ 38 h 54"/>
                <a:gd name="T36" fmla="*/ 20 w 62"/>
                <a:gd name="T37" fmla="*/ 46 h 54"/>
                <a:gd name="T38" fmla="*/ 20 w 62"/>
                <a:gd name="T39" fmla="*/ 21 h 54"/>
                <a:gd name="T40" fmla="*/ 33 w 62"/>
                <a:gd name="T41" fmla="*/ 33 h 54"/>
                <a:gd name="T42" fmla="*/ 58 w 62"/>
                <a:gd name="T43" fmla="*/ 35 h 54"/>
                <a:gd name="T44" fmla="*/ 62 w 62"/>
                <a:gd name="T45" fmla="*/ 38 h 54"/>
                <a:gd name="T46" fmla="*/ 60 w 62"/>
                <a:gd name="T47" fmla="*/ 41 h 54"/>
                <a:gd name="T48" fmla="*/ 59 w 62"/>
                <a:gd name="T49" fmla="*/ 46 h 54"/>
                <a:gd name="T50" fmla="*/ 56 w 62"/>
                <a:gd name="T51" fmla="*/ 47 h 54"/>
                <a:gd name="T52" fmla="*/ 52 w 62"/>
                <a:gd name="T53" fmla="*/ 50 h 54"/>
                <a:gd name="T54" fmla="*/ 50 w 62"/>
                <a:gd name="T55" fmla="*/ 48 h 54"/>
                <a:gd name="T56" fmla="*/ 45 w 62"/>
                <a:gd name="T57" fmla="*/ 48 h 54"/>
                <a:gd name="T58" fmla="*/ 44 w 62"/>
                <a:gd name="T59" fmla="*/ 45 h 54"/>
                <a:gd name="T60" fmla="*/ 41 w 62"/>
                <a:gd name="T61" fmla="*/ 41 h 54"/>
                <a:gd name="T62" fmla="*/ 43 w 62"/>
                <a:gd name="T63" fmla="*/ 39 h 54"/>
                <a:gd name="T64" fmla="*/ 43 w 62"/>
                <a:gd name="T65" fmla="*/ 33 h 54"/>
                <a:gd name="T66" fmla="*/ 46 w 62"/>
                <a:gd name="T67" fmla="*/ 33 h 54"/>
                <a:gd name="T68" fmla="*/ 50 w 62"/>
                <a:gd name="T69" fmla="*/ 29 h 54"/>
                <a:gd name="T70" fmla="*/ 52 w 62"/>
                <a:gd name="T71" fmla="*/ 31 h 54"/>
                <a:gd name="T72" fmla="*/ 58 w 62"/>
                <a:gd name="T73" fmla="*/ 31 h 54"/>
                <a:gd name="T74" fmla="*/ 58 w 62"/>
                <a:gd name="T75" fmla="*/ 35 h 54"/>
                <a:gd name="T76" fmla="*/ 57 w 62"/>
                <a:gd name="T77" fmla="*/ 40 h 54"/>
                <a:gd name="T78" fmla="*/ 45 w 62"/>
                <a:gd name="T79" fmla="*/ 40 h 54"/>
                <a:gd name="T80" fmla="*/ 51 w 62"/>
                <a:gd name="T81" fmla="*/ 46 h 54"/>
                <a:gd name="T82" fmla="*/ 62 w 62"/>
                <a:gd name="T83" fmla="*/ 12 h 54"/>
                <a:gd name="T84" fmla="*/ 59 w 62"/>
                <a:gd name="T85" fmla="*/ 15 h 54"/>
                <a:gd name="T86" fmla="*/ 59 w 62"/>
                <a:gd name="T87" fmla="*/ 22 h 54"/>
                <a:gd name="T88" fmla="*/ 55 w 62"/>
                <a:gd name="T89" fmla="*/ 23 h 54"/>
                <a:gd name="T90" fmla="*/ 50 w 62"/>
                <a:gd name="T91" fmla="*/ 28 h 54"/>
                <a:gd name="T92" fmla="*/ 46 w 62"/>
                <a:gd name="T93" fmla="*/ 25 h 54"/>
                <a:gd name="T94" fmla="*/ 39 w 62"/>
                <a:gd name="T95" fmla="*/ 25 h 54"/>
                <a:gd name="T96" fmla="*/ 39 w 62"/>
                <a:gd name="T97" fmla="*/ 20 h 54"/>
                <a:gd name="T98" fmla="*/ 34 w 62"/>
                <a:gd name="T99" fmla="*/ 15 h 54"/>
                <a:gd name="T100" fmla="*/ 37 w 62"/>
                <a:gd name="T101" fmla="*/ 12 h 54"/>
                <a:gd name="T102" fmla="*/ 37 w 62"/>
                <a:gd name="T103" fmla="*/ 5 h 54"/>
                <a:gd name="T104" fmla="*/ 41 w 62"/>
                <a:gd name="T105" fmla="*/ 5 h 54"/>
                <a:gd name="T106" fmla="*/ 46 w 62"/>
                <a:gd name="T107" fmla="*/ 0 h 54"/>
                <a:gd name="T108" fmla="*/ 49 w 62"/>
                <a:gd name="T109" fmla="*/ 3 h 54"/>
                <a:gd name="T110" fmla="*/ 56 w 62"/>
                <a:gd name="T111" fmla="*/ 3 h 54"/>
                <a:gd name="T112" fmla="*/ 57 w 62"/>
                <a:gd name="T113" fmla="*/ 7 h 54"/>
                <a:gd name="T114" fmla="*/ 48 w 62"/>
                <a:gd name="T115" fmla="*/ 22 h 54"/>
                <a:gd name="T116" fmla="*/ 40 w 62"/>
                <a:gd name="T117" fmla="*/ 14 h 54"/>
                <a:gd name="T118" fmla="*/ 56 w 62"/>
                <a:gd name="T11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" h="54">
                  <a:moveTo>
                    <a:pt x="41" y="36"/>
                  </a:moveTo>
                  <a:cubicBezTo>
                    <a:pt x="41" y="31"/>
                    <a:pt x="41" y="31"/>
                    <a:pt x="41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28"/>
                    <a:pt x="36" y="25"/>
                    <a:pt x="34" y="23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8" y="18"/>
                    <a:pt x="26" y="17"/>
                    <a:pt x="23" y="17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7"/>
                    <a:pt x="12" y="18"/>
                    <a:pt x="10" y="2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6"/>
                    <a:pt x="4" y="28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9"/>
                    <a:pt x="5" y="41"/>
                    <a:pt x="7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2" y="49"/>
                    <a:pt x="15" y="50"/>
                    <a:pt x="18" y="50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6" y="50"/>
                    <a:pt x="28" y="49"/>
                    <a:pt x="31" y="47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6" y="41"/>
                    <a:pt x="37" y="39"/>
                    <a:pt x="37" y="36"/>
                  </a:cubicBezTo>
                  <a:cubicBezTo>
                    <a:pt x="41" y="36"/>
                    <a:pt x="41" y="36"/>
                    <a:pt x="41" y="36"/>
                  </a:cubicBezTo>
                  <a:close/>
                  <a:moveTo>
                    <a:pt x="32" y="38"/>
                  </a:moveTo>
                  <a:cubicBezTo>
                    <a:pt x="32" y="38"/>
                    <a:pt x="32" y="38"/>
                    <a:pt x="32" y="38"/>
                  </a:cubicBezTo>
                  <a:cubicBezTo>
                    <a:pt x="30" y="43"/>
                    <a:pt x="26" y="46"/>
                    <a:pt x="20" y="46"/>
                  </a:cubicBezTo>
                  <a:cubicBezTo>
                    <a:pt x="14" y="46"/>
                    <a:pt x="8" y="40"/>
                    <a:pt x="8" y="33"/>
                  </a:cubicBezTo>
                  <a:cubicBezTo>
                    <a:pt x="8" y="27"/>
                    <a:pt x="14" y="21"/>
                    <a:pt x="20" y="21"/>
                  </a:cubicBezTo>
                  <a:cubicBezTo>
                    <a:pt x="26" y="21"/>
                    <a:pt x="30" y="24"/>
                    <a:pt x="32" y="29"/>
                  </a:cubicBezTo>
                  <a:cubicBezTo>
                    <a:pt x="32" y="30"/>
                    <a:pt x="33" y="32"/>
                    <a:pt x="33" y="33"/>
                  </a:cubicBezTo>
                  <a:cubicBezTo>
                    <a:pt x="33" y="35"/>
                    <a:pt x="32" y="37"/>
                    <a:pt x="32" y="38"/>
                  </a:cubicBezTo>
                  <a:close/>
                  <a:moveTo>
                    <a:pt x="58" y="35"/>
                  </a:moveTo>
                  <a:cubicBezTo>
                    <a:pt x="59" y="36"/>
                    <a:pt x="59" y="37"/>
                    <a:pt x="60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9" y="42"/>
                    <a:pt x="59" y="44"/>
                    <a:pt x="58" y="45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7"/>
                    <a:pt x="54" y="48"/>
                    <a:pt x="52" y="48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49" y="48"/>
                    <a:pt x="47" y="47"/>
                    <a:pt x="46" y="47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3" y="44"/>
                    <a:pt x="43" y="42"/>
                    <a:pt x="43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37"/>
                    <a:pt x="43" y="36"/>
                    <a:pt x="44" y="3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8" y="32"/>
                    <a:pt x="50" y="31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4" y="32"/>
                    <a:pt x="55" y="32"/>
                    <a:pt x="56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8" y="35"/>
                    <a:pt x="58" y="35"/>
                    <a:pt x="58" y="35"/>
                  </a:cubicBezTo>
                  <a:close/>
                  <a:moveTo>
                    <a:pt x="51" y="46"/>
                  </a:moveTo>
                  <a:cubicBezTo>
                    <a:pt x="55" y="46"/>
                    <a:pt x="57" y="43"/>
                    <a:pt x="57" y="40"/>
                  </a:cubicBezTo>
                  <a:cubicBezTo>
                    <a:pt x="57" y="36"/>
                    <a:pt x="55" y="34"/>
                    <a:pt x="51" y="34"/>
                  </a:cubicBezTo>
                  <a:cubicBezTo>
                    <a:pt x="48" y="34"/>
                    <a:pt x="45" y="36"/>
                    <a:pt x="45" y="40"/>
                  </a:cubicBezTo>
                  <a:cubicBezTo>
                    <a:pt x="45" y="43"/>
                    <a:pt x="48" y="46"/>
                    <a:pt x="51" y="46"/>
                  </a:cubicBezTo>
                  <a:cubicBezTo>
                    <a:pt x="51" y="46"/>
                    <a:pt x="51" y="46"/>
                    <a:pt x="51" y="46"/>
                  </a:cubicBezTo>
                  <a:close/>
                  <a:moveTo>
                    <a:pt x="59" y="12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7"/>
                    <a:pt x="58" y="19"/>
                    <a:pt x="57" y="20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3" y="24"/>
                    <a:pt x="51" y="25"/>
                    <a:pt x="50" y="25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4" y="25"/>
                    <a:pt x="43" y="24"/>
                    <a:pt x="41" y="23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19"/>
                    <a:pt x="37" y="17"/>
                    <a:pt x="37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0"/>
                    <a:pt x="38" y="9"/>
                    <a:pt x="39" y="7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3" y="4"/>
                    <a:pt x="44" y="3"/>
                    <a:pt x="46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1" y="3"/>
                    <a:pt x="53" y="4"/>
                    <a:pt x="54" y="5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8"/>
                    <a:pt x="59" y="10"/>
                    <a:pt x="59" y="12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3" y="22"/>
                    <a:pt x="40" y="18"/>
                    <a:pt x="40" y="14"/>
                  </a:cubicBezTo>
                  <a:cubicBezTo>
                    <a:pt x="40" y="9"/>
                    <a:pt x="43" y="6"/>
                    <a:pt x="48" y="6"/>
                  </a:cubicBezTo>
                  <a:cubicBezTo>
                    <a:pt x="52" y="6"/>
                    <a:pt x="56" y="9"/>
                    <a:pt x="56" y="14"/>
                  </a:cubicBezTo>
                  <a:cubicBezTo>
                    <a:pt x="56" y="18"/>
                    <a:pt x="52" y="22"/>
                    <a:pt x="48" y="2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5414" tIns="42707" rIns="85414" bIns="42707" numCol="1" anchor="t" anchorCtr="0" compatLnSpc="1"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3"/>
          <p:cNvGrpSpPr/>
          <p:nvPr/>
        </p:nvGrpSpPr>
        <p:grpSpPr>
          <a:xfrm>
            <a:off x="6630751" y="3355663"/>
            <a:ext cx="1360957" cy="1361142"/>
            <a:chOff x="6286175" y="3181838"/>
            <a:chExt cx="1290635" cy="1290635"/>
          </a:xfrm>
        </p:grpSpPr>
        <p:sp>
          <p:nvSpPr>
            <p:cNvPr id="1033" name="Oval 88"/>
            <p:cNvSpPr>
              <a:spLocks noChangeArrowheads="1"/>
            </p:cNvSpPr>
            <p:nvPr/>
          </p:nvSpPr>
          <p:spPr bwMode="auto">
            <a:xfrm>
              <a:off x="6286175" y="3181838"/>
              <a:ext cx="1290635" cy="1290635"/>
            </a:xfrm>
            <a:prstGeom prst="ellipse">
              <a:avLst/>
            </a:prstGeom>
            <a:solidFill>
              <a:schemeClr val="accent2"/>
            </a:solidFill>
            <a:ln w="2" cap="flat">
              <a:noFill/>
              <a:prstDash val="solid"/>
              <a:miter lim="800000"/>
            </a:ln>
          </p:spPr>
          <p:txBody>
            <a:bodyPr vert="horz" wrap="square" lIns="96406" tIns="48202" rIns="96406" bIns="48202" numCol="1" anchor="t" anchorCtr="0" compatLnSpc="1"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3" name="Freeform 6"/>
            <p:cNvSpPr>
              <a:spLocks noEditPoints="1"/>
            </p:cNvSpPr>
            <p:nvPr/>
          </p:nvSpPr>
          <p:spPr bwMode="auto">
            <a:xfrm>
              <a:off x="6513658" y="3467308"/>
              <a:ext cx="848984" cy="533412"/>
            </a:xfrm>
            <a:custGeom>
              <a:avLst/>
              <a:gdLst>
                <a:gd name="T0" fmla="*/ 107 w 165"/>
                <a:gd name="T1" fmla="*/ 104 h 104"/>
                <a:gd name="T2" fmla="*/ 124 w 165"/>
                <a:gd name="T3" fmla="*/ 104 h 104"/>
                <a:gd name="T4" fmla="*/ 124 w 165"/>
                <a:gd name="T5" fmla="*/ 45 h 104"/>
                <a:gd name="T6" fmla="*/ 107 w 165"/>
                <a:gd name="T7" fmla="*/ 61 h 104"/>
                <a:gd name="T8" fmla="*/ 107 w 165"/>
                <a:gd name="T9" fmla="*/ 104 h 104"/>
                <a:gd name="T10" fmla="*/ 132 w 165"/>
                <a:gd name="T11" fmla="*/ 104 h 104"/>
                <a:gd name="T12" fmla="*/ 149 w 165"/>
                <a:gd name="T13" fmla="*/ 104 h 104"/>
                <a:gd name="T14" fmla="*/ 149 w 165"/>
                <a:gd name="T15" fmla="*/ 22 h 104"/>
                <a:gd name="T16" fmla="*/ 132 w 165"/>
                <a:gd name="T17" fmla="*/ 38 h 104"/>
                <a:gd name="T18" fmla="*/ 132 w 165"/>
                <a:gd name="T19" fmla="*/ 104 h 104"/>
                <a:gd name="T20" fmla="*/ 161 w 165"/>
                <a:gd name="T21" fmla="*/ 0 h 104"/>
                <a:gd name="T22" fmla="*/ 164 w 165"/>
                <a:gd name="T23" fmla="*/ 4 h 104"/>
                <a:gd name="T24" fmla="*/ 164 w 165"/>
                <a:gd name="T25" fmla="*/ 5 h 104"/>
                <a:gd name="T26" fmla="*/ 161 w 165"/>
                <a:gd name="T27" fmla="*/ 15 h 104"/>
                <a:gd name="T28" fmla="*/ 161 w 165"/>
                <a:gd name="T29" fmla="*/ 16 h 104"/>
                <a:gd name="T30" fmla="*/ 156 w 165"/>
                <a:gd name="T31" fmla="*/ 17 h 104"/>
                <a:gd name="T32" fmla="*/ 155 w 165"/>
                <a:gd name="T33" fmla="*/ 17 h 104"/>
                <a:gd name="T34" fmla="*/ 153 w 165"/>
                <a:gd name="T35" fmla="*/ 14 h 104"/>
                <a:gd name="T36" fmla="*/ 103 w 165"/>
                <a:gd name="T37" fmla="*/ 61 h 104"/>
                <a:gd name="T38" fmla="*/ 87 w 165"/>
                <a:gd name="T39" fmla="*/ 44 h 104"/>
                <a:gd name="T40" fmla="*/ 74 w 165"/>
                <a:gd name="T41" fmla="*/ 30 h 104"/>
                <a:gd name="T42" fmla="*/ 3 w 165"/>
                <a:gd name="T43" fmla="*/ 96 h 104"/>
                <a:gd name="T44" fmla="*/ 0 w 165"/>
                <a:gd name="T45" fmla="*/ 93 h 104"/>
                <a:gd name="T46" fmla="*/ 74 w 165"/>
                <a:gd name="T47" fmla="*/ 24 h 104"/>
                <a:gd name="T48" fmla="*/ 87 w 165"/>
                <a:gd name="T49" fmla="*/ 37 h 104"/>
                <a:gd name="T50" fmla="*/ 103 w 165"/>
                <a:gd name="T51" fmla="*/ 55 h 104"/>
                <a:gd name="T52" fmla="*/ 150 w 165"/>
                <a:gd name="T53" fmla="*/ 11 h 104"/>
                <a:gd name="T54" fmla="*/ 148 w 165"/>
                <a:gd name="T55" fmla="*/ 9 h 104"/>
                <a:gd name="T56" fmla="*/ 147 w 165"/>
                <a:gd name="T57" fmla="*/ 8 h 104"/>
                <a:gd name="T58" fmla="*/ 149 w 165"/>
                <a:gd name="T59" fmla="*/ 3 h 104"/>
                <a:gd name="T60" fmla="*/ 150 w 165"/>
                <a:gd name="T61" fmla="*/ 3 h 104"/>
                <a:gd name="T62" fmla="*/ 160 w 165"/>
                <a:gd name="T63" fmla="*/ 1 h 104"/>
                <a:gd name="T64" fmla="*/ 161 w 165"/>
                <a:gd name="T65" fmla="*/ 0 h 104"/>
                <a:gd name="T66" fmla="*/ 7 w 165"/>
                <a:gd name="T67" fmla="*/ 104 h 104"/>
                <a:gd name="T68" fmla="*/ 24 w 165"/>
                <a:gd name="T69" fmla="*/ 104 h 104"/>
                <a:gd name="T70" fmla="*/ 24 w 165"/>
                <a:gd name="T71" fmla="*/ 81 h 104"/>
                <a:gd name="T72" fmla="*/ 7 w 165"/>
                <a:gd name="T73" fmla="*/ 97 h 104"/>
                <a:gd name="T74" fmla="*/ 7 w 165"/>
                <a:gd name="T75" fmla="*/ 104 h 104"/>
                <a:gd name="T76" fmla="*/ 32 w 165"/>
                <a:gd name="T77" fmla="*/ 104 h 104"/>
                <a:gd name="T78" fmla="*/ 49 w 165"/>
                <a:gd name="T79" fmla="*/ 104 h 104"/>
                <a:gd name="T80" fmla="*/ 49 w 165"/>
                <a:gd name="T81" fmla="*/ 58 h 104"/>
                <a:gd name="T82" fmla="*/ 32 w 165"/>
                <a:gd name="T83" fmla="*/ 74 h 104"/>
                <a:gd name="T84" fmla="*/ 32 w 165"/>
                <a:gd name="T85" fmla="*/ 104 h 104"/>
                <a:gd name="T86" fmla="*/ 57 w 165"/>
                <a:gd name="T87" fmla="*/ 50 h 104"/>
                <a:gd name="T88" fmla="*/ 57 w 165"/>
                <a:gd name="T89" fmla="*/ 104 h 104"/>
                <a:gd name="T90" fmla="*/ 74 w 165"/>
                <a:gd name="T91" fmla="*/ 104 h 104"/>
                <a:gd name="T92" fmla="*/ 74 w 165"/>
                <a:gd name="T93" fmla="*/ 34 h 104"/>
                <a:gd name="T94" fmla="*/ 74 w 165"/>
                <a:gd name="T95" fmla="*/ 34 h 104"/>
                <a:gd name="T96" fmla="*/ 57 w 165"/>
                <a:gd name="T97" fmla="*/ 50 h 104"/>
                <a:gd name="T98" fmla="*/ 82 w 165"/>
                <a:gd name="T99" fmla="*/ 43 h 104"/>
                <a:gd name="T100" fmla="*/ 82 w 165"/>
                <a:gd name="T101" fmla="*/ 104 h 104"/>
                <a:gd name="T102" fmla="*/ 87 w 165"/>
                <a:gd name="T103" fmla="*/ 104 h 104"/>
                <a:gd name="T104" fmla="*/ 99 w 165"/>
                <a:gd name="T105" fmla="*/ 104 h 104"/>
                <a:gd name="T106" fmla="*/ 99 w 165"/>
                <a:gd name="T107" fmla="*/ 61 h 104"/>
                <a:gd name="T108" fmla="*/ 87 w 165"/>
                <a:gd name="T109" fmla="*/ 48 h 104"/>
                <a:gd name="T110" fmla="*/ 82 w 165"/>
                <a:gd name="T111" fmla="*/ 4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5" h="104">
                  <a:moveTo>
                    <a:pt x="107" y="104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7" y="104"/>
                    <a:pt x="107" y="104"/>
                    <a:pt x="107" y="104"/>
                  </a:cubicBezTo>
                  <a:close/>
                  <a:moveTo>
                    <a:pt x="132" y="104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2" y="104"/>
                    <a:pt x="132" y="104"/>
                    <a:pt x="132" y="104"/>
                  </a:cubicBezTo>
                  <a:close/>
                  <a:moveTo>
                    <a:pt x="161" y="0"/>
                  </a:moveTo>
                  <a:cubicBezTo>
                    <a:pt x="164" y="0"/>
                    <a:pt x="165" y="2"/>
                    <a:pt x="164" y="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63" y="8"/>
                    <a:pt x="162" y="12"/>
                    <a:pt x="161" y="15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60" y="19"/>
                    <a:pt x="158" y="19"/>
                    <a:pt x="156" y="17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4" y="16"/>
                    <a:pt x="154" y="15"/>
                    <a:pt x="153" y="14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50" y="11"/>
                    <a:pt x="150" y="11"/>
                    <a:pt x="150" y="11"/>
                  </a:cubicBezTo>
                  <a:cubicBezTo>
                    <a:pt x="149" y="10"/>
                    <a:pt x="148" y="9"/>
                    <a:pt x="148" y="9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5" y="6"/>
                    <a:pt x="146" y="4"/>
                    <a:pt x="149" y="3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2"/>
                    <a:pt x="157" y="1"/>
                    <a:pt x="160" y="1"/>
                  </a:cubicBezTo>
                  <a:cubicBezTo>
                    <a:pt x="161" y="0"/>
                    <a:pt x="161" y="0"/>
                    <a:pt x="161" y="0"/>
                  </a:cubicBezTo>
                  <a:close/>
                  <a:moveTo>
                    <a:pt x="7" y="104"/>
                  </a:moveTo>
                  <a:cubicBezTo>
                    <a:pt x="24" y="104"/>
                    <a:pt x="24" y="104"/>
                    <a:pt x="24" y="104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104"/>
                    <a:pt x="7" y="104"/>
                    <a:pt x="7" y="104"/>
                  </a:cubicBezTo>
                  <a:close/>
                  <a:moveTo>
                    <a:pt x="32" y="104"/>
                  </a:moveTo>
                  <a:cubicBezTo>
                    <a:pt x="49" y="104"/>
                    <a:pt x="49" y="104"/>
                    <a:pt x="49" y="104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104"/>
                    <a:pt x="32" y="104"/>
                    <a:pt x="32" y="104"/>
                  </a:cubicBezTo>
                  <a:close/>
                  <a:moveTo>
                    <a:pt x="57" y="50"/>
                  </a:moveTo>
                  <a:cubicBezTo>
                    <a:pt x="57" y="104"/>
                    <a:pt x="57" y="104"/>
                    <a:pt x="57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57" y="50"/>
                    <a:pt x="57" y="50"/>
                    <a:pt x="57" y="50"/>
                  </a:cubicBezTo>
                  <a:close/>
                  <a:moveTo>
                    <a:pt x="82" y="4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87" y="48"/>
                    <a:pt x="87" y="48"/>
                    <a:pt x="87" y="48"/>
                  </a:cubicBezTo>
                  <a:lnTo>
                    <a:pt x="82" y="4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6406" tIns="48202" rIns="96406" bIns="48202" numCol="1" anchor="t" anchorCtr="0" compatLnSpc="1"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352833" y="3355663"/>
            <a:ext cx="1360957" cy="1361142"/>
            <a:chOff x="7919273" y="3181838"/>
            <a:chExt cx="1290635" cy="1290635"/>
          </a:xfrm>
        </p:grpSpPr>
        <p:sp>
          <p:nvSpPr>
            <p:cNvPr id="1034" name="Oval 89"/>
            <p:cNvSpPr>
              <a:spLocks noChangeArrowheads="1"/>
            </p:cNvSpPr>
            <p:nvPr/>
          </p:nvSpPr>
          <p:spPr bwMode="auto">
            <a:xfrm>
              <a:off x="7919273" y="3181838"/>
              <a:ext cx="1290635" cy="1290635"/>
            </a:xfrm>
            <a:prstGeom prst="ellipse">
              <a:avLst/>
            </a:prstGeom>
            <a:solidFill>
              <a:schemeClr val="accent4"/>
            </a:solidFill>
            <a:ln w="2" cap="flat">
              <a:noFill/>
              <a:prstDash val="solid"/>
              <a:miter lim="800000"/>
            </a:ln>
          </p:spPr>
          <p:txBody>
            <a:bodyPr vert="horz" wrap="square" lIns="96406" tIns="48202" rIns="96406" bIns="48202" numCol="1" anchor="t" anchorCtr="0" compatLnSpc="1"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4" name="Freeform 45"/>
            <p:cNvSpPr>
              <a:spLocks noEditPoints="1"/>
            </p:cNvSpPr>
            <p:nvPr/>
          </p:nvSpPr>
          <p:spPr bwMode="auto">
            <a:xfrm>
              <a:off x="8295761" y="3462502"/>
              <a:ext cx="621462" cy="690549"/>
            </a:xfrm>
            <a:custGeom>
              <a:avLst/>
              <a:gdLst>
                <a:gd name="T0" fmla="*/ 40 w 46"/>
                <a:gd name="T1" fmla="*/ 28 h 51"/>
                <a:gd name="T2" fmla="*/ 35 w 46"/>
                <a:gd name="T3" fmla="*/ 41 h 51"/>
                <a:gd name="T4" fmla="*/ 34 w 46"/>
                <a:gd name="T5" fmla="*/ 34 h 51"/>
                <a:gd name="T6" fmla="*/ 29 w 46"/>
                <a:gd name="T7" fmla="*/ 30 h 51"/>
                <a:gd name="T8" fmla="*/ 29 w 46"/>
                <a:gd name="T9" fmla="*/ 30 h 51"/>
                <a:gd name="T10" fmla="*/ 27 w 46"/>
                <a:gd name="T11" fmla="*/ 30 h 51"/>
                <a:gd name="T12" fmla="*/ 25 w 46"/>
                <a:gd name="T13" fmla="*/ 35 h 51"/>
                <a:gd name="T14" fmla="*/ 24 w 46"/>
                <a:gd name="T15" fmla="*/ 38 h 51"/>
                <a:gd name="T16" fmla="*/ 24 w 46"/>
                <a:gd name="T17" fmla="*/ 32 h 51"/>
                <a:gd name="T18" fmla="*/ 24 w 46"/>
                <a:gd name="T19" fmla="*/ 31 h 51"/>
                <a:gd name="T20" fmla="*/ 23 w 46"/>
                <a:gd name="T21" fmla="*/ 30 h 51"/>
                <a:gd name="T22" fmla="*/ 22 w 46"/>
                <a:gd name="T23" fmla="*/ 31 h 51"/>
                <a:gd name="T24" fmla="*/ 22 w 46"/>
                <a:gd name="T25" fmla="*/ 32 h 51"/>
                <a:gd name="T26" fmla="*/ 21 w 46"/>
                <a:gd name="T27" fmla="*/ 38 h 51"/>
                <a:gd name="T28" fmla="*/ 20 w 46"/>
                <a:gd name="T29" fmla="*/ 35 h 51"/>
                <a:gd name="T30" fmla="*/ 19 w 46"/>
                <a:gd name="T31" fmla="*/ 30 h 51"/>
                <a:gd name="T32" fmla="*/ 15 w 46"/>
                <a:gd name="T33" fmla="*/ 30 h 51"/>
                <a:gd name="T34" fmla="*/ 15 w 46"/>
                <a:gd name="T35" fmla="*/ 30 h 51"/>
                <a:gd name="T36" fmla="*/ 11 w 46"/>
                <a:gd name="T37" fmla="*/ 34 h 51"/>
                <a:gd name="T38" fmla="*/ 10 w 46"/>
                <a:gd name="T39" fmla="*/ 41 h 51"/>
                <a:gd name="T40" fmla="*/ 5 w 46"/>
                <a:gd name="T41" fmla="*/ 28 h 51"/>
                <a:gd name="T42" fmla="*/ 23 w 46"/>
                <a:gd name="T43" fmla="*/ 11 h 51"/>
                <a:gd name="T44" fmla="*/ 23 w 46"/>
                <a:gd name="T45" fmla="*/ 14 h 51"/>
                <a:gd name="T46" fmla="*/ 25 w 46"/>
                <a:gd name="T47" fmla="*/ 15 h 51"/>
                <a:gd name="T48" fmla="*/ 28 w 46"/>
                <a:gd name="T49" fmla="*/ 13 h 51"/>
                <a:gd name="T50" fmla="*/ 32 w 46"/>
                <a:gd name="T51" fmla="*/ 11 h 51"/>
                <a:gd name="T52" fmla="*/ 34 w 46"/>
                <a:gd name="T53" fmla="*/ 9 h 51"/>
                <a:gd name="T54" fmla="*/ 34 w 46"/>
                <a:gd name="T55" fmla="*/ 7 h 51"/>
                <a:gd name="T56" fmla="*/ 32 w 46"/>
                <a:gd name="T57" fmla="*/ 5 h 51"/>
                <a:gd name="T58" fmla="*/ 28 w 46"/>
                <a:gd name="T59" fmla="*/ 3 h 51"/>
                <a:gd name="T60" fmla="*/ 25 w 46"/>
                <a:gd name="T61" fmla="*/ 1 h 51"/>
                <a:gd name="T62" fmla="*/ 23 w 46"/>
                <a:gd name="T63" fmla="*/ 2 h 51"/>
                <a:gd name="T64" fmla="*/ 23 w 46"/>
                <a:gd name="T65" fmla="*/ 5 h 51"/>
                <a:gd name="T66" fmla="*/ 0 w 46"/>
                <a:gd name="T67" fmla="*/ 28 h 51"/>
                <a:gd name="T68" fmla="*/ 23 w 46"/>
                <a:gd name="T69" fmla="*/ 51 h 51"/>
                <a:gd name="T70" fmla="*/ 46 w 46"/>
                <a:gd name="T71" fmla="*/ 28 h 51"/>
                <a:gd name="T72" fmla="*/ 40 w 46"/>
                <a:gd name="T73" fmla="*/ 28 h 51"/>
                <a:gd name="T74" fmla="*/ 23 w 46"/>
                <a:gd name="T75" fmla="*/ 19 h 51"/>
                <a:gd name="T76" fmla="*/ 28 w 46"/>
                <a:gd name="T77" fmla="*/ 24 h 51"/>
                <a:gd name="T78" fmla="*/ 23 w 46"/>
                <a:gd name="T79" fmla="*/ 29 h 51"/>
                <a:gd name="T80" fmla="*/ 17 w 46"/>
                <a:gd name="T81" fmla="*/ 24 h 51"/>
                <a:gd name="T82" fmla="*/ 23 w 46"/>
                <a:gd name="T83" fmla="*/ 19 h 51"/>
                <a:gd name="T84" fmla="*/ 30 w 46"/>
                <a:gd name="T85" fmla="*/ 37 h 51"/>
                <a:gd name="T86" fmla="*/ 30 w 46"/>
                <a:gd name="T87" fmla="*/ 37 h 51"/>
                <a:gd name="T88" fmla="*/ 30 w 46"/>
                <a:gd name="T89" fmla="*/ 37 h 51"/>
                <a:gd name="T90" fmla="*/ 30 w 46"/>
                <a:gd name="T91" fmla="*/ 44 h 51"/>
                <a:gd name="T92" fmla="*/ 30 w 46"/>
                <a:gd name="T93" fmla="*/ 44 h 51"/>
                <a:gd name="T94" fmla="*/ 29 w 46"/>
                <a:gd name="T95" fmla="*/ 37 h 51"/>
                <a:gd name="T96" fmla="*/ 30 w 46"/>
                <a:gd name="T97" fmla="*/ 37 h 51"/>
                <a:gd name="T98" fmla="*/ 15 w 46"/>
                <a:gd name="T99" fmla="*/ 37 h 51"/>
                <a:gd name="T100" fmla="*/ 15 w 46"/>
                <a:gd name="T101" fmla="*/ 37 h 51"/>
                <a:gd name="T102" fmla="*/ 15 w 46"/>
                <a:gd name="T103" fmla="*/ 44 h 51"/>
                <a:gd name="T104" fmla="*/ 14 w 46"/>
                <a:gd name="T105" fmla="*/ 44 h 51"/>
                <a:gd name="T106" fmla="*/ 14 w 46"/>
                <a:gd name="T107" fmla="*/ 37 h 51"/>
                <a:gd name="T108" fmla="*/ 15 w 46"/>
                <a:gd name="T10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51">
                  <a:moveTo>
                    <a:pt x="40" y="28"/>
                  </a:moveTo>
                  <a:cubicBezTo>
                    <a:pt x="40" y="33"/>
                    <a:pt x="38" y="38"/>
                    <a:pt x="35" y="41"/>
                  </a:cubicBezTo>
                  <a:cubicBezTo>
                    <a:pt x="34" y="38"/>
                    <a:pt x="34" y="35"/>
                    <a:pt x="34" y="34"/>
                  </a:cubicBezTo>
                  <a:cubicBezTo>
                    <a:pt x="33" y="31"/>
                    <a:pt x="30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1"/>
                    <a:pt x="24" y="31"/>
                  </a:cubicBezTo>
                  <a:cubicBezTo>
                    <a:pt x="24" y="31"/>
                    <a:pt x="23" y="30"/>
                    <a:pt x="23" y="30"/>
                  </a:cubicBezTo>
                  <a:cubicBezTo>
                    <a:pt x="22" y="30"/>
                    <a:pt x="22" y="31"/>
                    <a:pt x="22" y="31"/>
                  </a:cubicBezTo>
                  <a:cubicBezTo>
                    <a:pt x="22" y="31"/>
                    <a:pt x="22" y="32"/>
                    <a:pt x="22" y="3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1" y="31"/>
                    <a:pt x="11" y="34"/>
                  </a:cubicBezTo>
                  <a:cubicBezTo>
                    <a:pt x="10" y="35"/>
                    <a:pt x="10" y="37"/>
                    <a:pt x="10" y="41"/>
                  </a:cubicBezTo>
                  <a:cubicBezTo>
                    <a:pt x="7" y="37"/>
                    <a:pt x="5" y="33"/>
                    <a:pt x="5" y="28"/>
                  </a:cubicBezTo>
                  <a:cubicBezTo>
                    <a:pt x="5" y="19"/>
                    <a:pt x="13" y="11"/>
                    <a:pt x="23" y="1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4" y="15"/>
                    <a:pt x="25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30" y="11"/>
                    <a:pt x="32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8"/>
                    <a:pt x="36" y="7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0" y="5"/>
                    <a:pt x="0" y="16"/>
                    <a:pt x="0" y="28"/>
                  </a:cubicBezTo>
                  <a:cubicBezTo>
                    <a:pt x="0" y="41"/>
                    <a:pt x="10" y="51"/>
                    <a:pt x="23" y="51"/>
                  </a:cubicBezTo>
                  <a:cubicBezTo>
                    <a:pt x="35" y="51"/>
                    <a:pt x="46" y="41"/>
                    <a:pt x="46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23" y="19"/>
                  </a:moveTo>
                  <a:cubicBezTo>
                    <a:pt x="26" y="19"/>
                    <a:pt x="28" y="21"/>
                    <a:pt x="28" y="24"/>
                  </a:cubicBezTo>
                  <a:cubicBezTo>
                    <a:pt x="28" y="27"/>
                    <a:pt x="26" y="29"/>
                    <a:pt x="23" y="29"/>
                  </a:cubicBezTo>
                  <a:cubicBezTo>
                    <a:pt x="20" y="29"/>
                    <a:pt x="17" y="27"/>
                    <a:pt x="17" y="24"/>
                  </a:cubicBezTo>
                  <a:cubicBezTo>
                    <a:pt x="17" y="21"/>
                    <a:pt x="20" y="19"/>
                    <a:pt x="23" y="19"/>
                  </a:cubicBezTo>
                  <a:close/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7"/>
                    <a:pt x="30" y="37"/>
                  </a:cubicBezTo>
                  <a:close/>
                  <a:moveTo>
                    <a:pt x="15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5414" tIns="42707" rIns="85414" bIns="42707" numCol="1" anchor="t" anchorCtr="0" compatLnSpc="1"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1"/>
          <p:cNvGrpSpPr/>
          <p:nvPr/>
        </p:nvGrpSpPr>
        <p:grpSpPr>
          <a:xfrm>
            <a:off x="3216158" y="3355663"/>
            <a:ext cx="1373799" cy="1361139"/>
            <a:chOff x="3048020" y="3181839"/>
            <a:chExt cx="1302812" cy="1290632"/>
          </a:xfrm>
        </p:grpSpPr>
        <p:sp>
          <p:nvSpPr>
            <p:cNvPr id="1039" name="Oval 94"/>
            <p:cNvSpPr>
              <a:spLocks noChangeArrowheads="1"/>
            </p:cNvSpPr>
            <p:nvPr/>
          </p:nvSpPr>
          <p:spPr bwMode="auto">
            <a:xfrm>
              <a:off x="3048020" y="3181839"/>
              <a:ext cx="1302812" cy="1290632"/>
            </a:xfrm>
            <a:prstGeom prst="ellipse">
              <a:avLst/>
            </a:prstGeom>
            <a:solidFill>
              <a:schemeClr val="accent1"/>
            </a:solidFill>
            <a:ln w="2" cap="flat">
              <a:noFill/>
              <a:prstDash val="solid"/>
              <a:miter lim="800000"/>
            </a:ln>
          </p:spPr>
          <p:txBody>
            <a:bodyPr vert="horz" wrap="square" lIns="96406" tIns="48202" rIns="96406" bIns="48202" numCol="1" anchor="t" anchorCtr="0" compatLnSpc="1"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5" name="Freeform 39"/>
            <p:cNvSpPr>
              <a:spLocks noEditPoints="1"/>
            </p:cNvSpPr>
            <p:nvPr/>
          </p:nvSpPr>
          <p:spPr bwMode="auto">
            <a:xfrm>
              <a:off x="3368516" y="3483160"/>
              <a:ext cx="686595" cy="686595"/>
            </a:xfrm>
            <a:custGeom>
              <a:avLst/>
              <a:gdLst>
                <a:gd name="T0" fmla="*/ 43 w 57"/>
                <a:gd name="T1" fmla="*/ 9 h 58"/>
                <a:gd name="T2" fmla="*/ 4 w 57"/>
                <a:gd name="T3" fmla="*/ 22 h 58"/>
                <a:gd name="T4" fmla="*/ 5 w 57"/>
                <a:gd name="T5" fmla="*/ 25 h 58"/>
                <a:gd name="T6" fmla="*/ 6 w 57"/>
                <a:gd name="T7" fmla="*/ 30 h 58"/>
                <a:gd name="T8" fmla="*/ 7 w 57"/>
                <a:gd name="T9" fmla="*/ 35 h 58"/>
                <a:gd name="T10" fmla="*/ 10 w 57"/>
                <a:gd name="T11" fmla="*/ 39 h 58"/>
                <a:gd name="T12" fmla="*/ 12 w 57"/>
                <a:gd name="T13" fmla="*/ 41 h 58"/>
                <a:gd name="T14" fmla="*/ 13 w 57"/>
                <a:gd name="T15" fmla="*/ 49 h 58"/>
                <a:gd name="T16" fmla="*/ 16 w 57"/>
                <a:gd name="T17" fmla="*/ 52 h 58"/>
                <a:gd name="T18" fmla="*/ 17 w 57"/>
                <a:gd name="T19" fmla="*/ 51 h 58"/>
                <a:gd name="T20" fmla="*/ 18 w 57"/>
                <a:gd name="T21" fmla="*/ 47 h 58"/>
                <a:gd name="T22" fmla="*/ 20 w 57"/>
                <a:gd name="T23" fmla="*/ 41 h 58"/>
                <a:gd name="T24" fmla="*/ 24 w 57"/>
                <a:gd name="T25" fmla="*/ 36 h 58"/>
                <a:gd name="T26" fmla="*/ 26 w 57"/>
                <a:gd name="T27" fmla="*/ 33 h 58"/>
                <a:gd name="T28" fmla="*/ 22 w 57"/>
                <a:gd name="T29" fmla="*/ 30 h 58"/>
                <a:gd name="T30" fmla="*/ 19 w 57"/>
                <a:gd name="T31" fmla="*/ 29 h 58"/>
                <a:gd name="T32" fmla="*/ 16 w 57"/>
                <a:gd name="T33" fmla="*/ 26 h 58"/>
                <a:gd name="T34" fmla="*/ 12 w 57"/>
                <a:gd name="T35" fmla="*/ 24 h 58"/>
                <a:gd name="T36" fmla="*/ 8 w 57"/>
                <a:gd name="T37" fmla="*/ 24 h 58"/>
                <a:gd name="T38" fmla="*/ 6 w 57"/>
                <a:gd name="T39" fmla="*/ 22 h 58"/>
                <a:gd name="T40" fmla="*/ 6 w 57"/>
                <a:gd name="T41" fmla="*/ 18 h 58"/>
                <a:gd name="T42" fmla="*/ 4 w 57"/>
                <a:gd name="T43" fmla="*/ 19 h 58"/>
                <a:gd name="T44" fmla="*/ 6 w 57"/>
                <a:gd name="T45" fmla="*/ 15 h 58"/>
                <a:gd name="T46" fmla="*/ 9 w 57"/>
                <a:gd name="T47" fmla="*/ 15 h 58"/>
                <a:gd name="T48" fmla="*/ 11 w 57"/>
                <a:gd name="T49" fmla="*/ 13 h 58"/>
                <a:gd name="T50" fmla="*/ 15 w 57"/>
                <a:gd name="T51" fmla="*/ 9 h 58"/>
                <a:gd name="T52" fmla="*/ 16 w 57"/>
                <a:gd name="T53" fmla="*/ 8 h 58"/>
                <a:gd name="T54" fmla="*/ 21 w 57"/>
                <a:gd name="T55" fmla="*/ 6 h 58"/>
                <a:gd name="T56" fmla="*/ 17 w 57"/>
                <a:gd name="T57" fmla="*/ 4 h 58"/>
                <a:gd name="T58" fmla="*/ 16 w 57"/>
                <a:gd name="T59" fmla="*/ 4 h 58"/>
                <a:gd name="T60" fmla="*/ 24 w 57"/>
                <a:gd name="T61" fmla="*/ 1 h 58"/>
                <a:gd name="T62" fmla="*/ 27 w 57"/>
                <a:gd name="T63" fmla="*/ 3 h 58"/>
                <a:gd name="T64" fmla="*/ 41 w 57"/>
                <a:gd name="T65" fmla="*/ 3 h 58"/>
                <a:gd name="T66" fmla="*/ 39 w 57"/>
                <a:gd name="T67" fmla="*/ 6 h 58"/>
                <a:gd name="T68" fmla="*/ 42 w 57"/>
                <a:gd name="T69" fmla="*/ 10 h 58"/>
                <a:gd name="T70" fmla="*/ 44 w 57"/>
                <a:gd name="T71" fmla="*/ 10 h 58"/>
                <a:gd name="T72" fmla="*/ 46 w 57"/>
                <a:gd name="T73" fmla="*/ 9 h 58"/>
                <a:gd name="T74" fmla="*/ 48 w 57"/>
                <a:gd name="T75" fmla="*/ 12 h 58"/>
                <a:gd name="T76" fmla="*/ 50 w 57"/>
                <a:gd name="T77" fmla="*/ 13 h 58"/>
                <a:gd name="T78" fmla="*/ 47 w 57"/>
                <a:gd name="T79" fmla="*/ 14 h 58"/>
                <a:gd name="T80" fmla="*/ 44 w 57"/>
                <a:gd name="T81" fmla="*/ 12 h 58"/>
                <a:gd name="T82" fmla="*/ 40 w 57"/>
                <a:gd name="T83" fmla="*/ 12 h 58"/>
                <a:gd name="T84" fmla="*/ 36 w 57"/>
                <a:gd name="T85" fmla="*/ 15 h 58"/>
                <a:gd name="T86" fmla="*/ 34 w 57"/>
                <a:gd name="T87" fmla="*/ 20 h 58"/>
                <a:gd name="T88" fmla="*/ 36 w 57"/>
                <a:gd name="T89" fmla="*/ 25 h 58"/>
                <a:gd name="T90" fmla="*/ 40 w 57"/>
                <a:gd name="T91" fmla="*/ 27 h 58"/>
                <a:gd name="T92" fmla="*/ 45 w 57"/>
                <a:gd name="T93" fmla="*/ 27 h 58"/>
                <a:gd name="T94" fmla="*/ 47 w 57"/>
                <a:gd name="T95" fmla="*/ 30 h 58"/>
                <a:gd name="T96" fmla="*/ 47 w 57"/>
                <a:gd name="T97" fmla="*/ 35 h 58"/>
                <a:gd name="T98" fmla="*/ 47 w 57"/>
                <a:gd name="T99" fmla="*/ 40 h 58"/>
                <a:gd name="T100" fmla="*/ 50 w 57"/>
                <a:gd name="T101" fmla="*/ 45 h 58"/>
                <a:gd name="T102" fmla="*/ 53 w 57"/>
                <a:gd name="T103" fmla="*/ 41 h 58"/>
                <a:gd name="T104" fmla="*/ 56 w 57"/>
                <a:gd name="T105" fmla="*/ 34 h 58"/>
                <a:gd name="T106" fmla="*/ 56 w 57"/>
                <a:gd name="T107" fmla="*/ 26 h 58"/>
                <a:gd name="T108" fmla="*/ 54 w 57"/>
                <a:gd name="T109" fmla="*/ 19 h 58"/>
                <a:gd name="T110" fmla="*/ 52 w 57"/>
                <a:gd name="T111" fmla="*/ 16 h 58"/>
                <a:gd name="T112" fmla="*/ 55 w 57"/>
                <a:gd name="T113" fmla="*/ 20 h 58"/>
                <a:gd name="T114" fmla="*/ 39 w 57"/>
                <a:gd name="T115" fmla="*/ 5 h 58"/>
                <a:gd name="T116" fmla="*/ 37 w 57"/>
                <a:gd name="T117" fmla="*/ 3 h 58"/>
                <a:gd name="T118" fmla="*/ 38 w 57"/>
                <a:gd name="T119" fmla="*/ 5 h 58"/>
                <a:gd name="T120" fmla="*/ 36 w 57"/>
                <a:gd name="T121" fmla="*/ 2 h 58"/>
                <a:gd name="T122" fmla="*/ 54 w 57"/>
                <a:gd name="T123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" h="58"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2" y="17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  <a:moveTo>
                    <a:pt x="43" y="9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lose/>
                  <a:moveTo>
                    <a:pt x="55" y="19"/>
                  </a:moveTo>
                  <a:cubicBezTo>
                    <a:pt x="56" y="22"/>
                    <a:pt x="57" y="25"/>
                    <a:pt x="57" y="29"/>
                  </a:cubicBezTo>
                  <a:cubicBezTo>
                    <a:pt x="57" y="45"/>
                    <a:pt x="44" y="58"/>
                    <a:pt x="28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25"/>
                    <a:pt x="1" y="21"/>
                    <a:pt x="2" y="18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3"/>
                    <a:pt x="6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39"/>
                    <a:pt x="10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9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1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2" y="45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9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49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8"/>
                    <a:pt x="18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9" y="46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5"/>
                    <a:pt x="19" y="45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1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4" y="38"/>
                    <a:pt x="24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6" y="32"/>
                    <a:pt x="26" y="32"/>
                    <a:pt x="25" y="32"/>
                  </a:cubicBezTo>
                  <a:cubicBezTo>
                    <a:pt x="25" y="32"/>
                    <a:pt x="25" y="32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0"/>
                    <a:pt x="18" y="30"/>
                    <a:pt x="18" y="30"/>
                  </a:cubicBezTo>
                  <a:cubicBezTo>
                    <a:pt x="18" y="30"/>
                    <a:pt x="18" y="30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8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7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3" y="25"/>
                  </a:cubicBezTo>
                  <a:cubicBezTo>
                    <a:pt x="14" y="25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3"/>
                    <a:pt x="9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7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6" y="24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0" y="2"/>
                    <a:pt x="22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2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4"/>
                    <a:pt x="24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1"/>
                    <a:pt x="37" y="1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9" y="8"/>
                    <a:pt x="39" y="8"/>
                    <a:pt x="39" y="9"/>
                  </a:cubicBezTo>
                  <a:cubicBezTo>
                    <a:pt x="39" y="9"/>
                    <a:pt x="39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10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42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5" y="12"/>
                    <a:pt x="45" y="12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8"/>
                    <a:pt x="47" y="8"/>
                  </a:cubicBezTo>
                  <a:cubicBezTo>
                    <a:pt x="47" y="8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13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4"/>
                    <a:pt x="47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3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5" y="22"/>
                    <a:pt x="35" y="22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6" y="23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7" y="25"/>
                    <a:pt x="37" y="26"/>
                    <a:pt x="37" y="26"/>
                  </a:cubicBezTo>
                  <a:cubicBezTo>
                    <a:pt x="37" y="26"/>
                    <a:pt x="37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2" y="26"/>
                    <a:pt x="42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7" y="28"/>
                    <a:pt x="47" y="28"/>
                  </a:cubicBezTo>
                  <a:cubicBezTo>
                    <a:pt x="47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7" y="32"/>
                    <a:pt x="47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7" y="40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5"/>
                    <a:pt x="47" y="45"/>
                  </a:cubicBezTo>
                  <a:cubicBezTo>
                    <a:pt x="47" y="45"/>
                    <a:pt x="47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5"/>
                    <a:pt x="46" y="45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8" y="46"/>
                    <a:pt x="48" y="46"/>
                  </a:cubicBezTo>
                  <a:cubicBezTo>
                    <a:pt x="48" y="46"/>
                    <a:pt x="48" y="46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0" y="44"/>
                    <a:pt x="50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1" y="42"/>
                    <a:pt x="51" y="42"/>
                  </a:cubicBezTo>
                  <a:cubicBezTo>
                    <a:pt x="51" y="42"/>
                    <a:pt x="51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41"/>
                    <a:pt x="53" y="41"/>
                    <a:pt x="53" y="41"/>
                  </a:cubicBezTo>
                  <a:cubicBezTo>
                    <a:pt x="53" y="41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3" y="39"/>
                    <a:pt x="53" y="39"/>
                  </a:cubicBezTo>
                  <a:cubicBezTo>
                    <a:pt x="53" y="39"/>
                    <a:pt x="54" y="39"/>
                    <a:pt x="54" y="39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7"/>
                    <a:pt x="54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6"/>
                    <a:pt x="55" y="35"/>
                    <a:pt x="55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4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3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1" y="16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2" y="15"/>
                    <a:pt x="52" y="15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2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3" y="17"/>
                    <a:pt x="53" y="17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20"/>
                    <a:pt x="54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2"/>
                  </a:cubicBezTo>
                  <a:cubicBezTo>
                    <a:pt x="55" y="22"/>
                    <a:pt x="55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lose/>
                  <a:moveTo>
                    <a:pt x="39" y="3"/>
                  </a:moveTo>
                  <a:cubicBezTo>
                    <a:pt x="39" y="3"/>
                    <a:pt x="39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4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lose/>
                  <a:moveTo>
                    <a:pt x="37" y="3"/>
                  </a:move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6" y="4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2"/>
                    <a:pt x="38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6" y="37"/>
                    <a:pt x="56" y="37"/>
                    <a:pt x="56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5" y="40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9"/>
                    <a:pt x="55" y="39"/>
                  </a:cubicBezTo>
                  <a:cubicBezTo>
                    <a:pt x="55" y="39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38"/>
                    <a:pt x="55" y="3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85414" tIns="42707" rIns="85414" bIns="42707" numCol="1" anchor="t" anchorCtr="0" compatLnSpc="1"/>
            <a:lstStyle/>
            <a:p>
              <a:endParaRPr lang="zh-CN" alt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6"/>
          <p:cNvGrpSpPr/>
          <p:nvPr/>
        </p:nvGrpSpPr>
        <p:grpSpPr>
          <a:xfrm>
            <a:off x="4835944" y="2015717"/>
            <a:ext cx="1433701" cy="566330"/>
            <a:chOff x="4584108" y="1911306"/>
            <a:chExt cx="1359620" cy="536995"/>
          </a:xfrm>
          <a:solidFill>
            <a:schemeClr val="accent3"/>
          </a:solidFill>
        </p:grpSpPr>
        <p:grpSp>
          <p:nvGrpSpPr>
            <p:cNvPr id="9" name="组合 4"/>
            <p:cNvGrpSpPr/>
            <p:nvPr/>
          </p:nvGrpSpPr>
          <p:grpSpPr>
            <a:xfrm>
              <a:off x="4584108" y="1911306"/>
              <a:ext cx="1359620" cy="536995"/>
              <a:chOff x="4714476" y="2190641"/>
              <a:chExt cx="1359620" cy="536995"/>
            </a:xfrm>
            <a:grpFill/>
          </p:grpSpPr>
          <p:sp>
            <p:nvSpPr>
              <p:cNvPr id="75" name="等腰三角形 74"/>
              <p:cNvSpPr/>
              <p:nvPr/>
            </p:nvSpPr>
            <p:spPr>
              <a:xfrm rot="10800000">
                <a:off x="5813900" y="2570625"/>
                <a:ext cx="224131" cy="15701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714476" y="2190641"/>
                <a:ext cx="1359620" cy="456720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just"/>
                <a:endParaRPr lang="zh-CN" altLang="en-US" sz="2530" dirty="0">
                  <a:solidFill>
                    <a:srgbClr val="001B3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6" name="TextBox 125"/>
            <p:cNvSpPr txBox="1"/>
            <p:nvPr/>
          </p:nvSpPr>
          <p:spPr>
            <a:xfrm>
              <a:off x="4661201" y="1916832"/>
              <a:ext cx="1257940" cy="325395"/>
            </a:xfrm>
            <a:prstGeom prst="rect">
              <a:avLst/>
            </a:prstGeom>
            <a:grpFill/>
          </p:spPr>
          <p:txBody>
            <a:bodyPr wrap="square" lIns="96396" tIns="0" rIns="96396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8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添加标题</a:t>
              </a:r>
              <a:endParaRPr lang="zh-CN" altLang="en-US" sz="168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7"/>
          <p:cNvGrpSpPr/>
          <p:nvPr/>
        </p:nvGrpSpPr>
        <p:grpSpPr>
          <a:xfrm>
            <a:off x="8550097" y="2015717"/>
            <a:ext cx="1433701" cy="566330"/>
            <a:chOff x="8106345" y="1911306"/>
            <a:chExt cx="1359620" cy="536995"/>
          </a:xfrm>
          <a:solidFill>
            <a:schemeClr val="accent4"/>
          </a:solidFill>
        </p:grpSpPr>
        <p:grpSp>
          <p:nvGrpSpPr>
            <p:cNvPr id="11" name="组合 76"/>
            <p:cNvGrpSpPr/>
            <p:nvPr/>
          </p:nvGrpSpPr>
          <p:grpSpPr>
            <a:xfrm>
              <a:off x="8106345" y="1911306"/>
              <a:ext cx="1359620" cy="536995"/>
              <a:chOff x="4714476" y="2190641"/>
              <a:chExt cx="1359620" cy="536995"/>
            </a:xfrm>
            <a:grpFill/>
          </p:grpSpPr>
          <p:sp>
            <p:nvSpPr>
              <p:cNvPr id="78" name="等腰三角形 77"/>
              <p:cNvSpPr/>
              <p:nvPr/>
            </p:nvSpPr>
            <p:spPr>
              <a:xfrm rot="10800000">
                <a:off x="5813900" y="2570625"/>
                <a:ext cx="224131" cy="15701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4714476" y="2190641"/>
                <a:ext cx="1359620" cy="456720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just"/>
                <a:endParaRPr lang="zh-CN" altLang="en-US" sz="2530" dirty="0">
                  <a:solidFill>
                    <a:srgbClr val="001B3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8183438" y="1916832"/>
              <a:ext cx="1257940" cy="325395"/>
            </a:xfrm>
            <a:prstGeom prst="rect">
              <a:avLst/>
            </a:prstGeom>
            <a:grpFill/>
          </p:spPr>
          <p:txBody>
            <a:bodyPr wrap="square" lIns="96396" tIns="0" rIns="96396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8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添加标题</a:t>
              </a:r>
              <a:endParaRPr lang="zh-CN" altLang="en-US" sz="168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9"/>
          <p:cNvGrpSpPr/>
          <p:nvPr/>
        </p:nvGrpSpPr>
        <p:grpSpPr>
          <a:xfrm>
            <a:off x="3061547" y="4914884"/>
            <a:ext cx="1433701" cy="604188"/>
            <a:chOff x="2901398" y="4660291"/>
            <a:chExt cx="1359620" cy="572891"/>
          </a:xfrm>
        </p:grpSpPr>
        <p:grpSp>
          <p:nvGrpSpPr>
            <p:cNvPr id="13" name="组合 80"/>
            <p:cNvGrpSpPr/>
            <p:nvPr/>
          </p:nvGrpSpPr>
          <p:grpSpPr>
            <a:xfrm rot="10800000" flipH="1">
              <a:off x="2901398" y="4660291"/>
              <a:ext cx="1359620" cy="572891"/>
              <a:chOff x="4714476" y="2190641"/>
              <a:chExt cx="1359620" cy="572891"/>
            </a:xfrm>
            <a:solidFill>
              <a:srgbClr val="008986"/>
            </a:solidFill>
          </p:grpSpPr>
          <p:sp>
            <p:nvSpPr>
              <p:cNvPr id="82" name="等腰三角形 81"/>
              <p:cNvSpPr/>
              <p:nvPr/>
            </p:nvSpPr>
            <p:spPr>
              <a:xfrm rot="10800000">
                <a:off x="5799124" y="2606521"/>
                <a:ext cx="224131" cy="157011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4714476" y="2190641"/>
                <a:ext cx="1359620" cy="45672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 anchor="ctr">
                <a:spAutoFit/>
              </a:bodyPr>
              <a:lstStyle/>
              <a:p>
                <a:pPr algn="just"/>
                <a:endParaRPr lang="zh-CN" altLang="en-US" sz="2530" dirty="0">
                  <a:solidFill>
                    <a:srgbClr val="001B3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2952240" y="4751598"/>
              <a:ext cx="1257940" cy="325395"/>
            </a:xfrm>
            <a:prstGeom prst="rect">
              <a:avLst/>
            </a:prstGeom>
            <a:noFill/>
          </p:spPr>
          <p:txBody>
            <a:bodyPr wrap="square" lIns="96396" tIns="0" rIns="96396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8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添加标题</a:t>
              </a:r>
              <a:endParaRPr lang="zh-CN" altLang="en-US" sz="168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6244911" y="5618765"/>
            <a:ext cx="2030014" cy="525228"/>
          </a:xfrm>
          <a:prstGeom prst="rect">
            <a:avLst/>
          </a:prstGeom>
          <a:noFill/>
        </p:spPr>
        <p:txBody>
          <a:bodyPr wrap="square" lIns="96416" tIns="48206" rIns="96416" bIns="48206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您的内容打在这里，或者通过复制您的文本后，</a:t>
            </a:r>
            <a:endParaRPr lang="zh-CN" altLang="en-US" sz="1125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4" name="组合 8"/>
          <p:cNvGrpSpPr/>
          <p:nvPr/>
        </p:nvGrpSpPr>
        <p:grpSpPr>
          <a:xfrm>
            <a:off x="6577141" y="4938812"/>
            <a:ext cx="1446797" cy="579725"/>
            <a:chOff x="6235335" y="4682979"/>
            <a:chExt cx="1372039" cy="549695"/>
          </a:xfrm>
          <a:solidFill>
            <a:schemeClr val="accent2"/>
          </a:solidFill>
        </p:grpSpPr>
        <p:grpSp>
          <p:nvGrpSpPr>
            <p:cNvPr id="15" name="组合 85"/>
            <p:cNvGrpSpPr/>
            <p:nvPr/>
          </p:nvGrpSpPr>
          <p:grpSpPr>
            <a:xfrm rot="10800000" flipH="1">
              <a:off x="6235335" y="4682979"/>
              <a:ext cx="1359620" cy="549695"/>
              <a:chOff x="4714476" y="2190641"/>
              <a:chExt cx="1359620" cy="549695"/>
            </a:xfrm>
            <a:grpFill/>
          </p:grpSpPr>
          <p:sp>
            <p:nvSpPr>
              <p:cNvPr id="87" name="等腰三角形 86"/>
              <p:cNvSpPr/>
              <p:nvPr/>
            </p:nvSpPr>
            <p:spPr>
              <a:xfrm rot="10800000">
                <a:off x="5813900" y="2583325"/>
                <a:ext cx="224131" cy="15701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53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714476" y="2190641"/>
                <a:ext cx="1359620" cy="456719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just"/>
                <a:endParaRPr lang="zh-CN" altLang="en-US" sz="2530" dirty="0">
                  <a:solidFill>
                    <a:srgbClr val="001B3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6349434" y="4729582"/>
              <a:ext cx="1257940" cy="325395"/>
            </a:xfrm>
            <a:prstGeom prst="rect">
              <a:avLst/>
            </a:prstGeom>
            <a:noFill/>
          </p:spPr>
          <p:txBody>
            <a:bodyPr wrap="square" lIns="96396" tIns="0" rIns="96396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85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添加标题</a:t>
              </a:r>
              <a:endParaRPr lang="zh-CN" altLang="en-US" sz="168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47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0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5" grpId="0"/>
      <p:bldP spid="128" grpId="0"/>
      <p:bldP spid="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0" y="5029469"/>
            <a:ext cx="12858750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324919" y="4340088"/>
            <a:ext cx="1378764" cy="1378762"/>
            <a:chOff x="304800" y="673100"/>
            <a:chExt cx="4000500" cy="4000500"/>
          </a:xfrm>
          <a:solidFill>
            <a:srgbClr val="C0D6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同心圆 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rgbClr val="469205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6" cy="3825875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kern="0" dirty="0">
                <a:solidFill>
                  <a:srgbClr val="469205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767885" y="4340088"/>
            <a:ext cx="1378764" cy="1378762"/>
            <a:chOff x="304800" y="673101"/>
            <a:chExt cx="4000499" cy="4000500"/>
          </a:xfrm>
          <a:solidFill>
            <a:srgbClr val="6B6C7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同心圆 12"/>
            <p:cNvSpPr/>
            <p:nvPr/>
          </p:nvSpPr>
          <p:spPr>
            <a:xfrm>
              <a:off x="304800" y="673101"/>
              <a:ext cx="4000499" cy="4000500"/>
            </a:xfrm>
            <a:prstGeom prst="donut">
              <a:avLst>
                <a:gd name="adj" fmla="val 4879"/>
              </a:avLst>
            </a:prstGeom>
            <a:solidFill>
              <a:schemeClr val="accent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rgbClr val="469205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kern="0" dirty="0">
                <a:solidFill>
                  <a:srgbClr val="469205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67853" y="4340088"/>
            <a:ext cx="1378764" cy="1378762"/>
            <a:chOff x="304800" y="673100"/>
            <a:chExt cx="4000500" cy="4000500"/>
          </a:xfrm>
          <a:solidFill>
            <a:srgbClr val="647775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chemeClr val="accent3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rgbClr val="469205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kern="0" dirty="0">
                <a:solidFill>
                  <a:srgbClr val="469205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592421" y="4340088"/>
            <a:ext cx="1378764" cy="1378762"/>
            <a:chOff x="304800" y="673100"/>
            <a:chExt cx="4000500" cy="4000500"/>
          </a:xfrm>
          <a:solidFill>
            <a:srgbClr val="F5A25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chemeClr val="accent4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0" kern="0">
                <a:solidFill>
                  <a:srgbClr val="469205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7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kern="0" dirty="0">
                <a:solidFill>
                  <a:srgbClr val="469205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TextBox 81"/>
          <p:cNvSpPr txBox="1"/>
          <p:nvPr/>
        </p:nvSpPr>
        <p:spPr>
          <a:xfrm>
            <a:off x="2042193" y="594364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cap="all">
                <a:solidFill>
                  <a:schemeClr val="accent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+mn-ea"/>
                <a:sym typeface="+mn-lt"/>
              </a:rPr>
              <a:t>Contents  01</a:t>
            </a:r>
            <a:endParaRPr lang="zh-CN" altLang="en-US" cap="all" dirty="0">
              <a:solidFill>
                <a:schemeClr val="accent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TextBox 82"/>
          <p:cNvSpPr txBox="1"/>
          <p:nvPr/>
        </p:nvSpPr>
        <p:spPr>
          <a:xfrm>
            <a:off x="1896046" y="628347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4400" b="1" dirty="0">
              <a:solidFill>
                <a:schemeClr val="accent1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Box 81"/>
          <p:cNvSpPr txBox="1"/>
          <p:nvPr/>
        </p:nvSpPr>
        <p:spPr>
          <a:xfrm>
            <a:off x="2619750" y="4567804"/>
            <a:ext cx="78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cap="all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5400" cap="all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TextBox 81"/>
          <p:cNvSpPr txBox="1"/>
          <p:nvPr/>
        </p:nvSpPr>
        <p:spPr>
          <a:xfrm>
            <a:off x="4485159" y="340030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cap="all">
                <a:solidFill>
                  <a:schemeClr val="accent2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+mn-ea"/>
                <a:sym typeface="+mn-lt"/>
              </a:rPr>
              <a:t>Contents  02</a:t>
            </a:r>
            <a:endParaRPr lang="zh-CN" altLang="en-US" cap="all" dirty="0">
              <a:solidFill>
                <a:schemeClr val="accent2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TextBox 82"/>
          <p:cNvSpPr txBox="1"/>
          <p:nvPr/>
        </p:nvSpPr>
        <p:spPr>
          <a:xfrm>
            <a:off x="4339012" y="3740124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4400" b="1" dirty="0">
              <a:solidFill>
                <a:schemeClr val="accent2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TextBox 81"/>
          <p:cNvSpPr txBox="1"/>
          <p:nvPr/>
        </p:nvSpPr>
        <p:spPr>
          <a:xfrm>
            <a:off x="5062716" y="4567804"/>
            <a:ext cx="78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cap="all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5400" cap="all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TextBox 81"/>
          <p:cNvSpPr txBox="1"/>
          <p:nvPr/>
        </p:nvSpPr>
        <p:spPr>
          <a:xfrm>
            <a:off x="6885127" y="594364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cap="all">
                <a:solidFill>
                  <a:schemeClr val="accent3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+mn-ea"/>
                <a:sym typeface="+mn-lt"/>
              </a:rPr>
              <a:t>Contents  03</a:t>
            </a:r>
            <a:endParaRPr lang="zh-CN" altLang="en-US" cap="all" dirty="0">
              <a:solidFill>
                <a:schemeClr val="accent3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82"/>
          <p:cNvSpPr txBox="1"/>
          <p:nvPr/>
        </p:nvSpPr>
        <p:spPr>
          <a:xfrm>
            <a:off x="6738980" y="628347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3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4400" b="1" dirty="0">
              <a:solidFill>
                <a:schemeClr val="accent3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TextBox 81"/>
          <p:cNvSpPr txBox="1"/>
          <p:nvPr/>
        </p:nvSpPr>
        <p:spPr>
          <a:xfrm>
            <a:off x="7462684" y="4567804"/>
            <a:ext cx="78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cap="all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5400" cap="all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Box 81"/>
          <p:cNvSpPr txBox="1"/>
          <p:nvPr/>
        </p:nvSpPr>
        <p:spPr>
          <a:xfrm>
            <a:off x="9309695" y="340030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cap="all">
                <a:solidFill>
                  <a:schemeClr val="accent4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+mn-ea"/>
                <a:sym typeface="+mn-lt"/>
              </a:rPr>
              <a:t>Contents  04</a:t>
            </a:r>
            <a:endParaRPr lang="zh-CN" altLang="en-US" cap="all" dirty="0">
              <a:solidFill>
                <a:schemeClr val="accent4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Box 82"/>
          <p:cNvSpPr txBox="1"/>
          <p:nvPr/>
        </p:nvSpPr>
        <p:spPr>
          <a:xfrm>
            <a:off x="9163548" y="3740124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4"/>
                </a:solidFill>
                <a:latin typeface="Franklin Gothic Medium" panose="020B06030201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zh-CN" altLang="en-US" sz="4400" b="1" dirty="0">
              <a:solidFill>
                <a:schemeClr val="accent4"/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TextBox 81"/>
          <p:cNvSpPr txBox="1"/>
          <p:nvPr/>
        </p:nvSpPr>
        <p:spPr>
          <a:xfrm>
            <a:off x="9887252" y="4567804"/>
            <a:ext cx="78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cap="all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zh-CN" altLang="en-US" sz="5400" cap="all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048250" y="1439106"/>
            <a:ext cx="2762250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cap="all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 录</a:t>
            </a:r>
            <a:endParaRPr lang="en-US" altLang="zh-CN" sz="4800" b="1" cap="all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800" b="1" cap="al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ea typeface="微软雅黑" panose="020B0503020204020204" pitchFamily="34" charset="-122"/>
                <a:cs typeface="+mn-ea"/>
                <a:sym typeface="+mn-lt"/>
              </a:rPr>
              <a:t>contents</a:t>
            </a:r>
            <a:endParaRPr lang="zh-CN" altLang="en-US" sz="48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510"/>
            <a:ext cx="12858749" cy="3291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ractur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69077" y="2915757"/>
            <a:ext cx="11289673" cy="1290260"/>
            <a:chOff x="1569077" y="2915757"/>
            <a:chExt cx="11289673" cy="1290260"/>
          </a:xfrm>
        </p:grpSpPr>
        <p:sp>
          <p:nvSpPr>
            <p:cNvPr id="7" name="任意多边形 6"/>
            <p:cNvSpPr/>
            <p:nvPr userDrawn="1">
              <p:custDataLst>
                <p:tags r:id="rId2"/>
              </p:custDataLst>
            </p:nvPr>
          </p:nvSpPr>
          <p:spPr>
            <a:xfrm>
              <a:off x="10052460" y="3242208"/>
              <a:ext cx="2806290" cy="963226"/>
            </a:xfrm>
            <a:custGeom>
              <a:avLst/>
              <a:gdLst>
                <a:gd name="connsiteX0" fmla="*/ 0 w 2272937"/>
                <a:gd name="connsiteY0" fmla="*/ 478971 h 478971"/>
                <a:gd name="connsiteX1" fmla="*/ 2272937 w 2272937"/>
                <a:gd name="connsiteY1" fmla="*/ 478971 h 478971"/>
                <a:gd name="connsiteX2" fmla="*/ 2272937 w 2272937"/>
                <a:gd name="connsiteY2" fmla="*/ 0 h 478971"/>
                <a:gd name="connsiteX3" fmla="*/ 1271452 w 2272937"/>
                <a:gd name="connsiteY3" fmla="*/ 0 h 478971"/>
                <a:gd name="connsiteX4" fmla="*/ 17417 w 2272937"/>
                <a:gd name="connsiteY4" fmla="*/ 0 h 478971"/>
                <a:gd name="connsiteX5" fmla="*/ 0 w 2272937"/>
                <a:gd name="connsiteY5" fmla="*/ 478971 h 47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2937" h="478971">
                  <a:moveTo>
                    <a:pt x="0" y="478971"/>
                  </a:moveTo>
                  <a:lnTo>
                    <a:pt x="2272937" y="478971"/>
                  </a:lnTo>
                  <a:lnTo>
                    <a:pt x="2272937" y="0"/>
                  </a:lnTo>
                  <a:lnTo>
                    <a:pt x="1271452" y="0"/>
                  </a:lnTo>
                  <a:lnTo>
                    <a:pt x="17417" y="0"/>
                  </a:lnTo>
                  <a:lnTo>
                    <a:pt x="0" y="47897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565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 userDrawn="1">
              <p:custDataLst>
                <p:tags r:id="rId3"/>
              </p:custDataLst>
            </p:nvPr>
          </p:nvSpPr>
          <p:spPr>
            <a:xfrm>
              <a:off x="1569077" y="2915757"/>
              <a:ext cx="10031681" cy="10104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98333" rtlCol="0" anchor="ctr">
              <a:norm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zh-CN" altLang="en-US" sz="3795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lang="zh-CN" altLang="en-US" sz="3795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任意多边形 8"/>
            <p:cNvSpPr/>
            <p:nvPr userDrawn="1">
              <p:custDataLst>
                <p:tags r:id="rId4"/>
              </p:custDataLst>
            </p:nvPr>
          </p:nvSpPr>
          <p:spPr>
            <a:xfrm>
              <a:off x="10030956" y="3926204"/>
              <a:ext cx="1612810" cy="279813"/>
            </a:xfrm>
            <a:custGeom>
              <a:avLst/>
              <a:gdLst>
                <a:gd name="connsiteX0" fmla="*/ 0 w 1306285"/>
                <a:gd name="connsiteY0" fmla="*/ 0 h 156754"/>
                <a:gd name="connsiteX1" fmla="*/ 1306285 w 1306285"/>
                <a:gd name="connsiteY1" fmla="*/ 0 h 156754"/>
                <a:gd name="connsiteX2" fmla="*/ 17417 w 1306285"/>
                <a:gd name="connsiteY2" fmla="*/ 156754 h 156754"/>
                <a:gd name="connsiteX3" fmla="*/ 0 w 1306285"/>
                <a:gd name="connsiteY3" fmla="*/ 0 h 15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6285" h="156754">
                  <a:moveTo>
                    <a:pt x="0" y="0"/>
                  </a:moveTo>
                  <a:lnTo>
                    <a:pt x="1306285" y="0"/>
                  </a:lnTo>
                  <a:lnTo>
                    <a:pt x="17417" y="156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565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文本占位符 4"/>
          <p:cNvSpPr txBox="1"/>
          <p:nvPr>
            <p:custDataLst>
              <p:tags r:id="rId5"/>
            </p:custDataLst>
          </p:nvPr>
        </p:nvSpPr>
        <p:spPr>
          <a:xfrm>
            <a:off x="1600660" y="820881"/>
            <a:ext cx="1936047" cy="4333589"/>
          </a:xfrm>
          <a:prstGeom prst="rect">
            <a:avLst/>
          </a:prstGeom>
          <a:ln>
            <a:noFill/>
          </a:ln>
        </p:spPr>
        <p:txBody>
          <a:bodyPr vert="horz" lIns="96435" tIns="48218" rIns="96435" bIns="48218" rtlCol="0">
            <a:noAutofit/>
          </a:bodyPr>
          <a:lstStyle>
            <a:lvl1pPr marL="0" indent="0" algn="just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60000"/>
              <a:buFont typeface="Wingdings" panose="05000000000000000000" pitchFamily="2" charset="2"/>
              <a:buNone/>
              <a:defRPr sz="23900" i="1" kern="1200" baseline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Baskerville Old Face" panose="02020602080505020303" pitchFamily="18" charset="0"/>
                <a:ea typeface="华文中宋" panose="02010600040101010101" pitchFamily="2" charset="-122"/>
                <a:cs typeface="+mn-cs"/>
              </a:defRPr>
            </a:lvl1pPr>
            <a:lvl2pPr marL="357505" indent="-357505" algn="just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1600" kern="1200" baseline="0">
                <a:solidFill>
                  <a:srgbClr val="7D7D7D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4565">
              <a:spcBef>
                <a:spcPts val="1900"/>
              </a:spcBef>
              <a:buClr>
                <a:srgbClr val="76AA30">
                  <a:lumMod val="50000"/>
                </a:srgbClr>
              </a:buClr>
              <a:defRPr/>
            </a:pPr>
            <a:r>
              <a:rPr lang="en-US" altLang="zh-CN" sz="25205">
                <a:ln w="19050">
                  <a:solidFill>
                    <a:srgbClr val="FFFFFF"/>
                  </a:solidFill>
                </a:ln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zh-CN" altLang="en-US" sz="25205">
              <a:ln w="19050">
                <a:solidFill>
                  <a:srgbClr val="FFFFFF"/>
                </a:solidFill>
              </a:ln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  <p:transition spd="slow" advTm="0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23869" y="1506761"/>
            <a:ext cx="4845081" cy="50342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06" tIns="48204" rIns="96406" bIns="48204" rtlCol="0" anchor="ctr"/>
          <a:lstStyle/>
          <a:p>
            <a:pPr algn="ctr"/>
            <a:endParaRPr lang="zh-CN" altLang="en-US" sz="2670"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4847" y="3381378"/>
            <a:ext cx="4063124" cy="2161088"/>
          </a:xfrm>
          <a:prstGeom prst="rect">
            <a:avLst/>
          </a:prstGeom>
          <a:noFill/>
        </p:spPr>
        <p:txBody>
          <a:bodyPr wrap="square" lIns="128510" tIns="64254" rIns="128510" bIns="642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+mj-ea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2134482" y="2409142"/>
            <a:ext cx="2023854" cy="6656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33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  <a:endParaRPr lang="zh-CN" altLang="en-US" sz="337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8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95" y="1506761"/>
            <a:ext cx="6984776" cy="5034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200869" y="1506761"/>
            <a:ext cx="4845081" cy="5034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06" tIns="48204" rIns="96406" bIns="48204" rtlCol="0" anchor="ctr"/>
          <a:lstStyle/>
          <a:p>
            <a:pPr algn="ctr"/>
            <a:endParaRPr lang="zh-CN" altLang="en-US" sz="2670"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1847" y="3381378"/>
            <a:ext cx="4063124" cy="2161088"/>
          </a:xfrm>
          <a:prstGeom prst="rect">
            <a:avLst/>
          </a:prstGeom>
          <a:noFill/>
        </p:spPr>
        <p:txBody>
          <a:bodyPr wrap="square" lIns="128510" tIns="64254" rIns="128510" bIns="642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+mj-ea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8611482" y="2409142"/>
            <a:ext cx="2023854" cy="6656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33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  <a:endParaRPr lang="zh-CN" altLang="en-US" sz="337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8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3" y="1515008"/>
            <a:ext cx="6888734" cy="5025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_任意多边形 9"/>
          <p:cNvSpPr/>
          <p:nvPr>
            <p:custDataLst>
              <p:tags r:id="rId1"/>
            </p:custDataLst>
          </p:nvPr>
        </p:nvSpPr>
        <p:spPr bwMode="auto">
          <a:xfrm>
            <a:off x="1036699" y="1565400"/>
            <a:ext cx="2506889" cy="4792927"/>
          </a:xfrm>
          <a:custGeom>
            <a:avLst/>
            <a:gdLst>
              <a:gd name="T0" fmla="*/ 363 w 4716"/>
              <a:gd name="T1" fmla="*/ 193 h 9007"/>
              <a:gd name="T2" fmla="*/ 3621 w 4716"/>
              <a:gd name="T3" fmla="*/ 193 h 9007"/>
              <a:gd name="T4" fmla="*/ 4716 w 4716"/>
              <a:gd name="T5" fmla="*/ 1288 h 9007"/>
              <a:gd name="T6" fmla="*/ 4716 w 4716"/>
              <a:gd name="T7" fmla="*/ 7718 h 9007"/>
              <a:gd name="T8" fmla="*/ 3621 w 4716"/>
              <a:gd name="T9" fmla="*/ 8813 h 9007"/>
              <a:gd name="T10" fmla="*/ 363 w 4716"/>
              <a:gd name="T11" fmla="*/ 8813 h 9007"/>
              <a:gd name="T12" fmla="*/ 0 w 4716"/>
              <a:gd name="T13" fmla="*/ 9007 h 9007"/>
              <a:gd name="T14" fmla="*/ 0 w 4716"/>
              <a:gd name="T15" fmla="*/ 0 h 9007"/>
              <a:gd name="T16" fmla="*/ 363 w 4716"/>
              <a:gd name="T17" fmla="*/ 193 h 9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16" h="9007">
                <a:moveTo>
                  <a:pt x="363" y="193"/>
                </a:moveTo>
                <a:lnTo>
                  <a:pt x="3621" y="193"/>
                </a:lnTo>
                <a:cubicBezTo>
                  <a:pt x="4223" y="193"/>
                  <a:pt x="4716" y="686"/>
                  <a:pt x="4716" y="1288"/>
                </a:cubicBezTo>
                <a:lnTo>
                  <a:pt x="4716" y="7718"/>
                </a:lnTo>
                <a:cubicBezTo>
                  <a:pt x="4716" y="8320"/>
                  <a:pt x="4223" y="8813"/>
                  <a:pt x="3621" y="8813"/>
                </a:cubicBezTo>
                <a:lnTo>
                  <a:pt x="363" y="8813"/>
                </a:lnTo>
                <a:cubicBezTo>
                  <a:pt x="212" y="8813"/>
                  <a:pt x="78" y="8890"/>
                  <a:pt x="0" y="9007"/>
                </a:cubicBezTo>
                <a:lnTo>
                  <a:pt x="0" y="0"/>
                </a:lnTo>
                <a:cubicBezTo>
                  <a:pt x="78" y="117"/>
                  <a:pt x="212" y="193"/>
                  <a:pt x="363" y="1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6435" tIns="48218" rIns="96435" bIns="48218" numCol="1" anchor="t" anchorCtr="0" compatLnSpc="1"/>
          <a:lstStyle/>
          <a:p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9" name="PA_组合 28"/>
          <p:cNvGrpSpPr/>
          <p:nvPr>
            <p:custDataLst>
              <p:tags r:id="rId2"/>
            </p:custDataLst>
          </p:nvPr>
        </p:nvGrpSpPr>
        <p:grpSpPr>
          <a:xfrm>
            <a:off x="1036699" y="2021550"/>
            <a:ext cx="1367762" cy="683474"/>
            <a:chOff x="982664" y="1916834"/>
            <a:chExt cx="1296912" cy="648070"/>
          </a:xfrm>
        </p:grpSpPr>
        <p:sp>
          <p:nvSpPr>
            <p:cNvPr id="7" name="PA_同侧圆角矩形 6"/>
            <p:cNvSpPr/>
            <p:nvPr>
              <p:custDataLst>
                <p:tags r:id="rId3"/>
              </p:custDataLst>
            </p:nvPr>
          </p:nvSpPr>
          <p:spPr>
            <a:xfrm rot="5400000">
              <a:off x="1307085" y="1592413"/>
              <a:ext cx="648070" cy="12969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PA_椭圆 10"/>
            <p:cNvSpPr/>
            <p:nvPr>
              <p:custDataLst>
                <p:tags r:id="rId4"/>
              </p:custDataLst>
            </p:nvPr>
          </p:nvSpPr>
          <p:spPr>
            <a:xfrm>
              <a:off x="1710445" y="1990725"/>
              <a:ext cx="500286" cy="5002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7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A</a:t>
              </a:r>
              <a:endParaRPr lang="zh-CN" altLang="en-US" sz="337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2" name="PA_文本框 30"/>
          <p:cNvSpPr txBox="1"/>
          <p:nvPr>
            <p:custDataLst>
              <p:tags r:id="rId5"/>
            </p:custDataLst>
          </p:nvPr>
        </p:nvSpPr>
        <p:spPr>
          <a:xfrm>
            <a:off x="1382024" y="3075285"/>
            <a:ext cx="1816237" cy="4219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4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标题关键字</a:t>
            </a:r>
            <a:endParaRPr lang="zh-CN" altLang="en-US" sz="274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PA_文本框 29"/>
          <p:cNvSpPr txBox="1"/>
          <p:nvPr>
            <p:custDataLst>
              <p:tags r:id="rId6"/>
            </p:custDataLst>
          </p:nvPr>
        </p:nvSpPr>
        <p:spPr>
          <a:xfrm>
            <a:off x="1382024" y="3825235"/>
            <a:ext cx="181623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PA_任意多边形 9"/>
          <p:cNvSpPr/>
          <p:nvPr>
            <p:custDataLst>
              <p:tags r:id="rId7"/>
            </p:custDataLst>
          </p:nvPr>
        </p:nvSpPr>
        <p:spPr bwMode="auto">
          <a:xfrm>
            <a:off x="3826577" y="1565400"/>
            <a:ext cx="2506889" cy="4792927"/>
          </a:xfrm>
          <a:custGeom>
            <a:avLst/>
            <a:gdLst>
              <a:gd name="T0" fmla="*/ 363 w 4716"/>
              <a:gd name="T1" fmla="*/ 193 h 9007"/>
              <a:gd name="T2" fmla="*/ 3621 w 4716"/>
              <a:gd name="T3" fmla="*/ 193 h 9007"/>
              <a:gd name="T4" fmla="*/ 4716 w 4716"/>
              <a:gd name="T5" fmla="*/ 1288 h 9007"/>
              <a:gd name="T6" fmla="*/ 4716 w 4716"/>
              <a:gd name="T7" fmla="*/ 7718 h 9007"/>
              <a:gd name="T8" fmla="*/ 3621 w 4716"/>
              <a:gd name="T9" fmla="*/ 8813 h 9007"/>
              <a:gd name="T10" fmla="*/ 363 w 4716"/>
              <a:gd name="T11" fmla="*/ 8813 h 9007"/>
              <a:gd name="T12" fmla="*/ 0 w 4716"/>
              <a:gd name="T13" fmla="*/ 9007 h 9007"/>
              <a:gd name="T14" fmla="*/ 0 w 4716"/>
              <a:gd name="T15" fmla="*/ 0 h 9007"/>
              <a:gd name="T16" fmla="*/ 363 w 4716"/>
              <a:gd name="T17" fmla="*/ 193 h 9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16" h="9007">
                <a:moveTo>
                  <a:pt x="363" y="193"/>
                </a:moveTo>
                <a:lnTo>
                  <a:pt x="3621" y="193"/>
                </a:lnTo>
                <a:cubicBezTo>
                  <a:pt x="4223" y="193"/>
                  <a:pt x="4716" y="686"/>
                  <a:pt x="4716" y="1288"/>
                </a:cubicBezTo>
                <a:lnTo>
                  <a:pt x="4716" y="7718"/>
                </a:lnTo>
                <a:cubicBezTo>
                  <a:pt x="4716" y="8320"/>
                  <a:pt x="4223" y="8813"/>
                  <a:pt x="3621" y="8813"/>
                </a:cubicBezTo>
                <a:lnTo>
                  <a:pt x="363" y="8813"/>
                </a:lnTo>
                <a:cubicBezTo>
                  <a:pt x="212" y="8813"/>
                  <a:pt x="78" y="8890"/>
                  <a:pt x="0" y="9007"/>
                </a:cubicBezTo>
                <a:lnTo>
                  <a:pt x="0" y="0"/>
                </a:lnTo>
                <a:cubicBezTo>
                  <a:pt x="78" y="117"/>
                  <a:pt x="212" y="193"/>
                  <a:pt x="363" y="1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6435" tIns="48218" rIns="96435" bIns="48218" numCol="1" anchor="t" anchorCtr="0" compatLnSpc="1"/>
          <a:lstStyle/>
          <a:p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1" name="PA_组合 30"/>
          <p:cNvGrpSpPr/>
          <p:nvPr>
            <p:custDataLst>
              <p:tags r:id="rId8"/>
            </p:custDataLst>
          </p:nvPr>
        </p:nvGrpSpPr>
        <p:grpSpPr>
          <a:xfrm>
            <a:off x="3826576" y="2021550"/>
            <a:ext cx="1367762" cy="683474"/>
            <a:chOff x="982664" y="1916834"/>
            <a:chExt cx="1296912" cy="648070"/>
          </a:xfrm>
        </p:grpSpPr>
        <p:sp>
          <p:nvSpPr>
            <p:cNvPr id="32" name="PA_同侧圆角矩形 31"/>
            <p:cNvSpPr/>
            <p:nvPr>
              <p:custDataLst>
                <p:tags r:id="rId9"/>
              </p:custDataLst>
            </p:nvPr>
          </p:nvSpPr>
          <p:spPr>
            <a:xfrm rot="5400000">
              <a:off x="1307085" y="1592413"/>
              <a:ext cx="648070" cy="12969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PA_椭圆 32"/>
            <p:cNvSpPr/>
            <p:nvPr>
              <p:custDataLst>
                <p:tags r:id="rId10"/>
              </p:custDataLst>
            </p:nvPr>
          </p:nvSpPr>
          <p:spPr>
            <a:xfrm>
              <a:off x="1710445" y="1990725"/>
              <a:ext cx="500286" cy="500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7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B</a:t>
              </a:r>
              <a:endParaRPr lang="zh-CN" altLang="en-US" sz="337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4" name="PA_文本框 30"/>
          <p:cNvSpPr txBox="1"/>
          <p:nvPr>
            <p:custDataLst>
              <p:tags r:id="rId11"/>
            </p:custDataLst>
          </p:nvPr>
        </p:nvSpPr>
        <p:spPr>
          <a:xfrm>
            <a:off x="4171902" y="3075285"/>
            <a:ext cx="1816237" cy="4219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4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标题关键字</a:t>
            </a:r>
            <a:endParaRPr lang="zh-CN" altLang="en-US" sz="274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PA_文本框 29"/>
          <p:cNvSpPr txBox="1"/>
          <p:nvPr>
            <p:custDataLst>
              <p:tags r:id="rId12"/>
            </p:custDataLst>
          </p:nvPr>
        </p:nvSpPr>
        <p:spPr>
          <a:xfrm>
            <a:off x="4171902" y="3825235"/>
            <a:ext cx="181623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PA_任意多边形 9"/>
          <p:cNvSpPr/>
          <p:nvPr>
            <p:custDataLst>
              <p:tags r:id="rId13"/>
            </p:custDataLst>
          </p:nvPr>
        </p:nvSpPr>
        <p:spPr bwMode="auto">
          <a:xfrm>
            <a:off x="6616455" y="1565400"/>
            <a:ext cx="2506889" cy="4792927"/>
          </a:xfrm>
          <a:custGeom>
            <a:avLst/>
            <a:gdLst>
              <a:gd name="T0" fmla="*/ 363 w 4716"/>
              <a:gd name="T1" fmla="*/ 193 h 9007"/>
              <a:gd name="T2" fmla="*/ 3621 w 4716"/>
              <a:gd name="T3" fmla="*/ 193 h 9007"/>
              <a:gd name="T4" fmla="*/ 4716 w 4716"/>
              <a:gd name="T5" fmla="*/ 1288 h 9007"/>
              <a:gd name="T6" fmla="*/ 4716 w 4716"/>
              <a:gd name="T7" fmla="*/ 7718 h 9007"/>
              <a:gd name="T8" fmla="*/ 3621 w 4716"/>
              <a:gd name="T9" fmla="*/ 8813 h 9007"/>
              <a:gd name="T10" fmla="*/ 363 w 4716"/>
              <a:gd name="T11" fmla="*/ 8813 h 9007"/>
              <a:gd name="T12" fmla="*/ 0 w 4716"/>
              <a:gd name="T13" fmla="*/ 9007 h 9007"/>
              <a:gd name="T14" fmla="*/ 0 w 4716"/>
              <a:gd name="T15" fmla="*/ 0 h 9007"/>
              <a:gd name="T16" fmla="*/ 363 w 4716"/>
              <a:gd name="T17" fmla="*/ 193 h 9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16" h="9007">
                <a:moveTo>
                  <a:pt x="363" y="193"/>
                </a:moveTo>
                <a:lnTo>
                  <a:pt x="3621" y="193"/>
                </a:lnTo>
                <a:cubicBezTo>
                  <a:pt x="4223" y="193"/>
                  <a:pt x="4716" y="686"/>
                  <a:pt x="4716" y="1288"/>
                </a:cubicBezTo>
                <a:lnTo>
                  <a:pt x="4716" y="7718"/>
                </a:lnTo>
                <a:cubicBezTo>
                  <a:pt x="4716" y="8320"/>
                  <a:pt x="4223" y="8813"/>
                  <a:pt x="3621" y="8813"/>
                </a:cubicBezTo>
                <a:lnTo>
                  <a:pt x="363" y="8813"/>
                </a:lnTo>
                <a:cubicBezTo>
                  <a:pt x="212" y="8813"/>
                  <a:pt x="78" y="8890"/>
                  <a:pt x="0" y="9007"/>
                </a:cubicBezTo>
                <a:lnTo>
                  <a:pt x="0" y="0"/>
                </a:lnTo>
                <a:cubicBezTo>
                  <a:pt x="78" y="117"/>
                  <a:pt x="212" y="193"/>
                  <a:pt x="363" y="19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6435" tIns="48218" rIns="96435" bIns="48218" numCol="1" anchor="t" anchorCtr="0" compatLnSpc="1"/>
          <a:lstStyle/>
          <a:p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7" name="PA_组合 36"/>
          <p:cNvGrpSpPr/>
          <p:nvPr>
            <p:custDataLst>
              <p:tags r:id="rId14"/>
            </p:custDataLst>
          </p:nvPr>
        </p:nvGrpSpPr>
        <p:grpSpPr>
          <a:xfrm>
            <a:off x="6616455" y="2021550"/>
            <a:ext cx="1367762" cy="683474"/>
            <a:chOff x="982664" y="1916834"/>
            <a:chExt cx="1296912" cy="648070"/>
          </a:xfrm>
        </p:grpSpPr>
        <p:sp>
          <p:nvSpPr>
            <p:cNvPr id="38" name="PA_同侧圆角矩形 37"/>
            <p:cNvSpPr/>
            <p:nvPr>
              <p:custDataLst>
                <p:tags r:id="rId15"/>
              </p:custDataLst>
            </p:nvPr>
          </p:nvSpPr>
          <p:spPr>
            <a:xfrm rot="5400000">
              <a:off x="1307085" y="1592413"/>
              <a:ext cx="648070" cy="12969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PA_椭圆 38"/>
            <p:cNvSpPr/>
            <p:nvPr>
              <p:custDataLst>
                <p:tags r:id="rId16"/>
              </p:custDataLst>
            </p:nvPr>
          </p:nvSpPr>
          <p:spPr>
            <a:xfrm>
              <a:off x="1710445" y="1990725"/>
              <a:ext cx="500286" cy="50028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7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C</a:t>
              </a:r>
              <a:endParaRPr lang="zh-CN" altLang="en-US" sz="337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0" name="PA_文本框 30"/>
          <p:cNvSpPr txBox="1"/>
          <p:nvPr>
            <p:custDataLst>
              <p:tags r:id="rId17"/>
            </p:custDataLst>
          </p:nvPr>
        </p:nvSpPr>
        <p:spPr>
          <a:xfrm>
            <a:off x="6961780" y="3075285"/>
            <a:ext cx="1816237" cy="4219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4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标题关键字</a:t>
            </a:r>
            <a:endParaRPr lang="zh-CN" altLang="en-US" sz="274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PA_文本框 29"/>
          <p:cNvSpPr txBox="1"/>
          <p:nvPr>
            <p:custDataLst>
              <p:tags r:id="rId18"/>
            </p:custDataLst>
          </p:nvPr>
        </p:nvSpPr>
        <p:spPr>
          <a:xfrm>
            <a:off x="6961780" y="3825235"/>
            <a:ext cx="181623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PA_任意多边形 9"/>
          <p:cNvSpPr/>
          <p:nvPr>
            <p:custDataLst>
              <p:tags r:id="rId19"/>
            </p:custDataLst>
          </p:nvPr>
        </p:nvSpPr>
        <p:spPr bwMode="auto">
          <a:xfrm>
            <a:off x="9406334" y="1565400"/>
            <a:ext cx="2506889" cy="4792927"/>
          </a:xfrm>
          <a:custGeom>
            <a:avLst/>
            <a:gdLst>
              <a:gd name="T0" fmla="*/ 363 w 4716"/>
              <a:gd name="T1" fmla="*/ 193 h 9007"/>
              <a:gd name="T2" fmla="*/ 3621 w 4716"/>
              <a:gd name="T3" fmla="*/ 193 h 9007"/>
              <a:gd name="T4" fmla="*/ 4716 w 4716"/>
              <a:gd name="T5" fmla="*/ 1288 h 9007"/>
              <a:gd name="T6" fmla="*/ 4716 w 4716"/>
              <a:gd name="T7" fmla="*/ 7718 h 9007"/>
              <a:gd name="T8" fmla="*/ 3621 w 4716"/>
              <a:gd name="T9" fmla="*/ 8813 h 9007"/>
              <a:gd name="T10" fmla="*/ 363 w 4716"/>
              <a:gd name="T11" fmla="*/ 8813 h 9007"/>
              <a:gd name="T12" fmla="*/ 0 w 4716"/>
              <a:gd name="T13" fmla="*/ 9007 h 9007"/>
              <a:gd name="T14" fmla="*/ 0 w 4716"/>
              <a:gd name="T15" fmla="*/ 0 h 9007"/>
              <a:gd name="T16" fmla="*/ 363 w 4716"/>
              <a:gd name="T17" fmla="*/ 193 h 9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16" h="9007">
                <a:moveTo>
                  <a:pt x="363" y="193"/>
                </a:moveTo>
                <a:lnTo>
                  <a:pt x="3621" y="193"/>
                </a:lnTo>
                <a:cubicBezTo>
                  <a:pt x="4223" y="193"/>
                  <a:pt x="4716" y="686"/>
                  <a:pt x="4716" y="1288"/>
                </a:cubicBezTo>
                <a:lnTo>
                  <a:pt x="4716" y="7718"/>
                </a:lnTo>
                <a:cubicBezTo>
                  <a:pt x="4716" y="8320"/>
                  <a:pt x="4223" y="8813"/>
                  <a:pt x="3621" y="8813"/>
                </a:cubicBezTo>
                <a:lnTo>
                  <a:pt x="363" y="8813"/>
                </a:lnTo>
                <a:cubicBezTo>
                  <a:pt x="212" y="8813"/>
                  <a:pt x="78" y="8890"/>
                  <a:pt x="0" y="9007"/>
                </a:cubicBezTo>
                <a:lnTo>
                  <a:pt x="0" y="0"/>
                </a:lnTo>
                <a:cubicBezTo>
                  <a:pt x="78" y="117"/>
                  <a:pt x="212" y="193"/>
                  <a:pt x="363" y="1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6435" tIns="48218" rIns="96435" bIns="48218" numCol="1" anchor="t" anchorCtr="0" compatLnSpc="1"/>
          <a:lstStyle/>
          <a:p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3" name="PA_组合 42"/>
          <p:cNvGrpSpPr/>
          <p:nvPr>
            <p:custDataLst>
              <p:tags r:id="rId20"/>
            </p:custDataLst>
          </p:nvPr>
        </p:nvGrpSpPr>
        <p:grpSpPr>
          <a:xfrm>
            <a:off x="9406334" y="2021550"/>
            <a:ext cx="1367762" cy="683474"/>
            <a:chOff x="982664" y="1916834"/>
            <a:chExt cx="1296912" cy="648070"/>
          </a:xfrm>
        </p:grpSpPr>
        <p:sp>
          <p:nvSpPr>
            <p:cNvPr id="44" name="PA_同侧圆角矩形 43"/>
            <p:cNvSpPr/>
            <p:nvPr>
              <p:custDataLst>
                <p:tags r:id="rId21"/>
              </p:custDataLst>
            </p:nvPr>
          </p:nvSpPr>
          <p:spPr>
            <a:xfrm rot="5400000">
              <a:off x="1307085" y="1592413"/>
              <a:ext cx="648070" cy="129691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PA_椭圆 44"/>
            <p:cNvSpPr/>
            <p:nvPr>
              <p:custDataLst>
                <p:tags r:id="rId22"/>
              </p:custDataLst>
            </p:nvPr>
          </p:nvSpPr>
          <p:spPr>
            <a:xfrm>
              <a:off x="1710445" y="1990725"/>
              <a:ext cx="500286" cy="500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7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D</a:t>
              </a:r>
              <a:endParaRPr lang="zh-CN" altLang="en-US" sz="337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6" name="PA_文本框 30"/>
          <p:cNvSpPr txBox="1"/>
          <p:nvPr>
            <p:custDataLst>
              <p:tags r:id="rId23"/>
            </p:custDataLst>
          </p:nvPr>
        </p:nvSpPr>
        <p:spPr>
          <a:xfrm>
            <a:off x="9751659" y="3075285"/>
            <a:ext cx="1816237" cy="4219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4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标题关键字</a:t>
            </a:r>
            <a:endParaRPr lang="zh-CN" altLang="en-US" sz="274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PA_文本框 29"/>
          <p:cNvSpPr txBox="1"/>
          <p:nvPr>
            <p:custDataLst>
              <p:tags r:id="rId24"/>
            </p:custDataLst>
          </p:nvPr>
        </p:nvSpPr>
        <p:spPr>
          <a:xfrm>
            <a:off x="9751659" y="3825235"/>
            <a:ext cx="181623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6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27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9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prism isInverted="1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2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13" grpId="0"/>
      <p:bldP spid="30" grpId="0" animBg="1"/>
      <p:bldP spid="34" grpId="0"/>
      <p:bldP spid="35" grpId="0"/>
      <p:bldP spid="36" grpId="0" animBg="1"/>
      <p:bldP spid="40" grpId="0"/>
      <p:bldP spid="41" grpId="0"/>
      <p:bldP spid="42" grpId="0" animBg="1"/>
      <p:bldP spid="46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9383551" y="2780965"/>
            <a:ext cx="2448742" cy="3033671"/>
            <a:chOff x="6672862" y="1977684"/>
            <a:chExt cx="1741423" cy="2157395"/>
          </a:xfrm>
        </p:grpSpPr>
        <p:sp>
          <p:nvSpPr>
            <p:cNvPr id="8" name="Right Arrow Callout 122"/>
            <p:cNvSpPr/>
            <p:nvPr/>
          </p:nvSpPr>
          <p:spPr>
            <a:xfrm>
              <a:off x="6672862" y="1977684"/>
              <a:ext cx="1741423" cy="1115795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6655"/>
              </a:avLst>
            </a:prstGeom>
            <a:solidFill>
              <a:schemeClr val="accent1"/>
            </a:solidFill>
            <a:ln w="12700">
              <a:noFill/>
              <a:headEnd type="oval" w="med" len="med"/>
              <a:tailEnd type="oval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Text Placeholder 3"/>
            <p:cNvSpPr txBox="1"/>
            <p:nvPr/>
          </p:nvSpPr>
          <p:spPr>
            <a:xfrm>
              <a:off x="8037466" y="2400724"/>
              <a:ext cx="268906" cy="266263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 fontScale="85000" lnSpcReduction="10000"/>
            </a:bodyPr>
            <a:lstStyle>
              <a:defPPr>
                <a:defRPr lang="zh-CN"/>
              </a:defPPr>
              <a:lvl1pPr lvl="0" algn="ctr" defTabSz="914400">
                <a:lnSpc>
                  <a:spcPct val="120000"/>
                </a:lnSpc>
                <a:spcBef>
                  <a:spcPct val="0"/>
                </a:spcBef>
                <a:defRPr>
                  <a:solidFill>
                    <a:schemeClr val="bg1"/>
                  </a:solidFill>
                  <a:latin typeface="Impact" panose="020B0806030902050204" pitchFamily="34" charset="0"/>
                  <a:cs typeface="+mn-ea"/>
                </a:defRPr>
              </a:lvl1pPr>
            </a:lstStyle>
            <a:p>
              <a:r>
                <a:rPr lang="en-US" sz="267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05</a:t>
              </a:r>
              <a:endParaRPr lang="en-US" sz="267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7167108" y="2268415"/>
              <a:ext cx="383602" cy="454720"/>
            </a:xfrm>
            <a:custGeom>
              <a:avLst/>
              <a:gdLst>
                <a:gd name="connsiteX0" fmla="*/ 227262 w 282575"/>
                <a:gd name="connsiteY0" fmla="*/ 325438 h 334963"/>
                <a:gd name="connsiteX1" fmla="*/ 228600 w 282575"/>
                <a:gd name="connsiteY1" fmla="*/ 334963 h 334963"/>
                <a:gd name="connsiteX2" fmla="*/ 160337 w 282575"/>
                <a:gd name="connsiteY2" fmla="*/ 334963 h 334963"/>
                <a:gd name="connsiteX3" fmla="*/ 160337 w 282575"/>
                <a:gd name="connsiteY3" fmla="*/ 332242 h 334963"/>
                <a:gd name="connsiteX4" fmla="*/ 227262 w 282575"/>
                <a:gd name="connsiteY4" fmla="*/ 325438 h 334963"/>
                <a:gd name="connsiteX5" fmla="*/ 58187 w 282575"/>
                <a:gd name="connsiteY5" fmla="*/ 323850 h 334963"/>
                <a:gd name="connsiteX6" fmla="*/ 123825 w 282575"/>
                <a:gd name="connsiteY6" fmla="*/ 330654 h 334963"/>
                <a:gd name="connsiteX7" fmla="*/ 123825 w 282575"/>
                <a:gd name="connsiteY7" fmla="*/ 333375 h 334963"/>
                <a:gd name="connsiteX8" fmla="*/ 55562 w 282575"/>
                <a:gd name="connsiteY8" fmla="*/ 333375 h 334963"/>
                <a:gd name="connsiteX9" fmla="*/ 58187 w 282575"/>
                <a:gd name="connsiteY9" fmla="*/ 323850 h 334963"/>
                <a:gd name="connsiteX10" fmla="*/ 206936 w 282575"/>
                <a:gd name="connsiteY10" fmla="*/ 300038 h 334963"/>
                <a:gd name="connsiteX11" fmla="*/ 205597 w 282575"/>
                <a:gd name="connsiteY11" fmla="*/ 306893 h 334963"/>
                <a:gd name="connsiteX12" fmla="*/ 227013 w 282575"/>
                <a:gd name="connsiteY12" fmla="*/ 324717 h 334963"/>
                <a:gd name="connsiteX13" fmla="*/ 160089 w 282575"/>
                <a:gd name="connsiteY13" fmla="*/ 330201 h 334963"/>
                <a:gd name="connsiteX14" fmla="*/ 165443 w 282575"/>
                <a:gd name="connsiteY14" fmla="*/ 317862 h 334963"/>
                <a:gd name="connsiteX15" fmla="*/ 165443 w 282575"/>
                <a:gd name="connsiteY15" fmla="*/ 309635 h 334963"/>
                <a:gd name="connsiteX16" fmla="*/ 206936 w 282575"/>
                <a:gd name="connsiteY16" fmla="*/ 300038 h 334963"/>
                <a:gd name="connsiteX17" fmla="*/ 75819 w 282575"/>
                <a:gd name="connsiteY17" fmla="*/ 300038 h 334963"/>
                <a:gd name="connsiteX18" fmla="*/ 117157 w 282575"/>
                <a:gd name="connsiteY18" fmla="*/ 309130 h 334963"/>
                <a:gd name="connsiteX19" fmla="*/ 117157 w 282575"/>
                <a:gd name="connsiteY19" fmla="*/ 316923 h 334963"/>
                <a:gd name="connsiteX20" fmla="*/ 122491 w 282575"/>
                <a:gd name="connsiteY20" fmla="*/ 328613 h 334963"/>
                <a:gd name="connsiteX21" fmla="*/ 57150 w 282575"/>
                <a:gd name="connsiteY21" fmla="*/ 323418 h 334963"/>
                <a:gd name="connsiteX22" fmla="*/ 77152 w 282575"/>
                <a:gd name="connsiteY22" fmla="*/ 306532 h 334963"/>
                <a:gd name="connsiteX23" fmla="*/ 75819 w 282575"/>
                <a:gd name="connsiteY23" fmla="*/ 300038 h 334963"/>
                <a:gd name="connsiteX24" fmla="*/ 155575 w 282575"/>
                <a:gd name="connsiteY24" fmla="*/ 246063 h 334963"/>
                <a:gd name="connsiteX25" fmla="*/ 155575 w 282575"/>
                <a:gd name="connsiteY25" fmla="*/ 258763 h 334963"/>
                <a:gd name="connsiteX26" fmla="*/ 165100 w 282575"/>
                <a:gd name="connsiteY26" fmla="*/ 258763 h 334963"/>
                <a:gd name="connsiteX27" fmla="*/ 163513 w 282575"/>
                <a:gd name="connsiteY27" fmla="*/ 246063 h 334963"/>
                <a:gd name="connsiteX28" fmla="*/ 150532 w 282575"/>
                <a:gd name="connsiteY28" fmla="*/ 239407 h 334963"/>
                <a:gd name="connsiteX29" fmla="*/ 157069 w 282575"/>
                <a:gd name="connsiteY29" fmla="*/ 239407 h 334963"/>
                <a:gd name="connsiteX30" fmla="*/ 170143 w 282575"/>
                <a:gd name="connsiteY30" fmla="*/ 252230 h 334963"/>
                <a:gd name="connsiteX31" fmla="*/ 157069 w 282575"/>
                <a:gd name="connsiteY31" fmla="*/ 265052 h 334963"/>
                <a:gd name="connsiteX32" fmla="*/ 157069 w 282575"/>
                <a:gd name="connsiteY32" fmla="*/ 271463 h 334963"/>
                <a:gd name="connsiteX33" fmla="*/ 149225 w 282575"/>
                <a:gd name="connsiteY33" fmla="*/ 271463 h 334963"/>
                <a:gd name="connsiteX34" fmla="*/ 150532 w 282575"/>
                <a:gd name="connsiteY34" fmla="*/ 239407 h 334963"/>
                <a:gd name="connsiteX35" fmla="*/ 141287 w 282575"/>
                <a:gd name="connsiteY35" fmla="*/ 238125 h 334963"/>
                <a:gd name="connsiteX36" fmla="*/ 142875 w 282575"/>
                <a:gd name="connsiteY36" fmla="*/ 244475 h 334963"/>
                <a:gd name="connsiteX37" fmla="*/ 130175 w 282575"/>
                <a:gd name="connsiteY37" fmla="*/ 246063 h 334963"/>
                <a:gd name="connsiteX38" fmla="*/ 131762 w 282575"/>
                <a:gd name="connsiteY38" fmla="*/ 254000 h 334963"/>
                <a:gd name="connsiteX39" fmla="*/ 142875 w 282575"/>
                <a:gd name="connsiteY39" fmla="*/ 252413 h 334963"/>
                <a:gd name="connsiteX40" fmla="*/ 142875 w 282575"/>
                <a:gd name="connsiteY40" fmla="*/ 257175 h 334963"/>
                <a:gd name="connsiteX41" fmla="*/ 134937 w 282575"/>
                <a:gd name="connsiteY41" fmla="*/ 260350 h 334963"/>
                <a:gd name="connsiteX42" fmla="*/ 136525 w 282575"/>
                <a:gd name="connsiteY42" fmla="*/ 271463 h 334963"/>
                <a:gd name="connsiteX43" fmla="*/ 128587 w 282575"/>
                <a:gd name="connsiteY43" fmla="*/ 274638 h 334963"/>
                <a:gd name="connsiteX44" fmla="*/ 123825 w 282575"/>
                <a:gd name="connsiteY44" fmla="*/ 242888 h 334963"/>
                <a:gd name="connsiteX45" fmla="*/ 160338 w 282575"/>
                <a:gd name="connsiteY45" fmla="*/ 223838 h 334963"/>
                <a:gd name="connsiteX46" fmla="*/ 123825 w 282575"/>
                <a:gd name="connsiteY46" fmla="*/ 228600 h 334963"/>
                <a:gd name="connsiteX47" fmla="*/ 114300 w 282575"/>
                <a:gd name="connsiteY47" fmla="*/ 258763 h 334963"/>
                <a:gd name="connsiteX48" fmla="*/ 130175 w 282575"/>
                <a:gd name="connsiteY48" fmla="*/ 284163 h 334963"/>
                <a:gd name="connsiteX49" fmla="*/ 169863 w 282575"/>
                <a:gd name="connsiteY49" fmla="*/ 279401 h 334963"/>
                <a:gd name="connsiteX50" fmla="*/ 177800 w 282575"/>
                <a:gd name="connsiteY50" fmla="*/ 246063 h 334963"/>
                <a:gd name="connsiteX51" fmla="*/ 219075 w 282575"/>
                <a:gd name="connsiteY51" fmla="*/ 211138 h 334963"/>
                <a:gd name="connsiteX52" fmla="*/ 223837 w 282575"/>
                <a:gd name="connsiteY52" fmla="*/ 238125 h 334963"/>
                <a:gd name="connsiteX53" fmla="*/ 211137 w 282575"/>
                <a:gd name="connsiteY53" fmla="*/ 239713 h 334963"/>
                <a:gd name="connsiteX54" fmla="*/ 204787 w 282575"/>
                <a:gd name="connsiteY54" fmla="*/ 215900 h 334963"/>
                <a:gd name="connsiteX55" fmla="*/ 63500 w 282575"/>
                <a:gd name="connsiteY55" fmla="*/ 207963 h 334963"/>
                <a:gd name="connsiteX56" fmla="*/ 76200 w 282575"/>
                <a:gd name="connsiteY56" fmla="*/ 212726 h 334963"/>
                <a:gd name="connsiteX57" fmla="*/ 71437 w 282575"/>
                <a:gd name="connsiteY57" fmla="*/ 238126 h 334963"/>
                <a:gd name="connsiteX58" fmla="*/ 57150 w 282575"/>
                <a:gd name="connsiteY58" fmla="*/ 238126 h 334963"/>
                <a:gd name="connsiteX59" fmla="*/ 254311 w 282575"/>
                <a:gd name="connsiteY59" fmla="*/ 176213 h 334963"/>
                <a:gd name="connsiteX60" fmla="*/ 262386 w 282575"/>
                <a:gd name="connsiteY60" fmla="*/ 195823 h 334963"/>
                <a:gd name="connsiteX61" fmla="*/ 255657 w 282575"/>
                <a:gd name="connsiteY61" fmla="*/ 199745 h 334963"/>
                <a:gd name="connsiteX62" fmla="*/ 254311 w 282575"/>
                <a:gd name="connsiteY62" fmla="*/ 201053 h 334963"/>
                <a:gd name="connsiteX63" fmla="*/ 250273 w 282575"/>
                <a:gd name="connsiteY63" fmla="*/ 214126 h 334963"/>
                <a:gd name="connsiteX64" fmla="*/ 263732 w 282575"/>
                <a:gd name="connsiteY64" fmla="*/ 219356 h 334963"/>
                <a:gd name="connsiteX65" fmla="*/ 274500 w 282575"/>
                <a:gd name="connsiteY65" fmla="*/ 215434 h 334963"/>
                <a:gd name="connsiteX66" fmla="*/ 282575 w 282575"/>
                <a:gd name="connsiteY66" fmla="*/ 231122 h 334963"/>
                <a:gd name="connsiteX67" fmla="*/ 281229 w 282575"/>
                <a:gd name="connsiteY67" fmla="*/ 233736 h 334963"/>
                <a:gd name="connsiteX68" fmla="*/ 254311 w 282575"/>
                <a:gd name="connsiteY68" fmla="*/ 242888 h 334963"/>
                <a:gd name="connsiteX69" fmla="*/ 240851 w 282575"/>
                <a:gd name="connsiteY69" fmla="*/ 238966 h 334963"/>
                <a:gd name="connsiteX70" fmla="*/ 238159 w 282575"/>
                <a:gd name="connsiteY70" fmla="*/ 237659 h 334963"/>
                <a:gd name="connsiteX71" fmla="*/ 226046 w 282575"/>
                <a:gd name="connsiteY71" fmla="*/ 238966 h 334963"/>
                <a:gd name="connsiteX72" fmla="*/ 220662 w 282575"/>
                <a:gd name="connsiteY72" fmla="*/ 211511 h 334963"/>
                <a:gd name="connsiteX73" fmla="*/ 228738 w 282575"/>
                <a:gd name="connsiteY73" fmla="*/ 208897 h 334963"/>
                <a:gd name="connsiteX74" fmla="*/ 228738 w 282575"/>
                <a:gd name="connsiteY74" fmla="*/ 204975 h 334963"/>
                <a:gd name="connsiteX75" fmla="*/ 250273 w 282575"/>
                <a:gd name="connsiteY75" fmla="*/ 177520 h 334963"/>
                <a:gd name="connsiteX76" fmla="*/ 254311 w 282575"/>
                <a:gd name="connsiteY76" fmla="*/ 176213 h 334963"/>
                <a:gd name="connsiteX77" fmla="*/ 28851 w 282575"/>
                <a:gd name="connsiteY77" fmla="*/ 173038 h 334963"/>
                <a:gd name="connsiteX78" fmla="*/ 39342 w 282575"/>
                <a:gd name="connsiteY78" fmla="*/ 179602 h 334963"/>
                <a:gd name="connsiteX79" fmla="*/ 55079 w 282575"/>
                <a:gd name="connsiteY79" fmla="*/ 203231 h 334963"/>
                <a:gd name="connsiteX80" fmla="*/ 53768 w 282575"/>
                <a:gd name="connsiteY80" fmla="*/ 205857 h 334963"/>
                <a:gd name="connsiteX81" fmla="*/ 60325 w 282575"/>
                <a:gd name="connsiteY81" fmla="*/ 208482 h 334963"/>
                <a:gd name="connsiteX82" fmla="*/ 55079 w 282575"/>
                <a:gd name="connsiteY82" fmla="*/ 236050 h 334963"/>
                <a:gd name="connsiteX83" fmla="*/ 45899 w 282575"/>
                <a:gd name="connsiteY83" fmla="*/ 236050 h 334963"/>
                <a:gd name="connsiteX84" fmla="*/ 43276 w 282575"/>
                <a:gd name="connsiteY84" fmla="*/ 237363 h 334963"/>
                <a:gd name="connsiteX85" fmla="*/ 19671 w 282575"/>
                <a:gd name="connsiteY85" fmla="*/ 239988 h 334963"/>
                <a:gd name="connsiteX86" fmla="*/ 0 w 282575"/>
                <a:gd name="connsiteY86" fmla="*/ 228173 h 334963"/>
                <a:gd name="connsiteX87" fmla="*/ 10491 w 282575"/>
                <a:gd name="connsiteY87" fmla="*/ 211108 h 334963"/>
                <a:gd name="connsiteX88" fmla="*/ 31474 w 282575"/>
                <a:gd name="connsiteY88" fmla="*/ 211108 h 334963"/>
                <a:gd name="connsiteX89" fmla="*/ 19671 w 282575"/>
                <a:gd name="connsiteY89" fmla="*/ 192729 h 334963"/>
                <a:gd name="connsiteX90" fmla="*/ 28851 w 282575"/>
                <a:gd name="connsiteY90" fmla="*/ 173038 h 334963"/>
                <a:gd name="connsiteX91" fmla="*/ 247650 w 282575"/>
                <a:gd name="connsiteY91" fmla="*/ 139700 h 334963"/>
                <a:gd name="connsiteX92" fmla="*/ 239744 w 282575"/>
                <a:gd name="connsiteY92" fmla="*/ 172773 h 334963"/>
                <a:gd name="connsiteX93" fmla="*/ 197576 w 282575"/>
                <a:gd name="connsiteY93" fmla="*/ 213783 h 334963"/>
                <a:gd name="connsiteX94" fmla="*/ 194941 w 282575"/>
                <a:gd name="connsiteY94" fmla="*/ 217752 h 334963"/>
                <a:gd name="connsiteX95" fmla="*/ 202847 w 282575"/>
                <a:gd name="connsiteY95" fmla="*/ 215106 h 334963"/>
                <a:gd name="connsiteX96" fmla="*/ 208118 w 282575"/>
                <a:gd name="connsiteY96" fmla="*/ 241565 h 334963"/>
                <a:gd name="connsiteX97" fmla="*/ 202847 w 282575"/>
                <a:gd name="connsiteY97" fmla="*/ 241565 h 334963"/>
                <a:gd name="connsiteX98" fmla="*/ 205483 w 282575"/>
                <a:gd name="connsiteY98" fmla="*/ 252148 h 334963"/>
                <a:gd name="connsiteX99" fmla="*/ 213389 w 282575"/>
                <a:gd name="connsiteY99" fmla="*/ 283898 h 334963"/>
                <a:gd name="connsiteX100" fmla="*/ 210754 w 282575"/>
                <a:gd name="connsiteY100" fmla="*/ 289190 h 334963"/>
                <a:gd name="connsiteX101" fmla="*/ 206801 w 282575"/>
                <a:gd name="connsiteY101" fmla="*/ 290513 h 334963"/>
                <a:gd name="connsiteX102" fmla="*/ 206801 w 282575"/>
                <a:gd name="connsiteY102" fmla="*/ 298451 h 334963"/>
                <a:gd name="connsiteX103" fmla="*/ 165951 w 282575"/>
                <a:gd name="connsiteY103" fmla="*/ 306388 h 334963"/>
                <a:gd name="connsiteX104" fmla="*/ 163315 w 282575"/>
                <a:gd name="connsiteY104" fmla="*/ 299773 h 334963"/>
                <a:gd name="connsiteX105" fmla="*/ 154091 w 282575"/>
                <a:gd name="connsiteY105" fmla="*/ 301096 h 334963"/>
                <a:gd name="connsiteX106" fmla="*/ 119830 w 282575"/>
                <a:gd name="connsiteY106" fmla="*/ 298451 h 334963"/>
                <a:gd name="connsiteX107" fmla="*/ 118512 w 282575"/>
                <a:gd name="connsiteY107" fmla="*/ 305065 h 334963"/>
                <a:gd name="connsiteX108" fmla="*/ 76345 w 282575"/>
                <a:gd name="connsiteY108" fmla="*/ 295805 h 334963"/>
                <a:gd name="connsiteX109" fmla="*/ 76345 w 282575"/>
                <a:gd name="connsiteY109" fmla="*/ 285221 h 334963"/>
                <a:gd name="connsiteX110" fmla="*/ 75027 w 282575"/>
                <a:gd name="connsiteY110" fmla="*/ 285221 h 334963"/>
                <a:gd name="connsiteX111" fmla="*/ 71074 w 282575"/>
                <a:gd name="connsiteY111" fmla="*/ 275961 h 334963"/>
                <a:gd name="connsiteX112" fmla="*/ 82933 w 282575"/>
                <a:gd name="connsiteY112" fmla="*/ 238919 h 334963"/>
                <a:gd name="connsiteX113" fmla="*/ 75027 w 282575"/>
                <a:gd name="connsiteY113" fmla="*/ 238919 h 334963"/>
                <a:gd name="connsiteX114" fmla="*/ 78980 w 282575"/>
                <a:gd name="connsiteY114" fmla="*/ 212461 h 334963"/>
                <a:gd name="connsiteX115" fmla="*/ 93475 w 282575"/>
                <a:gd name="connsiteY115" fmla="*/ 216429 h 334963"/>
                <a:gd name="connsiteX116" fmla="*/ 46037 w 282575"/>
                <a:gd name="connsiteY116" fmla="*/ 155575 h 334963"/>
                <a:gd name="connsiteX117" fmla="*/ 247650 w 282575"/>
                <a:gd name="connsiteY117" fmla="*/ 139700 h 334963"/>
                <a:gd name="connsiteX118" fmla="*/ 189569 w 282575"/>
                <a:gd name="connsiteY118" fmla="*/ 74613 h 334963"/>
                <a:gd name="connsiteX119" fmla="*/ 169862 w 282575"/>
                <a:gd name="connsiteY119" fmla="*/ 95250 h 334963"/>
                <a:gd name="connsiteX120" fmla="*/ 189569 w 282575"/>
                <a:gd name="connsiteY120" fmla="*/ 115888 h 334963"/>
                <a:gd name="connsiteX121" fmla="*/ 207962 w 282575"/>
                <a:gd name="connsiteY121" fmla="*/ 95250 h 334963"/>
                <a:gd name="connsiteX122" fmla="*/ 189569 w 282575"/>
                <a:gd name="connsiteY122" fmla="*/ 74613 h 334963"/>
                <a:gd name="connsiteX123" fmla="*/ 106363 w 282575"/>
                <a:gd name="connsiteY123" fmla="*/ 74613 h 334963"/>
                <a:gd name="connsiteX124" fmla="*/ 73025 w 282575"/>
                <a:gd name="connsiteY124" fmla="*/ 107157 h 334963"/>
                <a:gd name="connsiteX125" fmla="*/ 106363 w 282575"/>
                <a:gd name="connsiteY125" fmla="*/ 139701 h 334963"/>
                <a:gd name="connsiteX126" fmla="*/ 139701 w 282575"/>
                <a:gd name="connsiteY126" fmla="*/ 107157 h 334963"/>
                <a:gd name="connsiteX127" fmla="*/ 106363 w 282575"/>
                <a:gd name="connsiteY127" fmla="*/ 74613 h 334963"/>
                <a:gd name="connsiteX128" fmla="*/ 11344 w 282575"/>
                <a:gd name="connsiteY128" fmla="*/ 63500 h 334963"/>
                <a:gd name="connsiteX129" fmla="*/ 19243 w 282575"/>
                <a:gd name="connsiteY129" fmla="*/ 71368 h 334963"/>
                <a:gd name="connsiteX130" fmla="*/ 17926 w 282575"/>
                <a:gd name="connsiteY130" fmla="*/ 75303 h 334963"/>
                <a:gd name="connsiteX131" fmla="*/ 19243 w 282575"/>
                <a:gd name="connsiteY131" fmla="*/ 75303 h 334963"/>
                <a:gd name="connsiteX132" fmla="*/ 27142 w 282575"/>
                <a:gd name="connsiteY132" fmla="*/ 76614 h 334963"/>
                <a:gd name="connsiteX133" fmla="*/ 31091 w 282575"/>
                <a:gd name="connsiteY133" fmla="*/ 84483 h 334963"/>
                <a:gd name="connsiteX134" fmla="*/ 50838 w 282575"/>
                <a:gd name="connsiteY134" fmla="*/ 66123 h 334963"/>
                <a:gd name="connsiteX135" fmla="*/ 58737 w 282575"/>
                <a:gd name="connsiteY135" fmla="*/ 72680 h 334963"/>
                <a:gd name="connsiteX136" fmla="*/ 41623 w 282575"/>
                <a:gd name="connsiteY136" fmla="*/ 97597 h 334963"/>
                <a:gd name="connsiteX137" fmla="*/ 40306 w 282575"/>
                <a:gd name="connsiteY137" fmla="*/ 105465 h 334963"/>
                <a:gd name="connsiteX138" fmla="*/ 38990 w 282575"/>
                <a:gd name="connsiteY138" fmla="*/ 123825 h 334963"/>
                <a:gd name="connsiteX139" fmla="*/ 20559 w 282575"/>
                <a:gd name="connsiteY139" fmla="*/ 117268 h 334963"/>
                <a:gd name="connsiteX140" fmla="*/ 28458 w 282575"/>
                <a:gd name="connsiteY140" fmla="*/ 89728 h 334963"/>
                <a:gd name="connsiteX141" fmla="*/ 24509 w 282575"/>
                <a:gd name="connsiteY141" fmla="*/ 83171 h 334963"/>
                <a:gd name="connsiteX142" fmla="*/ 16610 w 282575"/>
                <a:gd name="connsiteY142" fmla="*/ 79237 h 334963"/>
                <a:gd name="connsiteX143" fmla="*/ 13977 w 282575"/>
                <a:gd name="connsiteY143" fmla="*/ 79237 h 334963"/>
                <a:gd name="connsiteX144" fmla="*/ 11344 w 282575"/>
                <a:gd name="connsiteY144" fmla="*/ 79237 h 334963"/>
                <a:gd name="connsiteX145" fmla="*/ 4762 w 282575"/>
                <a:gd name="connsiteY145" fmla="*/ 71368 h 334963"/>
                <a:gd name="connsiteX146" fmla="*/ 11344 w 282575"/>
                <a:gd name="connsiteY146" fmla="*/ 63500 h 334963"/>
                <a:gd name="connsiteX147" fmla="*/ 261938 w 282575"/>
                <a:gd name="connsiteY147" fmla="*/ 53975 h 334963"/>
                <a:gd name="connsiteX148" fmla="*/ 269875 w 282575"/>
                <a:gd name="connsiteY148" fmla="*/ 60469 h 334963"/>
                <a:gd name="connsiteX149" fmla="*/ 261938 w 282575"/>
                <a:gd name="connsiteY149" fmla="*/ 68262 h 334963"/>
                <a:gd name="connsiteX150" fmla="*/ 257969 w 282575"/>
                <a:gd name="connsiteY150" fmla="*/ 66964 h 334963"/>
                <a:gd name="connsiteX151" fmla="*/ 257969 w 282575"/>
                <a:gd name="connsiteY151" fmla="*/ 74757 h 334963"/>
                <a:gd name="connsiteX152" fmla="*/ 250031 w 282575"/>
                <a:gd name="connsiteY152" fmla="*/ 81251 h 334963"/>
                <a:gd name="connsiteX153" fmla="*/ 260615 w 282575"/>
                <a:gd name="connsiteY153" fmla="*/ 102033 h 334963"/>
                <a:gd name="connsiteX154" fmla="*/ 243417 w 282575"/>
                <a:gd name="connsiteY154" fmla="*/ 111125 h 334963"/>
                <a:gd name="connsiteX155" fmla="*/ 231510 w 282575"/>
                <a:gd name="connsiteY155" fmla="*/ 87745 h 334963"/>
                <a:gd name="connsiteX156" fmla="*/ 214312 w 282575"/>
                <a:gd name="connsiteY156" fmla="*/ 66964 h 334963"/>
                <a:gd name="connsiteX157" fmla="*/ 226219 w 282575"/>
                <a:gd name="connsiteY157" fmla="*/ 55274 h 334963"/>
                <a:gd name="connsiteX158" fmla="*/ 247385 w 282575"/>
                <a:gd name="connsiteY158" fmla="*/ 76056 h 334963"/>
                <a:gd name="connsiteX159" fmla="*/ 254000 w 282575"/>
                <a:gd name="connsiteY159" fmla="*/ 72159 h 334963"/>
                <a:gd name="connsiteX160" fmla="*/ 255323 w 282575"/>
                <a:gd name="connsiteY160" fmla="*/ 61768 h 334963"/>
                <a:gd name="connsiteX161" fmla="*/ 255323 w 282575"/>
                <a:gd name="connsiteY161" fmla="*/ 60469 h 334963"/>
                <a:gd name="connsiteX162" fmla="*/ 261938 w 282575"/>
                <a:gd name="connsiteY162" fmla="*/ 53975 h 334963"/>
                <a:gd name="connsiteX163" fmla="*/ 163412 w 282575"/>
                <a:gd name="connsiteY163" fmla="*/ 42589 h 334963"/>
                <a:gd name="connsiteX164" fmla="*/ 205531 w 282575"/>
                <a:gd name="connsiteY164" fmla="*/ 60991 h 334963"/>
                <a:gd name="connsiteX165" fmla="*/ 247650 w 282575"/>
                <a:gd name="connsiteY165" fmla="*/ 134596 h 334963"/>
                <a:gd name="connsiteX166" fmla="*/ 208164 w 282575"/>
                <a:gd name="connsiteY166" fmla="*/ 151683 h 334963"/>
                <a:gd name="connsiteX167" fmla="*/ 154198 w 282575"/>
                <a:gd name="connsiteY167" fmla="*/ 162199 h 334963"/>
                <a:gd name="connsiteX168" fmla="*/ 110763 w 282575"/>
                <a:gd name="connsiteY168" fmla="*/ 162199 h 334963"/>
                <a:gd name="connsiteX169" fmla="*/ 48900 w 282575"/>
                <a:gd name="connsiteY169" fmla="*/ 152998 h 334963"/>
                <a:gd name="connsiteX170" fmla="*/ 44952 w 282575"/>
                <a:gd name="connsiteY170" fmla="*/ 149055 h 334963"/>
                <a:gd name="connsiteX171" fmla="*/ 64695 w 282575"/>
                <a:gd name="connsiteY171" fmla="*/ 74135 h 334963"/>
                <a:gd name="connsiteX172" fmla="*/ 109446 w 282575"/>
                <a:gd name="connsiteY172" fmla="*/ 47847 h 334963"/>
                <a:gd name="connsiteX173" fmla="*/ 163412 w 282575"/>
                <a:gd name="connsiteY173" fmla="*/ 42589 h 334963"/>
                <a:gd name="connsiteX174" fmla="*/ 143394 w 282575"/>
                <a:gd name="connsiteY174" fmla="*/ 0 h 334963"/>
                <a:gd name="connsiteX175" fmla="*/ 155209 w 282575"/>
                <a:gd name="connsiteY175" fmla="*/ 10459 h 334963"/>
                <a:gd name="connsiteX176" fmla="*/ 144707 w 282575"/>
                <a:gd name="connsiteY176" fmla="*/ 22225 h 334963"/>
                <a:gd name="connsiteX177" fmla="*/ 144707 w 282575"/>
                <a:gd name="connsiteY177" fmla="*/ 26147 h 334963"/>
                <a:gd name="connsiteX178" fmla="*/ 176213 w 282575"/>
                <a:gd name="connsiteY178" fmla="*/ 31376 h 334963"/>
                <a:gd name="connsiteX179" fmla="*/ 173588 w 282575"/>
                <a:gd name="connsiteY179" fmla="*/ 40528 h 334963"/>
                <a:gd name="connsiteX180" fmla="*/ 135518 w 282575"/>
                <a:gd name="connsiteY180" fmla="*/ 37913 h 334963"/>
                <a:gd name="connsiteX181" fmla="*/ 111888 w 282575"/>
                <a:gd name="connsiteY181" fmla="*/ 44450 h 334963"/>
                <a:gd name="connsiteX182" fmla="*/ 107950 w 282575"/>
                <a:gd name="connsiteY182" fmla="*/ 36606 h 334963"/>
                <a:gd name="connsiteX183" fmla="*/ 128954 w 282575"/>
                <a:gd name="connsiteY183" fmla="*/ 27454 h 334963"/>
                <a:gd name="connsiteX184" fmla="*/ 140769 w 282575"/>
                <a:gd name="connsiteY184" fmla="*/ 26147 h 334963"/>
                <a:gd name="connsiteX185" fmla="*/ 140769 w 282575"/>
                <a:gd name="connsiteY185" fmla="*/ 22225 h 334963"/>
                <a:gd name="connsiteX186" fmla="*/ 132892 w 282575"/>
                <a:gd name="connsiteY186" fmla="*/ 10459 h 334963"/>
                <a:gd name="connsiteX187" fmla="*/ 143394 w 282575"/>
                <a:gd name="connsiteY187" fmla="*/ 0 h 33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282575" h="334963">
                  <a:moveTo>
                    <a:pt x="227262" y="325438"/>
                  </a:moveTo>
                  <a:cubicBezTo>
                    <a:pt x="228600" y="326799"/>
                    <a:pt x="228600" y="334963"/>
                    <a:pt x="228600" y="334963"/>
                  </a:cubicBezTo>
                  <a:cubicBezTo>
                    <a:pt x="228600" y="334963"/>
                    <a:pt x="228600" y="334963"/>
                    <a:pt x="160337" y="334963"/>
                  </a:cubicBezTo>
                  <a:cubicBezTo>
                    <a:pt x="160337" y="334963"/>
                    <a:pt x="160337" y="334963"/>
                    <a:pt x="160337" y="332242"/>
                  </a:cubicBezTo>
                  <a:cubicBezTo>
                    <a:pt x="160337" y="332242"/>
                    <a:pt x="160337" y="332242"/>
                    <a:pt x="227262" y="325438"/>
                  </a:cubicBezTo>
                  <a:close/>
                  <a:moveTo>
                    <a:pt x="58187" y="323850"/>
                  </a:moveTo>
                  <a:cubicBezTo>
                    <a:pt x="58187" y="323850"/>
                    <a:pt x="58187" y="323850"/>
                    <a:pt x="123825" y="330654"/>
                  </a:cubicBezTo>
                  <a:cubicBezTo>
                    <a:pt x="123825" y="330654"/>
                    <a:pt x="123825" y="330654"/>
                    <a:pt x="123825" y="333375"/>
                  </a:cubicBezTo>
                  <a:cubicBezTo>
                    <a:pt x="123825" y="333375"/>
                    <a:pt x="123825" y="333375"/>
                    <a:pt x="55562" y="333375"/>
                  </a:cubicBezTo>
                  <a:cubicBezTo>
                    <a:pt x="55562" y="333375"/>
                    <a:pt x="55562" y="325211"/>
                    <a:pt x="58187" y="323850"/>
                  </a:cubicBezTo>
                  <a:close/>
                  <a:moveTo>
                    <a:pt x="206936" y="300038"/>
                  </a:moveTo>
                  <a:cubicBezTo>
                    <a:pt x="206936" y="300038"/>
                    <a:pt x="206936" y="300038"/>
                    <a:pt x="205597" y="306893"/>
                  </a:cubicBezTo>
                  <a:cubicBezTo>
                    <a:pt x="220321" y="309635"/>
                    <a:pt x="227013" y="324717"/>
                    <a:pt x="227013" y="324717"/>
                  </a:cubicBezTo>
                  <a:cubicBezTo>
                    <a:pt x="227013" y="324717"/>
                    <a:pt x="227013" y="324717"/>
                    <a:pt x="160089" y="330201"/>
                  </a:cubicBezTo>
                  <a:cubicBezTo>
                    <a:pt x="158750" y="326088"/>
                    <a:pt x="165443" y="317862"/>
                    <a:pt x="165443" y="317862"/>
                  </a:cubicBezTo>
                  <a:cubicBezTo>
                    <a:pt x="165443" y="317862"/>
                    <a:pt x="165443" y="317862"/>
                    <a:pt x="165443" y="309635"/>
                  </a:cubicBezTo>
                  <a:cubicBezTo>
                    <a:pt x="184182" y="301409"/>
                    <a:pt x="206936" y="300038"/>
                    <a:pt x="206936" y="300038"/>
                  </a:cubicBezTo>
                  <a:close/>
                  <a:moveTo>
                    <a:pt x="75819" y="300038"/>
                  </a:moveTo>
                  <a:cubicBezTo>
                    <a:pt x="75819" y="300038"/>
                    <a:pt x="99822" y="301337"/>
                    <a:pt x="117157" y="309130"/>
                  </a:cubicBezTo>
                  <a:cubicBezTo>
                    <a:pt x="117157" y="309130"/>
                    <a:pt x="117157" y="309130"/>
                    <a:pt x="117157" y="316923"/>
                  </a:cubicBezTo>
                  <a:cubicBezTo>
                    <a:pt x="117157" y="316923"/>
                    <a:pt x="123825" y="323418"/>
                    <a:pt x="122491" y="328613"/>
                  </a:cubicBezTo>
                  <a:cubicBezTo>
                    <a:pt x="122491" y="328613"/>
                    <a:pt x="122491" y="328613"/>
                    <a:pt x="57150" y="323418"/>
                  </a:cubicBezTo>
                  <a:cubicBezTo>
                    <a:pt x="57150" y="323418"/>
                    <a:pt x="62484" y="309130"/>
                    <a:pt x="77152" y="306532"/>
                  </a:cubicBezTo>
                  <a:cubicBezTo>
                    <a:pt x="77152" y="306532"/>
                    <a:pt x="77152" y="306532"/>
                    <a:pt x="75819" y="300038"/>
                  </a:cubicBezTo>
                  <a:close/>
                  <a:moveTo>
                    <a:pt x="155575" y="246063"/>
                  </a:moveTo>
                  <a:lnTo>
                    <a:pt x="155575" y="258763"/>
                  </a:lnTo>
                  <a:lnTo>
                    <a:pt x="165100" y="258763"/>
                  </a:lnTo>
                  <a:lnTo>
                    <a:pt x="163513" y="246063"/>
                  </a:lnTo>
                  <a:close/>
                  <a:moveTo>
                    <a:pt x="150532" y="239407"/>
                  </a:moveTo>
                  <a:cubicBezTo>
                    <a:pt x="150532" y="239407"/>
                    <a:pt x="150532" y="239407"/>
                    <a:pt x="157069" y="239407"/>
                  </a:cubicBezTo>
                  <a:cubicBezTo>
                    <a:pt x="171450" y="238125"/>
                    <a:pt x="170143" y="252230"/>
                    <a:pt x="170143" y="252230"/>
                  </a:cubicBezTo>
                  <a:cubicBezTo>
                    <a:pt x="170143" y="267616"/>
                    <a:pt x="157069" y="265052"/>
                    <a:pt x="157069" y="265052"/>
                  </a:cubicBezTo>
                  <a:cubicBezTo>
                    <a:pt x="157069" y="265052"/>
                    <a:pt x="157069" y="265052"/>
                    <a:pt x="157069" y="271463"/>
                  </a:cubicBezTo>
                  <a:cubicBezTo>
                    <a:pt x="157069" y="271463"/>
                    <a:pt x="157069" y="271463"/>
                    <a:pt x="149225" y="271463"/>
                  </a:cubicBezTo>
                  <a:cubicBezTo>
                    <a:pt x="149225" y="271463"/>
                    <a:pt x="149225" y="271463"/>
                    <a:pt x="150532" y="239407"/>
                  </a:cubicBezTo>
                  <a:close/>
                  <a:moveTo>
                    <a:pt x="141287" y="238125"/>
                  </a:moveTo>
                  <a:lnTo>
                    <a:pt x="142875" y="244475"/>
                  </a:lnTo>
                  <a:lnTo>
                    <a:pt x="130175" y="246063"/>
                  </a:lnTo>
                  <a:lnTo>
                    <a:pt x="131762" y="254000"/>
                  </a:lnTo>
                  <a:lnTo>
                    <a:pt x="142875" y="252413"/>
                  </a:lnTo>
                  <a:lnTo>
                    <a:pt x="142875" y="257175"/>
                  </a:lnTo>
                  <a:lnTo>
                    <a:pt x="134937" y="260350"/>
                  </a:lnTo>
                  <a:lnTo>
                    <a:pt x="136525" y="271463"/>
                  </a:lnTo>
                  <a:lnTo>
                    <a:pt x="128587" y="274638"/>
                  </a:lnTo>
                  <a:lnTo>
                    <a:pt x="123825" y="242888"/>
                  </a:lnTo>
                  <a:close/>
                  <a:moveTo>
                    <a:pt x="160338" y="223838"/>
                  </a:moveTo>
                  <a:lnTo>
                    <a:pt x="123825" y="228600"/>
                  </a:lnTo>
                  <a:lnTo>
                    <a:pt x="114300" y="258763"/>
                  </a:lnTo>
                  <a:lnTo>
                    <a:pt x="130175" y="284163"/>
                  </a:lnTo>
                  <a:lnTo>
                    <a:pt x="169863" y="279401"/>
                  </a:lnTo>
                  <a:lnTo>
                    <a:pt x="177800" y="246063"/>
                  </a:lnTo>
                  <a:close/>
                  <a:moveTo>
                    <a:pt x="219075" y="211138"/>
                  </a:moveTo>
                  <a:lnTo>
                    <a:pt x="223837" y="238125"/>
                  </a:lnTo>
                  <a:lnTo>
                    <a:pt x="211137" y="239713"/>
                  </a:lnTo>
                  <a:lnTo>
                    <a:pt x="204787" y="215900"/>
                  </a:lnTo>
                  <a:close/>
                  <a:moveTo>
                    <a:pt x="63500" y="207963"/>
                  </a:moveTo>
                  <a:lnTo>
                    <a:pt x="76200" y="212726"/>
                  </a:lnTo>
                  <a:lnTo>
                    <a:pt x="71437" y="238126"/>
                  </a:lnTo>
                  <a:lnTo>
                    <a:pt x="57150" y="238126"/>
                  </a:lnTo>
                  <a:close/>
                  <a:moveTo>
                    <a:pt x="254311" y="176213"/>
                  </a:moveTo>
                  <a:cubicBezTo>
                    <a:pt x="257002" y="182750"/>
                    <a:pt x="259694" y="189286"/>
                    <a:pt x="262386" y="195823"/>
                  </a:cubicBezTo>
                  <a:cubicBezTo>
                    <a:pt x="259694" y="197131"/>
                    <a:pt x="258348" y="198438"/>
                    <a:pt x="255657" y="199745"/>
                  </a:cubicBezTo>
                  <a:cubicBezTo>
                    <a:pt x="255657" y="199745"/>
                    <a:pt x="254311" y="201053"/>
                    <a:pt x="254311" y="201053"/>
                  </a:cubicBezTo>
                  <a:cubicBezTo>
                    <a:pt x="248927" y="204975"/>
                    <a:pt x="247581" y="210204"/>
                    <a:pt x="250273" y="214126"/>
                  </a:cubicBezTo>
                  <a:cubicBezTo>
                    <a:pt x="251619" y="218048"/>
                    <a:pt x="258348" y="220663"/>
                    <a:pt x="263732" y="219356"/>
                  </a:cubicBezTo>
                  <a:cubicBezTo>
                    <a:pt x="266424" y="218048"/>
                    <a:pt x="270462" y="216741"/>
                    <a:pt x="274500" y="215434"/>
                  </a:cubicBezTo>
                  <a:cubicBezTo>
                    <a:pt x="277192" y="220663"/>
                    <a:pt x="279883" y="225892"/>
                    <a:pt x="282575" y="231122"/>
                  </a:cubicBezTo>
                  <a:cubicBezTo>
                    <a:pt x="282575" y="231122"/>
                    <a:pt x="281229" y="233736"/>
                    <a:pt x="281229" y="233736"/>
                  </a:cubicBezTo>
                  <a:cubicBezTo>
                    <a:pt x="273154" y="240273"/>
                    <a:pt x="265078" y="242888"/>
                    <a:pt x="254311" y="242888"/>
                  </a:cubicBezTo>
                  <a:cubicBezTo>
                    <a:pt x="250273" y="241581"/>
                    <a:pt x="244889" y="240273"/>
                    <a:pt x="240851" y="238966"/>
                  </a:cubicBezTo>
                  <a:cubicBezTo>
                    <a:pt x="239505" y="238966"/>
                    <a:pt x="238159" y="238966"/>
                    <a:pt x="238159" y="237659"/>
                  </a:cubicBezTo>
                  <a:cubicBezTo>
                    <a:pt x="238159" y="237659"/>
                    <a:pt x="238159" y="237659"/>
                    <a:pt x="226046" y="238966"/>
                  </a:cubicBezTo>
                  <a:cubicBezTo>
                    <a:pt x="226046" y="238966"/>
                    <a:pt x="226046" y="238966"/>
                    <a:pt x="220662" y="211511"/>
                  </a:cubicBezTo>
                  <a:cubicBezTo>
                    <a:pt x="220662" y="211511"/>
                    <a:pt x="220662" y="211511"/>
                    <a:pt x="228738" y="208897"/>
                  </a:cubicBezTo>
                  <a:cubicBezTo>
                    <a:pt x="228738" y="207589"/>
                    <a:pt x="228738" y="206282"/>
                    <a:pt x="228738" y="204975"/>
                  </a:cubicBezTo>
                  <a:cubicBezTo>
                    <a:pt x="231430" y="191901"/>
                    <a:pt x="240851" y="184057"/>
                    <a:pt x="250273" y="177520"/>
                  </a:cubicBezTo>
                  <a:cubicBezTo>
                    <a:pt x="251619" y="177520"/>
                    <a:pt x="252965" y="177520"/>
                    <a:pt x="254311" y="176213"/>
                  </a:cubicBezTo>
                  <a:close/>
                  <a:moveTo>
                    <a:pt x="28851" y="173038"/>
                  </a:moveTo>
                  <a:cubicBezTo>
                    <a:pt x="31474" y="173038"/>
                    <a:pt x="36719" y="176976"/>
                    <a:pt x="39342" y="179602"/>
                  </a:cubicBezTo>
                  <a:cubicBezTo>
                    <a:pt x="47211" y="186165"/>
                    <a:pt x="52456" y="192729"/>
                    <a:pt x="55079" y="203231"/>
                  </a:cubicBezTo>
                  <a:cubicBezTo>
                    <a:pt x="55079" y="204544"/>
                    <a:pt x="55079" y="205857"/>
                    <a:pt x="53768" y="205857"/>
                  </a:cubicBezTo>
                  <a:cubicBezTo>
                    <a:pt x="53768" y="205857"/>
                    <a:pt x="53768" y="205857"/>
                    <a:pt x="60325" y="208482"/>
                  </a:cubicBezTo>
                  <a:cubicBezTo>
                    <a:pt x="60325" y="208482"/>
                    <a:pt x="60325" y="208482"/>
                    <a:pt x="55079" y="236050"/>
                  </a:cubicBezTo>
                  <a:lnTo>
                    <a:pt x="45899" y="236050"/>
                  </a:lnTo>
                  <a:cubicBezTo>
                    <a:pt x="44588" y="236050"/>
                    <a:pt x="44588" y="236050"/>
                    <a:pt x="43276" y="237363"/>
                  </a:cubicBezTo>
                  <a:cubicBezTo>
                    <a:pt x="35408" y="239988"/>
                    <a:pt x="27539" y="241301"/>
                    <a:pt x="19671" y="239988"/>
                  </a:cubicBezTo>
                  <a:cubicBezTo>
                    <a:pt x="6557" y="237363"/>
                    <a:pt x="0" y="228173"/>
                    <a:pt x="0" y="228173"/>
                  </a:cubicBezTo>
                  <a:cubicBezTo>
                    <a:pt x="0" y="228173"/>
                    <a:pt x="0" y="228173"/>
                    <a:pt x="10491" y="211108"/>
                  </a:cubicBezTo>
                  <a:cubicBezTo>
                    <a:pt x="26228" y="221610"/>
                    <a:pt x="31474" y="211108"/>
                    <a:pt x="31474" y="211108"/>
                  </a:cubicBezTo>
                  <a:cubicBezTo>
                    <a:pt x="38031" y="200606"/>
                    <a:pt x="19671" y="192729"/>
                    <a:pt x="19671" y="192729"/>
                  </a:cubicBezTo>
                  <a:cubicBezTo>
                    <a:pt x="19671" y="192729"/>
                    <a:pt x="19671" y="192729"/>
                    <a:pt x="28851" y="173038"/>
                  </a:cubicBezTo>
                  <a:close/>
                  <a:moveTo>
                    <a:pt x="247650" y="139700"/>
                  </a:moveTo>
                  <a:cubicBezTo>
                    <a:pt x="247650" y="151606"/>
                    <a:pt x="245015" y="162190"/>
                    <a:pt x="239744" y="172773"/>
                  </a:cubicBezTo>
                  <a:cubicBezTo>
                    <a:pt x="231837" y="191294"/>
                    <a:pt x="216025" y="204523"/>
                    <a:pt x="197576" y="213783"/>
                  </a:cubicBezTo>
                  <a:cubicBezTo>
                    <a:pt x="193623" y="215106"/>
                    <a:pt x="193623" y="215106"/>
                    <a:pt x="194941" y="217752"/>
                  </a:cubicBezTo>
                  <a:cubicBezTo>
                    <a:pt x="194941" y="217752"/>
                    <a:pt x="194941" y="217752"/>
                    <a:pt x="202847" y="215106"/>
                  </a:cubicBezTo>
                  <a:cubicBezTo>
                    <a:pt x="202847" y="215106"/>
                    <a:pt x="202847" y="215106"/>
                    <a:pt x="208118" y="241565"/>
                  </a:cubicBezTo>
                  <a:cubicBezTo>
                    <a:pt x="208118" y="241565"/>
                    <a:pt x="208118" y="241565"/>
                    <a:pt x="202847" y="241565"/>
                  </a:cubicBezTo>
                  <a:cubicBezTo>
                    <a:pt x="204165" y="245534"/>
                    <a:pt x="204165" y="249502"/>
                    <a:pt x="205483" y="252148"/>
                  </a:cubicBezTo>
                  <a:cubicBezTo>
                    <a:pt x="208118" y="262732"/>
                    <a:pt x="210754" y="273315"/>
                    <a:pt x="213389" y="283898"/>
                  </a:cubicBezTo>
                  <a:cubicBezTo>
                    <a:pt x="213389" y="286544"/>
                    <a:pt x="213389" y="287867"/>
                    <a:pt x="210754" y="289190"/>
                  </a:cubicBezTo>
                  <a:cubicBezTo>
                    <a:pt x="209436" y="289190"/>
                    <a:pt x="208118" y="290513"/>
                    <a:pt x="206801" y="290513"/>
                  </a:cubicBezTo>
                  <a:cubicBezTo>
                    <a:pt x="206801" y="294482"/>
                    <a:pt x="206801" y="297128"/>
                    <a:pt x="206801" y="298451"/>
                  </a:cubicBezTo>
                  <a:cubicBezTo>
                    <a:pt x="206801" y="298451"/>
                    <a:pt x="177810" y="301096"/>
                    <a:pt x="165951" y="306388"/>
                  </a:cubicBezTo>
                  <a:cubicBezTo>
                    <a:pt x="165951" y="306388"/>
                    <a:pt x="164633" y="301096"/>
                    <a:pt x="163315" y="299773"/>
                  </a:cubicBezTo>
                  <a:cubicBezTo>
                    <a:pt x="160680" y="301096"/>
                    <a:pt x="156727" y="301096"/>
                    <a:pt x="154091" y="301096"/>
                  </a:cubicBezTo>
                  <a:cubicBezTo>
                    <a:pt x="142231" y="301096"/>
                    <a:pt x="131689" y="299773"/>
                    <a:pt x="119830" y="298451"/>
                  </a:cubicBezTo>
                  <a:cubicBezTo>
                    <a:pt x="118512" y="298451"/>
                    <a:pt x="118512" y="305065"/>
                    <a:pt x="118512" y="305065"/>
                  </a:cubicBezTo>
                  <a:cubicBezTo>
                    <a:pt x="105335" y="299773"/>
                    <a:pt x="76345" y="295805"/>
                    <a:pt x="76345" y="295805"/>
                  </a:cubicBezTo>
                  <a:cubicBezTo>
                    <a:pt x="76345" y="295805"/>
                    <a:pt x="76345" y="287867"/>
                    <a:pt x="76345" y="285221"/>
                  </a:cubicBezTo>
                  <a:cubicBezTo>
                    <a:pt x="76345" y="285221"/>
                    <a:pt x="76345" y="285221"/>
                    <a:pt x="75027" y="285221"/>
                  </a:cubicBezTo>
                  <a:cubicBezTo>
                    <a:pt x="69756" y="281253"/>
                    <a:pt x="69756" y="281253"/>
                    <a:pt x="71074" y="275961"/>
                  </a:cubicBezTo>
                  <a:cubicBezTo>
                    <a:pt x="73709" y="264055"/>
                    <a:pt x="77662" y="250825"/>
                    <a:pt x="82933" y="238919"/>
                  </a:cubicBezTo>
                  <a:cubicBezTo>
                    <a:pt x="82933" y="238919"/>
                    <a:pt x="82933" y="238919"/>
                    <a:pt x="75027" y="238919"/>
                  </a:cubicBezTo>
                  <a:cubicBezTo>
                    <a:pt x="75027" y="238919"/>
                    <a:pt x="75027" y="238919"/>
                    <a:pt x="78980" y="212461"/>
                  </a:cubicBezTo>
                  <a:cubicBezTo>
                    <a:pt x="78980" y="212461"/>
                    <a:pt x="78980" y="212461"/>
                    <a:pt x="93475" y="216429"/>
                  </a:cubicBezTo>
                  <a:cubicBezTo>
                    <a:pt x="67120" y="204523"/>
                    <a:pt x="51308" y="184679"/>
                    <a:pt x="46037" y="155575"/>
                  </a:cubicBezTo>
                  <a:cubicBezTo>
                    <a:pt x="115877" y="176742"/>
                    <a:pt x="183081" y="174096"/>
                    <a:pt x="247650" y="139700"/>
                  </a:cubicBezTo>
                  <a:close/>
                  <a:moveTo>
                    <a:pt x="189569" y="74613"/>
                  </a:moveTo>
                  <a:cubicBezTo>
                    <a:pt x="179059" y="75903"/>
                    <a:pt x="171176" y="83642"/>
                    <a:pt x="169862" y="95250"/>
                  </a:cubicBezTo>
                  <a:cubicBezTo>
                    <a:pt x="169862" y="108149"/>
                    <a:pt x="179059" y="115888"/>
                    <a:pt x="189569" y="115888"/>
                  </a:cubicBezTo>
                  <a:cubicBezTo>
                    <a:pt x="200079" y="115888"/>
                    <a:pt x="207962" y="106859"/>
                    <a:pt x="207962" y="95250"/>
                  </a:cubicBezTo>
                  <a:cubicBezTo>
                    <a:pt x="207962" y="83642"/>
                    <a:pt x="202707" y="74613"/>
                    <a:pt x="189569" y="74613"/>
                  </a:cubicBezTo>
                  <a:close/>
                  <a:moveTo>
                    <a:pt x="106363" y="74613"/>
                  </a:moveTo>
                  <a:cubicBezTo>
                    <a:pt x="87951" y="74613"/>
                    <a:pt x="73025" y="89183"/>
                    <a:pt x="73025" y="107157"/>
                  </a:cubicBezTo>
                  <a:cubicBezTo>
                    <a:pt x="73025" y="125131"/>
                    <a:pt x="87951" y="139701"/>
                    <a:pt x="106363" y="139701"/>
                  </a:cubicBezTo>
                  <a:cubicBezTo>
                    <a:pt x="124775" y="139701"/>
                    <a:pt x="139701" y="125131"/>
                    <a:pt x="139701" y="107157"/>
                  </a:cubicBezTo>
                  <a:cubicBezTo>
                    <a:pt x="139701" y="89183"/>
                    <a:pt x="124775" y="74613"/>
                    <a:pt x="106363" y="74613"/>
                  </a:cubicBezTo>
                  <a:close/>
                  <a:moveTo>
                    <a:pt x="11344" y="63500"/>
                  </a:moveTo>
                  <a:cubicBezTo>
                    <a:pt x="15293" y="63500"/>
                    <a:pt x="19243" y="67434"/>
                    <a:pt x="19243" y="71368"/>
                  </a:cubicBezTo>
                  <a:cubicBezTo>
                    <a:pt x="19243" y="72680"/>
                    <a:pt x="19243" y="73991"/>
                    <a:pt x="17926" y="75303"/>
                  </a:cubicBezTo>
                  <a:cubicBezTo>
                    <a:pt x="19243" y="75303"/>
                    <a:pt x="19243" y="75303"/>
                    <a:pt x="19243" y="75303"/>
                  </a:cubicBezTo>
                  <a:cubicBezTo>
                    <a:pt x="24509" y="75303"/>
                    <a:pt x="24509" y="73991"/>
                    <a:pt x="27142" y="76614"/>
                  </a:cubicBezTo>
                  <a:cubicBezTo>
                    <a:pt x="28458" y="79237"/>
                    <a:pt x="29775" y="83171"/>
                    <a:pt x="31091" y="84483"/>
                  </a:cubicBezTo>
                  <a:cubicBezTo>
                    <a:pt x="40306" y="71368"/>
                    <a:pt x="50838" y="66123"/>
                    <a:pt x="50838" y="66123"/>
                  </a:cubicBezTo>
                  <a:cubicBezTo>
                    <a:pt x="50838" y="66123"/>
                    <a:pt x="50838" y="66123"/>
                    <a:pt x="58737" y="72680"/>
                  </a:cubicBezTo>
                  <a:cubicBezTo>
                    <a:pt x="58737" y="72680"/>
                    <a:pt x="45572" y="84483"/>
                    <a:pt x="41623" y="97597"/>
                  </a:cubicBezTo>
                  <a:cubicBezTo>
                    <a:pt x="41623" y="100220"/>
                    <a:pt x="40306" y="102842"/>
                    <a:pt x="40306" y="105465"/>
                  </a:cubicBezTo>
                  <a:cubicBezTo>
                    <a:pt x="38990" y="110711"/>
                    <a:pt x="38990" y="123825"/>
                    <a:pt x="38990" y="123825"/>
                  </a:cubicBezTo>
                  <a:cubicBezTo>
                    <a:pt x="38990" y="123825"/>
                    <a:pt x="38990" y="123825"/>
                    <a:pt x="20559" y="117268"/>
                  </a:cubicBezTo>
                  <a:cubicBezTo>
                    <a:pt x="20559" y="105465"/>
                    <a:pt x="25825" y="94974"/>
                    <a:pt x="28458" y="89728"/>
                  </a:cubicBezTo>
                  <a:cubicBezTo>
                    <a:pt x="27142" y="88417"/>
                    <a:pt x="24509" y="85794"/>
                    <a:pt x="24509" y="83171"/>
                  </a:cubicBezTo>
                  <a:cubicBezTo>
                    <a:pt x="21876" y="77925"/>
                    <a:pt x="21876" y="80548"/>
                    <a:pt x="16610" y="79237"/>
                  </a:cubicBezTo>
                  <a:cubicBezTo>
                    <a:pt x="15293" y="79237"/>
                    <a:pt x="13977" y="79237"/>
                    <a:pt x="13977" y="79237"/>
                  </a:cubicBezTo>
                  <a:cubicBezTo>
                    <a:pt x="12661" y="79237"/>
                    <a:pt x="12661" y="79237"/>
                    <a:pt x="11344" y="79237"/>
                  </a:cubicBezTo>
                  <a:cubicBezTo>
                    <a:pt x="7395" y="79237"/>
                    <a:pt x="4762" y="75303"/>
                    <a:pt x="4762" y="71368"/>
                  </a:cubicBezTo>
                  <a:cubicBezTo>
                    <a:pt x="4762" y="67434"/>
                    <a:pt x="7395" y="63500"/>
                    <a:pt x="11344" y="63500"/>
                  </a:cubicBezTo>
                  <a:close/>
                  <a:moveTo>
                    <a:pt x="261938" y="53975"/>
                  </a:moveTo>
                  <a:cubicBezTo>
                    <a:pt x="267229" y="53975"/>
                    <a:pt x="269875" y="56573"/>
                    <a:pt x="269875" y="60469"/>
                  </a:cubicBezTo>
                  <a:cubicBezTo>
                    <a:pt x="269875" y="65665"/>
                    <a:pt x="267229" y="68262"/>
                    <a:pt x="261938" y="68262"/>
                  </a:cubicBezTo>
                  <a:cubicBezTo>
                    <a:pt x="260615" y="68262"/>
                    <a:pt x="259292" y="68262"/>
                    <a:pt x="257969" y="66964"/>
                  </a:cubicBezTo>
                  <a:cubicBezTo>
                    <a:pt x="256646" y="68262"/>
                    <a:pt x="257969" y="70860"/>
                    <a:pt x="257969" y="74757"/>
                  </a:cubicBezTo>
                  <a:cubicBezTo>
                    <a:pt x="257969" y="78653"/>
                    <a:pt x="255323" y="79952"/>
                    <a:pt x="250031" y="81251"/>
                  </a:cubicBezTo>
                  <a:cubicBezTo>
                    <a:pt x="256646" y="92941"/>
                    <a:pt x="260615" y="102033"/>
                    <a:pt x="260615" y="102033"/>
                  </a:cubicBezTo>
                  <a:cubicBezTo>
                    <a:pt x="260615" y="102033"/>
                    <a:pt x="260615" y="102033"/>
                    <a:pt x="243417" y="111125"/>
                  </a:cubicBezTo>
                  <a:cubicBezTo>
                    <a:pt x="243417" y="111125"/>
                    <a:pt x="239448" y="98136"/>
                    <a:pt x="231510" y="87745"/>
                  </a:cubicBezTo>
                  <a:cubicBezTo>
                    <a:pt x="224896" y="77354"/>
                    <a:pt x="214312" y="66964"/>
                    <a:pt x="214312" y="66964"/>
                  </a:cubicBezTo>
                  <a:cubicBezTo>
                    <a:pt x="214312" y="66964"/>
                    <a:pt x="214312" y="66964"/>
                    <a:pt x="226219" y="55274"/>
                  </a:cubicBezTo>
                  <a:cubicBezTo>
                    <a:pt x="226219" y="55274"/>
                    <a:pt x="239448" y="63067"/>
                    <a:pt x="247385" y="76056"/>
                  </a:cubicBezTo>
                  <a:cubicBezTo>
                    <a:pt x="250031" y="76056"/>
                    <a:pt x="254000" y="74757"/>
                    <a:pt x="254000" y="72159"/>
                  </a:cubicBezTo>
                  <a:cubicBezTo>
                    <a:pt x="254000" y="69561"/>
                    <a:pt x="252677" y="64366"/>
                    <a:pt x="255323" y="61768"/>
                  </a:cubicBezTo>
                  <a:cubicBezTo>
                    <a:pt x="255323" y="61768"/>
                    <a:pt x="255323" y="61768"/>
                    <a:pt x="255323" y="60469"/>
                  </a:cubicBezTo>
                  <a:cubicBezTo>
                    <a:pt x="255323" y="56573"/>
                    <a:pt x="257969" y="53975"/>
                    <a:pt x="261938" y="53975"/>
                  </a:cubicBezTo>
                  <a:close/>
                  <a:moveTo>
                    <a:pt x="163412" y="42589"/>
                  </a:moveTo>
                  <a:cubicBezTo>
                    <a:pt x="179207" y="43904"/>
                    <a:pt x="195001" y="51790"/>
                    <a:pt x="205531" y="60991"/>
                  </a:cubicBezTo>
                  <a:cubicBezTo>
                    <a:pt x="226591" y="79392"/>
                    <a:pt x="242385" y="112252"/>
                    <a:pt x="247650" y="134596"/>
                  </a:cubicBezTo>
                  <a:cubicBezTo>
                    <a:pt x="235804" y="142483"/>
                    <a:pt x="222642" y="147740"/>
                    <a:pt x="208164" y="151683"/>
                  </a:cubicBezTo>
                  <a:cubicBezTo>
                    <a:pt x="191053" y="158255"/>
                    <a:pt x="172626" y="160884"/>
                    <a:pt x="154198" y="162199"/>
                  </a:cubicBezTo>
                  <a:cubicBezTo>
                    <a:pt x="139720" y="163513"/>
                    <a:pt x="125241" y="163513"/>
                    <a:pt x="110763" y="162199"/>
                  </a:cubicBezTo>
                  <a:cubicBezTo>
                    <a:pt x="89703" y="162199"/>
                    <a:pt x="68644" y="158255"/>
                    <a:pt x="48900" y="152998"/>
                  </a:cubicBezTo>
                  <a:cubicBezTo>
                    <a:pt x="46268" y="152998"/>
                    <a:pt x="44952" y="151683"/>
                    <a:pt x="44952" y="149055"/>
                  </a:cubicBezTo>
                  <a:cubicBezTo>
                    <a:pt x="39687" y="121453"/>
                    <a:pt x="43635" y="95165"/>
                    <a:pt x="64695" y="74135"/>
                  </a:cubicBezTo>
                  <a:cubicBezTo>
                    <a:pt x="76541" y="60991"/>
                    <a:pt x="92336" y="53104"/>
                    <a:pt x="109446" y="47847"/>
                  </a:cubicBezTo>
                  <a:cubicBezTo>
                    <a:pt x="126557" y="42589"/>
                    <a:pt x="144984" y="41275"/>
                    <a:pt x="163412" y="42589"/>
                  </a:cubicBezTo>
                  <a:close/>
                  <a:moveTo>
                    <a:pt x="143394" y="0"/>
                  </a:moveTo>
                  <a:cubicBezTo>
                    <a:pt x="149958" y="0"/>
                    <a:pt x="155209" y="5229"/>
                    <a:pt x="155209" y="10459"/>
                  </a:cubicBezTo>
                  <a:cubicBezTo>
                    <a:pt x="155209" y="16996"/>
                    <a:pt x="151271" y="22225"/>
                    <a:pt x="144707" y="22225"/>
                  </a:cubicBezTo>
                  <a:cubicBezTo>
                    <a:pt x="144707" y="22225"/>
                    <a:pt x="144707" y="22225"/>
                    <a:pt x="144707" y="26147"/>
                  </a:cubicBezTo>
                  <a:cubicBezTo>
                    <a:pt x="164398" y="26147"/>
                    <a:pt x="176213" y="31376"/>
                    <a:pt x="176213" y="31376"/>
                  </a:cubicBezTo>
                  <a:cubicBezTo>
                    <a:pt x="176213" y="31376"/>
                    <a:pt x="176213" y="31376"/>
                    <a:pt x="173588" y="40528"/>
                  </a:cubicBezTo>
                  <a:cubicBezTo>
                    <a:pt x="173588" y="40528"/>
                    <a:pt x="152583" y="36606"/>
                    <a:pt x="135518" y="37913"/>
                  </a:cubicBezTo>
                  <a:cubicBezTo>
                    <a:pt x="119765" y="40528"/>
                    <a:pt x="111888" y="44450"/>
                    <a:pt x="111888" y="44450"/>
                  </a:cubicBezTo>
                  <a:cubicBezTo>
                    <a:pt x="111888" y="44450"/>
                    <a:pt x="111888" y="44450"/>
                    <a:pt x="107950" y="36606"/>
                  </a:cubicBezTo>
                  <a:cubicBezTo>
                    <a:pt x="107950" y="36606"/>
                    <a:pt x="117139" y="30069"/>
                    <a:pt x="128954" y="27454"/>
                  </a:cubicBezTo>
                  <a:cubicBezTo>
                    <a:pt x="132892" y="27454"/>
                    <a:pt x="136830" y="26147"/>
                    <a:pt x="140769" y="26147"/>
                  </a:cubicBezTo>
                  <a:cubicBezTo>
                    <a:pt x="140769" y="26147"/>
                    <a:pt x="140769" y="26147"/>
                    <a:pt x="140769" y="22225"/>
                  </a:cubicBezTo>
                  <a:cubicBezTo>
                    <a:pt x="136830" y="19610"/>
                    <a:pt x="132892" y="15688"/>
                    <a:pt x="132892" y="10459"/>
                  </a:cubicBezTo>
                  <a:cubicBezTo>
                    <a:pt x="132892" y="5229"/>
                    <a:pt x="138143" y="0"/>
                    <a:pt x="14339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文本框 23"/>
            <p:cNvSpPr txBox="1"/>
            <p:nvPr/>
          </p:nvSpPr>
          <p:spPr>
            <a:xfrm>
              <a:off x="6672862" y="3171942"/>
              <a:ext cx="1331005" cy="250294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85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标题文本预设</a:t>
              </a:r>
              <a:endParaRPr lang="zh-CN" altLang="en-US" sz="1685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文本框 28"/>
            <p:cNvSpPr txBox="1"/>
            <p:nvPr/>
          </p:nvSpPr>
          <p:spPr>
            <a:xfrm>
              <a:off x="6716716" y="3515389"/>
              <a:ext cx="1287151" cy="619690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2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此部分内容作为文字排版占位显示（建议使用主题字体）</a:t>
              </a:r>
              <a:endParaRPr lang="zh-CN" altLang="en-US" sz="11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294277" y="2780966"/>
            <a:ext cx="2448742" cy="3033670"/>
            <a:chOff x="5187075" y="1977684"/>
            <a:chExt cx="1741423" cy="2157395"/>
          </a:xfrm>
        </p:grpSpPr>
        <p:sp>
          <p:nvSpPr>
            <p:cNvPr id="9" name="Right Arrow Callout 121"/>
            <p:cNvSpPr/>
            <p:nvPr/>
          </p:nvSpPr>
          <p:spPr>
            <a:xfrm>
              <a:off x="5187075" y="1977684"/>
              <a:ext cx="1741423" cy="1115795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6655"/>
              </a:avLst>
            </a:prstGeom>
            <a:solidFill>
              <a:schemeClr val="accent2"/>
            </a:solidFill>
            <a:ln w="38100">
              <a:solidFill>
                <a:schemeClr val="bg1"/>
              </a:solidFill>
              <a:headEnd type="oval" w="med" len="med"/>
              <a:tailEnd type="oval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Text Placeholder 3"/>
            <p:cNvSpPr txBox="1"/>
            <p:nvPr/>
          </p:nvSpPr>
          <p:spPr>
            <a:xfrm>
              <a:off x="6538408" y="2400724"/>
              <a:ext cx="268906" cy="266263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8587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sz="253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04</a:t>
              </a:r>
              <a:endParaRPr lang="en-US" sz="168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5657127" y="2290293"/>
              <a:ext cx="419808" cy="419808"/>
            </a:xfrm>
            <a:custGeom>
              <a:avLst/>
              <a:gdLst>
                <a:gd name="connsiteX0" fmla="*/ 187191 w 331850"/>
                <a:gd name="connsiteY0" fmla="*/ 75485 h 289797"/>
                <a:gd name="connsiteX1" fmla="*/ 189878 w 331850"/>
                <a:gd name="connsiteY1" fmla="*/ 82100 h 289797"/>
                <a:gd name="connsiteX2" fmla="*/ 189878 w 331850"/>
                <a:gd name="connsiteY2" fmla="*/ 242173 h 289797"/>
                <a:gd name="connsiteX3" fmla="*/ 238236 w 331850"/>
                <a:gd name="connsiteY3" fmla="*/ 242173 h 289797"/>
                <a:gd name="connsiteX4" fmla="*/ 238236 w 331850"/>
                <a:gd name="connsiteY4" fmla="*/ 82100 h 289797"/>
                <a:gd name="connsiteX5" fmla="*/ 239579 w 331850"/>
                <a:gd name="connsiteY5" fmla="*/ 75485 h 289797"/>
                <a:gd name="connsiteX6" fmla="*/ 187191 w 331850"/>
                <a:gd name="connsiteY6" fmla="*/ 75485 h 289797"/>
                <a:gd name="connsiteX7" fmla="*/ 93528 w 331850"/>
                <a:gd name="connsiteY7" fmla="*/ 75485 h 289797"/>
                <a:gd name="connsiteX8" fmla="*/ 94830 w 331850"/>
                <a:gd name="connsiteY8" fmla="*/ 82100 h 289797"/>
                <a:gd name="connsiteX9" fmla="*/ 94830 w 331850"/>
                <a:gd name="connsiteY9" fmla="*/ 242173 h 289797"/>
                <a:gd name="connsiteX10" fmla="*/ 143025 w 331850"/>
                <a:gd name="connsiteY10" fmla="*/ 242173 h 289797"/>
                <a:gd name="connsiteX11" fmla="*/ 143025 w 331850"/>
                <a:gd name="connsiteY11" fmla="*/ 82100 h 289797"/>
                <a:gd name="connsiteX12" fmla="*/ 144328 w 331850"/>
                <a:gd name="connsiteY12" fmla="*/ 75485 h 289797"/>
                <a:gd name="connsiteX13" fmla="*/ 93528 w 331850"/>
                <a:gd name="connsiteY13" fmla="*/ 75485 h 289797"/>
                <a:gd name="connsiteX14" fmla="*/ 165925 w 331850"/>
                <a:gd name="connsiteY14" fmla="*/ 0 h 289797"/>
                <a:gd name="connsiteX15" fmla="*/ 217975 w 331850"/>
                <a:gd name="connsiteY15" fmla="*/ 6907 h 289797"/>
                <a:gd name="connsiteX16" fmla="*/ 311831 w 331850"/>
                <a:gd name="connsiteY16" fmla="*/ 59538 h 289797"/>
                <a:gd name="connsiteX17" fmla="*/ 309187 w 331850"/>
                <a:gd name="connsiteY17" fmla="*/ 76643 h 289797"/>
                <a:gd name="connsiteX18" fmla="*/ 284071 w 331850"/>
                <a:gd name="connsiteY18" fmla="*/ 76643 h 289797"/>
                <a:gd name="connsiteX19" fmla="*/ 285393 w 331850"/>
                <a:gd name="connsiteY19" fmla="*/ 83222 h 289797"/>
                <a:gd name="connsiteX20" fmla="*/ 285393 w 331850"/>
                <a:gd name="connsiteY20" fmla="*/ 242429 h 289797"/>
                <a:gd name="connsiteX21" fmla="*/ 303900 w 331850"/>
                <a:gd name="connsiteY21" fmla="*/ 242429 h 289797"/>
                <a:gd name="connsiteX22" fmla="*/ 327694 w 331850"/>
                <a:gd name="connsiteY22" fmla="*/ 266113 h 289797"/>
                <a:gd name="connsiteX23" fmla="*/ 303900 w 331850"/>
                <a:gd name="connsiteY23" fmla="*/ 289797 h 289797"/>
                <a:gd name="connsiteX24" fmla="*/ 27619 w 331850"/>
                <a:gd name="connsiteY24" fmla="*/ 289797 h 289797"/>
                <a:gd name="connsiteX25" fmla="*/ 3825 w 331850"/>
                <a:gd name="connsiteY25" fmla="*/ 266113 h 289797"/>
                <a:gd name="connsiteX26" fmla="*/ 27619 w 331850"/>
                <a:gd name="connsiteY26" fmla="*/ 242429 h 289797"/>
                <a:gd name="connsiteX27" fmla="*/ 46126 w 331850"/>
                <a:gd name="connsiteY27" fmla="*/ 242429 h 289797"/>
                <a:gd name="connsiteX28" fmla="*/ 46126 w 331850"/>
                <a:gd name="connsiteY28" fmla="*/ 83222 h 289797"/>
                <a:gd name="connsiteX29" fmla="*/ 48770 w 331850"/>
                <a:gd name="connsiteY29" fmla="*/ 76643 h 289797"/>
                <a:gd name="connsiteX30" fmla="*/ 23654 w 331850"/>
                <a:gd name="connsiteY30" fmla="*/ 76643 h 289797"/>
                <a:gd name="connsiteX31" fmla="*/ 21010 w 331850"/>
                <a:gd name="connsiteY31" fmla="*/ 59538 h 289797"/>
                <a:gd name="connsiteX32" fmla="*/ 114866 w 331850"/>
                <a:gd name="connsiteY32" fmla="*/ 6907 h 289797"/>
                <a:gd name="connsiteX33" fmla="*/ 165925 w 331850"/>
                <a:gd name="connsiteY33" fmla="*/ 0 h 28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1850" h="289797">
                  <a:moveTo>
                    <a:pt x="187191" y="75485"/>
                  </a:moveTo>
                  <a:cubicBezTo>
                    <a:pt x="188535" y="76808"/>
                    <a:pt x="189878" y="79454"/>
                    <a:pt x="189878" y="82100"/>
                  </a:cubicBezTo>
                  <a:cubicBezTo>
                    <a:pt x="189878" y="82100"/>
                    <a:pt x="189878" y="82100"/>
                    <a:pt x="189878" y="242173"/>
                  </a:cubicBezTo>
                  <a:cubicBezTo>
                    <a:pt x="189878" y="242173"/>
                    <a:pt x="189878" y="242173"/>
                    <a:pt x="238236" y="242173"/>
                  </a:cubicBezTo>
                  <a:cubicBezTo>
                    <a:pt x="238236" y="242173"/>
                    <a:pt x="238236" y="242173"/>
                    <a:pt x="238236" y="82100"/>
                  </a:cubicBezTo>
                  <a:cubicBezTo>
                    <a:pt x="238236" y="79454"/>
                    <a:pt x="239579" y="76808"/>
                    <a:pt x="239579" y="75485"/>
                  </a:cubicBezTo>
                  <a:cubicBezTo>
                    <a:pt x="239579" y="75485"/>
                    <a:pt x="239579" y="75485"/>
                    <a:pt x="187191" y="75485"/>
                  </a:cubicBezTo>
                  <a:close/>
                  <a:moveTo>
                    <a:pt x="93528" y="75485"/>
                  </a:moveTo>
                  <a:cubicBezTo>
                    <a:pt x="94830" y="76808"/>
                    <a:pt x="94830" y="79454"/>
                    <a:pt x="94830" y="82100"/>
                  </a:cubicBezTo>
                  <a:cubicBezTo>
                    <a:pt x="94830" y="82100"/>
                    <a:pt x="94830" y="82100"/>
                    <a:pt x="94830" y="242173"/>
                  </a:cubicBezTo>
                  <a:cubicBezTo>
                    <a:pt x="94830" y="242173"/>
                    <a:pt x="94830" y="242173"/>
                    <a:pt x="143025" y="242173"/>
                  </a:cubicBezTo>
                  <a:lnTo>
                    <a:pt x="143025" y="82100"/>
                  </a:lnTo>
                  <a:cubicBezTo>
                    <a:pt x="143025" y="79454"/>
                    <a:pt x="143025" y="76808"/>
                    <a:pt x="144328" y="75485"/>
                  </a:cubicBezTo>
                  <a:cubicBezTo>
                    <a:pt x="144328" y="75485"/>
                    <a:pt x="144328" y="75485"/>
                    <a:pt x="93528" y="75485"/>
                  </a:cubicBezTo>
                  <a:close/>
                  <a:moveTo>
                    <a:pt x="165925" y="0"/>
                  </a:moveTo>
                  <a:cubicBezTo>
                    <a:pt x="184597" y="0"/>
                    <a:pt x="203434" y="2302"/>
                    <a:pt x="217975" y="6907"/>
                  </a:cubicBezTo>
                  <a:cubicBezTo>
                    <a:pt x="217975" y="6907"/>
                    <a:pt x="217975" y="6907"/>
                    <a:pt x="311831" y="59538"/>
                  </a:cubicBezTo>
                  <a:cubicBezTo>
                    <a:pt x="339591" y="68748"/>
                    <a:pt x="338269" y="76643"/>
                    <a:pt x="309187" y="76643"/>
                  </a:cubicBezTo>
                  <a:lnTo>
                    <a:pt x="284071" y="76643"/>
                  </a:lnTo>
                  <a:cubicBezTo>
                    <a:pt x="284071" y="77959"/>
                    <a:pt x="285393" y="80590"/>
                    <a:pt x="285393" y="83222"/>
                  </a:cubicBezTo>
                  <a:cubicBezTo>
                    <a:pt x="285393" y="83222"/>
                    <a:pt x="285393" y="83222"/>
                    <a:pt x="285393" y="242429"/>
                  </a:cubicBezTo>
                  <a:cubicBezTo>
                    <a:pt x="285393" y="242429"/>
                    <a:pt x="285393" y="242429"/>
                    <a:pt x="303900" y="242429"/>
                  </a:cubicBezTo>
                  <a:cubicBezTo>
                    <a:pt x="317119" y="242429"/>
                    <a:pt x="327694" y="252956"/>
                    <a:pt x="327694" y="266113"/>
                  </a:cubicBezTo>
                  <a:cubicBezTo>
                    <a:pt x="327694" y="279271"/>
                    <a:pt x="317119" y="289797"/>
                    <a:pt x="303900" y="289797"/>
                  </a:cubicBezTo>
                  <a:cubicBezTo>
                    <a:pt x="303900" y="289797"/>
                    <a:pt x="303900" y="289797"/>
                    <a:pt x="27619" y="289797"/>
                  </a:cubicBezTo>
                  <a:cubicBezTo>
                    <a:pt x="14400" y="289797"/>
                    <a:pt x="3825" y="279271"/>
                    <a:pt x="3825" y="266113"/>
                  </a:cubicBezTo>
                  <a:cubicBezTo>
                    <a:pt x="3825" y="252956"/>
                    <a:pt x="14400" y="242429"/>
                    <a:pt x="27619" y="242429"/>
                  </a:cubicBezTo>
                  <a:cubicBezTo>
                    <a:pt x="27619" y="242429"/>
                    <a:pt x="27619" y="242429"/>
                    <a:pt x="46126" y="242429"/>
                  </a:cubicBezTo>
                  <a:cubicBezTo>
                    <a:pt x="46126" y="242429"/>
                    <a:pt x="46126" y="242429"/>
                    <a:pt x="46126" y="83222"/>
                  </a:cubicBezTo>
                  <a:cubicBezTo>
                    <a:pt x="46126" y="80590"/>
                    <a:pt x="47448" y="77959"/>
                    <a:pt x="48770" y="76643"/>
                  </a:cubicBezTo>
                  <a:cubicBezTo>
                    <a:pt x="48770" y="76643"/>
                    <a:pt x="48770" y="76643"/>
                    <a:pt x="23654" y="76643"/>
                  </a:cubicBezTo>
                  <a:cubicBezTo>
                    <a:pt x="-6750" y="76643"/>
                    <a:pt x="-8072" y="68748"/>
                    <a:pt x="21010" y="59538"/>
                  </a:cubicBezTo>
                  <a:cubicBezTo>
                    <a:pt x="21010" y="59538"/>
                    <a:pt x="21010" y="59538"/>
                    <a:pt x="114866" y="6907"/>
                  </a:cubicBezTo>
                  <a:cubicBezTo>
                    <a:pt x="128746" y="2302"/>
                    <a:pt x="147253" y="0"/>
                    <a:pt x="1659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文本框 22"/>
            <p:cNvSpPr txBox="1"/>
            <p:nvPr/>
          </p:nvSpPr>
          <p:spPr>
            <a:xfrm>
              <a:off x="5187075" y="3171942"/>
              <a:ext cx="1331005" cy="250294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85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标题文本预设</a:t>
              </a:r>
              <a:endParaRPr lang="zh-CN" altLang="en-US" sz="1685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文本框 27"/>
            <p:cNvSpPr txBox="1"/>
            <p:nvPr/>
          </p:nvSpPr>
          <p:spPr>
            <a:xfrm>
              <a:off x="5225447" y="3515388"/>
              <a:ext cx="1287151" cy="619691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2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此部分内容作为文字排版占位显示（建议使用主题字体）</a:t>
              </a:r>
              <a:endParaRPr lang="zh-CN" altLang="en-US" sz="11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205004" y="2780966"/>
            <a:ext cx="2448742" cy="3033670"/>
            <a:chOff x="3701288" y="1977684"/>
            <a:chExt cx="1741423" cy="2157395"/>
          </a:xfrm>
        </p:grpSpPr>
        <p:sp>
          <p:nvSpPr>
            <p:cNvPr id="10" name="Right Arrow Callout 120"/>
            <p:cNvSpPr/>
            <p:nvPr/>
          </p:nvSpPr>
          <p:spPr>
            <a:xfrm>
              <a:off x="3701288" y="1977684"/>
              <a:ext cx="1741423" cy="1115795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6655"/>
              </a:avLst>
            </a:prstGeom>
            <a:solidFill>
              <a:schemeClr val="accent1"/>
            </a:solidFill>
            <a:ln w="38100">
              <a:solidFill>
                <a:schemeClr val="bg1"/>
              </a:solidFill>
              <a:headEnd type="oval" w="med" len="med"/>
              <a:tailEnd type="oval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Text Placeholder 3"/>
            <p:cNvSpPr txBox="1"/>
            <p:nvPr/>
          </p:nvSpPr>
          <p:spPr>
            <a:xfrm>
              <a:off x="5053669" y="2400724"/>
              <a:ext cx="268906" cy="266263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8587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sz="253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en-US" sz="168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4145055" y="2308009"/>
              <a:ext cx="419808" cy="419808"/>
            </a:xfrm>
            <a:custGeom>
              <a:avLst/>
              <a:gdLst>
                <a:gd name="connsiteX0" fmla="*/ 187191 w 331850"/>
                <a:gd name="connsiteY0" fmla="*/ 75485 h 289797"/>
                <a:gd name="connsiteX1" fmla="*/ 189878 w 331850"/>
                <a:gd name="connsiteY1" fmla="*/ 82100 h 289797"/>
                <a:gd name="connsiteX2" fmla="*/ 189878 w 331850"/>
                <a:gd name="connsiteY2" fmla="*/ 242173 h 289797"/>
                <a:gd name="connsiteX3" fmla="*/ 238236 w 331850"/>
                <a:gd name="connsiteY3" fmla="*/ 242173 h 289797"/>
                <a:gd name="connsiteX4" fmla="*/ 238236 w 331850"/>
                <a:gd name="connsiteY4" fmla="*/ 82100 h 289797"/>
                <a:gd name="connsiteX5" fmla="*/ 239579 w 331850"/>
                <a:gd name="connsiteY5" fmla="*/ 75485 h 289797"/>
                <a:gd name="connsiteX6" fmla="*/ 187191 w 331850"/>
                <a:gd name="connsiteY6" fmla="*/ 75485 h 289797"/>
                <a:gd name="connsiteX7" fmla="*/ 93528 w 331850"/>
                <a:gd name="connsiteY7" fmla="*/ 75485 h 289797"/>
                <a:gd name="connsiteX8" fmla="*/ 94830 w 331850"/>
                <a:gd name="connsiteY8" fmla="*/ 82100 h 289797"/>
                <a:gd name="connsiteX9" fmla="*/ 94830 w 331850"/>
                <a:gd name="connsiteY9" fmla="*/ 242173 h 289797"/>
                <a:gd name="connsiteX10" fmla="*/ 143025 w 331850"/>
                <a:gd name="connsiteY10" fmla="*/ 242173 h 289797"/>
                <a:gd name="connsiteX11" fmla="*/ 143025 w 331850"/>
                <a:gd name="connsiteY11" fmla="*/ 82100 h 289797"/>
                <a:gd name="connsiteX12" fmla="*/ 144328 w 331850"/>
                <a:gd name="connsiteY12" fmla="*/ 75485 h 289797"/>
                <a:gd name="connsiteX13" fmla="*/ 93528 w 331850"/>
                <a:gd name="connsiteY13" fmla="*/ 75485 h 289797"/>
                <a:gd name="connsiteX14" fmla="*/ 165925 w 331850"/>
                <a:gd name="connsiteY14" fmla="*/ 0 h 289797"/>
                <a:gd name="connsiteX15" fmla="*/ 217975 w 331850"/>
                <a:gd name="connsiteY15" fmla="*/ 6907 h 289797"/>
                <a:gd name="connsiteX16" fmla="*/ 311831 w 331850"/>
                <a:gd name="connsiteY16" fmla="*/ 59538 h 289797"/>
                <a:gd name="connsiteX17" fmla="*/ 309187 w 331850"/>
                <a:gd name="connsiteY17" fmla="*/ 76643 h 289797"/>
                <a:gd name="connsiteX18" fmla="*/ 284071 w 331850"/>
                <a:gd name="connsiteY18" fmla="*/ 76643 h 289797"/>
                <a:gd name="connsiteX19" fmla="*/ 285393 w 331850"/>
                <a:gd name="connsiteY19" fmla="*/ 83222 h 289797"/>
                <a:gd name="connsiteX20" fmla="*/ 285393 w 331850"/>
                <a:gd name="connsiteY20" fmla="*/ 242429 h 289797"/>
                <a:gd name="connsiteX21" fmla="*/ 303900 w 331850"/>
                <a:gd name="connsiteY21" fmla="*/ 242429 h 289797"/>
                <a:gd name="connsiteX22" fmla="*/ 327694 w 331850"/>
                <a:gd name="connsiteY22" fmla="*/ 266113 h 289797"/>
                <a:gd name="connsiteX23" fmla="*/ 303900 w 331850"/>
                <a:gd name="connsiteY23" fmla="*/ 289797 h 289797"/>
                <a:gd name="connsiteX24" fmla="*/ 27619 w 331850"/>
                <a:gd name="connsiteY24" fmla="*/ 289797 h 289797"/>
                <a:gd name="connsiteX25" fmla="*/ 3825 w 331850"/>
                <a:gd name="connsiteY25" fmla="*/ 266113 h 289797"/>
                <a:gd name="connsiteX26" fmla="*/ 27619 w 331850"/>
                <a:gd name="connsiteY26" fmla="*/ 242429 h 289797"/>
                <a:gd name="connsiteX27" fmla="*/ 46126 w 331850"/>
                <a:gd name="connsiteY27" fmla="*/ 242429 h 289797"/>
                <a:gd name="connsiteX28" fmla="*/ 46126 w 331850"/>
                <a:gd name="connsiteY28" fmla="*/ 83222 h 289797"/>
                <a:gd name="connsiteX29" fmla="*/ 48770 w 331850"/>
                <a:gd name="connsiteY29" fmla="*/ 76643 h 289797"/>
                <a:gd name="connsiteX30" fmla="*/ 23654 w 331850"/>
                <a:gd name="connsiteY30" fmla="*/ 76643 h 289797"/>
                <a:gd name="connsiteX31" fmla="*/ 21010 w 331850"/>
                <a:gd name="connsiteY31" fmla="*/ 59538 h 289797"/>
                <a:gd name="connsiteX32" fmla="*/ 114866 w 331850"/>
                <a:gd name="connsiteY32" fmla="*/ 6907 h 289797"/>
                <a:gd name="connsiteX33" fmla="*/ 165925 w 331850"/>
                <a:gd name="connsiteY33" fmla="*/ 0 h 28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1850" h="289797">
                  <a:moveTo>
                    <a:pt x="187191" y="75485"/>
                  </a:moveTo>
                  <a:cubicBezTo>
                    <a:pt x="188535" y="76808"/>
                    <a:pt x="189878" y="79454"/>
                    <a:pt x="189878" y="82100"/>
                  </a:cubicBezTo>
                  <a:cubicBezTo>
                    <a:pt x="189878" y="82100"/>
                    <a:pt x="189878" y="82100"/>
                    <a:pt x="189878" y="242173"/>
                  </a:cubicBezTo>
                  <a:cubicBezTo>
                    <a:pt x="189878" y="242173"/>
                    <a:pt x="189878" y="242173"/>
                    <a:pt x="238236" y="242173"/>
                  </a:cubicBezTo>
                  <a:cubicBezTo>
                    <a:pt x="238236" y="242173"/>
                    <a:pt x="238236" y="242173"/>
                    <a:pt x="238236" y="82100"/>
                  </a:cubicBezTo>
                  <a:cubicBezTo>
                    <a:pt x="238236" y="79454"/>
                    <a:pt x="239579" y="76808"/>
                    <a:pt x="239579" y="75485"/>
                  </a:cubicBezTo>
                  <a:cubicBezTo>
                    <a:pt x="239579" y="75485"/>
                    <a:pt x="239579" y="75485"/>
                    <a:pt x="187191" y="75485"/>
                  </a:cubicBezTo>
                  <a:close/>
                  <a:moveTo>
                    <a:pt x="93528" y="75485"/>
                  </a:moveTo>
                  <a:cubicBezTo>
                    <a:pt x="94830" y="76808"/>
                    <a:pt x="94830" y="79454"/>
                    <a:pt x="94830" y="82100"/>
                  </a:cubicBezTo>
                  <a:cubicBezTo>
                    <a:pt x="94830" y="82100"/>
                    <a:pt x="94830" y="82100"/>
                    <a:pt x="94830" y="242173"/>
                  </a:cubicBezTo>
                  <a:cubicBezTo>
                    <a:pt x="94830" y="242173"/>
                    <a:pt x="94830" y="242173"/>
                    <a:pt x="143025" y="242173"/>
                  </a:cubicBezTo>
                  <a:lnTo>
                    <a:pt x="143025" y="82100"/>
                  </a:lnTo>
                  <a:cubicBezTo>
                    <a:pt x="143025" y="79454"/>
                    <a:pt x="143025" y="76808"/>
                    <a:pt x="144328" y="75485"/>
                  </a:cubicBezTo>
                  <a:cubicBezTo>
                    <a:pt x="144328" y="75485"/>
                    <a:pt x="144328" y="75485"/>
                    <a:pt x="93528" y="75485"/>
                  </a:cubicBezTo>
                  <a:close/>
                  <a:moveTo>
                    <a:pt x="165925" y="0"/>
                  </a:moveTo>
                  <a:cubicBezTo>
                    <a:pt x="184597" y="0"/>
                    <a:pt x="203434" y="2302"/>
                    <a:pt x="217975" y="6907"/>
                  </a:cubicBezTo>
                  <a:cubicBezTo>
                    <a:pt x="217975" y="6907"/>
                    <a:pt x="217975" y="6907"/>
                    <a:pt x="311831" y="59538"/>
                  </a:cubicBezTo>
                  <a:cubicBezTo>
                    <a:pt x="339591" y="68748"/>
                    <a:pt x="338269" y="76643"/>
                    <a:pt x="309187" y="76643"/>
                  </a:cubicBezTo>
                  <a:lnTo>
                    <a:pt x="284071" y="76643"/>
                  </a:lnTo>
                  <a:cubicBezTo>
                    <a:pt x="284071" y="77959"/>
                    <a:pt x="285393" y="80590"/>
                    <a:pt x="285393" y="83222"/>
                  </a:cubicBezTo>
                  <a:cubicBezTo>
                    <a:pt x="285393" y="83222"/>
                    <a:pt x="285393" y="83222"/>
                    <a:pt x="285393" y="242429"/>
                  </a:cubicBezTo>
                  <a:cubicBezTo>
                    <a:pt x="285393" y="242429"/>
                    <a:pt x="285393" y="242429"/>
                    <a:pt x="303900" y="242429"/>
                  </a:cubicBezTo>
                  <a:cubicBezTo>
                    <a:pt x="317119" y="242429"/>
                    <a:pt x="327694" y="252956"/>
                    <a:pt x="327694" y="266113"/>
                  </a:cubicBezTo>
                  <a:cubicBezTo>
                    <a:pt x="327694" y="279271"/>
                    <a:pt x="317119" y="289797"/>
                    <a:pt x="303900" y="289797"/>
                  </a:cubicBezTo>
                  <a:cubicBezTo>
                    <a:pt x="303900" y="289797"/>
                    <a:pt x="303900" y="289797"/>
                    <a:pt x="27619" y="289797"/>
                  </a:cubicBezTo>
                  <a:cubicBezTo>
                    <a:pt x="14400" y="289797"/>
                    <a:pt x="3825" y="279271"/>
                    <a:pt x="3825" y="266113"/>
                  </a:cubicBezTo>
                  <a:cubicBezTo>
                    <a:pt x="3825" y="252956"/>
                    <a:pt x="14400" y="242429"/>
                    <a:pt x="27619" y="242429"/>
                  </a:cubicBezTo>
                  <a:cubicBezTo>
                    <a:pt x="27619" y="242429"/>
                    <a:pt x="27619" y="242429"/>
                    <a:pt x="46126" y="242429"/>
                  </a:cubicBezTo>
                  <a:cubicBezTo>
                    <a:pt x="46126" y="242429"/>
                    <a:pt x="46126" y="242429"/>
                    <a:pt x="46126" y="83222"/>
                  </a:cubicBezTo>
                  <a:cubicBezTo>
                    <a:pt x="46126" y="80590"/>
                    <a:pt x="47448" y="77959"/>
                    <a:pt x="48770" y="76643"/>
                  </a:cubicBezTo>
                  <a:cubicBezTo>
                    <a:pt x="48770" y="76643"/>
                    <a:pt x="48770" y="76643"/>
                    <a:pt x="23654" y="76643"/>
                  </a:cubicBezTo>
                  <a:cubicBezTo>
                    <a:pt x="-6750" y="76643"/>
                    <a:pt x="-8072" y="68748"/>
                    <a:pt x="21010" y="59538"/>
                  </a:cubicBezTo>
                  <a:cubicBezTo>
                    <a:pt x="21010" y="59538"/>
                    <a:pt x="21010" y="59538"/>
                    <a:pt x="114866" y="6907"/>
                  </a:cubicBezTo>
                  <a:cubicBezTo>
                    <a:pt x="128746" y="2302"/>
                    <a:pt x="147253" y="0"/>
                    <a:pt x="1659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文本框 21"/>
            <p:cNvSpPr txBox="1"/>
            <p:nvPr/>
          </p:nvSpPr>
          <p:spPr>
            <a:xfrm>
              <a:off x="3701288" y="3171942"/>
              <a:ext cx="1331005" cy="250294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85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标题文本预设</a:t>
              </a:r>
              <a:endParaRPr lang="zh-CN" altLang="en-US" sz="1685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文本框 26"/>
            <p:cNvSpPr txBox="1"/>
            <p:nvPr/>
          </p:nvSpPr>
          <p:spPr>
            <a:xfrm>
              <a:off x="3734179" y="3515388"/>
              <a:ext cx="1287151" cy="619691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2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此部分内容作为文字排版占</a:t>
              </a:r>
              <a:r>
                <a:rPr lang="zh-CN" altLang="en-US" sz="1125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位显示（</a:t>
              </a:r>
              <a:r>
                <a:rPr lang="zh-CN" altLang="en-US" sz="112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建议使用主题字体）</a:t>
              </a:r>
              <a:endParaRPr lang="zh-CN" altLang="en-US" sz="11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115731" y="2780966"/>
            <a:ext cx="2448742" cy="3033670"/>
            <a:chOff x="2215501" y="1977684"/>
            <a:chExt cx="1741423" cy="2157395"/>
          </a:xfrm>
        </p:grpSpPr>
        <p:sp>
          <p:nvSpPr>
            <p:cNvPr id="11" name="Right Arrow Callout 119"/>
            <p:cNvSpPr/>
            <p:nvPr/>
          </p:nvSpPr>
          <p:spPr>
            <a:xfrm>
              <a:off x="2215501" y="1977684"/>
              <a:ext cx="1741423" cy="1115795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6655"/>
              </a:avLst>
            </a:prstGeom>
            <a:solidFill>
              <a:schemeClr val="accent2"/>
            </a:solidFill>
            <a:ln w="38100">
              <a:solidFill>
                <a:schemeClr val="bg1"/>
              </a:solidFill>
              <a:headEnd type="oval" w="med" len="med"/>
              <a:tailEnd type="oval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253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Text Placeholder 3"/>
            <p:cNvSpPr txBox="1"/>
            <p:nvPr/>
          </p:nvSpPr>
          <p:spPr>
            <a:xfrm>
              <a:off x="3584057" y="2400724"/>
              <a:ext cx="268906" cy="266263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8587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sz="253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en-US" sz="168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2658945" y="2308009"/>
              <a:ext cx="419808" cy="419808"/>
            </a:xfrm>
            <a:custGeom>
              <a:avLst/>
              <a:gdLst>
                <a:gd name="connsiteX0" fmla="*/ 187191 w 331850"/>
                <a:gd name="connsiteY0" fmla="*/ 75485 h 289797"/>
                <a:gd name="connsiteX1" fmla="*/ 189878 w 331850"/>
                <a:gd name="connsiteY1" fmla="*/ 82100 h 289797"/>
                <a:gd name="connsiteX2" fmla="*/ 189878 w 331850"/>
                <a:gd name="connsiteY2" fmla="*/ 242173 h 289797"/>
                <a:gd name="connsiteX3" fmla="*/ 238236 w 331850"/>
                <a:gd name="connsiteY3" fmla="*/ 242173 h 289797"/>
                <a:gd name="connsiteX4" fmla="*/ 238236 w 331850"/>
                <a:gd name="connsiteY4" fmla="*/ 82100 h 289797"/>
                <a:gd name="connsiteX5" fmla="*/ 239579 w 331850"/>
                <a:gd name="connsiteY5" fmla="*/ 75485 h 289797"/>
                <a:gd name="connsiteX6" fmla="*/ 187191 w 331850"/>
                <a:gd name="connsiteY6" fmla="*/ 75485 h 289797"/>
                <a:gd name="connsiteX7" fmla="*/ 93528 w 331850"/>
                <a:gd name="connsiteY7" fmla="*/ 75485 h 289797"/>
                <a:gd name="connsiteX8" fmla="*/ 94830 w 331850"/>
                <a:gd name="connsiteY8" fmla="*/ 82100 h 289797"/>
                <a:gd name="connsiteX9" fmla="*/ 94830 w 331850"/>
                <a:gd name="connsiteY9" fmla="*/ 242173 h 289797"/>
                <a:gd name="connsiteX10" fmla="*/ 143025 w 331850"/>
                <a:gd name="connsiteY10" fmla="*/ 242173 h 289797"/>
                <a:gd name="connsiteX11" fmla="*/ 143025 w 331850"/>
                <a:gd name="connsiteY11" fmla="*/ 82100 h 289797"/>
                <a:gd name="connsiteX12" fmla="*/ 144328 w 331850"/>
                <a:gd name="connsiteY12" fmla="*/ 75485 h 289797"/>
                <a:gd name="connsiteX13" fmla="*/ 93528 w 331850"/>
                <a:gd name="connsiteY13" fmla="*/ 75485 h 289797"/>
                <a:gd name="connsiteX14" fmla="*/ 165925 w 331850"/>
                <a:gd name="connsiteY14" fmla="*/ 0 h 289797"/>
                <a:gd name="connsiteX15" fmla="*/ 217975 w 331850"/>
                <a:gd name="connsiteY15" fmla="*/ 6907 h 289797"/>
                <a:gd name="connsiteX16" fmla="*/ 311831 w 331850"/>
                <a:gd name="connsiteY16" fmla="*/ 59538 h 289797"/>
                <a:gd name="connsiteX17" fmla="*/ 309187 w 331850"/>
                <a:gd name="connsiteY17" fmla="*/ 76643 h 289797"/>
                <a:gd name="connsiteX18" fmla="*/ 284071 w 331850"/>
                <a:gd name="connsiteY18" fmla="*/ 76643 h 289797"/>
                <a:gd name="connsiteX19" fmla="*/ 285393 w 331850"/>
                <a:gd name="connsiteY19" fmla="*/ 83222 h 289797"/>
                <a:gd name="connsiteX20" fmla="*/ 285393 w 331850"/>
                <a:gd name="connsiteY20" fmla="*/ 242429 h 289797"/>
                <a:gd name="connsiteX21" fmla="*/ 303900 w 331850"/>
                <a:gd name="connsiteY21" fmla="*/ 242429 h 289797"/>
                <a:gd name="connsiteX22" fmla="*/ 327694 w 331850"/>
                <a:gd name="connsiteY22" fmla="*/ 266113 h 289797"/>
                <a:gd name="connsiteX23" fmla="*/ 303900 w 331850"/>
                <a:gd name="connsiteY23" fmla="*/ 289797 h 289797"/>
                <a:gd name="connsiteX24" fmla="*/ 27619 w 331850"/>
                <a:gd name="connsiteY24" fmla="*/ 289797 h 289797"/>
                <a:gd name="connsiteX25" fmla="*/ 3825 w 331850"/>
                <a:gd name="connsiteY25" fmla="*/ 266113 h 289797"/>
                <a:gd name="connsiteX26" fmla="*/ 27619 w 331850"/>
                <a:gd name="connsiteY26" fmla="*/ 242429 h 289797"/>
                <a:gd name="connsiteX27" fmla="*/ 46126 w 331850"/>
                <a:gd name="connsiteY27" fmla="*/ 242429 h 289797"/>
                <a:gd name="connsiteX28" fmla="*/ 46126 w 331850"/>
                <a:gd name="connsiteY28" fmla="*/ 83222 h 289797"/>
                <a:gd name="connsiteX29" fmla="*/ 48770 w 331850"/>
                <a:gd name="connsiteY29" fmla="*/ 76643 h 289797"/>
                <a:gd name="connsiteX30" fmla="*/ 23654 w 331850"/>
                <a:gd name="connsiteY30" fmla="*/ 76643 h 289797"/>
                <a:gd name="connsiteX31" fmla="*/ 21010 w 331850"/>
                <a:gd name="connsiteY31" fmla="*/ 59538 h 289797"/>
                <a:gd name="connsiteX32" fmla="*/ 114866 w 331850"/>
                <a:gd name="connsiteY32" fmla="*/ 6907 h 289797"/>
                <a:gd name="connsiteX33" fmla="*/ 165925 w 331850"/>
                <a:gd name="connsiteY33" fmla="*/ 0 h 28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1850" h="289797">
                  <a:moveTo>
                    <a:pt x="187191" y="75485"/>
                  </a:moveTo>
                  <a:cubicBezTo>
                    <a:pt x="188535" y="76808"/>
                    <a:pt x="189878" y="79454"/>
                    <a:pt x="189878" y="82100"/>
                  </a:cubicBezTo>
                  <a:cubicBezTo>
                    <a:pt x="189878" y="82100"/>
                    <a:pt x="189878" y="82100"/>
                    <a:pt x="189878" y="242173"/>
                  </a:cubicBezTo>
                  <a:cubicBezTo>
                    <a:pt x="189878" y="242173"/>
                    <a:pt x="189878" y="242173"/>
                    <a:pt x="238236" y="242173"/>
                  </a:cubicBezTo>
                  <a:cubicBezTo>
                    <a:pt x="238236" y="242173"/>
                    <a:pt x="238236" y="242173"/>
                    <a:pt x="238236" y="82100"/>
                  </a:cubicBezTo>
                  <a:cubicBezTo>
                    <a:pt x="238236" y="79454"/>
                    <a:pt x="239579" y="76808"/>
                    <a:pt x="239579" y="75485"/>
                  </a:cubicBezTo>
                  <a:cubicBezTo>
                    <a:pt x="239579" y="75485"/>
                    <a:pt x="239579" y="75485"/>
                    <a:pt x="187191" y="75485"/>
                  </a:cubicBezTo>
                  <a:close/>
                  <a:moveTo>
                    <a:pt x="93528" y="75485"/>
                  </a:moveTo>
                  <a:cubicBezTo>
                    <a:pt x="94830" y="76808"/>
                    <a:pt x="94830" y="79454"/>
                    <a:pt x="94830" y="82100"/>
                  </a:cubicBezTo>
                  <a:cubicBezTo>
                    <a:pt x="94830" y="82100"/>
                    <a:pt x="94830" y="82100"/>
                    <a:pt x="94830" y="242173"/>
                  </a:cubicBezTo>
                  <a:cubicBezTo>
                    <a:pt x="94830" y="242173"/>
                    <a:pt x="94830" y="242173"/>
                    <a:pt x="143025" y="242173"/>
                  </a:cubicBezTo>
                  <a:lnTo>
                    <a:pt x="143025" y="82100"/>
                  </a:lnTo>
                  <a:cubicBezTo>
                    <a:pt x="143025" y="79454"/>
                    <a:pt x="143025" y="76808"/>
                    <a:pt x="144328" y="75485"/>
                  </a:cubicBezTo>
                  <a:cubicBezTo>
                    <a:pt x="144328" y="75485"/>
                    <a:pt x="144328" y="75485"/>
                    <a:pt x="93528" y="75485"/>
                  </a:cubicBezTo>
                  <a:close/>
                  <a:moveTo>
                    <a:pt x="165925" y="0"/>
                  </a:moveTo>
                  <a:cubicBezTo>
                    <a:pt x="184597" y="0"/>
                    <a:pt x="203434" y="2302"/>
                    <a:pt x="217975" y="6907"/>
                  </a:cubicBezTo>
                  <a:cubicBezTo>
                    <a:pt x="217975" y="6907"/>
                    <a:pt x="217975" y="6907"/>
                    <a:pt x="311831" y="59538"/>
                  </a:cubicBezTo>
                  <a:cubicBezTo>
                    <a:pt x="339591" y="68748"/>
                    <a:pt x="338269" y="76643"/>
                    <a:pt x="309187" y="76643"/>
                  </a:cubicBezTo>
                  <a:lnTo>
                    <a:pt x="284071" y="76643"/>
                  </a:lnTo>
                  <a:cubicBezTo>
                    <a:pt x="284071" y="77959"/>
                    <a:pt x="285393" y="80590"/>
                    <a:pt x="285393" y="83222"/>
                  </a:cubicBezTo>
                  <a:cubicBezTo>
                    <a:pt x="285393" y="83222"/>
                    <a:pt x="285393" y="83222"/>
                    <a:pt x="285393" y="242429"/>
                  </a:cubicBezTo>
                  <a:cubicBezTo>
                    <a:pt x="285393" y="242429"/>
                    <a:pt x="285393" y="242429"/>
                    <a:pt x="303900" y="242429"/>
                  </a:cubicBezTo>
                  <a:cubicBezTo>
                    <a:pt x="317119" y="242429"/>
                    <a:pt x="327694" y="252956"/>
                    <a:pt x="327694" y="266113"/>
                  </a:cubicBezTo>
                  <a:cubicBezTo>
                    <a:pt x="327694" y="279271"/>
                    <a:pt x="317119" y="289797"/>
                    <a:pt x="303900" y="289797"/>
                  </a:cubicBezTo>
                  <a:cubicBezTo>
                    <a:pt x="303900" y="289797"/>
                    <a:pt x="303900" y="289797"/>
                    <a:pt x="27619" y="289797"/>
                  </a:cubicBezTo>
                  <a:cubicBezTo>
                    <a:pt x="14400" y="289797"/>
                    <a:pt x="3825" y="279271"/>
                    <a:pt x="3825" y="266113"/>
                  </a:cubicBezTo>
                  <a:cubicBezTo>
                    <a:pt x="3825" y="252956"/>
                    <a:pt x="14400" y="242429"/>
                    <a:pt x="27619" y="242429"/>
                  </a:cubicBezTo>
                  <a:cubicBezTo>
                    <a:pt x="27619" y="242429"/>
                    <a:pt x="27619" y="242429"/>
                    <a:pt x="46126" y="242429"/>
                  </a:cubicBezTo>
                  <a:cubicBezTo>
                    <a:pt x="46126" y="242429"/>
                    <a:pt x="46126" y="242429"/>
                    <a:pt x="46126" y="83222"/>
                  </a:cubicBezTo>
                  <a:cubicBezTo>
                    <a:pt x="46126" y="80590"/>
                    <a:pt x="47448" y="77959"/>
                    <a:pt x="48770" y="76643"/>
                  </a:cubicBezTo>
                  <a:cubicBezTo>
                    <a:pt x="48770" y="76643"/>
                    <a:pt x="48770" y="76643"/>
                    <a:pt x="23654" y="76643"/>
                  </a:cubicBezTo>
                  <a:cubicBezTo>
                    <a:pt x="-6750" y="76643"/>
                    <a:pt x="-8072" y="68748"/>
                    <a:pt x="21010" y="59538"/>
                  </a:cubicBezTo>
                  <a:cubicBezTo>
                    <a:pt x="21010" y="59538"/>
                    <a:pt x="21010" y="59538"/>
                    <a:pt x="114866" y="6907"/>
                  </a:cubicBezTo>
                  <a:cubicBezTo>
                    <a:pt x="128746" y="2302"/>
                    <a:pt x="147253" y="0"/>
                    <a:pt x="1659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20"/>
            <p:cNvSpPr txBox="1"/>
            <p:nvPr/>
          </p:nvSpPr>
          <p:spPr>
            <a:xfrm>
              <a:off x="2215501" y="3171942"/>
              <a:ext cx="1331005" cy="250294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85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标题文本预设</a:t>
              </a:r>
              <a:endParaRPr lang="zh-CN" altLang="en-US" sz="1685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文本框 25"/>
            <p:cNvSpPr txBox="1"/>
            <p:nvPr/>
          </p:nvSpPr>
          <p:spPr>
            <a:xfrm>
              <a:off x="2242910" y="3515388"/>
              <a:ext cx="1287151" cy="619691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2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此部分内容作为文字排版占位显示（建议使用主题字体）</a:t>
              </a:r>
              <a:endParaRPr lang="zh-CN" altLang="en-US" sz="11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26457" y="2780966"/>
            <a:ext cx="2448742" cy="3033670"/>
            <a:chOff x="729714" y="1977684"/>
            <a:chExt cx="1741423" cy="2157395"/>
          </a:xfrm>
        </p:grpSpPr>
        <p:sp>
          <p:nvSpPr>
            <p:cNvPr id="12" name="Right Arrow Callout 4"/>
            <p:cNvSpPr/>
            <p:nvPr/>
          </p:nvSpPr>
          <p:spPr>
            <a:xfrm>
              <a:off x="729714" y="1977684"/>
              <a:ext cx="1741423" cy="1115795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6655"/>
              </a:avLst>
            </a:prstGeom>
            <a:solidFill>
              <a:schemeClr val="accent1"/>
            </a:solidFill>
            <a:ln w="38100">
              <a:solidFill>
                <a:schemeClr val="bg1"/>
              </a:solidFill>
              <a:headEnd type="oval" w="med" len="med"/>
              <a:tailEnd type="oval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Text Placeholder 3"/>
            <p:cNvSpPr txBox="1"/>
            <p:nvPr/>
          </p:nvSpPr>
          <p:spPr>
            <a:xfrm>
              <a:off x="2092568" y="2400724"/>
              <a:ext cx="268906" cy="266263"/>
            </a:xfrm>
            <a:prstGeom prst="rect">
              <a:avLst/>
            </a:prstGeom>
          </p:spPr>
          <p:txBody>
            <a:bodyPr wrap="square" lIns="0" tIns="0" rIns="0" bIns="0" anchor="ctr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85875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sz="253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US" sz="168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180952" y="2323951"/>
              <a:ext cx="419808" cy="419808"/>
            </a:xfrm>
            <a:custGeom>
              <a:avLst/>
              <a:gdLst>
                <a:gd name="connsiteX0" fmla="*/ 187191 w 331850"/>
                <a:gd name="connsiteY0" fmla="*/ 75485 h 289797"/>
                <a:gd name="connsiteX1" fmla="*/ 189878 w 331850"/>
                <a:gd name="connsiteY1" fmla="*/ 82100 h 289797"/>
                <a:gd name="connsiteX2" fmla="*/ 189878 w 331850"/>
                <a:gd name="connsiteY2" fmla="*/ 242173 h 289797"/>
                <a:gd name="connsiteX3" fmla="*/ 238236 w 331850"/>
                <a:gd name="connsiteY3" fmla="*/ 242173 h 289797"/>
                <a:gd name="connsiteX4" fmla="*/ 238236 w 331850"/>
                <a:gd name="connsiteY4" fmla="*/ 82100 h 289797"/>
                <a:gd name="connsiteX5" fmla="*/ 239579 w 331850"/>
                <a:gd name="connsiteY5" fmla="*/ 75485 h 289797"/>
                <a:gd name="connsiteX6" fmla="*/ 187191 w 331850"/>
                <a:gd name="connsiteY6" fmla="*/ 75485 h 289797"/>
                <a:gd name="connsiteX7" fmla="*/ 93528 w 331850"/>
                <a:gd name="connsiteY7" fmla="*/ 75485 h 289797"/>
                <a:gd name="connsiteX8" fmla="*/ 94830 w 331850"/>
                <a:gd name="connsiteY8" fmla="*/ 82100 h 289797"/>
                <a:gd name="connsiteX9" fmla="*/ 94830 w 331850"/>
                <a:gd name="connsiteY9" fmla="*/ 242173 h 289797"/>
                <a:gd name="connsiteX10" fmla="*/ 143025 w 331850"/>
                <a:gd name="connsiteY10" fmla="*/ 242173 h 289797"/>
                <a:gd name="connsiteX11" fmla="*/ 143025 w 331850"/>
                <a:gd name="connsiteY11" fmla="*/ 82100 h 289797"/>
                <a:gd name="connsiteX12" fmla="*/ 144328 w 331850"/>
                <a:gd name="connsiteY12" fmla="*/ 75485 h 289797"/>
                <a:gd name="connsiteX13" fmla="*/ 93528 w 331850"/>
                <a:gd name="connsiteY13" fmla="*/ 75485 h 289797"/>
                <a:gd name="connsiteX14" fmla="*/ 165925 w 331850"/>
                <a:gd name="connsiteY14" fmla="*/ 0 h 289797"/>
                <a:gd name="connsiteX15" fmla="*/ 217975 w 331850"/>
                <a:gd name="connsiteY15" fmla="*/ 6907 h 289797"/>
                <a:gd name="connsiteX16" fmla="*/ 311831 w 331850"/>
                <a:gd name="connsiteY16" fmla="*/ 59538 h 289797"/>
                <a:gd name="connsiteX17" fmla="*/ 309187 w 331850"/>
                <a:gd name="connsiteY17" fmla="*/ 76643 h 289797"/>
                <a:gd name="connsiteX18" fmla="*/ 284071 w 331850"/>
                <a:gd name="connsiteY18" fmla="*/ 76643 h 289797"/>
                <a:gd name="connsiteX19" fmla="*/ 285393 w 331850"/>
                <a:gd name="connsiteY19" fmla="*/ 83222 h 289797"/>
                <a:gd name="connsiteX20" fmla="*/ 285393 w 331850"/>
                <a:gd name="connsiteY20" fmla="*/ 242429 h 289797"/>
                <a:gd name="connsiteX21" fmla="*/ 303900 w 331850"/>
                <a:gd name="connsiteY21" fmla="*/ 242429 h 289797"/>
                <a:gd name="connsiteX22" fmla="*/ 327694 w 331850"/>
                <a:gd name="connsiteY22" fmla="*/ 266113 h 289797"/>
                <a:gd name="connsiteX23" fmla="*/ 303900 w 331850"/>
                <a:gd name="connsiteY23" fmla="*/ 289797 h 289797"/>
                <a:gd name="connsiteX24" fmla="*/ 27619 w 331850"/>
                <a:gd name="connsiteY24" fmla="*/ 289797 h 289797"/>
                <a:gd name="connsiteX25" fmla="*/ 3825 w 331850"/>
                <a:gd name="connsiteY25" fmla="*/ 266113 h 289797"/>
                <a:gd name="connsiteX26" fmla="*/ 27619 w 331850"/>
                <a:gd name="connsiteY26" fmla="*/ 242429 h 289797"/>
                <a:gd name="connsiteX27" fmla="*/ 46126 w 331850"/>
                <a:gd name="connsiteY27" fmla="*/ 242429 h 289797"/>
                <a:gd name="connsiteX28" fmla="*/ 46126 w 331850"/>
                <a:gd name="connsiteY28" fmla="*/ 83222 h 289797"/>
                <a:gd name="connsiteX29" fmla="*/ 48770 w 331850"/>
                <a:gd name="connsiteY29" fmla="*/ 76643 h 289797"/>
                <a:gd name="connsiteX30" fmla="*/ 23654 w 331850"/>
                <a:gd name="connsiteY30" fmla="*/ 76643 h 289797"/>
                <a:gd name="connsiteX31" fmla="*/ 21010 w 331850"/>
                <a:gd name="connsiteY31" fmla="*/ 59538 h 289797"/>
                <a:gd name="connsiteX32" fmla="*/ 114866 w 331850"/>
                <a:gd name="connsiteY32" fmla="*/ 6907 h 289797"/>
                <a:gd name="connsiteX33" fmla="*/ 165925 w 331850"/>
                <a:gd name="connsiteY33" fmla="*/ 0 h 28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1850" h="289797">
                  <a:moveTo>
                    <a:pt x="187191" y="75485"/>
                  </a:moveTo>
                  <a:cubicBezTo>
                    <a:pt x="188535" y="76808"/>
                    <a:pt x="189878" y="79454"/>
                    <a:pt x="189878" y="82100"/>
                  </a:cubicBezTo>
                  <a:cubicBezTo>
                    <a:pt x="189878" y="82100"/>
                    <a:pt x="189878" y="82100"/>
                    <a:pt x="189878" y="242173"/>
                  </a:cubicBezTo>
                  <a:cubicBezTo>
                    <a:pt x="189878" y="242173"/>
                    <a:pt x="189878" y="242173"/>
                    <a:pt x="238236" y="242173"/>
                  </a:cubicBezTo>
                  <a:cubicBezTo>
                    <a:pt x="238236" y="242173"/>
                    <a:pt x="238236" y="242173"/>
                    <a:pt x="238236" y="82100"/>
                  </a:cubicBezTo>
                  <a:cubicBezTo>
                    <a:pt x="238236" y="79454"/>
                    <a:pt x="239579" y="76808"/>
                    <a:pt x="239579" y="75485"/>
                  </a:cubicBezTo>
                  <a:cubicBezTo>
                    <a:pt x="239579" y="75485"/>
                    <a:pt x="239579" y="75485"/>
                    <a:pt x="187191" y="75485"/>
                  </a:cubicBezTo>
                  <a:close/>
                  <a:moveTo>
                    <a:pt x="93528" y="75485"/>
                  </a:moveTo>
                  <a:cubicBezTo>
                    <a:pt x="94830" y="76808"/>
                    <a:pt x="94830" y="79454"/>
                    <a:pt x="94830" y="82100"/>
                  </a:cubicBezTo>
                  <a:cubicBezTo>
                    <a:pt x="94830" y="82100"/>
                    <a:pt x="94830" y="82100"/>
                    <a:pt x="94830" y="242173"/>
                  </a:cubicBezTo>
                  <a:cubicBezTo>
                    <a:pt x="94830" y="242173"/>
                    <a:pt x="94830" y="242173"/>
                    <a:pt x="143025" y="242173"/>
                  </a:cubicBezTo>
                  <a:lnTo>
                    <a:pt x="143025" y="82100"/>
                  </a:lnTo>
                  <a:cubicBezTo>
                    <a:pt x="143025" y="79454"/>
                    <a:pt x="143025" y="76808"/>
                    <a:pt x="144328" y="75485"/>
                  </a:cubicBezTo>
                  <a:cubicBezTo>
                    <a:pt x="144328" y="75485"/>
                    <a:pt x="144328" y="75485"/>
                    <a:pt x="93528" y="75485"/>
                  </a:cubicBezTo>
                  <a:close/>
                  <a:moveTo>
                    <a:pt x="165925" y="0"/>
                  </a:moveTo>
                  <a:cubicBezTo>
                    <a:pt x="184597" y="0"/>
                    <a:pt x="203434" y="2302"/>
                    <a:pt x="217975" y="6907"/>
                  </a:cubicBezTo>
                  <a:cubicBezTo>
                    <a:pt x="217975" y="6907"/>
                    <a:pt x="217975" y="6907"/>
                    <a:pt x="311831" y="59538"/>
                  </a:cubicBezTo>
                  <a:cubicBezTo>
                    <a:pt x="339591" y="68748"/>
                    <a:pt x="338269" y="76643"/>
                    <a:pt x="309187" y="76643"/>
                  </a:cubicBezTo>
                  <a:lnTo>
                    <a:pt x="284071" y="76643"/>
                  </a:lnTo>
                  <a:cubicBezTo>
                    <a:pt x="284071" y="77959"/>
                    <a:pt x="285393" y="80590"/>
                    <a:pt x="285393" y="83222"/>
                  </a:cubicBezTo>
                  <a:cubicBezTo>
                    <a:pt x="285393" y="83222"/>
                    <a:pt x="285393" y="83222"/>
                    <a:pt x="285393" y="242429"/>
                  </a:cubicBezTo>
                  <a:cubicBezTo>
                    <a:pt x="285393" y="242429"/>
                    <a:pt x="285393" y="242429"/>
                    <a:pt x="303900" y="242429"/>
                  </a:cubicBezTo>
                  <a:cubicBezTo>
                    <a:pt x="317119" y="242429"/>
                    <a:pt x="327694" y="252956"/>
                    <a:pt x="327694" y="266113"/>
                  </a:cubicBezTo>
                  <a:cubicBezTo>
                    <a:pt x="327694" y="279271"/>
                    <a:pt x="317119" y="289797"/>
                    <a:pt x="303900" y="289797"/>
                  </a:cubicBezTo>
                  <a:cubicBezTo>
                    <a:pt x="303900" y="289797"/>
                    <a:pt x="303900" y="289797"/>
                    <a:pt x="27619" y="289797"/>
                  </a:cubicBezTo>
                  <a:cubicBezTo>
                    <a:pt x="14400" y="289797"/>
                    <a:pt x="3825" y="279271"/>
                    <a:pt x="3825" y="266113"/>
                  </a:cubicBezTo>
                  <a:cubicBezTo>
                    <a:pt x="3825" y="252956"/>
                    <a:pt x="14400" y="242429"/>
                    <a:pt x="27619" y="242429"/>
                  </a:cubicBezTo>
                  <a:cubicBezTo>
                    <a:pt x="27619" y="242429"/>
                    <a:pt x="27619" y="242429"/>
                    <a:pt x="46126" y="242429"/>
                  </a:cubicBezTo>
                  <a:cubicBezTo>
                    <a:pt x="46126" y="242429"/>
                    <a:pt x="46126" y="242429"/>
                    <a:pt x="46126" y="83222"/>
                  </a:cubicBezTo>
                  <a:cubicBezTo>
                    <a:pt x="46126" y="80590"/>
                    <a:pt x="47448" y="77959"/>
                    <a:pt x="48770" y="76643"/>
                  </a:cubicBezTo>
                  <a:cubicBezTo>
                    <a:pt x="48770" y="76643"/>
                    <a:pt x="48770" y="76643"/>
                    <a:pt x="23654" y="76643"/>
                  </a:cubicBezTo>
                  <a:cubicBezTo>
                    <a:pt x="-6750" y="76643"/>
                    <a:pt x="-8072" y="68748"/>
                    <a:pt x="21010" y="59538"/>
                  </a:cubicBezTo>
                  <a:cubicBezTo>
                    <a:pt x="21010" y="59538"/>
                    <a:pt x="21010" y="59538"/>
                    <a:pt x="114866" y="6907"/>
                  </a:cubicBezTo>
                  <a:cubicBezTo>
                    <a:pt x="128746" y="2302"/>
                    <a:pt x="147253" y="0"/>
                    <a:pt x="1659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8580" tIns="64290" rIns="128580" bIns="6429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lang="en-US" sz="253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文本框 19"/>
            <p:cNvSpPr txBox="1"/>
            <p:nvPr/>
          </p:nvSpPr>
          <p:spPr>
            <a:xfrm>
              <a:off x="729715" y="3171942"/>
              <a:ext cx="1331005" cy="250294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85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标题文本预设</a:t>
              </a:r>
              <a:endParaRPr lang="zh-CN" altLang="en-US" sz="1685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4"/>
            <p:cNvSpPr txBox="1"/>
            <p:nvPr/>
          </p:nvSpPr>
          <p:spPr>
            <a:xfrm>
              <a:off x="751642" y="3515388"/>
              <a:ext cx="1287151" cy="619691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25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此部分内容作为文字排版占位显示（建议使用主题字体）</a:t>
              </a:r>
              <a:endParaRPr lang="zh-CN" altLang="en-US" sz="1125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39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2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83"/>
            <a:ext cx="12858750" cy="7288733"/>
          </a:xfrm>
          <a:prstGeom prst="rect">
            <a:avLst/>
          </a:prstGeom>
        </p:spPr>
      </p:pic>
      <p:sp>
        <p:nvSpPr>
          <p:cNvPr id="9" name="TextBox 84"/>
          <p:cNvSpPr txBox="1"/>
          <p:nvPr/>
        </p:nvSpPr>
        <p:spPr>
          <a:xfrm>
            <a:off x="6213351" y="6424637"/>
            <a:ext cx="5686425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lang="en-US" altLang="zh-CN" sz="240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GUANGZHOU TOURISM PUBLICITY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</a:endParaRPr>
          </a:p>
        </p:txBody>
      </p:sp>
      <p:sp>
        <p:nvSpPr>
          <p:cNvPr id="12" name="TextBox 84"/>
          <p:cNvSpPr txBox="1"/>
          <p:nvPr/>
        </p:nvSpPr>
        <p:spPr>
          <a:xfrm>
            <a:off x="2036887" y="4947309"/>
            <a:ext cx="10729192" cy="14773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lang="zh-CN" altLang="en-US" sz="96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感谢聆听</a:t>
            </a:r>
            <a:r>
              <a:rPr lang="en-US" altLang="zh-CN" sz="96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,</a:t>
            </a:r>
            <a:r>
              <a:rPr lang="zh-CN" altLang="en-US" sz="9600" dirty="0">
                <a:solidFill>
                  <a:schemeClr val="accent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批评指导</a:t>
            </a:r>
            <a:endParaRPr lang="en-US" altLang="zh-CN" sz="9600" dirty="0">
              <a:solidFill>
                <a:schemeClr val="accent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crush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5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1381" y="-37614"/>
            <a:ext cx="12846033" cy="726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75"/>
          </a:p>
        </p:txBody>
      </p:sp>
      <p:sp>
        <p:nvSpPr>
          <p:cNvPr id="7" name="矩形 6"/>
          <p:cNvSpPr/>
          <p:nvPr/>
        </p:nvSpPr>
        <p:spPr>
          <a:xfrm>
            <a:off x="2006" y="2728453"/>
            <a:ext cx="12855406" cy="13050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95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92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92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92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93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92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92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8280" y="1476995"/>
            <a:ext cx="2641522" cy="8035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30656" y="4360238"/>
            <a:ext cx="4007480" cy="11309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375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375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375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375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375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"/>
            <a:ext cx="12858750" cy="723304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69077" y="2915757"/>
            <a:ext cx="11289673" cy="1290260"/>
            <a:chOff x="1569077" y="2915757"/>
            <a:chExt cx="11289673" cy="1290260"/>
          </a:xfrm>
        </p:grpSpPr>
        <p:sp>
          <p:nvSpPr>
            <p:cNvPr id="7" name="任意多边形 6"/>
            <p:cNvSpPr/>
            <p:nvPr userDrawn="1">
              <p:custDataLst>
                <p:tags r:id="rId2"/>
              </p:custDataLst>
            </p:nvPr>
          </p:nvSpPr>
          <p:spPr>
            <a:xfrm>
              <a:off x="10052460" y="3242208"/>
              <a:ext cx="2806290" cy="963226"/>
            </a:xfrm>
            <a:custGeom>
              <a:avLst/>
              <a:gdLst>
                <a:gd name="connsiteX0" fmla="*/ 0 w 2272937"/>
                <a:gd name="connsiteY0" fmla="*/ 478971 h 478971"/>
                <a:gd name="connsiteX1" fmla="*/ 2272937 w 2272937"/>
                <a:gd name="connsiteY1" fmla="*/ 478971 h 478971"/>
                <a:gd name="connsiteX2" fmla="*/ 2272937 w 2272937"/>
                <a:gd name="connsiteY2" fmla="*/ 0 h 478971"/>
                <a:gd name="connsiteX3" fmla="*/ 1271452 w 2272937"/>
                <a:gd name="connsiteY3" fmla="*/ 0 h 478971"/>
                <a:gd name="connsiteX4" fmla="*/ 17417 w 2272937"/>
                <a:gd name="connsiteY4" fmla="*/ 0 h 478971"/>
                <a:gd name="connsiteX5" fmla="*/ 0 w 2272937"/>
                <a:gd name="connsiteY5" fmla="*/ 478971 h 47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2937" h="478971">
                  <a:moveTo>
                    <a:pt x="0" y="478971"/>
                  </a:moveTo>
                  <a:lnTo>
                    <a:pt x="2272937" y="478971"/>
                  </a:lnTo>
                  <a:lnTo>
                    <a:pt x="2272937" y="0"/>
                  </a:lnTo>
                  <a:lnTo>
                    <a:pt x="1271452" y="0"/>
                  </a:lnTo>
                  <a:lnTo>
                    <a:pt x="17417" y="0"/>
                  </a:lnTo>
                  <a:lnTo>
                    <a:pt x="0" y="47897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565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 userDrawn="1">
              <p:custDataLst>
                <p:tags r:id="rId3"/>
              </p:custDataLst>
            </p:nvPr>
          </p:nvSpPr>
          <p:spPr>
            <a:xfrm>
              <a:off x="1569077" y="2915757"/>
              <a:ext cx="10031681" cy="10104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98333" rtlCol="0" anchor="ctr">
              <a:norm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zh-CN" altLang="en-US" sz="3795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lang="zh-CN" altLang="en-US" sz="3795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任意多边形 8"/>
            <p:cNvSpPr/>
            <p:nvPr userDrawn="1">
              <p:custDataLst>
                <p:tags r:id="rId4"/>
              </p:custDataLst>
            </p:nvPr>
          </p:nvSpPr>
          <p:spPr>
            <a:xfrm>
              <a:off x="10030956" y="3926204"/>
              <a:ext cx="1612810" cy="279813"/>
            </a:xfrm>
            <a:custGeom>
              <a:avLst/>
              <a:gdLst>
                <a:gd name="connsiteX0" fmla="*/ 0 w 1306285"/>
                <a:gd name="connsiteY0" fmla="*/ 0 h 156754"/>
                <a:gd name="connsiteX1" fmla="*/ 1306285 w 1306285"/>
                <a:gd name="connsiteY1" fmla="*/ 0 h 156754"/>
                <a:gd name="connsiteX2" fmla="*/ 17417 w 1306285"/>
                <a:gd name="connsiteY2" fmla="*/ 156754 h 156754"/>
                <a:gd name="connsiteX3" fmla="*/ 0 w 1306285"/>
                <a:gd name="connsiteY3" fmla="*/ 0 h 15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6285" h="156754">
                  <a:moveTo>
                    <a:pt x="0" y="0"/>
                  </a:moveTo>
                  <a:lnTo>
                    <a:pt x="1306285" y="0"/>
                  </a:lnTo>
                  <a:lnTo>
                    <a:pt x="17417" y="156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565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文本占位符 4"/>
          <p:cNvSpPr txBox="1"/>
          <p:nvPr>
            <p:custDataLst>
              <p:tags r:id="rId5"/>
            </p:custDataLst>
          </p:nvPr>
        </p:nvSpPr>
        <p:spPr>
          <a:xfrm>
            <a:off x="1600660" y="820881"/>
            <a:ext cx="1936047" cy="4333589"/>
          </a:xfrm>
          <a:prstGeom prst="rect">
            <a:avLst/>
          </a:prstGeom>
          <a:ln>
            <a:noFill/>
          </a:ln>
        </p:spPr>
        <p:txBody>
          <a:bodyPr vert="horz" lIns="96435" tIns="48218" rIns="96435" bIns="48218" rtlCol="0">
            <a:noAutofit/>
          </a:bodyPr>
          <a:lstStyle>
            <a:lvl1pPr marL="0" indent="0" algn="just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60000"/>
              <a:buFont typeface="Wingdings" panose="05000000000000000000" pitchFamily="2" charset="2"/>
              <a:buNone/>
              <a:defRPr sz="23900" i="1" kern="1200" baseline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Baskerville Old Face" panose="02020602080505020303" pitchFamily="18" charset="0"/>
                <a:ea typeface="华文中宋" panose="02010600040101010101" pitchFamily="2" charset="-122"/>
                <a:cs typeface="+mn-cs"/>
              </a:defRPr>
            </a:lvl1pPr>
            <a:lvl2pPr marL="357505" indent="-357505" algn="just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1600" kern="1200" baseline="0">
                <a:solidFill>
                  <a:srgbClr val="7D7D7D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4565">
              <a:spcBef>
                <a:spcPts val="1900"/>
              </a:spcBef>
              <a:buClr>
                <a:srgbClr val="76AA30">
                  <a:lumMod val="50000"/>
                </a:srgbClr>
              </a:buClr>
              <a:defRPr/>
            </a:pPr>
            <a:r>
              <a:rPr lang="en-US" altLang="zh-CN" sz="25205" dirty="0">
                <a:ln w="19050">
                  <a:solidFill>
                    <a:srgbClr val="FFFFFF"/>
                  </a:solidFill>
                </a:ln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25205" dirty="0">
              <a:ln w="19050">
                <a:solidFill>
                  <a:srgbClr val="FFFFFF"/>
                </a:solidFill>
              </a:ln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  <p:transition spd="slow" advTm="0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200869" y="1506761"/>
            <a:ext cx="4845081" cy="50342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06" tIns="48204" rIns="96406" bIns="48204" rtlCol="0" anchor="ctr"/>
          <a:lstStyle/>
          <a:p>
            <a:pPr algn="ctr"/>
            <a:endParaRPr lang="zh-CN" altLang="en-US" sz="2670"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1847" y="3381378"/>
            <a:ext cx="4063124" cy="2161088"/>
          </a:xfrm>
          <a:prstGeom prst="rect">
            <a:avLst/>
          </a:prstGeom>
          <a:noFill/>
        </p:spPr>
        <p:txBody>
          <a:bodyPr wrap="square" lIns="128510" tIns="64254" rIns="128510" bIns="642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00">
                <a:solidFill>
                  <a:schemeClr val="bg1"/>
                </a:solidFill>
                <a:latin typeface="+mj-ea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en-US" altLang="zh-CN" sz="11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8611482" y="2409142"/>
            <a:ext cx="2023854" cy="6656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33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</a:t>
            </a:r>
            <a:endParaRPr lang="zh-CN" altLang="en-US" sz="337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8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8" y="1478709"/>
            <a:ext cx="6957939" cy="5034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5"/>
          <p:cNvSpPr txBox="1"/>
          <p:nvPr/>
        </p:nvSpPr>
        <p:spPr>
          <a:xfrm>
            <a:off x="1356086" y="5197590"/>
            <a:ext cx="2709784" cy="931180"/>
          </a:xfrm>
          <a:prstGeom prst="rect">
            <a:avLst/>
          </a:prstGeom>
          <a:noFill/>
        </p:spPr>
        <p:txBody>
          <a:bodyPr wrap="square" lIns="99213" tIns="49607" rIns="99213" bIns="4960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6"/>
          <p:cNvSpPr txBox="1"/>
          <p:nvPr/>
        </p:nvSpPr>
        <p:spPr>
          <a:xfrm>
            <a:off x="1713115" y="4789631"/>
            <a:ext cx="1995727" cy="407959"/>
          </a:xfrm>
          <a:prstGeom prst="rect">
            <a:avLst/>
          </a:prstGeom>
          <a:noFill/>
        </p:spPr>
        <p:txBody>
          <a:bodyPr wrap="none" lIns="99213" tIns="49607" rIns="99213" bIns="49607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5132540" y="5197590"/>
            <a:ext cx="2709784" cy="931180"/>
          </a:xfrm>
          <a:prstGeom prst="rect">
            <a:avLst/>
          </a:prstGeom>
          <a:noFill/>
        </p:spPr>
        <p:txBody>
          <a:bodyPr wrap="square" lIns="99213" tIns="49607" rIns="99213" bIns="4960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Box 16"/>
          <p:cNvSpPr txBox="1"/>
          <p:nvPr/>
        </p:nvSpPr>
        <p:spPr>
          <a:xfrm>
            <a:off x="5489569" y="4789631"/>
            <a:ext cx="1995727" cy="407959"/>
          </a:xfrm>
          <a:prstGeom prst="rect">
            <a:avLst/>
          </a:prstGeom>
          <a:noFill/>
        </p:spPr>
        <p:txBody>
          <a:bodyPr wrap="none" lIns="99213" tIns="49607" rIns="99213" bIns="49607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8908996" y="5197590"/>
            <a:ext cx="2709784" cy="931180"/>
          </a:xfrm>
          <a:prstGeom prst="rect">
            <a:avLst/>
          </a:prstGeom>
          <a:noFill/>
        </p:spPr>
        <p:txBody>
          <a:bodyPr wrap="square" lIns="99213" tIns="49607" rIns="99213" bIns="4960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6"/>
          <p:cNvSpPr txBox="1"/>
          <p:nvPr/>
        </p:nvSpPr>
        <p:spPr>
          <a:xfrm>
            <a:off x="9266025" y="4789631"/>
            <a:ext cx="1995727" cy="407959"/>
          </a:xfrm>
          <a:prstGeom prst="rect">
            <a:avLst/>
          </a:prstGeom>
          <a:noFill/>
        </p:spPr>
        <p:txBody>
          <a:bodyPr wrap="none" lIns="99213" tIns="49607" rIns="99213" bIns="49607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12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78" y="2337376"/>
            <a:ext cx="3645197" cy="23606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4" y="2337376"/>
            <a:ext cx="3563235" cy="23606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363" y="2337376"/>
            <a:ext cx="3327636" cy="2258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"/>
                            </p:stCondLst>
                            <p:childTnLst>
                              <p:par>
                                <p:cTn id="1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11725" y="1897708"/>
            <a:ext cx="10162543" cy="1605582"/>
            <a:chOff x="1338263" y="2159000"/>
            <a:chExt cx="9636125" cy="1522413"/>
          </a:xfrm>
          <a:solidFill>
            <a:srgbClr val="316C80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338263" y="2159000"/>
              <a:ext cx="1520825" cy="1522413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417" tIns="48208" rIns="96417" bIns="48208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id-ID" altLang="en-US" sz="95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Freeform 27"/>
            <p:cNvSpPr/>
            <p:nvPr/>
          </p:nvSpPr>
          <p:spPr bwMode="auto">
            <a:xfrm>
              <a:off x="1666875" y="2552700"/>
              <a:ext cx="912813" cy="712788"/>
            </a:xfrm>
            <a:custGeom>
              <a:avLst/>
              <a:gdLst>
                <a:gd name="T0" fmla="*/ 2147483647 w 506"/>
                <a:gd name="T1" fmla="*/ 2147483647 h 399"/>
                <a:gd name="T2" fmla="*/ 2147483647 w 506"/>
                <a:gd name="T3" fmla="*/ 2147483647 h 399"/>
                <a:gd name="T4" fmla="*/ 2147483647 w 506"/>
                <a:gd name="T5" fmla="*/ 2147483647 h 399"/>
                <a:gd name="T6" fmla="*/ 2147483647 w 506"/>
                <a:gd name="T7" fmla="*/ 2147483647 h 399"/>
                <a:gd name="T8" fmla="*/ 2147483647 w 506"/>
                <a:gd name="T9" fmla="*/ 2147483647 h 399"/>
                <a:gd name="T10" fmla="*/ 2147483647 w 506"/>
                <a:gd name="T11" fmla="*/ 2147483647 h 399"/>
                <a:gd name="T12" fmla="*/ 2147483647 w 506"/>
                <a:gd name="T13" fmla="*/ 2147483647 h 399"/>
                <a:gd name="T14" fmla="*/ 2147483647 w 506"/>
                <a:gd name="T15" fmla="*/ 2147483647 h 399"/>
                <a:gd name="T16" fmla="*/ 2147483647 w 506"/>
                <a:gd name="T17" fmla="*/ 2147483647 h 399"/>
                <a:gd name="T18" fmla="*/ 2147483647 w 506"/>
                <a:gd name="T19" fmla="*/ 2147483647 h 399"/>
                <a:gd name="T20" fmla="*/ 2147483647 w 506"/>
                <a:gd name="T21" fmla="*/ 2147483647 h 399"/>
                <a:gd name="T22" fmla="*/ 2147483647 w 506"/>
                <a:gd name="T23" fmla="*/ 2147483647 h 399"/>
                <a:gd name="T24" fmla="*/ 2147483647 w 506"/>
                <a:gd name="T25" fmla="*/ 2147483647 h 399"/>
                <a:gd name="T26" fmla="*/ 2147483647 w 506"/>
                <a:gd name="T27" fmla="*/ 2147483647 h 399"/>
                <a:gd name="T28" fmla="*/ 2147483647 w 506"/>
                <a:gd name="T29" fmla="*/ 2147483647 h 39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06"/>
                <a:gd name="T46" fmla="*/ 0 h 399"/>
                <a:gd name="T47" fmla="*/ 506 w 506"/>
                <a:gd name="T48" fmla="*/ 399 h 39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06" h="399">
                  <a:moveTo>
                    <a:pt x="434" y="70"/>
                  </a:moveTo>
                  <a:lnTo>
                    <a:pt x="434" y="70"/>
                  </a:lnTo>
                  <a:cubicBezTo>
                    <a:pt x="354" y="17"/>
                    <a:pt x="265" y="0"/>
                    <a:pt x="168" y="35"/>
                  </a:cubicBezTo>
                  <a:cubicBezTo>
                    <a:pt x="89" y="53"/>
                    <a:pt x="9" y="141"/>
                    <a:pt x="9" y="221"/>
                  </a:cubicBezTo>
                  <a:cubicBezTo>
                    <a:pt x="0" y="319"/>
                    <a:pt x="71" y="398"/>
                    <a:pt x="195" y="398"/>
                  </a:cubicBezTo>
                  <a:cubicBezTo>
                    <a:pt x="337" y="398"/>
                    <a:pt x="381" y="328"/>
                    <a:pt x="381" y="310"/>
                  </a:cubicBezTo>
                  <a:cubicBezTo>
                    <a:pt x="390" y="292"/>
                    <a:pt x="328" y="248"/>
                    <a:pt x="363" y="212"/>
                  </a:cubicBezTo>
                  <a:cubicBezTo>
                    <a:pt x="408" y="168"/>
                    <a:pt x="452" y="203"/>
                    <a:pt x="469" y="203"/>
                  </a:cubicBezTo>
                  <a:cubicBezTo>
                    <a:pt x="496" y="194"/>
                    <a:pt x="505" y="124"/>
                    <a:pt x="434" y="70"/>
                  </a:cubicBezTo>
                  <a:close/>
                  <a:moveTo>
                    <a:pt x="274" y="301"/>
                  </a:moveTo>
                  <a:lnTo>
                    <a:pt x="274" y="301"/>
                  </a:lnTo>
                  <a:cubicBezTo>
                    <a:pt x="248" y="301"/>
                    <a:pt x="239" y="283"/>
                    <a:pt x="239" y="265"/>
                  </a:cubicBezTo>
                  <a:cubicBezTo>
                    <a:pt x="239" y="248"/>
                    <a:pt x="248" y="230"/>
                    <a:pt x="274" y="230"/>
                  </a:cubicBezTo>
                  <a:cubicBezTo>
                    <a:pt x="293" y="230"/>
                    <a:pt x="309" y="248"/>
                    <a:pt x="309" y="265"/>
                  </a:cubicBezTo>
                  <a:cubicBezTo>
                    <a:pt x="309" y="283"/>
                    <a:pt x="293" y="301"/>
                    <a:pt x="274" y="30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4017963" y="2159000"/>
              <a:ext cx="1520825" cy="1522413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417" tIns="48208" rIns="96417" bIns="48208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id-ID" altLang="en-US" sz="95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116"/>
            <p:cNvSpPr/>
            <p:nvPr/>
          </p:nvSpPr>
          <p:spPr bwMode="auto">
            <a:xfrm>
              <a:off x="4462463" y="2565400"/>
              <a:ext cx="682625" cy="709613"/>
            </a:xfrm>
            <a:custGeom>
              <a:avLst/>
              <a:gdLst>
                <a:gd name="T0" fmla="*/ 2147483647 w 445"/>
                <a:gd name="T1" fmla="*/ 2147483647 h 462"/>
                <a:gd name="T2" fmla="*/ 2147483647 w 445"/>
                <a:gd name="T3" fmla="*/ 2147483647 h 462"/>
                <a:gd name="T4" fmla="*/ 2147483647 w 445"/>
                <a:gd name="T5" fmla="*/ 2147483647 h 462"/>
                <a:gd name="T6" fmla="*/ 2147483647 w 445"/>
                <a:gd name="T7" fmla="*/ 2147483647 h 462"/>
                <a:gd name="T8" fmla="*/ 2147483647 w 445"/>
                <a:gd name="T9" fmla="*/ 2147483647 h 462"/>
                <a:gd name="T10" fmla="*/ 2147483647 w 445"/>
                <a:gd name="T11" fmla="*/ 2147483647 h 462"/>
                <a:gd name="T12" fmla="*/ 2147483647 w 445"/>
                <a:gd name="T13" fmla="*/ 2147483647 h 462"/>
                <a:gd name="T14" fmla="*/ 2147483647 w 445"/>
                <a:gd name="T15" fmla="*/ 2147483647 h 462"/>
                <a:gd name="T16" fmla="*/ 2147483647 w 445"/>
                <a:gd name="T17" fmla="*/ 2147483647 h 462"/>
                <a:gd name="T18" fmla="*/ 2147483647 w 445"/>
                <a:gd name="T19" fmla="*/ 2147483647 h 462"/>
                <a:gd name="T20" fmla="*/ 2147483647 w 445"/>
                <a:gd name="T21" fmla="*/ 2147483647 h 462"/>
                <a:gd name="T22" fmla="*/ 2147483647 w 445"/>
                <a:gd name="T23" fmla="*/ 2147483647 h 462"/>
                <a:gd name="T24" fmla="*/ 2147483647 w 445"/>
                <a:gd name="T25" fmla="*/ 2147483647 h 462"/>
                <a:gd name="T26" fmla="*/ 2147483647 w 445"/>
                <a:gd name="T27" fmla="*/ 2147483647 h 462"/>
                <a:gd name="T28" fmla="*/ 2147483647 w 445"/>
                <a:gd name="T29" fmla="*/ 2147483647 h 462"/>
                <a:gd name="T30" fmla="*/ 2147483647 w 445"/>
                <a:gd name="T31" fmla="*/ 2147483647 h 462"/>
                <a:gd name="T32" fmla="*/ 2147483647 w 445"/>
                <a:gd name="T33" fmla="*/ 2147483647 h 462"/>
                <a:gd name="T34" fmla="*/ 2147483647 w 445"/>
                <a:gd name="T35" fmla="*/ 2147483647 h 462"/>
                <a:gd name="T36" fmla="*/ 2147483647 w 445"/>
                <a:gd name="T37" fmla="*/ 2147483647 h 462"/>
                <a:gd name="T38" fmla="*/ 2147483647 w 445"/>
                <a:gd name="T39" fmla="*/ 2147483647 h 462"/>
                <a:gd name="T40" fmla="*/ 2147483647 w 445"/>
                <a:gd name="T41" fmla="*/ 2147483647 h 462"/>
                <a:gd name="T42" fmla="*/ 2147483647 w 445"/>
                <a:gd name="T43" fmla="*/ 2147483647 h 462"/>
                <a:gd name="T44" fmla="*/ 2147483647 w 445"/>
                <a:gd name="T45" fmla="*/ 2147483647 h 4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5"/>
                <a:gd name="T70" fmla="*/ 0 h 462"/>
                <a:gd name="T71" fmla="*/ 445 w 445"/>
                <a:gd name="T72" fmla="*/ 462 h 46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5" h="462">
                  <a:moveTo>
                    <a:pt x="400" y="159"/>
                  </a:moveTo>
                  <a:lnTo>
                    <a:pt x="400" y="159"/>
                  </a:lnTo>
                  <a:cubicBezTo>
                    <a:pt x="364" y="71"/>
                    <a:pt x="302" y="0"/>
                    <a:pt x="266" y="8"/>
                  </a:cubicBezTo>
                  <a:cubicBezTo>
                    <a:pt x="213" y="36"/>
                    <a:pt x="302" y="142"/>
                    <a:pt x="36" y="248"/>
                  </a:cubicBezTo>
                  <a:cubicBezTo>
                    <a:pt x="9" y="257"/>
                    <a:pt x="0" y="292"/>
                    <a:pt x="9" y="319"/>
                  </a:cubicBezTo>
                  <a:cubicBezTo>
                    <a:pt x="18" y="337"/>
                    <a:pt x="53" y="363"/>
                    <a:pt x="81" y="355"/>
                  </a:cubicBezTo>
                  <a:lnTo>
                    <a:pt x="98" y="346"/>
                  </a:lnTo>
                  <a:cubicBezTo>
                    <a:pt x="116" y="372"/>
                    <a:pt x="134" y="355"/>
                    <a:pt x="134" y="372"/>
                  </a:cubicBezTo>
                  <a:cubicBezTo>
                    <a:pt x="143" y="390"/>
                    <a:pt x="160" y="425"/>
                    <a:pt x="160" y="434"/>
                  </a:cubicBezTo>
                  <a:cubicBezTo>
                    <a:pt x="169" y="443"/>
                    <a:pt x="178" y="461"/>
                    <a:pt x="187" y="452"/>
                  </a:cubicBezTo>
                  <a:cubicBezTo>
                    <a:pt x="196" y="452"/>
                    <a:pt x="231" y="443"/>
                    <a:pt x="240" y="434"/>
                  </a:cubicBezTo>
                  <a:cubicBezTo>
                    <a:pt x="257" y="434"/>
                    <a:pt x="257" y="425"/>
                    <a:pt x="249" y="416"/>
                  </a:cubicBezTo>
                  <a:cubicBezTo>
                    <a:pt x="249" y="408"/>
                    <a:pt x="231" y="399"/>
                    <a:pt x="231" y="390"/>
                  </a:cubicBezTo>
                  <a:cubicBezTo>
                    <a:pt x="222" y="381"/>
                    <a:pt x="213" y="346"/>
                    <a:pt x="204" y="337"/>
                  </a:cubicBezTo>
                  <a:cubicBezTo>
                    <a:pt x="196" y="328"/>
                    <a:pt x="213" y="310"/>
                    <a:pt x="231" y="310"/>
                  </a:cubicBezTo>
                  <a:cubicBezTo>
                    <a:pt x="355" y="302"/>
                    <a:pt x="373" y="372"/>
                    <a:pt x="417" y="355"/>
                  </a:cubicBezTo>
                  <a:cubicBezTo>
                    <a:pt x="444" y="346"/>
                    <a:pt x="444" y="248"/>
                    <a:pt x="400" y="159"/>
                  </a:cubicBezTo>
                  <a:close/>
                  <a:moveTo>
                    <a:pt x="390" y="310"/>
                  </a:moveTo>
                  <a:lnTo>
                    <a:pt x="390" y="310"/>
                  </a:lnTo>
                  <a:cubicBezTo>
                    <a:pt x="381" y="310"/>
                    <a:pt x="328" y="275"/>
                    <a:pt x="302" y="204"/>
                  </a:cubicBezTo>
                  <a:cubicBezTo>
                    <a:pt x="275" y="133"/>
                    <a:pt x="275" y="62"/>
                    <a:pt x="284" y="62"/>
                  </a:cubicBezTo>
                  <a:cubicBezTo>
                    <a:pt x="293" y="62"/>
                    <a:pt x="337" y="106"/>
                    <a:pt x="364" y="177"/>
                  </a:cubicBezTo>
                  <a:cubicBezTo>
                    <a:pt x="400" y="248"/>
                    <a:pt x="390" y="302"/>
                    <a:pt x="390" y="3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6762750" y="2159000"/>
              <a:ext cx="1522413" cy="1522413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417" tIns="48208" rIns="96417" bIns="48208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id-ID" altLang="en-US" sz="95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111"/>
            <p:cNvSpPr/>
            <p:nvPr/>
          </p:nvSpPr>
          <p:spPr bwMode="auto">
            <a:xfrm>
              <a:off x="7281863" y="2638425"/>
              <a:ext cx="485775" cy="593725"/>
            </a:xfrm>
            <a:custGeom>
              <a:avLst/>
              <a:gdLst>
                <a:gd name="T0" fmla="*/ 2147483647 w 355"/>
                <a:gd name="T1" fmla="*/ 2147483647 h 435"/>
                <a:gd name="T2" fmla="*/ 2147483647 w 355"/>
                <a:gd name="T3" fmla="*/ 2147483647 h 435"/>
                <a:gd name="T4" fmla="*/ 2147483647 w 355"/>
                <a:gd name="T5" fmla="*/ 2147483647 h 435"/>
                <a:gd name="T6" fmla="*/ 2147483647 w 355"/>
                <a:gd name="T7" fmla="*/ 2147483647 h 435"/>
                <a:gd name="T8" fmla="*/ 0 w 355"/>
                <a:gd name="T9" fmla="*/ 2147483647 h 435"/>
                <a:gd name="T10" fmla="*/ 0 w 355"/>
                <a:gd name="T11" fmla="*/ 2147483647 h 435"/>
                <a:gd name="T12" fmla="*/ 2147483647 w 355"/>
                <a:gd name="T13" fmla="*/ 2147483647 h 435"/>
                <a:gd name="T14" fmla="*/ 2147483647 w 355"/>
                <a:gd name="T15" fmla="*/ 2147483647 h 435"/>
                <a:gd name="T16" fmla="*/ 2147483647 w 355"/>
                <a:gd name="T17" fmla="*/ 2147483647 h 435"/>
                <a:gd name="T18" fmla="*/ 2147483647 w 355"/>
                <a:gd name="T19" fmla="*/ 2147483647 h 435"/>
                <a:gd name="T20" fmla="*/ 2147483647 w 355"/>
                <a:gd name="T21" fmla="*/ 2147483647 h 435"/>
                <a:gd name="T22" fmla="*/ 2147483647 w 355"/>
                <a:gd name="T23" fmla="*/ 2147483647 h 435"/>
                <a:gd name="T24" fmla="*/ 2147483647 w 355"/>
                <a:gd name="T25" fmla="*/ 2147483647 h 435"/>
                <a:gd name="T26" fmla="*/ 2147483647 w 355"/>
                <a:gd name="T27" fmla="*/ 2147483647 h 435"/>
                <a:gd name="T28" fmla="*/ 0 w 355"/>
                <a:gd name="T29" fmla="*/ 2147483647 h 435"/>
                <a:gd name="T30" fmla="*/ 0 w 355"/>
                <a:gd name="T31" fmla="*/ 2147483647 h 435"/>
                <a:gd name="T32" fmla="*/ 2147483647 w 355"/>
                <a:gd name="T33" fmla="*/ 2147483647 h 435"/>
                <a:gd name="T34" fmla="*/ 2147483647 w 355"/>
                <a:gd name="T35" fmla="*/ 2147483647 h 435"/>
                <a:gd name="T36" fmla="*/ 2147483647 w 355"/>
                <a:gd name="T37" fmla="*/ 2147483647 h 435"/>
                <a:gd name="T38" fmla="*/ 2147483647 w 355"/>
                <a:gd name="T39" fmla="*/ 2147483647 h 435"/>
                <a:gd name="T40" fmla="*/ 2147483647 w 355"/>
                <a:gd name="T41" fmla="*/ 0 h 435"/>
                <a:gd name="T42" fmla="*/ 2147483647 w 355"/>
                <a:gd name="T43" fmla="*/ 0 h 435"/>
                <a:gd name="T44" fmla="*/ 0 w 355"/>
                <a:gd name="T45" fmla="*/ 2147483647 h 435"/>
                <a:gd name="T46" fmla="*/ 0 w 355"/>
                <a:gd name="T47" fmla="*/ 2147483647 h 435"/>
                <a:gd name="T48" fmla="*/ 2147483647 w 355"/>
                <a:gd name="T49" fmla="*/ 2147483647 h 435"/>
                <a:gd name="T50" fmla="*/ 2147483647 w 355"/>
                <a:gd name="T51" fmla="*/ 2147483647 h 435"/>
                <a:gd name="T52" fmla="*/ 2147483647 w 355"/>
                <a:gd name="T53" fmla="*/ 2147483647 h 435"/>
                <a:gd name="T54" fmla="*/ 2147483647 w 355"/>
                <a:gd name="T55" fmla="*/ 0 h 43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55"/>
                <a:gd name="T85" fmla="*/ 0 h 435"/>
                <a:gd name="T86" fmla="*/ 355 w 355"/>
                <a:gd name="T87" fmla="*/ 435 h 43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55" h="435">
                  <a:moveTo>
                    <a:pt x="346" y="283"/>
                  </a:moveTo>
                  <a:lnTo>
                    <a:pt x="346" y="283"/>
                  </a:lnTo>
                  <a:cubicBezTo>
                    <a:pt x="328" y="319"/>
                    <a:pt x="257" y="345"/>
                    <a:pt x="178" y="345"/>
                  </a:cubicBezTo>
                  <a:cubicBezTo>
                    <a:pt x="97" y="345"/>
                    <a:pt x="36" y="319"/>
                    <a:pt x="9" y="283"/>
                  </a:cubicBezTo>
                  <a:cubicBezTo>
                    <a:pt x="9" y="275"/>
                    <a:pt x="0" y="283"/>
                    <a:pt x="0" y="283"/>
                  </a:cubicBezTo>
                  <a:cubicBezTo>
                    <a:pt x="0" y="292"/>
                    <a:pt x="0" y="336"/>
                    <a:pt x="0" y="336"/>
                  </a:cubicBezTo>
                  <a:cubicBezTo>
                    <a:pt x="0" y="381"/>
                    <a:pt x="80" y="434"/>
                    <a:pt x="178" y="434"/>
                  </a:cubicBezTo>
                  <a:cubicBezTo>
                    <a:pt x="275" y="434"/>
                    <a:pt x="354" y="381"/>
                    <a:pt x="354" y="336"/>
                  </a:cubicBezTo>
                  <a:cubicBezTo>
                    <a:pt x="354" y="336"/>
                    <a:pt x="354" y="292"/>
                    <a:pt x="354" y="283"/>
                  </a:cubicBezTo>
                  <a:cubicBezTo>
                    <a:pt x="354" y="283"/>
                    <a:pt x="346" y="275"/>
                    <a:pt x="346" y="283"/>
                  </a:cubicBezTo>
                  <a:close/>
                  <a:moveTo>
                    <a:pt x="346" y="160"/>
                  </a:moveTo>
                  <a:lnTo>
                    <a:pt x="346" y="160"/>
                  </a:lnTo>
                  <a:cubicBezTo>
                    <a:pt x="328" y="186"/>
                    <a:pt x="257" y="213"/>
                    <a:pt x="178" y="213"/>
                  </a:cubicBezTo>
                  <a:cubicBezTo>
                    <a:pt x="97" y="213"/>
                    <a:pt x="36" y="186"/>
                    <a:pt x="9" y="160"/>
                  </a:cubicBezTo>
                  <a:cubicBezTo>
                    <a:pt x="9" y="151"/>
                    <a:pt x="0" y="160"/>
                    <a:pt x="0" y="160"/>
                  </a:cubicBezTo>
                  <a:lnTo>
                    <a:pt x="0" y="222"/>
                  </a:lnTo>
                  <a:cubicBezTo>
                    <a:pt x="0" y="257"/>
                    <a:pt x="80" y="292"/>
                    <a:pt x="178" y="292"/>
                  </a:cubicBezTo>
                  <a:cubicBezTo>
                    <a:pt x="275" y="292"/>
                    <a:pt x="354" y="257"/>
                    <a:pt x="354" y="222"/>
                  </a:cubicBezTo>
                  <a:lnTo>
                    <a:pt x="354" y="160"/>
                  </a:lnTo>
                  <a:cubicBezTo>
                    <a:pt x="354" y="160"/>
                    <a:pt x="346" y="151"/>
                    <a:pt x="346" y="160"/>
                  </a:cubicBezTo>
                  <a:close/>
                  <a:moveTo>
                    <a:pt x="178" y="0"/>
                  </a:moveTo>
                  <a:lnTo>
                    <a:pt x="178" y="0"/>
                  </a:lnTo>
                  <a:cubicBezTo>
                    <a:pt x="80" y="0"/>
                    <a:pt x="0" y="26"/>
                    <a:pt x="0" y="6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33"/>
                    <a:pt x="80" y="160"/>
                    <a:pt x="178" y="160"/>
                  </a:cubicBezTo>
                  <a:cubicBezTo>
                    <a:pt x="275" y="160"/>
                    <a:pt x="354" y="133"/>
                    <a:pt x="354" y="97"/>
                  </a:cubicBezTo>
                  <a:cubicBezTo>
                    <a:pt x="354" y="62"/>
                    <a:pt x="354" y="62"/>
                    <a:pt x="354" y="62"/>
                  </a:cubicBezTo>
                  <a:cubicBezTo>
                    <a:pt x="354" y="26"/>
                    <a:pt x="275" y="0"/>
                    <a:pt x="1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9453563" y="2159000"/>
              <a:ext cx="1520825" cy="1522413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417" tIns="48208" rIns="96417" bIns="48208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id-ID" altLang="en-US" sz="950">
                <a:solidFill>
                  <a:srgbClr val="F68E2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123"/>
            <p:cNvSpPr/>
            <p:nvPr/>
          </p:nvSpPr>
          <p:spPr bwMode="auto">
            <a:xfrm>
              <a:off x="9934575" y="2695575"/>
              <a:ext cx="558800" cy="569913"/>
            </a:xfrm>
            <a:custGeom>
              <a:avLst/>
              <a:gdLst>
                <a:gd name="T0" fmla="*/ 2147483647 w 452"/>
                <a:gd name="T1" fmla="*/ 2147483647 h 462"/>
                <a:gd name="T2" fmla="*/ 2147483647 w 452"/>
                <a:gd name="T3" fmla="*/ 2147483647 h 462"/>
                <a:gd name="T4" fmla="*/ 2147483647 w 452"/>
                <a:gd name="T5" fmla="*/ 2147483647 h 462"/>
                <a:gd name="T6" fmla="*/ 2147483647 w 452"/>
                <a:gd name="T7" fmla="*/ 2147483647 h 462"/>
                <a:gd name="T8" fmla="*/ 2147483647 w 452"/>
                <a:gd name="T9" fmla="*/ 2147483647 h 462"/>
                <a:gd name="T10" fmla="*/ 2147483647 w 452"/>
                <a:gd name="T11" fmla="*/ 2147483647 h 462"/>
                <a:gd name="T12" fmla="*/ 2147483647 w 452"/>
                <a:gd name="T13" fmla="*/ 2147483647 h 462"/>
                <a:gd name="T14" fmla="*/ 2147483647 w 452"/>
                <a:gd name="T15" fmla="*/ 2147483647 h 462"/>
                <a:gd name="T16" fmla="*/ 2147483647 w 452"/>
                <a:gd name="T17" fmla="*/ 2147483647 h 462"/>
                <a:gd name="T18" fmla="*/ 2147483647 w 452"/>
                <a:gd name="T19" fmla="*/ 2147483647 h 462"/>
                <a:gd name="T20" fmla="*/ 2147483647 w 452"/>
                <a:gd name="T21" fmla="*/ 2147483647 h 462"/>
                <a:gd name="T22" fmla="*/ 2147483647 w 452"/>
                <a:gd name="T23" fmla="*/ 2147483647 h 462"/>
                <a:gd name="T24" fmla="*/ 2147483647 w 452"/>
                <a:gd name="T25" fmla="*/ 2147483647 h 462"/>
                <a:gd name="T26" fmla="*/ 2147483647 w 452"/>
                <a:gd name="T27" fmla="*/ 2147483647 h 462"/>
                <a:gd name="T28" fmla="*/ 2147483647 w 452"/>
                <a:gd name="T29" fmla="*/ 2147483647 h 462"/>
                <a:gd name="T30" fmla="*/ 2147483647 w 452"/>
                <a:gd name="T31" fmla="*/ 2147483647 h 462"/>
                <a:gd name="T32" fmla="*/ 2147483647 w 452"/>
                <a:gd name="T33" fmla="*/ 2147483647 h 462"/>
                <a:gd name="T34" fmla="*/ 2147483647 w 452"/>
                <a:gd name="T35" fmla="*/ 2147483647 h 462"/>
                <a:gd name="T36" fmla="*/ 2147483647 w 452"/>
                <a:gd name="T37" fmla="*/ 2147483647 h 4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2"/>
                <a:gd name="T58" fmla="*/ 0 h 462"/>
                <a:gd name="T59" fmla="*/ 452 w 452"/>
                <a:gd name="T60" fmla="*/ 462 h 4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2" h="462">
                  <a:moveTo>
                    <a:pt x="275" y="301"/>
                  </a:moveTo>
                  <a:lnTo>
                    <a:pt x="275" y="301"/>
                  </a:lnTo>
                  <a:cubicBezTo>
                    <a:pt x="275" y="301"/>
                    <a:pt x="451" y="169"/>
                    <a:pt x="434" y="26"/>
                  </a:cubicBezTo>
                  <a:lnTo>
                    <a:pt x="434" y="18"/>
                  </a:lnTo>
                  <a:cubicBezTo>
                    <a:pt x="425" y="18"/>
                    <a:pt x="425" y="18"/>
                    <a:pt x="425" y="18"/>
                  </a:cubicBezTo>
                  <a:cubicBezTo>
                    <a:pt x="284" y="0"/>
                    <a:pt x="159" y="178"/>
                    <a:pt x="159" y="178"/>
                  </a:cubicBezTo>
                  <a:cubicBezTo>
                    <a:pt x="53" y="159"/>
                    <a:pt x="62" y="186"/>
                    <a:pt x="9" y="301"/>
                  </a:cubicBezTo>
                  <a:cubicBezTo>
                    <a:pt x="0" y="328"/>
                    <a:pt x="18" y="328"/>
                    <a:pt x="35" y="328"/>
                  </a:cubicBezTo>
                  <a:cubicBezTo>
                    <a:pt x="53" y="319"/>
                    <a:pt x="88" y="310"/>
                    <a:pt x="88" y="310"/>
                  </a:cubicBezTo>
                  <a:cubicBezTo>
                    <a:pt x="151" y="372"/>
                    <a:pt x="151" y="372"/>
                    <a:pt x="151" y="372"/>
                  </a:cubicBezTo>
                  <a:cubicBezTo>
                    <a:pt x="151" y="372"/>
                    <a:pt x="141" y="407"/>
                    <a:pt x="133" y="425"/>
                  </a:cubicBezTo>
                  <a:cubicBezTo>
                    <a:pt x="124" y="443"/>
                    <a:pt x="133" y="461"/>
                    <a:pt x="151" y="452"/>
                  </a:cubicBezTo>
                  <a:cubicBezTo>
                    <a:pt x="266" y="398"/>
                    <a:pt x="292" y="407"/>
                    <a:pt x="275" y="301"/>
                  </a:cubicBezTo>
                  <a:close/>
                  <a:moveTo>
                    <a:pt x="301" y="150"/>
                  </a:moveTo>
                  <a:lnTo>
                    <a:pt x="301" y="150"/>
                  </a:lnTo>
                  <a:cubicBezTo>
                    <a:pt x="284" y="133"/>
                    <a:pt x="284" y="115"/>
                    <a:pt x="301" y="97"/>
                  </a:cubicBezTo>
                  <a:cubicBezTo>
                    <a:pt x="319" y="80"/>
                    <a:pt x="345" y="80"/>
                    <a:pt x="354" y="97"/>
                  </a:cubicBezTo>
                  <a:cubicBezTo>
                    <a:pt x="372" y="115"/>
                    <a:pt x="372" y="133"/>
                    <a:pt x="354" y="150"/>
                  </a:cubicBezTo>
                  <a:cubicBezTo>
                    <a:pt x="345" y="169"/>
                    <a:pt x="319" y="169"/>
                    <a:pt x="301" y="1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 sz="20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065213" y="4544052"/>
            <a:ext cx="10913365" cy="1297446"/>
            <a:chOff x="1065213" y="4544052"/>
            <a:chExt cx="10913365" cy="1297446"/>
          </a:xfrm>
        </p:grpSpPr>
        <p:grpSp>
          <p:nvGrpSpPr>
            <p:cNvPr id="17" name="组合 16"/>
            <p:cNvGrpSpPr/>
            <p:nvPr/>
          </p:nvGrpSpPr>
          <p:grpSpPr>
            <a:xfrm>
              <a:off x="1065213" y="4544052"/>
              <a:ext cx="2364451" cy="1297446"/>
              <a:chOff x="1825538" y="1724200"/>
              <a:chExt cx="2241974" cy="1230238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1825538" y="2078937"/>
                <a:ext cx="2163330" cy="87550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12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在此录入上述图表的综合描述说明，在此录入上述图表的综合描述说明。</a:t>
                </a:r>
                <a:endParaRPr lang="zh-CN" altLang="en-US" sz="12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825538" y="1724200"/>
                <a:ext cx="2241974" cy="40795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添加标题文字</a:t>
                </a:r>
                <a:endPara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3968070" y="4544052"/>
              <a:ext cx="2364451" cy="1297446"/>
              <a:chOff x="1825538" y="1724200"/>
              <a:chExt cx="2241974" cy="1230238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1825538" y="2078937"/>
                <a:ext cx="2163330" cy="87550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12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在此录入上述图表的综合描述说明，在此录入上述图表的综合描述说明。</a:t>
                </a:r>
                <a:endParaRPr lang="zh-CN" altLang="en-US" sz="12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825538" y="1724200"/>
                <a:ext cx="2241974" cy="40795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添加标题文字</a:t>
                </a:r>
                <a:endPara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6711270" y="4544052"/>
              <a:ext cx="2364451" cy="1297446"/>
              <a:chOff x="1825538" y="1724200"/>
              <a:chExt cx="2241974" cy="1230238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1825538" y="2078937"/>
                <a:ext cx="2163330" cy="87550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12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在此录入上述图表的综合描述说明，在此录入上述图表的综合描述说明。</a:t>
                </a:r>
                <a:endParaRPr lang="zh-CN" altLang="en-US" sz="12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1825538" y="1724200"/>
                <a:ext cx="2241974" cy="40795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添加标题文字</a:t>
                </a:r>
                <a:endPara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9614127" y="4544052"/>
              <a:ext cx="2364451" cy="1297446"/>
              <a:chOff x="1825538" y="1724200"/>
              <a:chExt cx="2241974" cy="1230238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1825538" y="2078937"/>
                <a:ext cx="2163330" cy="875501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12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在此录入上述图表的综合描述说明，在此录入上述图表的综合描述说明。</a:t>
                </a:r>
                <a:endParaRPr lang="zh-CN" altLang="en-US" sz="12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825538" y="1724200"/>
                <a:ext cx="2241974" cy="40795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000" dirty="0"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rPr>
                  <a:t>添加标题文字</a:t>
                </a:r>
                <a:endParaRPr lang="zh-CN" altLang="en-US" sz="2000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25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8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9"/>
          <p:cNvSpPr/>
          <p:nvPr/>
        </p:nvSpPr>
        <p:spPr>
          <a:xfrm>
            <a:off x="2051146" y="4819369"/>
            <a:ext cx="8756460" cy="378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6" rIns="91434" bIns="45716" rtlCol="0" anchor="ctr"/>
          <a:lstStyle/>
          <a:p>
            <a:pPr algn="just">
              <a:lnSpc>
                <a:spcPct val="120000"/>
              </a:lnSpc>
            </a:pPr>
            <a:endParaRPr 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Freeform 6"/>
          <p:cNvSpPr/>
          <p:nvPr/>
        </p:nvSpPr>
        <p:spPr bwMode="auto">
          <a:xfrm>
            <a:off x="2228910" y="4733947"/>
            <a:ext cx="700077" cy="85425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83742" tIns="41872" rIns="83742" bIns="41872" numCol="1" anchor="t" anchorCtr="0" compatLnSpc="1"/>
          <a:lstStyle/>
          <a:p>
            <a:pPr algn="just">
              <a:lnSpc>
                <a:spcPct val="120000"/>
              </a:lnSpc>
            </a:pPr>
            <a:endParaRPr lang="ko-KR" alt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Freeform 6"/>
          <p:cNvSpPr/>
          <p:nvPr/>
        </p:nvSpPr>
        <p:spPr bwMode="auto">
          <a:xfrm>
            <a:off x="2928989" y="4608911"/>
            <a:ext cx="700077" cy="210460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83742" tIns="41872" rIns="83742" bIns="41872" numCol="1" anchor="t" anchorCtr="0" compatLnSpc="1"/>
          <a:lstStyle/>
          <a:p>
            <a:pPr algn="just">
              <a:lnSpc>
                <a:spcPct val="120000"/>
              </a:lnSpc>
            </a:pPr>
            <a:endParaRPr lang="ko-KR" alt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Freeform 6"/>
          <p:cNvSpPr/>
          <p:nvPr/>
        </p:nvSpPr>
        <p:spPr bwMode="auto">
          <a:xfrm>
            <a:off x="3629066" y="4520652"/>
            <a:ext cx="700077" cy="298719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83742" tIns="41872" rIns="83742" bIns="41872" numCol="1" anchor="t" anchorCtr="0" compatLnSpc="1"/>
          <a:lstStyle/>
          <a:p>
            <a:pPr algn="just">
              <a:lnSpc>
                <a:spcPct val="120000"/>
              </a:lnSpc>
            </a:pPr>
            <a:endParaRPr lang="ko-KR" alt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 bwMode="auto">
          <a:xfrm>
            <a:off x="4329143" y="4366196"/>
            <a:ext cx="700077" cy="453173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83742" tIns="41872" rIns="83742" bIns="41872" numCol="1" anchor="t" anchorCtr="0" compatLnSpc="1"/>
          <a:lstStyle/>
          <a:p>
            <a:pPr algn="just">
              <a:lnSpc>
                <a:spcPct val="120000"/>
              </a:lnSpc>
            </a:pPr>
            <a:endParaRPr lang="ko-KR" alt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5029221" y="4233805"/>
            <a:ext cx="700077" cy="585564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83742" tIns="41872" rIns="83742" bIns="41872" numCol="1" anchor="t" anchorCtr="0" compatLnSpc="1"/>
          <a:lstStyle/>
          <a:p>
            <a:pPr algn="just">
              <a:lnSpc>
                <a:spcPct val="120000"/>
              </a:lnSpc>
            </a:pPr>
            <a:endParaRPr lang="ko-KR" alt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6"/>
          <p:cNvSpPr/>
          <p:nvPr/>
        </p:nvSpPr>
        <p:spPr bwMode="auto">
          <a:xfrm>
            <a:off x="5729299" y="4086705"/>
            <a:ext cx="700077" cy="732664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83742" tIns="41872" rIns="83742" bIns="41872" numCol="1" anchor="t" anchorCtr="0" compatLnSpc="1"/>
          <a:lstStyle/>
          <a:p>
            <a:pPr algn="just">
              <a:lnSpc>
                <a:spcPct val="120000"/>
              </a:lnSpc>
            </a:pPr>
            <a:endParaRPr lang="ko-KR" alt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6"/>
          <p:cNvSpPr/>
          <p:nvPr/>
        </p:nvSpPr>
        <p:spPr bwMode="auto">
          <a:xfrm>
            <a:off x="6429377" y="3983735"/>
            <a:ext cx="700077" cy="835634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83742" tIns="41872" rIns="83742" bIns="41872" numCol="1" anchor="t" anchorCtr="0" compatLnSpc="1"/>
          <a:lstStyle/>
          <a:p>
            <a:pPr algn="just">
              <a:lnSpc>
                <a:spcPct val="120000"/>
              </a:lnSpc>
            </a:pPr>
            <a:endParaRPr lang="ko-KR" alt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Freeform 6"/>
          <p:cNvSpPr/>
          <p:nvPr/>
        </p:nvSpPr>
        <p:spPr bwMode="auto">
          <a:xfrm>
            <a:off x="7129454" y="3748376"/>
            <a:ext cx="700077" cy="1070995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83742" tIns="41872" rIns="83742" bIns="41872" numCol="1" anchor="t" anchorCtr="0" compatLnSpc="1"/>
          <a:lstStyle/>
          <a:p>
            <a:pPr algn="just">
              <a:lnSpc>
                <a:spcPct val="120000"/>
              </a:lnSpc>
            </a:pPr>
            <a:endParaRPr lang="ko-KR" alt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Freeform 6"/>
          <p:cNvSpPr/>
          <p:nvPr/>
        </p:nvSpPr>
        <p:spPr bwMode="auto">
          <a:xfrm>
            <a:off x="7829531" y="3515178"/>
            <a:ext cx="700077" cy="1304190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83742" tIns="41872" rIns="83742" bIns="41872" numCol="1" anchor="t" anchorCtr="0" compatLnSpc="1"/>
          <a:lstStyle/>
          <a:p>
            <a:pPr algn="just">
              <a:lnSpc>
                <a:spcPct val="120000"/>
              </a:lnSpc>
            </a:pPr>
            <a:endParaRPr lang="ko-KR" alt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6"/>
          <p:cNvSpPr/>
          <p:nvPr/>
        </p:nvSpPr>
        <p:spPr bwMode="auto">
          <a:xfrm>
            <a:off x="8529610" y="3204107"/>
            <a:ext cx="700077" cy="1615264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83742" tIns="41872" rIns="83742" bIns="41872" numCol="1" anchor="t" anchorCtr="0" compatLnSpc="1"/>
          <a:lstStyle/>
          <a:p>
            <a:pPr algn="just">
              <a:lnSpc>
                <a:spcPct val="120000"/>
              </a:lnSpc>
            </a:pPr>
            <a:endParaRPr lang="ko-KR" alt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Freeform 6"/>
          <p:cNvSpPr/>
          <p:nvPr/>
        </p:nvSpPr>
        <p:spPr bwMode="auto">
          <a:xfrm>
            <a:off x="9229688" y="2880487"/>
            <a:ext cx="700077" cy="1938885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83742" tIns="41872" rIns="83742" bIns="41872" numCol="1" anchor="t" anchorCtr="0" compatLnSpc="1"/>
          <a:lstStyle/>
          <a:p>
            <a:pPr algn="just">
              <a:lnSpc>
                <a:spcPct val="120000"/>
              </a:lnSpc>
            </a:pPr>
            <a:endParaRPr lang="ko-KR" alt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Freeform 6"/>
          <p:cNvSpPr/>
          <p:nvPr/>
        </p:nvSpPr>
        <p:spPr bwMode="auto">
          <a:xfrm>
            <a:off x="9929765" y="2571575"/>
            <a:ext cx="700077" cy="2247795"/>
          </a:xfrm>
          <a:custGeom>
            <a:avLst/>
            <a:gdLst>
              <a:gd name="T0" fmla="*/ 648 w 648"/>
              <a:gd name="T1" fmla="*/ 1082 h 1082"/>
              <a:gd name="T2" fmla="*/ 0 w 648"/>
              <a:gd name="T3" fmla="*/ 1082 h 1082"/>
              <a:gd name="T4" fmla="*/ 140 w 648"/>
              <a:gd name="T5" fmla="*/ 919 h 1082"/>
              <a:gd name="T6" fmla="*/ 324 w 648"/>
              <a:gd name="T7" fmla="*/ 0 h 1082"/>
              <a:gd name="T8" fmla="*/ 508 w 648"/>
              <a:gd name="T9" fmla="*/ 919 h 1082"/>
              <a:gd name="T10" fmla="*/ 648 w 648"/>
              <a:gd name="T11" fmla="*/ 1082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8" h="1082">
                <a:moveTo>
                  <a:pt x="648" y="1082"/>
                </a:moveTo>
                <a:cubicBezTo>
                  <a:pt x="0" y="1082"/>
                  <a:pt x="0" y="1082"/>
                  <a:pt x="0" y="1082"/>
                </a:cubicBezTo>
                <a:cubicBezTo>
                  <a:pt x="4" y="1082"/>
                  <a:pt x="98" y="1080"/>
                  <a:pt x="140" y="919"/>
                </a:cubicBezTo>
                <a:cubicBezTo>
                  <a:pt x="182" y="755"/>
                  <a:pt x="223" y="0"/>
                  <a:pt x="324" y="0"/>
                </a:cubicBezTo>
                <a:cubicBezTo>
                  <a:pt x="425" y="0"/>
                  <a:pt x="466" y="755"/>
                  <a:pt x="508" y="919"/>
                </a:cubicBezTo>
                <a:cubicBezTo>
                  <a:pt x="550" y="1080"/>
                  <a:pt x="644" y="1082"/>
                  <a:pt x="648" y="108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83742" tIns="41872" rIns="83742" bIns="41872" numCol="1" anchor="t" anchorCtr="0" compatLnSpc="1"/>
          <a:lstStyle/>
          <a:p>
            <a:pPr algn="just">
              <a:lnSpc>
                <a:spcPct val="120000"/>
              </a:lnSpc>
            </a:pPr>
            <a:endParaRPr lang="ko-KR" alt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5" name="Group 62"/>
          <p:cNvGrpSpPr/>
          <p:nvPr/>
        </p:nvGrpSpPr>
        <p:grpSpPr>
          <a:xfrm>
            <a:off x="2369024" y="4045388"/>
            <a:ext cx="419848" cy="419872"/>
            <a:chOff x="1513298" y="2362415"/>
            <a:chExt cx="648000" cy="648000"/>
          </a:xfrm>
          <a:solidFill>
            <a:schemeClr val="accent1"/>
          </a:solidFill>
        </p:grpSpPr>
        <p:sp>
          <p:nvSpPr>
            <p:cNvPr id="16" name="Teardrop 104"/>
            <p:cNvSpPr/>
            <p:nvPr/>
          </p:nvSpPr>
          <p:spPr>
            <a:xfrm rot="8100000">
              <a:off x="1513298" y="2362415"/>
              <a:ext cx="648000" cy="648000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lnSpc>
                  <a:spcPct val="120000"/>
                </a:lnSpc>
              </a:pPr>
              <a:endParaRPr lang="en-US" sz="140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TextBox 105"/>
            <p:cNvSpPr txBox="1"/>
            <p:nvPr/>
          </p:nvSpPr>
          <p:spPr>
            <a:xfrm>
              <a:off x="1659159" y="2528628"/>
              <a:ext cx="356270" cy="36387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AU" sz="1405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1K</a:t>
              </a:r>
              <a:endParaRPr lang="en-US" sz="140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8" name="Teardrop 102"/>
          <p:cNvSpPr/>
          <p:nvPr/>
        </p:nvSpPr>
        <p:spPr>
          <a:xfrm rot="8100000">
            <a:off x="10069880" y="1864035"/>
            <a:ext cx="419848" cy="419872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>
              <a:lnSpc>
                <a:spcPct val="120000"/>
              </a:lnSpc>
            </a:pPr>
            <a:endParaRPr lang="en-US" sz="84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Box 103"/>
          <p:cNvSpPr txBox="1"/>
          <p:nvPr/>
        </p:nvSpPr>
        <p:spPr>
          <a:xfrm>
            <a:off x="10072058" y="1935871"/>
            <a:ext cx="415486" cy="328095"/>
          </a:xfrm>
          <a:prstGeom prst="rect">
            <a:avLst/>
          </a:prstGeom>
          <a:noFill/>
        </p:spPr>
        <p:txBody>
          <a:bodyPr wrap="none" lIns="91434" tIns="45716" rIns="91434" bIns="45716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AU" sz="1405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9K</a:t>
            </a:r>
            <a:endParaRPr lang="en-US" sz="1405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 Placeholder 32"/>
          <p:cNvSpPr txBox="1"/>
          <p:nvPr/>
        </p:nvSpPr>
        <p:spPr>
          <a:xfrm>
            <a:off x="2621943" y="5304318"/>
            <a:ext cx="688159" cy="424090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添加标题文字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Oval 101"/>
          <p:cNvSpPr>
            <a:spLocks noChangeAspect="1"/>
          </p:cNvSpPr>
          <p:nvPr/>
        </p:nvSpPr>
        <p:spPr>
          <a:xfrm>
            <a:off x="2064606" y="5256078"/>
            <a:ext cx="460697" cy="4607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2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</a:t>
            </a:r>
            <a:endParaRPr lang="en-AU" sz="112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 Placeholder 32"/>
          <p:cNvSpPr txBox="1"/>
          <p:nvPr/>
        </p:nvSpPr>
        <p:spPr>
          <a:xfrm>
            <a:off x="4118752" y="5304318"/>
            <a:ext cx="688163" cy="42409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添加标题文字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Oval 99"/>
          <p:cNvSpPr>
            <a:spLocks noChangeAspect="1"/>
          </p:cNvSpPr>
          <p:nvPr/>
        </p:nvSpPr>
        <p:spPr>
          <a:xfrm>
            <a:off x="3561413" y="5256078"/>
            <a:ext cx="460697" cy="4607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2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</a:t>
            </a:r>
            <a:endParaRPr lang="en-AU" altLang="zh-CN" sz="1125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Text Placeholder 32"/>
          <p:cNvSpPr txBox="1"/>
          <p:nvPr/>
        </p:nvSpPr>
        <p:spPr>
          <a:xfrm>
            <a:off x="5615561" y="5304318"/>
            <a:ext cx="688163" cy="42409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添加标题文字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Oval 97"/>
          <p:cNvSpPr>
            <a:spLocks noChangeAspect="1"/>
          </p:cNvSpPr>
          <p:nvPr/>
        </p:nvSpPr>
        <p:spPr>
          <a:xfrm>
            <a:off x="5058222" y="5256078"/>
            <a:ext cx="460697" cy="4607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2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</a:t>
            </a:r>
            <a:endParaRPr lang="en-AU" altLang="zh-CN" sz="112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Text Placeholder 32"/>
          <p:cNvSpPr txBox="1"/>
          <p:nvPr/>
        </p:nvSpPr>
        <p:spPr>
          <a:xfrm>
            <a:off x="7112369" y="5304318"/>
            <a:ext cx="688163" cy="42409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添加标题文字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Oval 95"/>
          <p:cNvSpPr>
            <a:spLocks noChangeAspect="1"/>
          </p:cNvSpPr>
          <p:nvPr/>
        </p:nvSpPr>
        <p:spPr>
          <a:xfrm>
            <a:off x="6555031" y="5256078"/>
            <a:ext cx="460697" cy="4607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2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</a:t>
            </a:r>
            <a:endParaRPr lang="en-AU" altLang="zh-CN" sz="112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 Placeholder 32"/>
          <p:cNvSpPr txBox="1"/>
          <p:nvPr/>
        </p:nvSpPr>
        <p:spPr>
          <a:xfrm>
            <a:off x="8609178" y="5304318"/>
            <a:ext cx="688163" cy="42409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添加标题文字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Oval 90"/>
          <p:cNvSpPr>
            <a:spLocks noChangeAspect="1"/>
          </p:cNvSpPr>
          <p:nvPr/>
        </p:nvSpPr>
        <p:spPr>
          <a:xfrm>
            <a:off x="8051842" y="5256078"/>
            <a:ext cx="460697" cy="4607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2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</a:t>
            </a:r>
            <a:endParaRPr lang="en-AU" sz="112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 Placeholder 32"/>
          <p:cNvSpPr txBox="1"/>
          <p:nvPr/>
        </p:nvSpPr>
        <p:spPr>
          <a:xfrm>
            <a:off x="10105989" y="5304318"/>
            <a:ext cx="688163" cy="424090"/>
          </a:xfrm>
          <a:prstGeom prst="rect">
            <a:avLst/>
          </a:prstGeom>
        </p:spPr>
        <p:txBody>
          <a:bodyPr lIns="0" tIns="0" rIns="0" bIns="0" anchor="ctr" anchorCtr="1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添加标题文字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Oval 82"/>
          <p:cNvSpPr>
            <a:spLocks noChangeAspect="1"/>
          </p:cNvSpPr>
          <p:nvPr/>
        </p:nvSpPr>
        <p:spPr>
          <a:xfrm>
            <a:off x="9548650" y="5256078"/>
            <a:ext cx="460697" cy="4607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12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</a:t>
            </a:r>
            <a:endParaRPr lang="en-AU" altLang="zh-CN" sz="112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Text Placeholder 33"/>
          <p:cNvSpPr txBox="1"/>
          <p:nvPr/>
        </p:nvSpPr>
        <p:spPr>
          <a:xfrm>
            <a:off x="2136702" y="2429319"/>
            <a:ext cx="5540487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endParaRPr lang="en-US" altLang="zh-CN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Rectangle 68"/>
          <p:cNvSpPr/>
          <p:nvPr/>
        </p:nvSpPr>
        <p:spPr>
          <a:xfrm>
            <a:off x="2136702" y="1870191"/>
            <a:ext cx="1795363" cy="33752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sz="20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5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36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9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5555167" y="2907536"/>
            <a:ext cx="437940" cy="566712"/>
            <a:chOff x="787656" y="2176759"/>
            <a:chExt cx="358643" cy="464074"/>
          </a:xfrm>
        </p:grpSpPr>
        <p:sp>
          <p:nvSpPr>
            <p:cNvPr id="3" name="Freeform 7"/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57019" tIns="78509" rIns="157019" bIns="78509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TextBox 5"/>
            <p:cNvSpPr txBox="1"/>
            <p:nvPr/>
          </p:nvSpPr>
          <p:spPr>
            <a:xfrm>
              <a:off x="787656" y="2216099"/>
              <a:ext cx="358643" cy="210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8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26%</a:t>
              </a: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3580321" y="2165945"/>
            <a:ext cx="437940" cy="566712"/>
            <a:chOff x="787656" y="2176759"/>
            <a:chExt cx="358642" cy="464074"/>
          </a:xfrm>
        </p:grpSpPr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57019" tIns="78509" rIns="157019" bIns="78509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TextBox 8"/>
            <p:cNvSpPr txBox="1"/>
            <p:nvPr/>
          </p:nvSpPr>
          <p:spPr>
            <a:xfrm>
              <a:off x="787656" y="2216099"/>
              <a:ext cx="358642" cy="210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8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56%</a:t>
              </a: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" name="Group 9"/>
          <p:cNvGrpSpPr/>
          <p:nvPr/>
        </p:nvGrpSpPr>
        <p:grpSpPr>
          <a:xfrm>
            <a:off x="4615920" y="2559346"/>
            <a:ext cx="437940" cy="566712"/>
            <a:chOff x="787656" y="2176759"/>
            <a:chExt cx="358642" cy="464074"/>
          </a:xfrm>
        </p:grpSpPr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57019" tIns="78509" rIns="157019" bIns="78509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TextBox 11"/>
            <p:cNvSpPr txBox="1"/>
            <p:nvPr/>
          </p:nvSpPr>
          <p:spPr>
            <a:xfrm>
              <a:off x="787656" y="2216099"/>
              <a:ext cx="358642" cy="210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8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45%</a:t>
              </a: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12"/>
          <p:cNvGrpSpPr/>
          <p:nvPr/>
        </p:nvGrpSpPr>
        <p:grpSpPr>
          <a:xfrm>
            <a:off x="2720454" y="2726092"/>
            <a:ext cx="437940" cy="566712"/>
            <a:chOff x="787656" y="2176759"/>
            <a:chExt cx="358642" cy="464074"/>
          </a:xfrm>
        </p:grpSpPr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57019" tIns="78509" rIns="157019" bIns="78509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787656" y="2216099"/>
              <a:ext cx="358642" cy="210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8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39%</a:t>
              </a: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5"/>
          <p:cNvGrpSpPr/>
          <p:nvPr/>
        </p:nvGrpSpPr>
        <p:grpSpPr>
          <a:xfrm>
            <a:off x="10386659" y="2526243"/>
            <a:ext cx="437940" cy="566712"/>
            <a:chOff x="787656" y="2176759"/>
            <a:chExt cx="358642" cy="464074"/>
          </a:xfrm>
        </p:grpSpPr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57019" tIns="78509" rIns="157019" bIns="78509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TextBox 17"/>
            <p:cNvSpPr txBox="1"/>
            <p:nvPr/>
          </p:nvSpPr>
          <p:spPr>
            <a:xfrm>
              <a:off x="787656" y="2216099"/>
              <a:ext cx="358642" cy="210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8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26%</a:t>
              </a: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8"/>
          <p:cNvGrpSpPr/>
          <p:nvPr/>
        </p:nvGrpSpPr>
        <p:grpSpPr>
          <a:xfrm>
            <a:off x="8913474" y="2902267"/>
            <a:ext cx="437940" cy="566712"/>
            <a:chOff x="787656" y="2176759"/>
            <a:chExt cx="358642" cy="464074"/>
          </a:xfrm>
        </p:grpSpPr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57019" tIns="78509" rIns="157019" bIns="78509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TextBox 20"/>
            <p:cNvSpPr txBox="1"/>
            <p:nvPr/>
          </p:nvSpPr>
          <p:spPr>
            <a:xfrm>
              <a:off x="787656" y="2216099"/>
              <a:ext cx="358642" cy="210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8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56%</a:t>
              </a: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21"/>
          <p:cNvGrpSpPr/>
          <p:nvPr/>
        </p:nvGrpSpPr>
        <p:grpSpPr>
          <a:xfrm>
            <a:off x="9682469" y="2721256"/>
            <a:ext cx="437940" cy="566712"/>
            <a:chOff x="787656" y="2176759"/>
            <a:chExt cx="358642" cy="464074"/>
          </a:xfrm>
        </p:grpSpPr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57019" tIns="78509" rIns="157019" bIns="78509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TextBox 23"/>
            <p:cNvSpPr txBox="1"/>
            <p:nvPr/>
          </p:nvSpPr>
          <p:spPr>
            <a:xfrm>
              <a:off x="787656" y="2216099"/>
              <a:ext cx="358642" cy="210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8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45%</a:t>
              </a: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Group 27"/>
          <p:cNvGrpSpPr/>
          <p:nvPr/>
        </p:nvGrpSpPr>
        <p:grpSpPr>
          <a:xfrm>
            <a:off x="6479269" y="2710092"/>
            <a:ext cx="437940" cy="566712"/>
            <a:chOff x="787656" y="2176759"/>
            <a:chExt cx="358642" cy="464074"/>
          </a:xfrm>
        </p:grpSpPr>
        <p:sp>
          <p:nvSpPr>
            <p:cNvPr id="24" name="Freeform 7"/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57019" tIns="78509" rIns="157019" bIns="78509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TextBox 29"/>
            <p:cNvSpPr txBox="1"/>
            <p:nvPr/>
          </p:nvSpPr>
          <p:spPr>
            <a:xfrm>
              <a:off x="787656" y="2216100"/>
              <a:ext cx="358642" cy="210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8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26%</a:t>
              </a: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Group 30"/>
          <p:cNvGrpSpPr/>
          <p:nvPr/>
        </p:nvGrpSpPr>
        <p:grpSpPr>
          <a:xfrm>
            <a:off x="7339134" y="3133217"/>
            <a:ext cx="437940" cy="566712"/>
            <a:chOff x="787656" y="2176759"/>
            <a:chExt cx="358642" cy="464074"/>
          </a:xfrm>
        </p:grpSpPr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829066" y="2176759"/>
              <a:ext cx="272155" cy="464074"/>
            </a:xfrm>
            <a:custGeom>
              <a:avLst/>
              <a:gdLst>
                <a:gd name="T0" fmla="*/ 53 w 106"/>
                <a:gd name="T1" fmla="*/ 0 h 181"/>
                <a:gd name="T2" fmla="*/ 0 w 106"/>
                <a:gd name="T3" fmla="*/ 53 h 181"/>
                <a:gd name="T4" fmla="*/ 53 w 106"/>
                <a:gd name="T5" fmla="*/ 181 h 181"/>
                <a:gd name="T6" fmla="*/ 106 w 106"/>
                <a:gd name="T7" fmla="*/ 53 h 181"/>
                <a:gd name="T8" fmla="*/ 53 w 106"/>
                <a:gd name="T9" fmla="*/ 0 h 181"/>
                <a:gd name="T10" fmla="*/ 53 w 106"/>
                <a:gd name="T11" fmla="*/ 90 h 181"/>
                <a:gd name="T12" fmla="*/ 15 w 106"/>
                <a:gd name="T13" fmla="*/ 52 h 181"/>
                <a:gd name="T14" fmla="*/ 53 w 106"/>
                <a:gd name="T15" fmla="*/ 13 h 181"/>
                <a:gd name="T16" fmla="*/ 92 w 106"/>
                <a:gd name="T17" fmla="*/ 52 h 181"/>
                <a:gd name="T18" fmla="*/ 53 w 106"/>
                <a:gd name="T1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81">
                  <a:moveTo>
                    <a:pt x="53" y="0"/>
                  </a:moveTo>
                  <a:cubicBezTo>
                    <a:pt x="24" y="0"/>
                    <a:pt x="0" y="24"/>
                    <a:pt x="0" y="53"/>
                  </a:cubicBezTo>
                  <a:cubicBezTo>
                    <a:pt x="0" y="83"/>
                    <a:pt x="53" y="181"/>
                    <a:pt x="53" y="181"/>
                  </a:cubicBezTo>
                  <a:cubicBezTo>
                    <a:pt x="53" y="181"/>
                    <a:pt x="106" y="83"/>
                    <a:pt x="106" y="53"/>
                  </a:cubicBezTo>
                  <a:cubicBezTo>
                    <a:pt x="106" y="24"/>
                    <a:pt x="82" y="0"/>
                    <a:pt x="53" y="0"/>
                  </a:cubicBezTo>
                  <a:close/>
                  <a:moveTo>
                    <a:pt x="53" y="90"/>
                  </a:moveTo>
                  <a:cubicBezTo>
                    <a:pt x="32" y="90"/>
                    <a:pt x="15" y="73"/>
                    <a:pt x="15" y="52"/>
                  </a:cubicBezTo>
                  <a:cubicBezTo>
                    <a:pt x="15" y="30"/>
                    <a:pt x="32" y="13"/>
                    <a:pt x="53" y="13"/>
                  </a:cubicBezTo>
                  <a:cubicBezTo>
                    <a:pt x="75" y="13"/>
                    <a:pt x="92" y="30"/>
                    <a:pt x="92" y="52"/>
                  </a:cubicBezTo>
                  <a:cubicBezTo>
                    <a:pt x="92" y="73"/>
                    <a:pt x="75" y="90"/>
                    <a:pt x="53" y="9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157019" tIns="78509" rIns="157019" bIns="78509" numCol="1" anchor="t" anchorCtr="0" compatLnSpc="1"/>
            <a:lstStyle/>
            <a:p>
              <a:pPr algn="ctr">
                <a:lnSpc>
                  <a:spcPct val="120000"/>
                </a:lnSpc>
              </a:pP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TextBox 32"/>
            <p:cNvSpPr txBox="1"/>
            <p:nvPr/>
          </p:nvSpPr>
          <p:spPr>
            <a:xfrm>
              <a:off x="787656" y="2216099"/>
              <a:ext cx="358642" cy="210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8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26%</a:t>
              </a:r>
              <a:endParaRPr lang="en-US" sz="98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9" name="Content Placeholder 2"/>
          <p:cNvSpPr txBox="1"/>
          <p:nvPr/>
        </p:nvSpPr>
        <p:spPr>
          <a:xfrm>
            <a:off x="2053858" y="5462878"/>
            <a:ext cx="8976586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在此录入上述图表的综合描述说明，在此录入上述图表的综合描述说明。在此录入上述图表的综合描述说明，在此录入上述图表的综合描述说明。</a:t>
            </a:r>
            <a:endParaRPr lang="zh-CN" altLang="en-US" sz="11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en-US" altLang="zh-CN" sz="11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endParaRPr lang="zh-CN" altLang="en-US" sz="11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在此录入上述图表的综合描述说明，在此录入上述图表的综合描述说明。</a:t>
            </a:r>
            <a:endParaRPr lang="zh-CN" altLang="en-US" sz="11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itle 13"/>
          <p:cNvSpPr txBox="1"/>
          <p:nvPr/>
        </p:nvSpPr>
        <p:spPr>
          <a:xfrm>
            <a:off x="2053857" y="4911019"/>
            <a:ext cx="1526464" cy="30380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添加标题文字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1" name="Group 35"/>
          <p:cNvGrpSpPr/>
          <p:nvPr/>
        </p:nvGrpSpPr>
        <p:grpSpPr>
          <a:xfrm>
            <a:off x="2229714" y="3357770"/>
            <a:ext cx="1419415" cy="1326334"/>
            <a:chOff x="755576" y="2395604"/>
            <a:chExt cx="1162406" cy="1086123"/>
          </a:xfrm>
        </p:grpSpPr>
        <p:sp>
          <p:nvSpPr>
            <p:cNvPr id="32" name="Isosceles Triangle 2"/>
            <p:cNvSpPr/>
            <p:nvPr/>
          </p:nvSpPr>
          <p:spPr>
            <a:xfrm>
              <a:off x="755576" y="2395604"/>
              <a:ext cx="1162406" cy="828163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Content Placeholder 2"/>
            <p:cNvSpPr txBox="1"/>
            <p:nvPr/>
          </p:nvSpPr>
          <p:spPr>
            <a:xfrm>
              <a:off x="988884" y="3235166"/>
              <a:ext cx="695790" cy="246561"/>
            </a:xfrm>
            <a:prstGeom prst="rect">
              <a:avLst/>
            </a:prstGeom>
          </p:spPr>
          <p:txBody>
            <a:bodyPr vert="horz" wrap="square" lIns="157019" tIns="78509" rIns="157019" bIns="78509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4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38"/>
          <p:cNvGrpSpPr/>
          <p:nvPr/>
        </p:nvGrpSpPr>
        <p:grpSpPr>
          <a:xfrm>
            <a:off x="3089580" y="2823142"/>
            <a:ext cx="1419415" cy="1860959"/>
            <a:chOff x="1459750" y="1957798"/>
            <a:chExt cx="1162406" cy="1523920"/>
          </a:xfrm>
        </p:grpSpPr>
        <p:sp>
          <p:nvSpPr>
            <p:cNvPr id="35" name="Isosceles Triangle 2"/>
            <p:cNvSpPr/>
            <p:nvPr/>
          </p:nvSpPr>
          <p:spPr>
            <a:xfrm>
              <a:off x="1459750" y="1957798"/>
              <a:ext cx="1162406" cy="1265969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Content Placeholder 2"/>
            <p:cNvSpPr txBox="1"/>
            <p:nvPr/>
          </p:nvSpPr>
          <p:spPr>
            <a:xfrm>
              <a:off x="1691223" y="3235158"/>
              <a:ext cx="695790" cy="246560"/>
            </a:xfrm>
            <a:prstGeom prst="rect">
              <a:avLst/>
            </a:prstGeom>
          </p:spPr>
          <p:txBody>
            <a:bodyPr vert="horz" wrap="square" lIns="157019" tIns="78509" rIns="157019" bIns="78509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4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41"/>
          <p:cNvGrpSpPr/>
          <p:nvPr/>
        </p:nvGrpSpPr>
        <p:grpSpPr>
          <a:xfrm>
            <a:off x="4182130" y="3190883"/>
            <a:ext cx="1305512" cy="1493216"/>
            <a:chOff x="2354476" y="2258939"/>
            <a:chExt cx="1069128" cy="1222780"/>
          </a:xfrm>
        </p:grpSpPr>
        <p:sp>
          <p:nvSpPr>
            <p:cNvPr id="38" name="Isosceles Triangle 2"/>
            <p:cNvSpPr/>
            <p:nvPr/>
          </p:nvSpPr>
          <p:spPr>
            <a:xfrm>
              <a:off x="2354476" y="2258939"/>
              <a:ext cx="1069128" cy="964828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Content Placeholder 2"/>
            <p:cNvSpPr txBox="1"/>
            <p:nvPr/>
          </p:nvSpPr>
          <p:spPr>
            <a:xfrm>
              <a:off x="2539310" y="3235159"/>
              <a:ext cx="695790" cy="246560"/>
            </a:xfrm>
            <a:prstGeom prst="rect">
              <a:avLst/>
            </a:prstGeom>
          </p:spPr>
          <p:txBody>
            <a:bodyPr vert="horz" wrap="square" lIns="157019" tIns="78509" rIns="157019" bIns="78509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4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44"/>
          <p:cNvGrpSpPr/>
          <p:nvPr/>
        </p:nvGrpSpPr>
        <p:grpSpPr>
          <a:xfrm>
            <a:off x="5165448" y="3555987"/>
            <a:ext cx="1217380" cy="1128124"/>
            <a:chOff x="3159748" y="2557908"/>
            <a:chExt cx="996954" cy="923807"/>
          </a:xfrm>
        </p:grpSpPr>
        <p:sp>
          <p:nvSpPr>
            <p:cNvPr id="41" name="Isosceles Triangle 2"/>
            <p:cNvSpPr/>
            <p:nvPr/>
          </p:nvSpPr>
          <p:spPr>
            <a:xfrm>
              <a:off x="3159748" y="2557908"/>
              <a:ext cx="996954" cy="665859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Content Placeholder 2"/>
            <p:cNvSpPr txBox="1"/>
            <p:nvPr/>
          </p:nvSpPr>
          <p:spPr>
            <a:xfrm>
              <a:off x="3308495" y="3235155"/>
              <a:ext cx="695790" cy="246560"/>
            </a:xfrm>
            <a:prstGeom prst="rect">
              <a:avLst/>
            </a:prstGeom>
          </p:spPr>
          <p:txBody>
            <a:bodyPr vert="horz" wrap="square" lIns="157019" tIns="78509" rIns="157019" bIns="78509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4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47"/>
          <p:cNvGrpSpPr/>
          <p:nvPr/>
        </p:nvGrpSpPr>
        <p:grpSpPr>
          <a:xfrm>
            <a:off x="5988528" y="3357775"/>
            <a:ext cx="1419415" cy="1326330"/>
            <a:chOff x="3833796" y="2395604"/>
            <a:chExt cx="1162406" cy="1086119"/>
          </a:xfrm>
        </p:grpSpPr>
        <p:sp>
          <p:nvSpPr>
            <p:cNvPr id="44" name="Isosceles Triangle 2"/>
            <p:cNvSpPr/>
            <p:nvPr/>
          </p:nvSpPr>
          <p:spPr>
            <a:xfrm>
              <a:off x="3833796" y="2395604"/>
              <a:ext cx="1162406" cy="828163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Content Placeholder 2"/>
            <p:cNvSpPr txBox="1"/>
            <p:nvPr/>
          </p:nvSpPr>
          <p:spPr>
            <a:xfrm>
              <a:off x="4065269" y="3235162"/>
              <a:ext cx="695790" cy="246561"/>
            </a:xfrm>
            <a:prstGeom prst="rect">
              <a:avLst/>
            </a:prstGeom>
          </p:spPr>
          <p:txBody>
            <a:bodyPr vert="horz" wrap="square" lIns="157019" tIns="78509" rIns="157019" bIns="78509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4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Group 50"/>
          <p:cNvGrpSpPr/>
          <p:nvPr/>
        </p:nvGrpSpPr>
        <p:grpSpPr>
          <a:xfrm>
            <a:off x="6848397" y="3780000"/>
            <a:ext cx="1419415" cy="904107"/>
            <a:chOff x="4537970" y="2741353"/>
            <a:chExt cx="1162406" cy="740362"/>
          </a:xfrm>
        </p:grpSpPr>
        <p:sp>
          <p:nvSpPr>
            <p:cNvPr id="47" name="Isosceles Triangle 2"/>
            <p:cNvSpPr/>
            <p:nvPr/>
          </p:nvSpPr>
          <p:spPr>
            <a:xfrm>
              <a:off x="4537970" y="2741353"/>
              <a:ext cx="1162406" cy="482414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Content Placeholder 2"/>
            <p:cNvSpPr txBox="1"/>
            <p:nvPr/>
          </p:nvSpPr>
          <p:spPr>
            <a:xfrm>
              <a:off x="4771278" y="3235155"/>
              <a:ext cx="695790" cy="246560"/>
            </a:xfrm>
            <a:prstGeom prst="rect">
              <a:avLst/>
            </a:prstGeom>
          </p:spPr>
          <p:txBody>
            <a:bodyPr vert="horz" wrap="square" lIns="157019" tIns="78509" rIns="157019" bIns="78509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4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Group 53"/>
          <p:cNvGrpSpPr/>
          <p:nvPr/>
        </p:nvGrpSpPr>
        <p:grpSpPr>
          <a:xfrm>
            <a:off x="7593380" y="2607387"/>
            <a:ext cx="1510344" cy="2076722"/>
            <a:chOff x="5148063" y="1781113"/>
            <a:chExt cx="1236871" cy="1700606"/>
          </a:xfrm>
        </p:grpSpPr>
        <p:sp>
          <p:nvSpPr>
            <p:cNvPr id="50" name="Isosceles Triangle 2"/>
            <p:cNvSpPr/>
            <p:nvPr/>
          </p:nvSpPr>
          <p:spPr>
            <a:xfrm>
              <a:off x="5148063" y="1781113"/>
              <a:ext cx="1236871" cy="1442653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Content Placeholder 2"/>
            <p:cNvSpPr txBox="1"/>
            <p:nvPr/>
          </p:nvSpPr>
          <p:spPr>
            <a:xfrm>
              <a:off x="5414366" y="3235159"/>
              <a:ext cx="695790" cy="246560"/>
            </a:xfrm>
            <a:prstGeom prst="rect">
              <a:avLst/>
            </a:prstGeom>
          </p:spPr>
          <p:txBody>
            <a:bodyPr vert="horz" wrap="square" lIns="157019" tIns="78509" rIns="157019" bIns="78509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4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Group 56"/>
          <p:cNvGrpSpPr/>
          <p:nvPr/>
        </p:nvGrpSpPr>
        <p:grpSpPr>
          <a:xfrm>
            <a:off x="8388894" y="3555984"/>
            <a:ext cx="1408383" cy="1128124"/>
            <a:chOff x="5799535" y="2557908"/>
            <a:chExt cx="1153373" cy="923807"/>
          </a:xfrm>
        </p:grpSpPr>
        <p:sp>
          <p:nvSpPr>
            <p:cNvPr id="53" name="Isosceles Triangle 2"/>
            <p:cNvSpPr/>
            <p:nvPr/>
          </p:nvSpPr>
          <p:spPr>
            <a:xfrm>
              <a:off x="5799535" y="2557908"/>
              <a:ext cx="1153373" cy="665859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Content Placeholder 2"/>
            <p:cNvSpPr txBox="1"/>
            <p:nvPr/>
          </p:nvSpPr>
          <p:spPr>
            <a:xfrm>
              <a:off x="6060556" y="3235155"/>
              <a:ext cx="695790" cy="246560"/>
            </a:xfrm>
            <a:prstGeom prst="rect">
              <a:avLst/>
            </a:prstGeom>
          </p:spPr>
          <p:txBody>
            <a:bodyPr vert="horz" wrap="square" lIns="157019" tIns="78509" rIns="157019" bIns="78509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4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Group 59"/>
          <p:cNvGrpSpPr/>
          <p:nvPr/>
        </p:nvGrpSpPr>
        <p:grpSpPr>
          <a:xfrm>
            <a:off x="9080378" y="3357775"/>
            <a:ext cx="1642115" cy="1326330"/>
            <a:chOff x="6365816" y="2395604"/>
            <a:chExt cx="1344784" cy="1086119"/>
          </a:xfrm>
        </p:grpSpPr>
        <p:sp>
          <p:nvSpPr>
            <p:cNvPr id="56" name="Isosceles Triangle 2"/>
            <p:cNvSpPr/>
            <p:nvPr/>
          </p:nvSpPr>
          <p:spPr>
            <a:xfrm>
              <a:off x="6365816" y="2395604"/>
              <a:ext cx="1344784" cy="828163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accent3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Content Placeholder 2"/>
            <p:cNvSpPr txBox="1"/>
            <p:nvPr/>
          </p:nvSpPr>
          <p:spPr>
            <a:xfrm>
              <a:off x="6690313" y="3235162"/>
              <a:ext cx="695789" cy="246561"/>
            </a:xfrm>
            <a:prstGeom prst="rect">
              <a:avLst/>
            </a:prstGeom>
          </p:spPr>
          <p:txBody>
            <a:bodyPr vert="horz" wrap="square" lIns="157019" tIns="78509" rIns="157019" bIns="78509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4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Group 62"/>
          <p:cNvGrpSpPr/>
          <p:nvPr/>
        </p:nvGrpSpPr>
        <p:grpSpPr>
          <a:xfrm>
            <a:off x="9901438" y="3199874"/>
            <a:ext cx="1408383" cy="1484229"/>
            <a:chOff x="7038208" y="2266298"/>
            <a:chExt cx="1153373" cy="1215419"/>
          </a:xfrm>
        </p:grpSpPr>
        <p:sp>
          <p:nvSpPr>
            <p:cNvPr id="59" name="Isosceles Triangle 2"/>
            <p:cNvSpPr/>
            <p:nvPr/>
          </p:nvSpPr>
          <p:spPr>
            <a:xfrm>
              <a:off x="7038208" y="2266298"/>
              <a:ext cx="1153373" cy="957470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Content Placeholder 2"/>
            <p:cNvSpPr txBox="1"/>
            <p:nvPr/>
          </p:nvSpPr>
          <p:spPr>
            <a:xfrm>
              <a:off x="7266999" y="3235157"/>
              <a:ext cx="695790" cy="246560"/>
            </a:xfrm>
            <a:prstGeom prst="rect">
              <a:avLst/>
            </a:prstGeom>
          </p:spPr>
          <p:txBody>
            <a:bodyPr vert="horz" wrap="square" lIns="157019" tIns="78509" rIns="157019" bIns="78509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zh-CN" altLang="en-US" sz="845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en-US" altLang="zh-CN" sz="84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55298"/>
          <p:cNvGrpSpPr/>
          <p:nvPr/>
        </p:nvGrpSpPr>
        <p:grpSpPr bwMode="auto">
          <a:xfrm>
            <a:off x="119508" y="108076"/>
            <a:ext cx="1127374" cy="899666"/>
            <a:chOff x="-83" y="48"/>
            <a:chExt cx="505" cy="403"/>
          </a:xfrm>
        </p:grpSpPr>
        <p:sp>
          <p:nvSpPr>
            <p:cNvPr id="62" name="椭圆 55299"/>
            <p:cNvSpPr>
              <a:spLocks noChangeArrowheads="1"/>
            </p:cNvSpPr>
            <p:nvPr/>
          </p:nvSpPr>
          <p:spPr bwMode="auto">
            <a:xfrm>
              <a:off x="-52" y="109"/>
              <a:ext cx="348" cy="3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椭圆 55300"/>
            <p:cNvSpPr>
              <a:spLocks noChangeArrowheads="1"/>
            </p:cNvSpPr>
            <p:nvPr/>
          </p:nvSpPr>
          <p:spPr bwMode="auto">
            <a:xfrm>
              <a:off x="-83" y="198"/>
              <a:ext cx="166" cy="1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4" name="椭圆 55301"/>
            <p:cNvSpPr>
              <a:spLocks noChangeArrowheads="1"/>
            </p:cNvSpPr>
            <p:nvPr/>
          </p:nvSpPr>
          <p:spPr bwMode="auto">
            <a:xfrm>
              <a:off x="298" y="48"/>
              <a:ext cx="124" cy="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5" name="文本框 55302"/>
          <p:cNvSpPr txBox="1">
            <a:spLocks noChangeArrowheads="1"/>
          </p:cNvSpPr>
          <p:nvPr/>
        </p:nvSpPr>
        <p:spPr bwMode="auto">
          <a:xfrm>
            <a:off x="1246882" y="302444"/>
            <a:ext cx="323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zh-CN" altLang="en-US" sz="36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US" altLang="zh-CN" sz="36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文本框 55303"/>
          <p:cNvSpPr txBox="1">
            <a:spLocks noChangeArrowheads="1"/>
          </p:cNvSpPr>
          <p:nvPr/>
        </p:nvSpPr>
        <p:spPr bwMode="auto">
          <a:xfrm>
            <a:off x="1246882" y="824088"/>
            <a:ext cx="20277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zh-CN" sz="11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en-US" altLang="zh-CN" sz="1100" b="1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prism isInverted="1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820863" y="2896245"/>
            <a:ext cx="11058350" cy="1290260"/>
            <a:chOff x="1569077" y="2915757"/>
            <a:chExt cx="11058350" cy="1290260"/>
          </a:xfrm>
        </p:grpSpPr>
        <p:sp>
          <p:nvSpPr>
            <p:cNvPr id="7" name="任意多边形 6"/>
            <p:cNvSpPr/>
            <p:nvPr userDrawn="1">
              <p:custDataLst>
                <p:tags r:id="rId2"/>
              </p:custDataLst>
            </p:nvPr>
          </p:nvSpPr>
          <p:spPr>
            <a:xfrm>
              <a:off x="9821137" y="3242791"/>
              <a:ext cx="2806290" cy="963226"/>
            </a:xfrm>
            <a:custGeom>
              <a:avLst/>
              <a:gdLst>
                <a:gd name="connsiteX0" fmla="*/ 0 w 2272937"/>
                <a:gd name="connsiteY0" fmla="*/ 478971 h 478971"/>
                <a:gd name="connsiteX1" fmla="*/ 2272937 w 2272937"/>
                <a:gd name="connsiteY1" fmla="*/ 478971 h 478971"/>
                <a:gd name="connsiteX2" fmla="*/ 2272937 w 2272937"/>
                <a:gd name="connsiteY2" fmla="*/ 0 h 478971"/>
                <a:gd name="connsiteX3" fmla="*/ 1271452 w 2272937"/>
                <a:gd name="connsiteY3" fmla="*/ 0 h 478971"/>
                <a:gd name="connsiteX4" fmla="*/ 17417 w 2272937"/>
                <a:gd name="connsiteY4" fmla="*/ 0 h 478971"/>
                <a:gd name="connsiteX5" fmla="*/ 0 w 2272937"/>
                <a:gd name="connsiteY5" fmla="*/ 478971 h 47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2937" h="478971">
                  <a:moveTo>
                    <a:pt x="0" y="478971"/>
                  </a:moveTo>
                  <a:lnTo>
                    <a:pt x="2272937" y="478971"/>
                  </a:lnTo>
                  <a:lnTo>
                    <a:pt x="2272937" y="0"/>
                  </a:lnTo>
                  <a:lnTo>
                    <a:pt x="1271452" y="0"/>
                  </a:lnTo>
                  <a:lnTo>
                    <a:pt x="17417" y="0"/>
                  </a:lnTo>
                  <a:lnTo>
                    <a:pt x="0" y="478971"/>
                  </a:lnTo>
                  <a:close/>
                </a:path>
              </a:pathLst>
            </a:cu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565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 userDrawn="1">
              <p:custDataLst>
                <p:tags r:id="rId3"/>
              </p:custDataLst>
            </p:nvPr>
          </p:nvSpPr>
          <p:spPr>
            <a:xfrm>
              <a:off x="1569077" y="2915757"/>
              <a:ext cx="10031681" cy="10104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98333" rtlCol="0" anchor="ctr">
              <a:normAutofit/>
            </a:bodyPr>
            <a:lstStyle/>
            <a:p>
              <a:pPr lvl="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zh-CN" altLang="en-US" sz="3795" b="1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lang="zh-CN" altLang="en-US" sz="3795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任意多边形 8"/>
            <p:cNvSpPr/>
            <p:nvPr userDrawn="1">
              <p:custDataLst>
                <p:tags r:id="rId4"/>
              </p:custDataLst>
            </p:nvPr>
          </p:nvSpPr>
          <p:spPr>
            <a:xfrm>
              <a:off x="10030956" y="3926204"/>
              <a:ext cx="1612810" cy="279813"/>
            </a:xfrm>
            <a:custGeom>
              <a:avLst/>
              <a:gdLst>
                <a:gd name="connsiteX0" fmla="*/ 0 w 1306285"/>
                <a:gd name="connsiteY0" fmla="*/ 0 h 156754"/>
                <a:gd name="connsiteX1" fmla="*/ 1306285 w 1306285"/>
                <a:gd name="connsiteY1" fmla="*/ 0 h 156754"/>
                <a:gd name="connsiteX2" fmla="*/ 17417 w 1306285"/>
                <a:gd name="connsiteY2" fmla="*/ 156754 h 156754"/>
                <a:gd name="connsiteX3" fmla="*/ 0 w 1306285"/>
                <a:gd name="connsiteY3" fmla="*/ 0 h 15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6285" h="156754">
                  <a:moveTo>
                    <a:pt x="0" y="0"/>
                  </a:moveTo>
                  <a:lnTo>
                    <a:pt x="1306285" y="0"/>
                  </a:lnTo>
                  <a:lnTo>
                    <a:pt x="17417" y="156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64565">
                <a:defRPr/>
              </a:pPr>
              <a:endParaRPr lang="zh-CN" altLang="en-US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文本占位符 4"/>
          <p:cNvSpPr txBox="1"/>
          <p:nvPr>
            <p:custDataLst>
              <p:tags r:id="rId5"/>
            </p:custDataLst>
          </p:nvPr>
        </p:nvSpPr>
        <p:spPr>
          <a:xfrm>
            <a:off x="1600660" y="820881"/>
            <a:ext cx="1936047" cy="4333589"/>
          </a:xfrm>
          <a:prstGeom prst="rect">
            <a:avLst/>
          </a:prstGeom>
          <a:ln>
            <a:noFill/>
          </a:ln>
        </p:spPr>
        <p:txBody>
          <a:bodyPr vert="horz" lIns="96435" tIns="48218" rIns="96435" bIns="48218" rtlCol="0">
            <a:noAutofit/>
          </a:bodyPr>
          <a:lstStyle>
            <a:lvl1pPr marL="0" indent="0" algn="just" defTabSz="914400" rtl="0" eaLnBrk="1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ct val="60000"/>
              <a:buFont typeface="Wingdings" panose="05000000000000000000" pitchFamily="2" charset="2"/>
              <a:buNone/>
              <a:defRPr sz="23900" i="1" kern="1200" baseline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Baskerville Old Face" panose="02020602080505020303" pitchFamily="18" charset="0"/>
                <a:ea typeface="华文中宋" panose="02010600040101010101" pitchFamily="2" charset="-122"/>
                <a:cs typeface="+mn-cs"/>
              </a:defRPr>
            </a:lvl1pPr>
            <a:lvl2pPr marL="357505" indent="-357505" algn="just" defTabSz="914400" rtl="0" eaLnBrk="1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1600" kern="1200" baseline="0">
                <a:solidFill>
                  <a:srgbClr val="7D7D7D"/>
                </a:solidFill>
                <a:latin typeface="幼圆" panose="02010509060101010101" pitchFamily="49" charset="-122"/>
                <a:ea typeface="幼圆" panose="020105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4565">
              <a:spcBef>
                <a:spcPts val="1900"/>
              </a:spcBef>
              <a:buClr>
                <a:srgbClr val="76AA30">
                  <a:lumMod val="50000"/>
                </a:srgbClr>
              </a:buClr>
              <a:defRPr/>
            </a:pPr>
            <a:r>
              <a:rPr lang="en-US" altLang="zh-CN" sz="25205">
                <a:ln w="19050">
                  <a:solidFill>
                    <a:srgbClr val="FFFFFF"/>
                  </a:solidFill>
                </a:ln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zh-CN" altLang="en-US" sz="25205">
              <a:ln w="19050">
                <a:solidFill>
                  <a:srgbClr val="FFFFFF"/>
                </a:solidFill>
              </a:ln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6"/>
    </p:custDataLst>
  </p:cSld>
  <p:clrMapOvr>
    <a:masterClrMapping/>
  </p:clrMapOvr>
  <p:transition spd="slow" advTm="0">
    <p:push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tags/tag1.xml><?xml version="1.0" encoding="utf-8"?>
<p:tagLst xmlns:p="http://schemas.openxmlformats.org/presentationml/2006/main">
  <p:tag name="MH" val="20161022204822"/>
  <p:tag name="MH_LIBRARY" val="GRAPHIC"/>
  <p:tag name="MH_ORDER" val="Freeform 6"/>
</p:tagLst>
</file>

<file path=ppt/tags/tag10.xml><?xml version="1.0" encoding="utf-8"?>
<p:tagLst xmlns:p="http://schemas.openxmlformats.org/presentationml/2006/main">
  <p:tag name="MH" val="20161022204822"/>
  <p:tag name="MH_LIBRARY" val="GRAPHIC"/>
</p:tagLst>
</file>

<file path=ppt/tags/tag100.xml><?xml version="1.0" encoding="utf-8"?>
<p:tagLst xmlns:p="http://schemas.openxmlformats.org/presentationml/2006/main">
  <p:tag name="PA" val="v3.2.0"/>
</p:tagLst>
</file>

<file path=ppt/tags/tag101.xml><?xml version="1.0" encoding="utf-8"?>
<p:tagLst xmlns:p="http://schemas.openxmlformats.org/presentationml/2006/main">
  <p:tag name="PA" val="v3.2.0"/>
</p:tagLst>
</file>

<file path=ppt/tags/tag102.xml><?xml version="1.0" encoding="utf-8"?>
<p:tagLst xmlns:p="http://schemas.openxmlformats.org/presentationml/2006/main">
  <p:tag name="PA" val="v3.2.0"/>
</p:tagLst>
</file>

<file path=ppt/tags/tag103.xml><?xml version="1.0" encoding="utf-8"?>
<p:tagLst xmlns:p="http://schemas.openxmlformats.org/presentationml/2006/main">
  <p:tag name="PA" val="v3.2.0"/>
</p:tagLst>
</file>

<file path=ppt/tags/tag104.xml><?xml version="1.0" encoding="utf-8"?>
<p:tagLst xmlns:p="http://schemas.openxmlformats.org/presentationml/2006/main">
  <p:tag name="PA" val="v3.2.0"/>
</p:tagLst>
</file>

<file path=ppt/tags/tag105.xml><?xml version="1.0" encoding="utf-8"?>
<p:tagLst xmlns:p="http://schemas.openxmlformats.org/presentationml/2006/main">
  <p:tag name="PA" val="v3.2.0"/>
</p:tagLst>
</file>

<file path=ppt/tags/tag106.xml><?xml version="1.0" encoding="utf-8"?>
<p:tagLst xmlns:p="http://schemas.openxmlformats.org/presentationml/2006/main">
  <p:tag name="PA" val="v3.2.0"/>
</p:tagLst>
</file>

<file path=ppt/tags/tag107.xml><?xml version="1.0" encoding="utf-8"?>
<p:tagLst xmlns:p="http://schemas.openxmlformats.org/presentationml/2006/main">
  <p:tag name="PA" val="v3.2.0"/>
</p:tagLst>
</file>

<file path=ppt/tags/tag108.xml><?xml version="1.0" encoding="utf-8"?>
<p:tagLst xmlns:p="http://schemas.openxmlformats.org/presentationml/2006/main">
  <p:tag name="PA" val="v3.2.0"/>
</p:tagLst>
</file>

<file path=ppt/tags/tag109.xml><?xml version="1.0" encoding="utf-8"?>
<p:tagLst xmlns:p="http://schemas.openxmlformats.org/presentationml/2006/main">
  <p:tag name="PA" val="v3.2.0"/>
</p:tagLst>
</file>

<file path=ppt/tags/tag11.xml><?xml version="1.0" encoding="utf-8"?>
<p:tagLst xmlns:p="http://schemas.openxmlformats.org/presentationml/2006/main">
  <p:tag name="PA" val="v3.2.0"/>
</p:tagLst>
</file>

<file path=ppt/tags/tag110.xml><?xml version="1.0" encoding="utf-8"?>
<p:tagLst xmlns:p="http://schemas.openxmlformats.org/presentationml/2006/main">
  <p:tag name="PA" val="v3.2.0"/>
</p:tagLst>
</file>

<file path=ppt/tags/tag111.xml><?xml version="1.0" encoding="utf-8"?>
<p:tagLst xmlns:p="http://schemas.openxmlformats.org/presentationml/2006/main">
  <p:tag name="PA" val="v3.2.0"/>
</p:tagLst>
</file>

<file path=ppt/tags/tag112.xml><?xml version="1.0" encoding="utf-8"?>
<p:tagLst xmlns:p="http://schemas.openxmlformats.org/presentationml/2006/main">
  <p:tag name="PA" val="v3.2.0"/>
</p:tagLst>
</file>

<file path=ppt/tags/tag113.xml><?xml version="1.0" encoding="utf-8"?>
<p:tagLst xmlns:p="http://schemas.openxmlformats.org/presentationml/2006/main">
  <p:tag name="PA" val="v3.2.0"/>
</p:tagLst>
</file>

<file path=ppt/tags/tag114.xml><?xml version="1.0" encoding="utf-8"?>
<p:tagLst xmlns:p="http://schemas.openxmlformats.org/presentationml/2006/main">
  <p:tag name="PA" val="v3.2.0"/>
</p:tagLst>
</file>

<file path=ppt/tags/tag115.xml><?xml version="1.0" encoding="utf-8"?>
<p:tagLst xmlns:p="http://schemas.openxmlformats.org/presentationml/2006/main">
  <p:tag name="PA" val="v3.2.0"/>
</p:tagLst>
</file>

<file path=ppt/tags/tag116.xml><?xml version="1.0" encoding="utf-8"?>
<p:tagLst xmlns:p="http://schemas.openxmlformats.org/presentationml/2006/main">
  <p:tag name="PA" val="v3.2.0"/>
</p:tagLst>
</file>

<file path=ppt/tags/tag117.xml><?xml version="1.0" encoding="utf-8"?>
<p:tagLst xmlns:p="http://schemas.openxmlformats.org/presentationml/2006/main">
  <p:tag name="PA" val="v3.2.0"/>
</p:tagLst>
</file>

<file path=ppt/tags/tag118.xml><?xml version="1.0" encoding="utf-8"?>
<p:tagLst xmlns:p="http://schemas.openxmlformats.org/presentationml/2006/main">
  <p:tag name="PA" val="v3.2.0"/>
</p:tagLst>
</file>

<file path=ppt/tags/tag119.xml><?xml version="1.0" encoding="utf-8"?>
<p:tagLst xmlns:p="http://schemas.openxmlformats.org/presentationml/2006/main">
  <p:tag name="PA" val="v3.2.0"/>
</p:tagLst>
</file>

<file path=ppt/tags/tag12.xml><?xml version="1.0" encoding="utf-8"?>
<p:tagLst xmlns:p="http://schemas.openxmlformats.org/presentationml/2006/main">
  <p:tag name="PA" val="v3.2.0"/>
</p:tagLst>
</file>

<file path=ppt/tags/tag120.xml><?xml version="1.0" encoding="utf-8"?>
<p:tagLst xmlns:p="http://schemas.openxmlformats.org/presentationml/2006/main">
  <p:tag name="PA" val="v3.2.0"/>
</p:tagLst>
</file>

<file path=ppt/tags/tag121.xml><?xml version="1.0" encoding="utf-8"?>
<p:tagLst xmlns:p="http://schemas.openxmlformats.org/presentationml/2006/main">
  <p:tag name="PA" val="v3.2.0"/>
</p:tagLst>
</file>

<file path=ppt/tags/tag122.xml><?xml version="1.0" encoding="utf-8"?>
<p:tagLst xmlns:p="http://schemas.openxmlformats.org/presentationml/2006/main">
  <p:tag name="ISPRING_ULTRA_SCORM_COURSE_ID" val="B281C1E7-784A-43B3-BD6C-B087A4CDE4A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BqGGlJKPVYmj1EAACviwAAFwAAAHVuaXZlcnNhbC91bml2ZXJzYWwucG5n7b0JONTr/z+sLElDCTWW0Eo42cqSZWQqrZasFWYyQhiKss8MqRHFOEmUrWlV9hLJnmWyjhZhBmOJUUxjDDOYYZ6ZzveUOs3ve/7Pdf2v5/88T11Xdan7ft/3+32/l9f7fS+fWGtLC3ExOTEBAQHxgwf2HhMQEEILCCz/LCrC/RezlRB57l/LAo9ZmAvktyt84v4g5Lnn6B4BgSLMKvYpYe7PK88eOB4oICBRx/u9DOef7S4gcHXvwb177EJcKX2nCs47HgctVm1zFdCMvG81u7UbmJXKuqWtjyl+vMZGA7vls/h9ke1rlTfu23Pxj5WXrPNWmvv4mlHXFBLMAWvUbjr4njnzRzt+nL3oyMkp133mmd+j61lQCVIxLCPqPmNMIPLwE4gPwXk95ISj9JkWyGIA/XNOgZ9r6EhyDjUFguwpldOqERAE/PjHBvnX6So6Wa+RhAKjKdTQnj2JyteWiQChkT/84VQS9TpyalwNGEZ53nXJfIMKqr+wBVn3GbLQ8iNFredRry8OjSdw5rI4kmIrL/9MCBoZlSx75ciYhNLGpN2WGbsJirY/TQjQSjJzNw9mD62vThTN15CcHk3npNkqfdr8E5lAeS6ZhMDqK5To1n9wBWh9Fwn1QudcHsK/RiyMQ0qv+6ARgbFStxazyE1TaxHUXdMmS5s7E3jNB6Oh0D6V5QvVXxarp/fVjNMav9OseSl+ZC2gD8VZSGOw1CFzcTKaKkKWKaIiVbR4f180CTTXZLWu/ND2hJmO4fChWJV8b3olFUE98flc7CKGOU4GcebycOtBpJnubuHNJUYX+twgaHIqm/MZOXouHYbCeX+kXYCcn6le9PzGZGpa1MGL2NKKkT/SgivHXQpW9/fPtQf7+fW+ODdjUir45RRqhySA3ZTFbtq2vELUbIiEjxjVTZvtoRBLPd95Zs2/f7RtlexQt8RKDeRsnZJr56lPtdYVnsPhwJsNHBw+h9rnZTSDUyZCx+D+4cTOqqMygAwYKtwA121RfW2pOM3kUjWAchIisMi5hOCKYbXzAl8MzqaIodF7Dl4yl2xsfVAtIR4o0UMCl8rsik2cSIRnjhumjHFE9w4tGDqfk+JkDR4emW3fUOyuatdTCoe3V1bbUh5RFIIl7DVn3L4v6cBZQc9V6LtSbgOyuiwaSXJN5Uyef+WJ+DUk7dnWhDjcEIdeFFQ432SFnJrJIjff99VXeD+idjHEWCSR2RdMsieG9M0elwije8p62DMpzh1c4fiuOrRJOjYLd27k0F0MYgLmCLp6RxO5jpNBgo+tx4wEDpOcQpNmYl+WUgLsjxXHKqs5qj9Xv0nQk4VSiJYTh8sL6qrOYPQXWVch7KFxlnQBJ4ur1/67q7r3VwT56RNcNhmU7+XgwpX7T9Yl75mrOoNSpOZE+DeGbye9oy3GkhtYxqVdVSr3qofmeki03l5LdhqVDif2zPQTZAANag1wYgJFIUziTKkk7vyYxWr8BcXCvjpNd+8HDktU8734kXWA50pbr0bBAE/drFOj50WRBGWsePxQkcKWUYvjboVAOKwwRfBNiEbJrah2J60b+HiK+2wSK3GjzcDjCaLhG5dNwCuJm788kHreRBU9/FRJRyhuD8JY8TkmcsvyGwaMWf26myEadfdCJnjcQVan3kWUL1dRbKF89KnH33WZsDK++Rxelw4uSWK9zPMvEQYXkc4pSDLqfTzXvBdJojm934oxUry68KWSQ698V2VxL2u4MnHPUQUYO7jCkR5yr/GNntJVToJA0Gzmtd37yvXe+5QmUXFj0V5Gve3atdYi1nP9CZSGcw0lq01iisnRIRSDh59xn9rP1JWMrzd6bmu0xOxL5FN3AuNq7QCvh4w8PgU2mqxI0oa2UCP8RHS1ReWRCn8sx4a4EkNpHMndDfjGi9gIV4lpNDGuK+cL0XCPixrQ25FWj7KITFJHBAhbK3oKqdBC5Lc0QHeDkyo835xN3mesKMgocbkECo0m611qKjxzUmtnSYae9e4tQG/QfubYPUyVIqMeH5hVgsjViM7rZ4FIRpJjjeG7ElQW2xI9gXHukUkbLeUBz5kPmu0Rsq3uGUOVwILOTMEp4z+Jxh8XHYgOgAY8Wul4/Bq1BHJH4AH0YVqE+mX2q7PtzFI4veG7E9UXTBIGw7OlBGuCLphJsKfQ7ynVNonASIs0dvZxdjCgnYBBnx4c8jT02rAKHfDAprhvRvLG56qMZ5s1ZQCUctlAITDcK2mPzWLDE7a+eXL2PqFDc7RcAHKITKtwuqDru35jzeSuobk5mxI2NaihSZsoy8CfbbAOn5jr6nnrJg8Qp9a+Q/Z+cRbZ8YYz1x9rtpWUQ/OfPlzuptofMyeZE7Fa3BHw/MLr8PXPcwToCynMHd4kjg1Jz1cu51M+1AuoVqqf7YcXLFpwISc6j9xQunABtXP9hDZG0fPSN2uHrhRpXwvYd8ot8Zb6+QB7SyOpLPU1ASN72GmglmQh7WGljTYnx7o9FidSoaoipXUyYG2za7UQX3I3wsiTDNkEBJbL0rWKm2TAlHMWbZvWxCWbyhZz1bWafu+05LrTITfg9472P/MCVkyIoRP62qVrrSfIk5nmRW5jvUzZl3s5pdSMWWoF3rFKSTcC7jg2En5eA9hsv4eCe19SyZm6h3okAi6iYO9VFDGwXB7erMMBWZ35Xsbk8L6ShU21S0NNF3zAt9a6n7jZsw/23Ex+qliwAWhWgj2ar/ca/vGOpogvxQTtJl8mp6zUwlHK1wD2iwaHYLAwJiV9Q3AsdKAbqkrdfEOJGaul6iCyz/o6asiEKsM1YXI9nZhmgwsc5qxeiQ4YsTltZCsELooXjXp7dsIiIt3vIBMYB2tlRY1YNBNkwHOShbmeFVY6B/rWjRVH2Ra3RZ6ZXWxh+lTgrMTRJZWlMUwg4YJE00I8zD86d9Akpn0OWQqvFl3q5WsuyKVu4VoXqYQVXQ9Vp9KlMGSIZrN822gUDkaBbPUB3x6EAHwcRT4O6IDmJQtSMBYdO533dSxeeBBS2Uvmal/OMNfl7oMTqhX0jG9mN519YNUPUTF/wBh2e6Pnr5DB/MPbpBjVpnHxZkQfvECbPXuCjRKxxPl6hhhTaBIYE8Zmpj4jz+TLLIdR8FDcJ0BCkBtEGCby1KJZjvNMsrpHwMyRKv3ArZCKR/RFZ+Lik+MfdF5VMxZBrH5UTP9YKJG1mxHYVTJchCAnlkjMOQLoBesUA/D3Aqer4fMPfoAhO85Ar0PHrhtVoLte7tUqRO9mhF2bJ+2741jOSHNZ0m5eVxk4T5IRDoxWB6ZCspzfXlmEBHMgb293ucUvpScEvojtEYb5gLRXotNTuxYVz7L7f4AX7ZHQA1pbgLdvLavtGLGM3KHn3bZUh3z0lYG3j6sWBiUmkA7e+hkwtciuAaxE5wLd/gml5NYA8oqHHxSkHIZ0nsiT/RFsjXqbcce8Lqb7M+qrOSQuinYg0AKPqlFSpDN+Pd79Vz9jKq3CY4IXsclBFdMzAZ9yTuTs+omqs3gvjeKPCh8+Kf4L2DfDo9ooFM2XqnQIYnuhaRf5pwZgwYsbaxPtUv8BSh247BW/TUhZezhW9ufh/gvjx0491voHZBRFC4GPnfon9H3MXbNDRq5qGjIePzO1rDYRekDtn/BTfZcy8MQZ3OHLD/4pRGXgWsDBy/+YMfQBV4vUKSGPC5eyGrUIMJ55b5tGzgz3ow9d1fSLeBwplm2WvmoofQ0Z/dnQhcun2vDju+/yqyFm07dMYX8TzCfVBFfRM9rUCyrctuQuV7uz3P+JWbr8kIKNoeMqLqNbDWR8Cc4cTal5M6Vvk1uQm+3BIz0MvrY3Ul9DvtJs6MobofYx9N1DEsR8OqNqyQiRtEKx7Eixa/Z3AvLXcTVGCLyUz46oqKJlWJy9mbCdmdb72qaKtwe5A05cM+1YsdR51iQ6chsIN6pZG1od195yRMeo/of0BAiUXxPmzGsiBN6Q3qqecT++Z/tSyWl9tF8mYx1VJGaXL+MAWJnUKqG9FLuuEGkUuaToyG2yrNZ6hQr9kMoZWNCVpbIHhPLmCM1dnuxzWQb8asuz/8pG6oYfTBHsyiUuA8wxGzlxqiFRq2lizdIFPw+F+pqNneM1WQO4cFan4Px1PY+YpUv/XQRlDk7/UgQbf4vgtwj+vyeCUoxYxeSrVWkximFegXgTpjOCdKHLJc2IWhHoQCqyKkMVFRThq27aRDU/fxW38dT1HyUwVlOjg85rMY0TdfLrrzDMWTOWaK3GOG5QDEi7iJWwHE22fNv445w0YN0vJ+69uDDuEIy1FrEoolbNF/Cb/R3OxvEpDDRBSd7IvcHaWIVROTXzejPG7vaZwIdioujdBrccdx+U/1FoZx+eu99m6RQFBqeWmVK7j+1VlcYN+ZjKZDur5wLXbrv1g/yiJACtnmNnrILsoflReCzrwhG8h+oW4O6H3mRUPjQ7Oin0QVKx9o9qQVY6FnbZVr1QPTK2mn2BxaDY6qMCWI+ykPOfNR9SCHgw5I74ZSFwjANFB5/DZ1BnD6dP9paPax5HtWwvQBwh2jICgWIr0QmP2XNZ6sDPA+6un7bAf9SmmrmYG66D78XS175Inyfgigu+kEusD2idPzKC5/TyW5v/9LETTLGFMLsZyQu9Mrxh8hZDszT5DBMak1Riuk9YLapFuiB8Qi+hD4/AJkLHuj9nMef4aSldQgWOiBNTkH9xhHY7Ga7wLAvG7ZP9VpDss5kfN+jrJcb2wgkrnR+GtTUHSfThweYba60frGjvehiQV+h2INX9R1PZrXW2Cnv/Dyv7KLBgymPXgpcZYAa9gysBO8plerHUr9V7wLjuwMmMp8tjhHbYVrleOAljhR7hru8TxqtQgj0fm23XvVbcuV1da92LI3MnHvn6kJCK8lyhWX6K/UQU+7XOaS2sebvuUb4ZtdZ6q/RawNG8sWIKP/KW8ju8EbFi04oACoFTlAW5W+I6XMhXmbsLO57lP1t+ETueW9WV8LefOXRWrbuY1gJYopUXBNGV9IJIqNcionjaJDcdJgzmgrifvcEnQcJWhSyo18rKbqb232OmzefGER5v+L42xwDTJs4uuP5V6A9v8IGmzc1z7b/UrvQV9xgUjv0dJnTsQ95JI8wpknj2DCdCTfnbmgf8sOYR6EyGu6Nw2Gr00Au1wTWS9Md83ZYp2Cr86Udo9loJSe0sftLRysI+MjkepnXe12BvfQRfL56K73iXmbsRuHubwiY3U36e8K8hb0LHOs5euTJnd4ePEv41pq3W+QNfx1Tmo95fWYXXdjj9i5lpAwnr/zubPlrF6l/n/z86sgRxtGLYGLZHmvKnhWJPbyg542T16r6mk6V+ldgFLMWYyubH/wAbfKjgrLdwkPCOSjY7ddi/DgsjhH4JVec3eQPq2bcfHmWbaS7reKyOfuogK3HUxoiY+nA5H8d/RNe3ODnQYWC0Lc0I9HAXs0OV685lBhML/ouwe+yjVihFFBKhqow+Rw6/6f8VKgYur3ft7n1x7l75WVWG4df2/MQ1DXJ3wUnurQmgVjKDpCQaqsQu34TZ/jrMRo0AXDbEimXXlPFdSoMus7dB3Eh905ZfrL+pe/7CFi7KJz/hp/UDzoIHiVxE4WTJD3A4tXd0/slNANJz+CKGQPEtcC6sgRryVXRDsKPF3eVqZ/P5wpb2XYnFLlxgM8IPd/wWyP8tgQTEExGjtzz1Sv1JyHdMOW/aq1WazhuC2eUUdSUMTgLRL/f5Q4s2nyDT0VJTHLMQMVm7Qj+4P5ScVuXf+6IodP7TI89Q0SK8bcS+ycAul2A4z/zz0q52lXET2HzFq3L7DIop6khFDOu2o7Bal5g6+tLBnyxHUJAuh2RU6ssCnltIRh0U2iR5u5Xm07xmlOvU09L0/f1MWkVxiqEf/8zBMfK4qXSbTdPD8zvWc4W5LHsLkpBqs0QQ0OMio4YASmBBiTD43BaMCaO7Uy3VaZe0kv7VyC3IdXh8si7Nn41C4uhT6q8eeCVhxEH5nabr1IMIuHtHfdWJjeOjjl/8TVXAaS4syQIpXCJmdfh2xavDvkyT0h4RGGW8YZii98yBUoTTHvHxeHEDU4r78OGZ1R5633hzKISXOG+N46bZGuPrpRYeg2S/1VfkUqnWxdUmRBnAvtQ/lbLiBFQd8PXBuVvilLcIJq9QDBlQE2jC6Q7E2hsw+8OpnbCyeVWlqx1bzFNCNAg4FC6Qrg4irCNeI9cPy0qIR2OLFq50tS/4Qe5RHnd3DeLeuW21mThZbiV7paHKPc2YESRjW2FpqkiMxU0Ne9tE59qHswMXul1Rdzkck/z0lF+F5jvk2s+9jErxEwR7fcnGjxa5U/eOUZ7cFnVGK9U2K6skaL9KHFS7wzZw8C0Xd3Erp5hEDFUT72zLTGPON8E9N+AYmxUxZz1IjpegRVRKXFY3jhFCXPCJfuIlhbUSAR/PCUq29QUR9pqgcWspxHDZtjYLPOsbNtthJHWv//P3+piWhaDJagdyCVUWsC/yLRKH1+3uCVqdIWo+NAdPld5jI2JQdogrwL1aOr0O+TubGWUXVaOzGPvxdQP3XTICXyMBjoLiLGV/84ycIDcUUflJ3yNAEZr4GkFYV9xQ5FF4Y5cPsdziTWi/THJgyq8BJWBzV1mni9JW+VU7No1dSTaAa0lz+vqtVARvhvjlvo4V2AJOPFXOcDWqqxbQWwegEDHwPa0lmX6g3evgaKawN8ihlDLaBde6of4IjQNir0PHAqi639xQY9wPlUn9YudFdftoLEMz6HTy0LAtLUPf0S9nfdSBXMVmGf26NBMcriigoV27tqOKu+ygncC4rgT7w3PUEpk9czYvBtueEO331mEeNAS57TuWXxPXCa7DlMB9nkWEkkGv/gdgPh562Vvrhv7ldi0V/+WV46bmFPFMepXZHO0pQ9E4BnlDg3O9p2rBYBswjjxqMUhgKT24pJcbB1WpgnGGjQgjcVi20wn5xb3KN5WOXp3fK5CslHzV+gyxraBr82SEhRp/2D1OnCphfQLkrMHiJzONaOmA5E3SsYX3Fmbti2M7jefWNxJY7L0ha08dZHXhCNXNMgWdiyjfUnGfTeebqhP0SpTe+M0WFbpUKuRkuJXXdR6R1RoxFWeinOpCXNH7QlffZ+zvpe22KWBf6StR9kasfQQa4ieDafCBk3Zc536Cr3MnCHygcZ37EUjUbxq/afym8ZvGbxr/D9MIoTWsT9FDXzDmAncpB+V2yb9g9/216WJ6cLZO3RLY3Fdja2XyPJTyvGubwn7CDS44Pqa2how2sLBrL+ICIOuVlsJpejOQ5e8tKd8HeFWTZGVaFvrpQcpNnZsXFHij2Cm3rzznl+2qwtvz08lU201hH6v7eZvJ+Otm0sWNfDeTdIww7g6gsRU/7ZGN7/yfd4dmx49srizZmf7z3loo8L/s2LkHKTblIjtW/9Sg68x/2SjrurU/DH7G4Of9Lfp/28VqmjC+fnzhjtJP/Oe/+7oP+s+NtL93Mgt046cJb88u+c/PIlXMSio8E7U413ZVsypkhjIeLxMy0+kIKTj6/hNpkUKylDBWRLFpbWRTZlnbApNUPTcMWhxu6wsmVXZTDarYCbAEGBOZVw0Jz87gjv7xaPtSVjKAV+7UddFkQuZGUvStTGbsmuZUTGmxDWizGCFnKpJZrm8TrbhcguW0qlAInOEsIFCwzFH/Auz7isZFKS1OxuBUNp2ocI06ZCCtfklipdWHyXQnk+IbzOvDIcMX9nBlPDXq8WPGv7dwcLxYrB7XWkXPoCp8XLintJBt7TX5Z5km4tPhFZ2Wk28dlXlV0eUDRzu70g6hPmkuOfoGNPhj7Zvd6muUcPLjWRaKoXtVi0dMD9GKnhYRQiuq6Vk8NuPbfsz41lCOOEapZEUEFMw9IEHnb2CqTKY7wO3rN6RrJqwcEwKvGu+A7SYFsg4HzCzZR/zgA33pVH9zCHm0vP8wzfGF5UrLm/16pm5k4+JceuJXcf48Dpk7znpIxLlHc885Mk/BF/P8kfS0dtkN6boS4pPccT63go366DeTv3y2Wmj6u29uXc35oit/7BMOQqRPVFIRBTLgk18034vsN7UsyQ1M4GnNp9M/StBuON0zM9QjkMWg5FBnqYzxy+tdX8zPvbMCVTLJtBA/GLG6KCMiY9CnWL69ZO7ZIIc6P1fV1c8MY3kzJp7hq5oQMw/fKbEHVujTJHOYFWQTf9HkoAVj85usL+XUJ0cjcHTCwAOERta7RXkMzgceroH68KXlbDiNE5MLIMykv1iRZBZmOJgIzY5eFanfG9B/dv4YROebmdiJK8gDGp4klH956RNIzgiuGmRFcVM7hK3ki/phZm8gXl4PxA41Nu21ZHFo7BVKEZOfDWnU/ALfJAyZY6H8DkkJ6y9BdPNmuw71Etm9vhNkk1VLkLIypqFrtqL6/fQXWbys+l0+N8tLpXcWIC/4B+OGizIQkLnbkssXxixAYe9sQawefKa0RENl6pObz9O6Qq15qujxkyoqSAH2qUpvPCQElkz/GCyyT7ZeQQ7QQA+U1/frfUFg5J0sdeUczyUYbgXGLcTZW9TVeM1yKEUfUThtu+rMsM+P9bsxIJzr8YPv8l94g++c0pJWj54a94GwCNuWZ862D2yLftC93/Qm8QqK7lmmplois9F2sWJB31H4tGgypsGnvuuwZuX5596PAyrebPvSsGXglmONLWU1Nz9aH+lN9i69pv8Y+R7zXcNODXQUiJ7REQibKML1d2gsgswzRIOHxjug2X0H8hXlRHQeCYGLrCiHHrqooyXyarF4H5DlulMndm05E40VDQ0wqoOqCt4RvYxW2nD1zrYq9Kmj+YpxKKJemZuqK6wLSQ7cpOCdJZV5t29ysy9OAdV7tansjCx5W20i9HXarZ+2ALy6/8y5rMOWLWmRAYWS7oBNDwV9gaoyt1PXF6sDCUEFWPD4U0ooBdf0pZqzmBSNdc5IUnrnHY0Net5Rkry77Dp5MEYJWYe8JgyW1BOn7roRZRWx8w/BR87HpfEmpx9Yyys2HNIZtOb8rWMnOP47Edmrvztdy11nvQSuqwejmeLNDG6eXZYLbE4+UobH9cLGOl5OhLlGpGsssue1c06j8W0Cqsuxom5DRua39IDe1JXFlOdBwmaw2o6SYW9HyX0HzieEAxq067UzPp9gjYP0xbjxq//1T4kwWDBRMRprUBJOrWR+hvnJrm1AkR1F9tkWAOMoOFyT5RzwuNAWuIC0OnJI3XRHUCzUixSHHbTAu9kfk19r71/S56dvvmuwfSbG6NF0FI+nmu0bcuEkf+uFR5zvgn1bg621FlGvk99twXpRG9iPUuXYLSiYHlrHusnc34xJhq/iras2njWiiSqLBVWbNsRhASd0IpowN0eynuIXCOteu1+ZfmyF+JyNuR7fB1N1UBAvlcXaR4hz4k48EJF8Ymg1g8hcyw2YFT8cHLkjKIi7tIECkfAhNkDWyovsKZN7VBkVYOpPzLoIwrU9ClQKfP7ugZ9pRoERwDJB/ABa/5bi4vY5wMUpU3NJhZGsh5iuOMydBkekUB5ioQhznbIKPfRiKgdR6dwpHdVehNsdgbzkzau1CG1w3lthw0Le+wxawH3fXTmiJX1qTz7gZSh9dNur9Fl9ziWE/PLTHUlRNiwOcVGa7aR1A2vJonZXRhNgLQu9JW5epBLMY/xk2aP8dFkRsGTmxyfpIXkA9Kb0M45S+8pLNKceduKEwOUJRpy4nqouo11rWhYi2DTcyPIN5OUOgAu9oUjDyZZlS5z3uPZZ30lJJRkfcCbvrGBdweChDFHPksvmb3Ys5kZw0+6dQ2Ta+idDZGIV3eoNGTY3X8fBZOHGv4T1V8GVTmYx5oqOkW8k64aCsAx8NbntUenC8Vm9nXELVzDplPl3NMl1DXporI0xKPoBnDNKh4ECHhxTDLy0z/ayuU2pVcSQ1EVswjPhWmtcBjklcoa99k7BzPczRjXba2NKhmVSdVQNt7p/LqKEk1iu3KY9F6HZw+30liiIxFKchYmiedXp8jY1lVTGtTtuBWTBGlLpNlnkzV8tOeUnSz40hqWckvHy7zA+7fUUDW9A3ODBN9HdL1JD7jHm9nf6z38/7zVQ6FX3jEsZwm6ApJ8vwO4SMitPoPVRkaVH7rw7UhOHtTRq1xRBai+FRS4iliuNi01yl7MWp1m3wVlgzMJhyPz1s9l11/ZovT/1aE4Y6lItMOa/8D2YrhGJcHm4nIrisPLk5knVO4O8gO9N8bimeWNH3lGbtS4/geXTbpIFa1GHqtbGedE5r+5/DboqG9KtCCtX1Fp7bvAoycYLOVR/0v/u+W3Fr/jusI3iBhFLLTtnbenaDvBqky3AzxqeawAXPpx65HqkmLlq5RL9QMi9OKIxZH93OWr+EUpNQQ0NZpJQ1dDsZ+lcJo7HlF1hhkp2/SAqO8FNaS32A7EqmWsAMtEbuWtBdVbhQcfAnywv5eq+iuti2WaaMjxMr0+j4R5lhj2JUPxa2DW44LGHtbj2JOIh/jvPaJEw2WyClYx1VIvjQLKja08E2Yi0/TL4K5hPgNix775agmdPizsjsz/J2JsJhz2pwSMZz97O/nWyiXa45jRqpbX/zPegOHYm0hvCbZn/iFfG/3pw7+cdc7zWu5wnkWLTdvy2E8Lk0gmO3LmN891VHAhD33K1F7a784jfVlvHu4H3VdxRnK341sq7dFunn3DTEhN7flsBiOh3jhDEBTqbjvfPDP9S1lbNYVWzHARF1nko9xNpihjmfFUBvwSsqnYAxcahfJGL9Cx/3kWSzHX63Ty2BNXXUCkhGFy4C3fYleXXO87ARH7gnyHbrQ+8Zm9eZWcmfBMSVcQMG9nt1pB45x9iMNMqZu+p3mwXVfRVDMcd3xrCWwE/lAlTuTlTd2LPsFohW4yXV3kE/CPlaFGaNjKXAeZEQr0erI8suiWISXNZuhEwx20DA3tgcmqm1Hmpy08bcLzs4w9UB1XUHpq7nJswuQq0LmqgGBZK47DvjbS5qVTRxmc4e2i/zGyDJrKoDMFijH69GkCCzDU76lmZzn2sNdrxK/Iv9mpNcxG+VxJpBcYOP1nfHQPcyzoW9cBuoHpxvFovi/1RRX+18WTNB2o1u6XaeMxaGKxeKXCtTSGkd2LtEoG16J/Nh6ouT/WPGJZ3jO4EvmgU2LUYnyzOTWAEx7pTZrtSxDSwy2mKV5n2L5BDsSr9a8LQdKdd0hiT+bF792LUfzU3A0ct6WXWgCPEAmBFo9kuhy/O8+MsEmfRXmvksPDNY1ERIIoYkjDgNWGiAjzxSbhmAj/liZouMv1uMEBd3qy+BK9VR6MhNDqjX0UbGr/ML2I1NXZtjuJU0Wzpht5GGI3tm4UZWXBAE69yMF1IRo8nhDTaDQ3dvuzisJOHsGLEZG1OYSAJt7ludmPO1/T5R3Pg5rJkMbRbgzXgwDDJRbBLNMHtbNqglTHoYho7DtNUH2yciW/DuZUXHdsk0ig5u9daOnpgljMbmv/wSrI5TQYfCx8ZH4kPS5GVNXiyy065X3MwZGI8kbwS7RC2DJhmOPmiZ+vS/UD/Aedaa9/SSlyHlnJcjUcIPisEiWRrOAiKg+LWYS3zp2InVRZBVFnpQdtL5rJCDeM4vYDOY8Yf8qHNydKwaG+urjmrnz0wIMVCvqb/mhsA2o049yZf9Jxbg2W+qLcj9SMXLqllMmAedSypfSzGPU8aqXxxuW1/yEuXeGmi0bSmXtsuYCFkPN+sPySMZNGkE9nHKGovCeOvsmRR9KbzPYyu6imYa1ncRtDUc4qpOc0JeU1DpHTuTTEgzU1mr5FyApkqx97PEn1IKHBhmp0Ifj8wFv6kRls/yw/8Bo5T/aXWWGjdYK6T8zO6mMledagOg9j3OinqbYmyir/iBmJr+Erx6MwQS+Q+LZlBK7/g2ZQ0NyUiJmNGWpTrPl6LfXyCLc4EYZRVX3WcVSTRKhDqV4X4KnwCVNVfLAO1S+NiujMtiSkax1oxAt3FyQ1C69N6RRMCksFs+WgiAElIVGVWVxpeQJuXVQJ3lmJt/Ao2qOKqJPw/yhN9iQ10umZa7DY7qISMaBLNtVnAi1TNerWRhwZ+dEm572sML2KBuR4G7/OdvBzHACuK4QJSLGnKM7jQTi6CCY6As94xZAnuaUANz0kpTt/imfluzKDY3e7RSU/J5c9ZCkSDjwVmbRu1ClePPzEzaAs/31B9yvBVu6gTsdDL0WALfyNKgHq5gAMscpbT88xyE3zqsEFbXcu7eMeffyqd8apIEStmGEeEH2abocHl5tgQ8dqOQ5oCMN0VivrlS/Z6a6bERdEPgWFEtNi0y7JfcRsJzaYuq6x0jNqupsx3asrA225OcHm1jmDhX6ryRWzVimmGK3c6/5MHtgXkwMHC8/m8ItBPxyt4h7nfMyP7+3NqpGXWAPKml0MZnnPPQPNOSt+LU9e4QSU74ksZWQ/EmcM/AgYT0GLZNUe4sYgWUkBlyRlhfMPZCYc2w52LfzrRLseNRhEznY76vGt6ekW3a0rltAqPCPLC30vo6ycbD8csxSPQyyIeL6/U+j2OFGvNXp5c0x+HlXG1VrMuLpvwTQzL0f8u3Y6aa42ZQfuE7aAPZbKdjb7K5uhPWdOtBDDlJnee15acz1n3Q4BbSoPPcZrzCt6l3FDqwRdweOxkFKtzkYBuHt9jTA+HrcsfLFfTusf3bM+9okcuNstkUs/wBRy6G2IIf3ABgCxfwCEbb0KJ+7osfA8afTJ4/x/Z8jmd0+o1ccaRx+4JvrXhIzhs0GGuzPbzPUjhOzH39rAmfHG+gBNG90QxPNNA7DpQbwWrj8rIEwGc91Pub6FlJjCDKnC4Kn78skQu4U1ZE6Nfyqn9vRWh73h6Yy34F2zS5LMUDHER0MInq1WC6+RERFmXMvKiQgpWoS+BPAKBPyoZt2HeurWKookfTin3j1/kKplAq8Stn/HbHmzNbvNlC7lZdb+yGy8zrS3SawDaXNsdbCK1Jt76QVCigsnQMYo/itXIfOqjrHEC4uTekHj2Zx/QYbYLOP/JCvWSVtkqZ8yerPPbXfUqLWEV2iFkmRbYHX3lx7suLYBgy5UUIfD4yT8+3nM336j7D2+wsbZDay8vw0aTLzdvebUheT8hNe/HUvAOH17peS0gT1dUrt+i2aLJYbfRwN3wnqv5PxhY738q6bWJmOsrL2vIe/wM21b+9d885xeY9rgQ5LEkRQC+qPh6Q+PrQCvRP+0+80rcf5HmuSyBZ9opWfE2gbuW3r/9170jy9rsupWeeS6989Mf+a0vF7PG/AOzfu17QKv47arIntQWfGN22e3vrq617V/3run1UJvA9OguFa6/2be+v/LWG//DF8/d+7aOeMLeO7d9d4CjHv+6N9RPV4aBm5Bdok4p+srf+v4qcP0tUZ6L1xudeqbtnT/6vXeg7r/urVV6S4wFY1xb6uflvynELyPd3xLlIj4t+cC5HuAux8Dvvctk/3XvVOKRywva4Uvvh498V4hfRre/JcqFOanxZWzfa7dzDH+l5/+1dyv84avFVBPYktOSU98VYgvwJ3/Lu4v0H4l+RYmNzki9/W2d3/eQoH7/vveonu0pVGvmEks4G/pdIX6ZVy0xUA/YDpD8vVHv9qU3Xf917/895u3VDB17l7U4va1qsxeQtZiCmktpm2S9sVCq9F4PUvIBRbDrlBYnbeBDz00no1ZPICphCSpMMjccIBHlcBaJVUkicjOPgqd9sPFzE3Rmxio1cp6RWnzxuT/df+HvbqsB59lkEKrh02HI/Ns9y44a679KZxhF34aBM51pAUeAawdtq9rzu67CDKdDpp4T9eDA91Wup8txCidHyi5y0yKNDT94QJmvInooil78lLV4hh6txIZKcRTl7l+qdFm232/zxWQnF3oRBjGhVt/UaSCbW88hi6W7YO2MVUok4W5Gc7fr7mxDKRbIFshs7NSqic06nZhc0KcILm6zt67rGO/xzOozXpwddsxBo4nwrJMrLzz02swNM8I1R1pPe7q9P1m5xGd4fWVvE7A52RSXe6mnxE217iYgfpNWrNnWqs1nY61HeC8g2BeuVRK+yknIahgnM9AbD17SlnXaF9KJdP7DUWxkvGHcM1KKQijc7rC3YXwfK2Sh20ExmKX91EsfEOmmNDxXFB8SX2JZ5E+7PfdslgrHvpMexFfBRf/pHy9/vZC5/SIWrnRPbpXOq/5JRbBscXGtNTtYZKtk7t7E68R2+70s00PrTln66YPvV2DeaAHjzj6stDgmZFwWtn152iCMNjtpQOx4tECFK229uhBbUMG09vWZ3Q27kP75XG2HGFcd0/MKrTzeLFXHXJ5Cje2Oxrpg98sDnuvfTYhUfZUqGj5Ehls/G793hkYrcsp7h7zh46j1npu8pOt19zBce4KSJmAXsaIPSxAb5s9VPDbHAj4EZaxWI5/Wz1q38xb8JyTIY9dEGAxfsxZ7SMhUVoJS7mlTfNXesGhIdfldl1rrS5YUxBV0bcfGPa1FtdYjmoUbnirhTHFxXKDVnXzJMq2lvSS7NOx7oJn+6ux3e2rd0D/Rv+7YxKqAoDxg3MC2V3d6XSNyNV5x1VKHPe42Z5MHCB/afLqI4OWodUPJvgUTNFKJGpoLzbrLdjoZXn2XMbsJSAhK+iQaWdIHU2WoMDVLNkDgBhd8a2wRVTyfphfzD9wCvK0DjOs0ouDKN13peb7Jg3ToVoQGgdx2d/PklYEty2+x48inraVqj7I4son1ix8dL2mVoYr6uCtRrkmjz8aR99ck4TFdsV2vC4KqCVrbzDMAUYSwvVBpEAZHzMKZftR+znIUD3nChSrqFQLTekmnUG1VS3yEVuV/HEC23CGvYPpR/aKq80d/EfLM//JRY/PgW4djzMpNCeTRd+oVoqnnbiEb9x3tvPEdL6r87c0+FlxfeemnMtZPiCHTQ3si57j+Epm0w/591L7WEurh/N7e5bsFhun868jZ8U4Djdg1vjR6hf77+JN6zhB/7erLJ+rfD1dY/fsIEna7obDAo2/J5Aww/96L6+4g3zpn43jh+1bwWNO/BkpmVs+AjM5c+aXXp7T/PVhpHDHW3fH5Sf733ib/HjCMnVlXV3X7wtKgbfy/ELRfpHs27nPpTP6Fqv33wGnS5tbt+MxvyeTScf8em8qm0FtfZOe8/L61Pe3+r/X0zqPjAJb3hyWX5aPowH+P0YYDMmXXX7B3/N4789/r6fTOq6cgbS+XYhXF/wWs4tyuO3w3/3Pz91Q+6d+nA/9vMu47coDKBYo/adbVQxw54og8LbUninqhE0oqu7O2lWRz5n5bqIfAD7PhKkkKNzGtLadWnTRQVj4FFRYZqtzBnfpEJGQN+2LND68mTcgDkPPvstaJ5SpLF+p4uahHl8wEV3Txjp3/o+rCTYizEIyeeHuwuWDtm6fi9eHGf+fFgLxwjwOccdT3BdPSYszwAA99cDWqu3mjegzQ6U5UiD8uPGIiJ6DyLGbjnqSebT9VDbojO4bV7ixfUolZs3QZIzcW/H2jnc8dID3l6Re8JnwqKNDXOby78zC+hZxr4qIm+bwmfCofwKknkWLZNU58CzAwwVdwDIdCWqTwUnrrc9i2AHU+977MTqvKYzusUPO2pFV5tXWrQc6nsG0X+ZZlsq+dFga3SDQIgZODG54S+XBoLdvOOxsgo0+YPsmvOGN2OluNq4z2vV7v/Pkd3csG2HNVABsnD5/nW7G6o2Mnw1V6Nb/iT6X8BGaHfsLb8WuI11tw4Ldq1rJPvs2ZX/1MDWzPNY/sof1pSP4SWjLnSD4XcpOxT7hGZnfu3tFqvkqwdM78ymjN1vZci37y4s1DEt+LQEvnzFcHliwFP51aOmd+N9qWLgW/y01L58xXfZ78Vp//36oP2i8zdPRW22aM8dPQydoVBVVZyPlPNid4N7NG+8Opfb2BeBNHEm8j1CstELSRwUpd8MpSogRtCFaA4CF81Q7K41XuZdm54UZ7rfO884DQsUTlj6NtaY4bjxTHUmeponH5dHXGcCICj/DNUsJ2rNKsKLzApFbQ28eNc5MgJ/lJ8YoNl7J3316DgPEPefrWcqvM3S7bGKsswqsJ1tvMuQkuWv3c3b583BSZUrI5t1lvjjT3kjI+sQrtphSwz07EjELfDPSB6DI3ZxI/3OtjDtIc+zEpXrZ8FUSNpyAIv03Khu6dR3OBceQGi2Y0RPJhvdr9EONXqUG7bEzXnbIzDupyCXbJex+rvG3RCKVIUQobw+YctdCSKliPx9gfpDkhG3z2poXEe1XDSZtrYnEBkKFq3YEmMq66aDVNBt/SdbWrGar66sEstRfnlcRyCtV0fRLPTyGjHvCAYMtRISXJSwoBGKxooI5ZbOEWwunCtYPH5PuL1a/dPWqcCZHU4Obs3W8XjaPvAtAETOhpa11nSrH6+7jJhwupJ4tbtLxPahXDSTCQmxKx075uOLdCSfPNQ74WZ8ezOGKv++tzB1SL8xC53bE126i20hwTdjvG73TkTjaQMEmWFRAHEW5yspTEWygT86rHL5lJjn2Muwu4QyCT47Bw4uuuq2Rfo/xm1uR1OF8/soMncmya6KGpYfuY1Diyf/mb80i2N7B7YlXkpitNyaYU3NtNrbGIZhkwRU8nOzbZjALZaPRx9B0tvRtf0cM422Cd6xeHK610ZZ17Bv68M4XM194ErXj2diFJiR6XuNX/Rbp68FCRaCgaIksAgNbeHHw7ufmM5OxH2FxRfsW5wP4Yr1l6hX9HFVQVolIqc6qzJBzQUEIoVMlMwZVT7rkXFcgea9Au2WNX3NZ11dobuMm+P4nst5mfHZtt59rxc65mxZ51n92Ajx043RWfHXj6KLJYbXkSA+YlKzKyEEPAbcpuCqLEZTHIRZUVBR1nlQgcPKamgeF2ksKYMoAZSQ589NnPmj0+YWsKWmxDtNZszwQB0japyvs9mjKtcE/j69HPbv8/0KOzej9Ctsibenbh1UWel/nyn5nmXzrCKIigzFPZSRSZQILz/+APBx9yTWbn+Wfq02dQO4BPKoijb/bz8zCFtl89DNflCaaJIgIeWIuYlSMV4V9NmoxjVjL7y2naz5qNaAFw/v73q4n6N3Tk25vP0XmPf6gdaNZSXeTkl395Yv1+1Jy/W86X5srTciWad/qiLV5eX4/mjyzdY9NwX4/8P6xC+tde4uihze68u5ALrbp4OwPvwCj+Ud+WJ+9HQmCM8dRr3lXeAv8h3nFtsVge2hw+TeBrM3WHeCnVSa2dFXPnjT2JRx9vFuWdkOw8+mjzmrgguLWd9uO2UP7hy4Cnd+J99eL3hz3eSs4Xo075duHvIdinn4qi3YT/LAh15K8jCb+j/m/Q+Bs0/laf/8+rj7cQuCrlZDRqNgaVXdjhUctXizRCNMY77MyEtz3hR0wqXh6+X9gO+pvGbxq/afym8ZvGbxq/afym8ZvGbxq/afym8ZvGbxq/afym8ZvGbxq/afym8ZvGbxq/afym8ZvG/zk0NKtmh/aCLdJslsk4uQkPKdj8tbn09TNQjZq6P3yc8uvnqbpcw+Gxw8dx95erneV26P365SiHb1+OWjwcufSTDmbAkKkmFX3Nyum3seADbbxn2e2iDFTqy7BhGbwz2M0hT8aK6YfFf/3q4Eo08H//q4N/3Wk69V9eR7zeE7rl2fwe0E+vLjo/+i/fBYN4yn16/mDwH9+srfsv89z6jH7AYyYa+RP/Lyz5fyJtICEFggz9/UU29V3WYuivj0imVLNH2ixMp/5s4z1ywnsm0qSc2l3QXd2N74Zsz5a+8ZNu/SFCOMdSwE3EfLG9Nj7MWgWZfWUDYxkseiVRViMqDU2pvT2Nb2o7MCj2cFt4Pz2zR3gPa7cmQ58R/oeKAO6TG+6HueR21TCrOQs9O4YMtobEFiEUiKmUEEv/soaNF2KFtWIUOE4INEZpAwAxqpv1SU26eagRqXQyHZzJmcOjkFKkGGOmCzWsazScxOpPy2TNFKAQgZwFJgSBmkrKMvY6GVORSb4GEfUjVS2EUaqnkgsqsAx4dT09qFN3XoNFVQHNNclnBvtWf9HRafC5RmlBMPtKe4LTH4XdDntw6oL9nQUgCpJO6CLkaH+7M4EQcbOpdwb1BB6Y1Wak817pugcbDWnvDgpDGM8Hfb6sabECXPnQr4hkm5XuVrh4s7RiRE3awJ2o79cb8o6+yS4uy0JUkuQfTiTmL5q4h2cGzjfpeStFWb9nZ1AjyJ0oC5fNA01VV3D9tITgCcDMXRdjFUIj/Snk1b5Lf8hqNaAwMz16m8v8H1U0ViFiYfEw0Rby0+AvyeiYfLFipUfVno2AcOf4b2/rj+uuSbpT6td3wlf1+qn21CJXcBaYaTQf0nxyVGEDYMPLe4ER/cBMmCIm6vwlARp1Y611rjRhHaBe7M8grcyc3Qk96/F5GSG6k03zDd63RKOHOLoHmnCbhK5VxXEwWposjegHEa4hr2XcJYuL1a/0z38o9RNPeUrZsbmz6wrstYw3i7E1wdAkSx34sv5QHdhBmIAhhDcY7v923SnKFFBvEkQ2WJcVltVobLkQFtjrOj3jtEEC4axlVzEegvw42qGscvHyoEVyyYXrMuAUo8FR3DMC8orA1kUUsHsf9HpO6KaBlkmVV5kliLArZh4v5lUc0ZSwwC86xxDxIZVnd5doyirGU0hYlWQ4vvzvSbRUVlvS7uYhv0WCBP01zMxbsMhzCQg5+rmErnSi3upK0lunvKFztdbawOYhRTlAQ9y1wQVP9AbpU3vzDxnepxuTZ5NGStZ4ntTaCThIgHoR6TGKJSYojZCe01vqnnz2UXipCWMFx5UeztiLY7xBpjMyZXMKcJ3fnlp7oShIK7q7leToNRvOTn12eKEf1VcgpbRdPqdhI2YVeoc0AF4efCTIWmg/7YX12FOVN3CsK1qrSxJA0dkEfMkauIUpSup/YNmbvNA9MTs/4QkKn6QphdcqEK0wEEb6/e+fDLAXPFzVM1VCGsR9Pv+YxCJP7uba7HpLiRgh8HpR3pm18i9gaax1b85YorwUZpA5e2799VkDJ/nG50xgXFYpCp5fibM+SZ4dg7BSRqcUwbRnFRAbUxTJBM2QNZzZJdGXMu6qzXtg0JvO+9wlffqdlf+TU6+7wweOqXxpRvq2XH5ywWD6YQSM9Yk23L798wPXv21pg4hi+ETR1N6hB0hQ5vyFxs/GM+NtiHASV48sxWLy/wDKSVwkmFPDJ25IyNbZhrITMdcpLN0BSbO9WjdQyRqLfQwVijrrYdviKtv3hq9uV0DsWDZVopfvQja9aJncEX2XMfoOntZtKb+49867ElmRfXDONdkmgfHULi9/U8TrKmdHrena1ciz9HtKC2Pi/qwC5EzOg6vE1LnmOVhXVb0EleB6GoQmV3qLExByxNUY1si3C2djxJoyzme/ESb5cLFsYHgsIvWdj8K84+3gzqNa54fisMDZUvXDJTJhXRaXpja700JYJiWVRfpRuNWgMou84XsnaBl7rD9ovkqN0HBYPoInpll5et3A+7B2gNNDNJbfQ6BoPhP30EX+uKr9/RG7GaxERM96ywxv766DupZQvAmzd/zWATazRAa8GsSe7KS7CbdVyR/AUMjaKtSQjO4Ul2UdZdHYFNewM1LYHm3WxD33mGomLjfE+Y//OIY7KwQfsc/Mp15RQOLUFtkZOo0rKMM0ozkL0Pwb/YWEl3Aj2rPZPpPSIvjWCF/1zPUcRZYR1YmkUF4Zgpw4rAAj6jG1EzYjFXFF4yHDtGyIcf8HbaQiMT4LB4Q5srz/CEBZlZESoWP1UC/AfZyLNTAklBxrGp0iepyRlxiLSX0OsTKm1X/ocM/9EOOqPLR8Te0RpLjjzkYO11XEwVoKumNsF68TnEyMv7C/IbFpH+UvfwSOUUuJmaXjiimyCfXU+vKqISa9dzSfXE+dp6WzK8Nmw+FIb2VwCizhdCtFmyinaCFv1wDcWjXlSZk9TVTJcHPTryKQhjdviSvIxbXfTbgWK2H48PPC14uFSaZXDRjo6ZDq9be3s/yIBzXeMthxWu6kWL+upkDgtnhK4Mgu9DLrRY7hRWz6wTM+UutbvQ12OqzGhKN0vj8JOPsluDr8mOoNqQxZh49PburVvIZmL2QYmac707KiLIkeRCrRkNaT3xhbQpOpHldcG6JQrlP1tE0hsJ52muVS21FF8Uwz+DJrYhpddErg5gycdecpqU7v1HA38zkXDZ3feRv2Zygya33adhacuHKH47KG2GDI5J8rw8vjtlmWED3WNTLmbkC9gKJHNwDEU7oafcHOey3nDvTwZFn57Xnh6TPQuGrzkj86muyNaeH0EqgqcvF5AYIinuPVeBHrvO8d2kxybYPjDCbvWlmekAbF/Tz6VDJU1dVoPFX9Wgli95BzrXU3MAc/eY53EdhrJ24TnW2qqWfLIFY9yDl3qid4yA90YpdejlYJPlACXUI56bzXqgzf8fMk7qyNABA/Uj9IWtcHi5hqa/eIgCX9PiLOofFNyRZEh9nSUwfydZpJcF0Dw67m2UMInYE4xFW5jwt/DpFhSlvl8+ebtDQIJeqJhIXdjlrSBecmWCe0ilWA812oha42wdXGZ4XvLiRkNcBw64h0lvGnz6XvWHCI1k5GV+nUKPzWB6vKYypMeBeuMyhPencX8ppLfcIcQK/8EdEevOs/rxVEGcoBWRm0RFzwwmKavmX7wN0FmLZkan0zhxH8ttuSbfzqT0a5i/iNqGPsNKXN8uUZ9VUw4HgSOAF10nodKwu3AVfm09Ax6RST1EexeB2EsDuiNc3pe/H8cndQ8xqvB7alz2XrkjAWY1JO/v0VZXM1K0wL5zpiTKfRVGYlFZFGmo0nvQhLiHx9ecja0QfZv10d/RTueqRd5vX0GkBDQyDRoiUoT+3EM0Pcl96/Qd5hvclFZnX1ef/MwRdGDjjeG2qQFfLIGxrg66dEdRg2T0PaGA9b57SfDkK+7PboBX0oxfnmZKi2r1EBPU9UEpbPB8oRkeHEa9n4yYIMcUf3eDg1FVfXyANiJ7V3OmlPv8taPE8/WT1zMk0UtfxzPpUH9RzxseT9abBV1Lkddj46hZS9N1V6XA6rx8ADyj5Vyb+P7zxPWnlBA+itCSxzD+piWPZgXIi+HLW98hIjlVcsV9bhGF3D7Y7fUHAFwHh+7F6SEJjlF1FBUQTPGc1NFlzfECA4EjTyBguLPLxY1SfiTInLgittJernvwZtkdp1RrBo0P1LmQPgcjyMVHARu0dLOicaSQ5Gevqrvkfvo/V6BfoOmqBcVRwWzvUvdgcN+XKmPnTjmgjy1v6HiYEs2EKI19t+pC/8hfmZ2TdPDykHjiEBWV0fNF5hZzls9RXJC8CcFByeVWUNmTn995OhgIiPm5UMtyvInfz0bLzg+sgl7/y7PTM2T0853VC/PDQHY8puYCFCc/1glGDEXWwfOQig46y9k616HG1Ge3yXLagzd67c+MugEJPrU7S0HdLg3Mh/GzrGoBAdlSSJpce8iLBqhk91yVxO9XxOG2hxGDT/JVcki9VLzjfVGQsPFt/Uk5/uTNArt2yl5Nbmn1XtD5RF1lez/Kz1S7JwzspDeys1zxt2WRAaGUXiMUEIBWbHHd9cV0Vmi9q3a/8QQTyIw+4nxeOQBde0YBAzqeHIkPZJzZh9HX/q30/o6l53/SOegLhyZwsK2YrQVZe6A8NVjUuJ14XVWzTrTMfq0Wbzh+PDGlK3KSpZepCDCBj8aYSVeNOUk1u69DY16vFaaylAw9EHw5nmdZMqu5nUxS/U/Cr6/heUwMWB1YtQOquawzLHtptjAVOXzIdrnUY+BhzQuqEU3Ry5+dg0++oKmj9ST19JiaUw1Y1UDI+6kjSef7qoSwbQoA1w3EkhpBSFhURUVY99kkf8/eWBGOBXN/z2CRaGAmW20HHeuikLFR+REeMnSWqXzW1afLgA6/gdsCceRddH0T83noSPSR0knd1qzc5FWGp0zXdCFniHSb2K1DGNlhUwDDW8Gue7B+kQ2oVAuo20T3qEpNw2zE7PsXyM6x4XryvOPf5AkYtvzlUnfgsFdP3JEU1U6IXBjtSWItLjFMaspyn9VoDqFqBcL2SsMV7e/8QfxePDp+rs93HIHLbS19vIO0OsRlaGT9TLqwduOgsHnVgXZcFGLR5sKYLXDweWmaX7gIIumzsA2jjrS7SlFLti/kZScVEnS/3y1BTkcjo3wmIeGKssih2f2ex+3EIdfTsqF+qVwTwwZfN0nKXa815luMxZOawHU7Qw/QJiLfsdibNncSDTT0iwLccV+YUSX2bMHMef4SWFTAuV17jPW4HevBdEtl4NDwU4iotTdT/ec0esOHQRS1/BNVOgSefBXa6wiUueoPnZBo9cJZN8pW+09eWvhLcemSmf6S3V/cAJJHEeM6hFOEX5DYLxnc0WTSXsx/Nw/azFtOq5tK467Cx1EPd6aPQdzXN8wf6pqeCm2o65aOxs67idSrUL0fBj4HNGneafMc5Akxipv+FYZ81WJMmESZ2J8UXloiR69lPxhu5sXYdHUxZNO7SHkQkSu9131Q5jQMgLmFQYx3mhgDNf4L/IxnOctd4PmqAXF6kcZBFT+Lba5DzvMnGS7VigJjyeGVzR2B2LR85u9W+9gpM99R9++sXrVU60az/MbNEbztwNQ0jjb7UsZsJAdzE477OtwxaoG7ldQlMdOynBKGawPpWbnUpIxAyVvRlNvRuef7VNTrzeE4I/92ccXJFedoI1uFDayMyCjWb+pwwBNGC6jxleTICVhL7ururqHUrcrbB7O7I1fHEMmm3hjpP+EgNiD277smu6n1kV7G8wTeN64M+GPAd35I1JsInKaURewdKCw8BbETed4i4r1sQqC4kNRGbqSQU5sQ2625HZ5feisd2TZR69q7fXF+ENg3btUYAImSjNd8To0SRvzwZz/SBo/h7o5fysjfE26YDroOm20dDcHwoWDwDTO/1A7umoiW4kBYe69uyY1vnWVdPsXgslxPlAEoIJH8J3l5Joz0JyybBn1B0HfvEFeDn2aR1/MX+xf5Y2rn59o7FZhV/RA/lH06PhG1M/11EKiTUbqmcbNO9ffPXPj45AoadFNkm9HO50hHTS1MdDDj4uTv9H7YbXIKWazbtJVP+P6gkgt9XM3TzYd5HZ8mTjduz9f5Z+PsCUn96ZfSmGHhrnPTC8NVr9sEjlYBcd3dU1f/vH1srie0VuQApWgGnRvLohvVm9QPSK0N5/iKmm5hVg76hUjxVrBrXM5QzJopw+flSA++vgPsu9+ebQi/8XUEsDBBQAAgAIAGoYaUmAI88WSwAAAGoAAAAbAAAAdW5pdmVyc2FsL3VuaXZlcnNhbC5wbmcueG1ss7GvyM1RKEstKs7Mz7NVMtQzULK34+WyKShKLctMLVeoAIoBBSFASaHSVsnECMEtz0wpybBVsjA1Q4hlpGamZ5TYKpkhKdQHGgkAUEsBAgAAFAACAAgAQ5RXRw3AMR7AAQAA2gMAAA8AAAAAAAAAAQAAAAAAAAAAAG5vbmUvcGxheWVyLnhtbFBLAQIAABQAAgAIAESUV0cjtE77+wIAALAIAAAUAAAAAAAAAAEAAAAAAO0BAAB1bml2ZXJzYWwvcGxheWVyLnhtbFBLAQIAABQAAgAIAGoYaUko9ViaPUQAAK+LAAAXAAAAAAAAAAAAAAAAABoFAAB1bml2ZXJzYWwvdW5pdmVyc2FsLnBuZ1BLAQIAABQAAgAIAGoYaUmAI88WSwAAAGoAAAAbAAAAAAAAAAEAAAAAAIxJAAB1bml2ZXJzYWwvdW5pdmVyc2FsLnBuZy54bWxQSwUGAAAAAAQABAANAQAAEEo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广州旅游宣传PPT模版"/>
  <p:tag name="commondata" val="eyJoZGlkIjoiYTQ3YTc2YjBlNWRhYjQ0NTA0MDBkN2E0YWM4YTZjZGMifQ=="/>
</p:tagLst>
</file>

<file path=ppt/tags/tag13.xml><?xml version="1.0" encoding="utf-8"?>
<p:tagLst xmlns:p="http://schemas.openxmlformats.org/presentationml/2006/main">
  <p:tag name="PA" val="v3.2.0"/>
</p:tagLst>
</file>

<file path=ppt/tags/tag14.xml><?xml version="1.0" encoding="utf-8"?>
<p:tagLst xmlns:p="http://schemas.openxmlformats.org/presentationml/2006/main">
  <p:tag name="PA" val="v3.2.0"/>
</p:tagLst>
</file>

<file path=ppt/tags/tag15.xml><?xml version="1.0" encoding="utf-8"?>
<p:tagLst xmlns:p="http://schemas.openxmlformats.org/presentationml/2006/main">
  <p:tag name="PA" val="v3.2.0"/>
</p:tagLst>
</file>

<file path=ppt/tags/tag16.xml><?xml version="1.0" encoding="utf-8"?>
<p:tagLst xmlns:p="http://schemas.openxmlformats.org/presentationml/2006/main">
  <p:tag name="PA" val="v3.2.0"/>
</p:tagLst>
</file>

<file path=ppt/tags/tag17.xml><?xml version="1.0" encoding="utf-8"?>
<p:tagLst xmlns:p="http://schemas.openxmlformats.org/presentationml/2006/main">
  <p:tag name="PA" val="v3.2.0"/>
</p:tagLst>
</file>

<file path=ppt/tags/tag18.xml><?xml version="1.0" encoding="utf-8"?>
<p:tagLst xmlns:p="http://schemas.openxmlformats.org/presentationml/2006/main">
  <p:tag name="PA" val="v3.2.0"/>
</p:tagLst>
</file>

<file path=ppt/tags/tag19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MH" val="20161022204822"/>
  <p:tag name="MH_LIBRARY" val="GRAPHIC"/>
  <p:tag name="MH_ORDER" val="Rectangle 7"/>
</p:tagLst>
</file>

<file path=ppt/tags/tag20.xml><?xml version="1.0" encoding="utf-8"?>
<p:tagLst xmlns:p="http://schemas.openxmlformats.org/presentationml/2006/main">
  <p:tag name="PA" val="v3.2.0"/>
</p:tagLst>
</file>

<file path=ppt/tags/tag21.xml><?xml version="1.0" encoding="utf-8"?>
<p:tagLst xmlns:p="http://schemas.openxmlformats.org/presentationml/2006/main">
  <p:tag name="PA" val="v3.2.0"/>
</p:tagLst>
</file>

<file path=ppt/tags/tag22.xml><?xml version="1.0" encoding="utf-8"?>
<p:tagLst xmlns:p="http://schemas.openxmlformats.org/presentationml/2006/main">
  <p:tag name="PA" val="v3.2.0"/>
</p:tagLst>
</file>

<file path=ppt/tags/tag23.xml><?xml version="1.0" encoding="utf-8"?>
<p:tagLst xmlns:p="http://schemas.openxmlformats.org/presentationml/2006/main">
  <p:tag name="PA" val="v3.2.0"/>
</p:tagLst>
</file>

<file path=ppt/tags/tag24.xml><?xml version="1.0" encoding="utf-8"?>
<p:tagLst xmlns:p="http://schemas.openxmlformats.org/presentationml/2006/main">
  <p:tag name="PA" val="v3.2.0"/>
</p:tagLst>
</file>

<file path=ppt/tags/tag25.xml><?xml version="1.0" encoding="utf-8"?>
<p:tagLst xmlns:p="http://schemas.openxmlformats.org/presentationml/2006/main">
  <p:tag name="PA" val="v3.2.0"/>
</p:tagLst>
</file>

<file path=ppt/tags/tag26.xml><?xml version="1.0" encoding="utf-8"?>
<p:tagLst xmlns:p="http://schemas.openxmlformats.org/presentationml/2006/main">
  <p:tag name="PA" val="v3.2.0"/>
</p:tagLst>
</file>

<file path=ppt/tags/tag27.xml><?xml version="1.0" encoding="utf-8"?>
<p:tagLst xmlns:p="http://schemas.openxmlformats.org/presentationml/2006/main">
  <p:tag name="PA" val="v3.2.0"/>
</p:tagLst>
</file>

<file path=ppt/tags/tag28.xml><?xml version="1.0" encoding="utf-8"?>
<p:tagLst xmlns:p="http://schemas.openxmlformats.org/presentationml/2006/main">
  <p:tag name="PA" val="v3.2.0"/>
</p:tagLst>
</file>

<file path=ppt/tags/tag29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MH" val="20161022204822"/>
  <p:tag name="MH_LIBRARY" val="GRAPHIC"/>
  <p:tag name="MH_ORDER" val="Freeform 8"/>
</p:tagLst>
</file>

<file path=ppt/tags/tag30.xml><?xml version="1.0" encoding="utf-8"?>
<p:tagLst xmlns:p="http://schemas.openxmlformats.org/presentationml/2006/main">
  <p:tag name="PA" val="v3.2.0"/>
</p:tagLst>
</file>

<file path=ppt/tags/tag31.xml><?xml version="1.0" encoding="utf-8"?>
<p:tagLst xmlns:p="http://schemas.openxmlformats.org/presentationml/2006/main">
  <p:tag name="PA" val="v3.2.0"/>
</p:tagLst>
</file>

<file path=ppt/tags/tag32.xml><?xml version="1.0" encoding="utf-8"?>
<p:tagLst xmlns:p="http://schemas.openxmlformats.org/presentationml/2006/main">
  <p:tag name="PA" val="v3.2.0"/>
</p:tagLst>
</file>

<file path=ppt/tags/tag33.xml><?xml version="1.0" encoding="utf-8"?>
<p:tagLst xmlns:p="http://schemas.openxmlformats.org/presentationml/2006/main">
  <p:tag name="PA" val="v3.2.0"/>
</p:tagLst>
</file>

<file path=ppt/tags/tag34.xml><?xml version="1.0" encoding="utf-8"?>
<p:tagLst xmlns:p="http://schemas.openxmlformats.org/presentationml/2006/main">
  <p:tag name="PA" val="v3.2.0"/>
</p:tagLst>
</file>

<file path=ppt/tags/tag35.xml><?xml version="1.0" encoding="utf-8"?>
<p:tagLst xmlns:p="http://schemas.openxmlformats.org/presentationml/2006/main">
  <p:tag name="PA" val="v3.2.0"/>
</p:tagLst>
</file>

<file path=ppt/tags/tag36.xml><?xml version="1.0" encoding="utf-8"?>
<p:tagLst xmlns:p="http://schemas.openxmlformats.org/presentationml/2006/main">
  <p:tag name="PA" val="v3.2.0"/>
</p:tagLst>
</file>

<file path=ppt/tags/tag37.xml><?xml version="1.0" encoding="utf-8"?>
<p:tagLst xmlns:p="http://schemas.openxmlformats.org/presentationml/2006/main">
  <p:tag name="PA" val="v3.2.0"/>
</p:tagLst>
</file>

<file path=ppt/tags/tag38.xml><?xml version="1.0" encoding="utf-8"?>
<p:tagLst xmlns:p="http://schemas.openxmlformats.org/presentationml/2006/main">
  <p:tag name="PA" val="v3.2.0"/>
</p:tagLst>
</file>

<file path=ppt/tags/tag39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MH" val="20161022204822"/>
  <p:tag name="MH_LIBRARY" val="GRAPHIC"/>
  <p:tag name="MH_ORDER" val="文本占位符 4"/>
</p:tagLst>
</file>

<file path=ppt/tags/tag40.xml><?xml version="1.0" encoding="utf-8"?>
<p:tagLst xmlns:p="http://schemas.openxmlformats.org/presentationml/2006/main">
  <p:tag name="PA" val="v3.2.0"/>
</p:tagLst>
</file>

<file path=ppt/tags/tag41.xml><?xml version="1.0" encoding="utf-8"?>
<p:tagLst xmlns:p="http://schemas.openxmlformats.org/presentationml/2006/main">
  <p:tag name="PA" val="v3.2.0"/>
</p:tagLst>
</file>

<file path=ppt/tags/tag42.xml><?xml version="1.0" encoding="utf-8"?>
<p:tagLst xmlns:p="http://schemas.openxmlformats.org/presentationml/2006/main">
  <p:tag name="PA" val="v3.2.0"/>
</p:tagLst>
</file>

<file path=ppt/tags/tag43.xml><?xml version="1.0" encoding="utf-8"?>
<p:tagLst xmlns:p="http://schemas.openxmlformats.org/presentationml/2006/main">
  <p:tag name="PA" val="v3.2.0"/>
</p:tagLst>
</file>

<file path=ppt/tags/tag44.xml><?xml version="1.0" encoding="utf-8"?>
<p:tagLst xmlns:p="http://schemas.openxmlformats.org/presentationml/2006/main">
  <p:tag name="PA" val="v3.2.0"/>
</p:tagLst>
</file>

<file path=ppt/tags/tag45.xml><?xml version="1.0" encoding="utf-8"?>
<p:tagLst xmlns:p="http://schemas.openxmlformats.org/presentationml/2006/main">
  <p:tag name="PA" val="v3.2.0"/>
</p:tagLst>
</file>

<file path=ppt/tags/tag46.xml><?xml version="1.0" encoding="utf-8"?>
<p:tagLst xmlns:p="http://schemas.openxmlformats.org/presentationml/2006/main">
  <p:tag name="PA" val="v3.2.0"/>
</p:tagLst>
</file>

<file path=ppt/tags/tag47.xml><?xml version="1.0" encoding="utf-8"?>
<p:tagLst xmlns:p="http://schemas.openxmlformats.org/presentationml/2006/main">
  <p:tag name="PA" val="v3.2.0"/>
</p:tagLst>
</file>

<file path=ppt/tags/tag48.xml><?xml version="1.0" encoding="utf-8"?>
<p:tagLst xmlns:p="http://schemas.openxmlformats.org/presentationml/2006/main">
  <p:tag name="PA" val="v3.2.0"/>
</p:tagLst>
</file>

<file path=ppt/tags/tag49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MH" val="20161022204822"/>
  <p:tag name="MH_LIBRARY" val="GRAPHIC"/>
</p:tagLst>
</file>

<file path=ppt/tags/tag50.xml><?xml version="1.0" encoding="utf-8"?>
<p:tagLst xmlns:p="http://schemas.openxmlformats.org/presentationml/2006/main">
  <p:tag name="PA" val="v3.2.0"/>
</p:tagLst>
</file>

<file path=ppt/tags/tag51.xml><?xml version="1.0" encoding="utf-8"?>
<p:tagLst xmlns:p="http://schemas.openxmlformats.org/presentationml/2006/main">
  <p:tag name="PA" val="v3.2.0"/>
</p:tagLst>
</file>

<file path=ppt/tags/tag52.xml><?xml version="1.0" encoding="utf-8"?>
<p:tagLst xmlns:p="http://schemas.openxmlformats.org/presentationml/2006/main">
  <p:tag name="PA" val="v3.2.0"/>
</p:tagLst>
</file>

<file path=ppt/tags/tag53.xml><?xml version="1.0" encoding="utf-8"?>
<p:tagLst xmlns:p="http://schemas.openxmlformats.org/presentationml/2006/main">
  <p:tag name="PA" val="v3.2.0"/>
</p:tagLst>
</file>

<file path=ppt/tags/tag54.xml><?xml version="1.0" encoding="utf-8"?>
<p:tagLst xmlns:p="http://schemas.openxmlformats.org/presentationml/2006/main">
  <p:tag name="PA" val="v3.2.0"/>
</p:tagLst>
</file>

<file path=ppt/tags/tag55.xml><?xml version="1.0" encoding="utf-8"?>
<p:tagLst xmlns:p="http://schemas.openxmlformats.org/presentationml/2006/main">
  <p:tag name="PA" val="v3.2.0"/>
</p:tagLst>
</file>

<file path=ppt/tags/tag56.xml><?xml version="1.0" encoding="utf-8"?>
<p:tagLst xmlns:p="http://schemas.openxmlformats.org/presentationml/2006/main">
  <p:tag name="PA" val="v3.2.0"/>
</p:tagLst>
</file>

<file path=ppt/tags/tag57.xml><?xml version="1.0" encoding="utf-8"?>
<p:tagLst xmlns:p="http://schemas.openxmlformats.org/presentationml/2006/main">
  <p:tag name="PA" val="v3.2.0"/>
</p:tagLst>
</file>

<file path=ppt/tags/tag58.xml><?xml version="1.0" encoding="utf-8"?>
<p:tagLst xmlns:p="http://schemas.openxmlformats.org/presentationml/2006/main">
  <p:tag name="PA" val="v3.2.0"/>
</p:tagLst>
</file>

<file path=ppt/tags/tag59.xml><?xml version="1.0" encoding="utf-8"?>
<p:tagLst xmlns:p="http://schemas.openxmlformats.org/presentationml/2006/main">
  <p:tag name="PA" val="v3.2.0"/>
</p:tagLst>
</file>

<file path=ppt/tags/tag6.xml><?xml version="1.0" encoding="utf-8"?>
<p:tagLst xmlns:p="http://schemas.openxmlformats.org/presentationml/2006/main">
  <p:tag name="MH" val="20161022204822"/>
  <p:tag name="MH_LIBRARY" val="GRAPHIC"/>
  <p:tag name="MH_ORDER" val="Freeform 6"/>
</p:tagLst>
</file>

<file path=ppt/tags/tag60.xml><?xml version="1.0" encoding="utf-8"?>
<p:tagLst xmlns:p="http://schemas.openxmlformats.org/presentationml/2006/main">
  <p:tag name="PA" val="v3.2.0"/>
</p:tagLst>
</file>

<file path=ppt/tags/tag61.xml><?xml version="1.0" encoding="utf-8"?>
<p:tagLst xmlns:p="http://schemas.openxmlformats.org/presentationml/2006/main">
  <p:tag name="PA" val="v3.2.0"/>
</p:tagLst>
</file>

<file path=ppt/tags/tag62.xml><?xml version="1.0" encoding="utf-8"?>
<p:tagLst xmlns:p="http://schemas.openxmlformats.org/presentationml/2006/main">
  <p:tag name="PA" val="v3.2.0"/>
</p:tagLst>
</file>

<file path=ppt/tags/tag63.xml><?xml version="1.0" encoding="utf-8"?>
<p:tagLst xmlns:p="http://schemas.openxmlformats.org/presentationml/2006/main">
  <p:tag name="PA" val="v3.2.0"/>
</p:tagLst>
</file>

<file path=ppt/tags/tag64.xml><?xml version="1.0" encoding="utf-8"?>
<p:tagLst xmlns:p="http://schemas.openxmlformats.org/presentationml/2006/main">
  <p:tag name="PA" val="v3.2.0"/>
</p:tagLst>
</file>

<file path=ppt/tags/tag65.xml><?xml version="1.0" encoding="utf-8"?>
<p:tagLst xmlns:p="http://schemas.openxmlformats.org/presentationml/2006/main">
  <p:tag name="PA" val="v3.2.0"/>
</p:tagLst>
</file>

<file path=ppt/tags/tag66.xml><?xml version="1.0" encoding="utf-8"?>
<p:tagLst xmlns:p="http://schemas.openxmlformats.org/presentationml/2006/main">
  <p:tag name="PA" val="v3.2.0"/>
</p:tagLst>
</file>

<file path=ppt/tags/tag67.xml><?xml version="1.0" encoding="utf-8"?>
<p:tagLst xmlns:p="http://schemas.openxmlformats.org/presentationml/2006/main">
  <p:tag name="PA" val="v3.2.0"/>
</p:tagLst>
</file>

<file path=ppt/tags/tag68.xml><?xml version="1.0" encoding="utf-8"?>
<p:tagLst xmlns:p="http://schemas.openxmlformats.org/presentationml/2006/main">
  <p:tag name="PA" val="v3.2.0"/>
</p:tagLst>
</file>

<file path=ppt/tags/tag69.xml><?xml version="1.0" encoding="utf-8"?>
<p:tagLst xmlns:p="http://schemas.openxmlformats.org/presentationml/2006/main">
  <p:tag name="PA" val="v3.2.0"/>
</p:tagLst>
</file>

<file path=ppt/tags/tag7.xml><?xml version="1.0" encoding="utf-8"?>
<p:tagLst xmlns:p="http://schemas.openxmlformats.org/presentationml/2006/main">
  <p:tag name="MH" val="20161022204822"/>
  <p:tag name="MH_LIBRARY" val="GRAPHIC"/>
  <p:tag name="MH_ORDER" val="Rectangle 7"/>
</p:tagLst>
</file>

<file path=ppt/tags/tag70.xml><?xml version="1.0" encoding="utf-8"?>
<p:tagLst xmlns:p="http://schemas.openxmlformats.org/presentationml/2006/main">
  <p:tag name="PA" val="v3.2.0"/>
</p:tagLst>
</file>

<file path=ppt/tags/tag71.xml><?xml version="1.0" encoding="utf-8"?>
<p:tagLst xmlns:p="http://schemas.openxmlformats.org/presentationml/2006/main">
  <p:tag name="PA" val="v3.2.0"/>
</p:tagLst>
</file>

<file path=ppt/tags/tag72.xml><?xml version="1.0" encoding="utf-8"?>
<p:tagLst xmlns:p="http://schemas.openxmlformats.org/presentationml/2006/main">
  <p:tag name="PA" val="v3.2.0"/>
</p:tagLst>
</file>

<file path=ppt/tags/tag73.xml><?xml version="1.0" encoding="utf-8"?>
<p:tagLst xmlns:p="http://schemas.openxmlformats.org/presentationml/2006/main">
  <p:tag name="PA" val="v3.2.0"/>
</p:tagLst>
</file>

<file path=ppt/tags/tag74.xml><?xml version="1.0" encoding="utf-8"?>
<p:tagLst xmlns:p="http://schemas.openxmlformats.org/presentationml/2006/main">
  <p:tag name="PA" val="v3.2.0"/>
</p:tagLst>
</file>

<file path=ppt/tags/tag75.xml><?xml version="1.0" encoding="utf-8"?>
<p:tagLst xmlns:p="http://schemas.openxmlformats.org/presentationml/2006/main">
  <p:tag name="PA" val="v3.2.0"/>
</p:tagLst>
</file>

<file path=ppt/tags/tag76.xml><?xml version="1.0" encoding="utf-8"?>
<p:tagLst xmlns:p="http://schemas.openxmlformats.org/presentationml/2006/main">
  <p:tag name="PA" val="v3.2.0"/>
</p:tagLst>
</file>

<file path=ppt/tags/tag77.xml><?xml version="1.0" encoding="utf-8"?>
<p:tagLst xmlns:p="http://schemas.openxmlformats.org/presentationml/2006/main">
  <p:tag name="PA" val="v3.2.0"/>
</p:tagLst>
</file>

<file path=ppt/tags/tag78.xml><?xml version="1.0" encoding="utf-8"?>
<p:tagLst xmlns:p="http://schemas.openxmlformats.org/presentationml/2006/main">
  <p:tag name="PA" val="v3.2.0"/>
</p:tagLst>
</file>

<file path=ppt/tags/tag79.xml><?xml version="1.0" encoding="utf-8"?>
<p:tagLst xmlns:p="http://schemas.openxmlformats.org/presentationml/2006/main">
  <p:tag name="PA" val="v3.2.0"/>
</p:tagLst>
</file>

<file path=ppt/tags/tag8.xml><?xml version="1.0" encoding="utf-8"?>
<p:tagLst xmlns:p="http://schemas.openxmlformats.org/presentationml/2006/main">
  <p:tag name="MH" val="20161022204822"/>
  <p:tag name="MH_LIBRARY" val="GRAPHIC"/>
  <p:tag name="MH_ORDER" val="Freeform 8"/>
</p:tagLst>
</file>

<file path=ppt/tags/tag80.xml><?xml version="1.0" encoding="utf-8"?>
<p:tagLst xmlns:p="http://schemas.openxmlformats.org/presentationml/2006/main">
  <p:tag name="PA" val="v3.2.0"/>
</p:tagLst>
</file>

<file path=ppt/tags/tag81.xml><?xml version="1.0" encoding="utf-8"?>
<p:tagLst xmlns:p="http://schemas.openxmlformats.org/presentationml/2006/main">
  <p:tag name="PA" val="v3.2.0"/>
</p:tagLst>
</file>

<file path=ppt/tags/tag82.xml><?xml version="1.0" encoding="utf-8"?>
<p:tagLst xmlns:p="http://schemas.openxmlformats.org/presentationml/2006/main">
  <p:tag name="PA" val="v3.2.0"/>
</p:tagLst>
</file>

<file path=ppt/tags/tag83.xml><?xml version="1.0" encoding="utf-8"?>
<p:tagLst xmlns:p="http://schemas.openxmlformats.org/presentationml/2006/main">
  <p:tag name="PA" val="v3.2.0"/>
</p:tagLst>
</file>

<file path=ppt/tags/tag84.xml><?xml version="1.0" encoding="utf-8"?>
<p:tagLst xmlns:p="http://schemas.openxmlformats.org/presentationml/2006/main">
  <p:tag name="PA" val="v3.2.0"/>
</p:tagLst>
</file>

<file path=ppt/tags/tag85.xml><?xml version="1.0" encoding="utf-8"?>
<p:tagLst xmlns:p="http://schemas.openxmlformats.org/presentationml/2006/main">
  <p:tag name="PA" val="v3.2.0"/>
</p:tagLst>
</file>

<file path=ppt/tags/tag86.xml><?xml version="1.0" encoding="utf-8"?>
<p:tagLst xmlns:p="http://schemas.openxmlformats.org/presentationml/2006/main">
  <p:tag name="PA" val="v3.2.0"/>
</p:tagLst>
</file>

<file path=ppt/tags/tag87.xml><?xml version="1.0" encoding="utf-8"?>
<p:tagLst xmlns:p="http://schemas.openxmlformats.org/presentationml/2006/main">
  <p:tag name="PA" val="v3.2.0"/>
</p:tagLst>
</file>

<file path=ppt/tags/tag88.xml><?xml version="1.0" encoding="utf-8"?>
<p:tagLst xmlns:p="http://schemas.openxmlformats.org/presentationml/2006/main">
  <p:tag name="MH" val="20161022204822"/>
  <p:tag name="MH_LIBRARY" val="GRAPHIC"/>
  <p:tag name="MH_ORDER" val="Freeform 6"/>
</p:tagLst>
</file>

<file path=ppt/tags/tag89.xml><?xml version="1.0" encoding="utf-8"?>
<p:tagLst xmlns:p="http://schemas.openxmlformats.org/presentationml/2006/main">
  <p:tag name="MH" val="20161022204822"/>
  <p:tag name="MH_LIBRARY" val="GRAPHIC"/>
  <p:tag name="MH_ORDER" val="Rectangle 7"/>
</p:tagLst>
</file>

<file path=ppt/tags/tag9.xml><?xml version="1.0" encoding="utf-8"?>
<p:tagLst xmlns:p="http://schemas.openxmlformats.org/presentationml/2006/main">
  <p:tag name="MH" val="20161022204822"/>
  <p:tag name="MH_LIBRARY" val="GRAPHIC"/>
  <p:tag name="MH_ORDER" val="文本占位符 4"/>
</p:tagLst>
</file>

<file path=ppt/tags/tag90.xml><?xml version="1.0" encoding="utf-8"?>
<p:tagLst xmlns:p="http://schemas.openxmlformats.org/presentationml/2006/main">
  <p:tag name="MH" val="20161022204822"/>
  <p:tag name="MH_LIBRARY" val="GRAPHIC"/>
  <p:tag name="MH_ORDER" val="Freeform 8"/>
</p:tagLst>
</file>

<file path=ppt/tags/tag91.xml><?xml version="1.0" encoding="utf-8"?>
<p:tagLst xmlns:p="http://schemas.openxmlformats.org/presentationml/2006/main">
  <p:tag name="MH" val="20161022204822"/>
  <p:tag name="MH_LIBRARY" val="GRAPHIC"/>
  <p:tag name="MH_ORDER" val="文本占位符 4"/>
</p:tagLst>
</file>

<file path=ppt/tags/tag92.xml><?xml version="1.0" encoding="utf-8"?>
<p:tagLst xmlns:p="http://schemas.openxmlformats.org/presentationml/2006/main">
  <p:tag name="MH" val="20161022204822"/>
  <p:tag name="MH_LIBRARY" val="GRAPHIC"/>
</p:tagLst>
</file>

<file path=ppt/tags/tag93.xml><?xml version="1.0" encoding="utf-8"?>
<p:tagLst xmlns:p="http://schemas.openxmlformats.org/presentationml/2006/main">
  <p:tag name="MH" val="20161022204822"/>
  <p:tag name="MH_LIBRARY" val="GRAPHIC"/>
  <p:tag name="MH_ORDER" val="Freeform 6"/>
</p:tagLst>
</file>

<file path=ppt/tags/tag94.xml><?xml version="1.0" encoding="utf-8"?>
<p:tagLst xmlns:p="http://schemas.openxmlformats.org/presentationml/2006/main">
  <p:tag name="MH" val="20161022204822"/>
  <p:tag name="MH_LIBRARY" val="GRAPHIC"/>
  <p:tag name="MH_ORDER" val="Rectangle 7"/>
</p:tagLst>
</file>

<file path=ppt/tags/tag95.xml><?xml version="1.0" encoding="utf-8"?>
<p:tagLst xmlns:p="http://schemas.openxmlformats.org/presentationml/2006/main">
  <p:tag name="MH" val="20161022204822"/>
  <p:tag name="MH_LIBRARY" val="GRAPHIC"/>
  <p:tag name="MH_ORDER" val="Freeform 8"/>
</p:tagLst>
</file>

<file path=ppt/tags/tag96.xml><?xml version="1.0" encoding="utf-8"?>
<p:tagLst xmlns:p="http://schemas.openxmlformats.org/presentationml/2006/main">
  <p:tag name="MH" val="20161022204822"/>
  <p:tag name="MH_LIBRARY" val="GRAPHIC"/>
  <p:tag name="MH_ORDER" val="文本占位符 4"/>
</p:tagLst>
</file>

<file path=ppt/tags/tag97.xml><?xml version="1.0" encoding="utf-8"?>
<p:tagLst xmlns:p="http://schemas.openxmlformats.org/presentationml/2006/main">
  <p:tag name="MH" val="20161022204822"/>
  <p:tag name="MH_LIBRARY" val="GRAPHIC"/>
</p:tagLst>
</file>

<file path=ppt/tags/tag98.xml><?xml version="1.0" encoding="utf-8"?>
<p:tagLst xmlns:p="http://schemas.openxmlformats.org/presentationml/2006/main">
  <p:tag name="PA" val="v3.2.0"/>
</p:tagLst>
</file>

<file path=ppt/tags/tag99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1_自定义设计方案">
  <a:themeElements>
    <a:clrScheme name="006中信银行">
      <a:dk1>
        <a:sysClr val="windowText" lastClr="000000"/>
      </a:dk1>
      <a:lt1>
        <a:sysClr val="window" lastClr="FFFFFF"/>
      </a:lt1>
      <a:dk2>
        <a:srgbClr val="1557A0"/>
      </a:dk2>
      <a:lt2>
        <a:srgbClr val="E7E6E6"/>
      </a:lt2>
      <a:accent1>
        <a:srgbClr val="ED1C24"/>
      </a:accent1>
      <a:accent2>
        <a:srgbClr val="1557A0"/>
      </a:accent2>
      <a:accent3>
        <a:srgbClr val="ED1C24"/>
      </a:accent3>
      <a:accent4>
        <a:srgbClr val="1557A0"/>
      </a:accent4>
      <a:accent5>
        <a:srgbClr val="ED1C24"/>
      </a:accent5>
      <a:accent6>
        <a:srgbClr val="1557A0"/>
      </a:accent6>
      <a:hlink>
        <a:srgbClr val="ED1C24"/>
      </a:hlink>
      <a:folHlink>
        <a:srgbClr val="1557A0"/>
      </a:folHlink>
    </a:clrScheme>
    <a:fontScheme name="Temp">
      <a:majorFont>
        <a:latin typeface="Corbel"/>
        <a:ea typeface="微软雅黑"/>
        <a:cs typeface=""/>
      </a:majorFont>
      <a:minorFont>
        <a:latin typeface="Corbe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3876</Words>
  <Application>WPS 演示</Application>
  <PresentationFormat>自定义</PresentationFormat>
  <Paragraphs>435</Paragraphs>
  <Slides>26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9" baseType="lpstr">
      <vt:lpstr>Arial</vt:lpstr>
      <vt:lpstr>宋体</vt:lpstr>
      <vt:lpstr>Wingdings</vt:lpstr>
      <vt:lpstr>Calibri</vt:lpstr>
      <vt:lpstr>方正尚酷简体</vt:lpstr>
      <vt:lpstr>时尚中黑简体</vt:lpstr>
      <vt:lpstr>Calibri</vt:lpstr>
      <vt:lpstr>微软雅黑</vt:lpstr>
      <vt:lpstr>Impact</vt:lpstr>
      <vt:lpstr>Franklin Gothic Book</vt:lpstr>
      <vt:lpstr>Franklin Gothic Medium</vt:lpstr>
      <vt:lpstr>Agency FB</vt:lpstr>
      <vt:lpstr>Baskerville Old Face</vt:lpstr>
      <vt:lpstr>华文中宋</vt:lpstr>
      <vt:lpstr>幼圆</vt:lpstr>
      <vt:lpstr>Neris Thin</vt:lpstr>
      <vt:lpstr>Segoe Print</vt:lpstr>
      <vt:lpstr>Source Sans Pro Light</vt:lpstr>
      <vt:lpstr>黑体</vt:lpstr>
      <vt:lpstr>Arial Unicode MS</vt:lpstr>
      <vt:lpstr>Corbel</vt:lpstr>
      <vt:lpstr>Trebuchet MS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Years later</cp:lastModifiedBy>
  <cp:revision>2</cp:revision>
  <dcterms:created xsi:type="dcterms:W3CDTF">2017-08-09T03:56:00Z</dcterms:created>
  <dcterms:modified xsi:type="dcterms:W3CDTF">2024-05-31T17:23:54Z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B9F69C65628548B0BD036989F6B84C73_13</vt:lpwstr>
  </property>
  <property fmtid="{D5CDD505-2E9C-101B-9397-08002B2CF9AE}" pid="3" name="KSOProductBuildVer">
    <vt:lpwstr>2052-12.1.0.16417</vt:lpwstr>
  </property>
</Properties>
</file>