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3"/>
    <p:sldId id="257" r:id="rId4"/>
    <p:sldId id="258" r:id="rId5"/>
    <p:sldId id="259" r:id="rId6"/>
    <p:sldId id="265" r:id="rId7"/>
    <p:sldId id="262" r:id="rId8"/>
    <p:sldId id="267" r:id="rId9"/>
    <p:sldId id="268" r:id="rId10"/>
    <p:sldId id="269" r:id="rId11"/>
    <p:sldId id="264" r:id="rId12"/>
    <p:sldId id="270" r:id="rId13"/>
    <p:sldId id="271" r:id="rId14"/>
    <p:sldId id="272" r:id="rId15"/>
    <p:sldId id="263" r:id="rId16"/>
    <p:sldId id="273" r:id="rId17"/>
    <p:sldId id="274" r:id="rId18"/>
    <p:sldId id="275" r:id="rId19"/>
    <p:sldId id="276" r:id="rId20"/>
    <p:sldId id="280" r:id="rId21"/>
  </p:sldIdLst>
  <p:sldSz cx="12192000" cy="6858000"/>
  <p:notesSz cx="6858000" cy="914400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90A3"/>
    <a:srgbClr val="45527D"/>
    <a:srgbClr val="575672"/>
    <a:srgbClr val="9F66CA"/>
    <a:srgbClr val="616586"/>
    <a:srgbClr val="191745"/>
    <a:srgbClr val="8B9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2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gs" Target="tags/tag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chemeClr val="accent2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</c:dLbls>
          <c:cat>
            <c:strRef>
              <c:f>Sheet1!$A$2:$A$5</c:f>
              <c:strCache>
                <c:ptCount val="2"/>
                <c:pt idx="0">
                  <c:v>A</c:v>
                </c:pt>
                <c:pt idx="1">
                  <c:v>B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195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chemeClr val="accent4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4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4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</c:dLbls>
          <c:cat>
            <c:strRef>
              <c:f>Sheet1!$A$2:$A$5</c:f>
              <c:strCache>
                <c:ptCount val="2"/>
                <c:pt idx="0">
                  <c:v>C</c:v>
                </c:pt>
                <c:pt idx="1">
                  <c:v>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195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8321FE-4F69-4D39-B30E-9B4880889B45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17B1B5E4-DE86-47F0-BD02-5BA5D0461AB3}">
      <dgm:prSet phldrT="[文本]"/>
      <dgm:spPr>
        <a:solidFill>
          <a:srgbClr val="575672"/>
        </a:solidFill>
      </dgm:spPr>
      <dgm:t>
        <a:bodyPr/>
        <a:lstStyle/>
        <a:p>
          <a:r>
            <a:rPr lang="en-US" altLang="zh-CN" dirty="0"/>
            <a:t>TITLE</a:t>
          </a:r>
          <a:endParaRPr lang="zh-CN" altLang="en-US" dirty="0"/>
        </a:p>
      </dgm:t>
    </dgm:pt>
    <dgm:pt modelId="{78A68A02-31B6-44CA-B6A4-127F9B24DCD2}" cxnId="{3DE200A7-FE56-42C6-8CDF-014E280DACBE}" type="parTrans">
      <dgm:prSet/>
      <dgm:spPr/>
      <dgm:t>
        <a:bodyPr/>
        <a:lstStyle/>
        <a:p>
          <a:endParaRPr lang="zh-CN" altLang="en-US"/>
        </a:p>
      </dgm:t>
    </dgm:pt>
    <dgm:pt modelId="{ADB78751-3345-4397-9CB4-9C5DC375F3F4}" cxnId="{3DE200A7-FE56-42C6-8CDF-014E280DACBE}" type="sibTrans">
      <dgm:prSet/>
      <dgm:spPr/>
      <dgm:t>
        <a:bodyPr/>
        <a:lstStyle/>
        <a:p>
          <a:endParaRPr lang="zh-CN" altLang="en-US"/>
        </a:p>
      </dgm:t>
    </dgm:pt>
    <dgm:pt modelId="{D8B187EF-1D1B-4157-BE1F-B7A39695A887}">
      <dgm:prSet phldrT="[文本]"/>
      <dgm:spPr>
        <a:solidFill>
          <a:srgbClr val="8D90A3"/>
        </a:solidFill>
      </dgm:spPr>
      <dgm:t>
        <a:bodyPr/>
        <a:lstStyle/>
        <a:p>
          <a:r>
            <a:rPr lang="en-US" altLang="zh-CN" dirty="0"/>
            <a:t>TITLE</a:t>
          </a:r>
          <a:endParaRPr lang="zh-CN" altLang="en-US" dirty="0"/>
        </a:p>
      </dgm:t>
    </dgm:pt>
    <dgm:pt modelId="{9DDD8280-AE37-4DD1-947C-AECC3FD8979F}" cxnId="{B337DF2B-210D-4554-840C-D860C1A5B8CB}" type="parTrans">
      <dgm:prSet/>
      <dgm:spPr/>
      <dgm:t>
        <a:bodyPr/>
        <a:lstStyle/>
        <a:p>
          <a:endParaRPr lang="zh-CN" altLang="en-US"/>
        </a:p>
      </dgm:t>
    </dgm:pt>
    <dgm:pt modelId="{8B776559-15D6-4A72-AB03-FD160F4C86FE}" cxnId="{B337DF2B-210D-4554-840C-D860C1A5B8CB}" type="sibTrans">
      <dgm:prSet/>
      <dgm:spPr/>
      <dgm:t>
        <a:bodyPr/>
        <a:lstStyle/>
        <a:p>
          <a:endParaRPr lang="zh-CN" altLang="en-US"/>
        </a:p>
      </dgm:t>
    </dgm:pt>
    <dgm:pt modelId="{6C90D940-F37E-4109-B21C-F3891C593DEC}">
      <dgm:prSet phldrT="[文本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US" altLang="zh-CN" dirty="0">
              <a:solidFill>
                <a:srgbClr val="575672"/>
              </a:solidFill>
            </a:rPr>
            <a:t>TITLE</a:t>
          </a:r>
          <a:endParaRPr lang="zh-CN" altLang="en-US" dirty="0">
            <a:solidFill>
              <a:srgbClr val="575672"/>
            </a:solidFill>
          </a:endParaRPr>
        </a:p>
      </dgm:t>
    </dgm:pt>
    <dgm:pt modelId="{1B5F5F4D-E082-4824-9201-8C804667213A}" cxnId="{F3F0E56F-D86B-4FE1-A0AA-676F12461086}" type="parTrans">
      <dgm:prSet/>
      <dgm:spPr/>
      <dgm:t>
        <a:bodyPr/>
        <a:lstStyle/>
        <a:p>
          <a:endParaRPr lang="zh-CN" altLang="en-US"/>
        </a:p>
      </dgm:t>
    </dgm:pt>
    <dgm:pt modelId="{E10D3E13-5433-4DCD-846A-CDAE4AB9395F}" cxnId="{F3F0E56F-D86B-4FE1-A0AA-676F12461086}" type="sibTrans">
      <dgm:prSet/>
      <dgm:spPr/>
      <dgm:t>
        <a:bodyPr/>
        <a:lstStyle/>
        <a:p>
          <a:endParaRPr lang="zh-CN" altLang="en-US"/>
        </a:p>
      </dgm:t>
    </dgm:pt>
    <dgm:pt modelId="{486CC685-8C85-4A6F-9E6B-2C413E63C148}">
      <dgm:prSet/>
      <dgm:spPr>
        <a:solidFill>
          <a:srgbClr val="616586"/>
        </a:solidFill>
      </dgm:spPr>
      <dgm:t>
        <a:bodyPr/>
        <a:lstStyle/>
        <a:p>
          <a:r>
            <a:rPr lang="en-US" altLang="zh-CN" dirty="0"/>
            <a:t>TITLE</a:t>
          </a:r>
          <a:endParaRPr lang="zh-CN" altLang="en-US" dirty="0"/>
        </a:p>
      </dgm:t>
    </dgm:pt>
    <dgm:pt modelId="{34636E4F-73C8-4755-AADE-51C4A3E4990E}" cxnId="{7B82CB95-2950-4491-8728-C744DEF2CE7D}" type="parTrans">
      <dgm:prSet/>
      <dgm:spPr/>
      <dgm:t>
        <a:bodyPr/>
        <a:lstStyle/>
        <a:p>
          <a:endParaRPr lang="zh-CN" altLang="en-US"/>
        </a:p>
      </dgm:t>
    </dgm:pt>
    <dgm:pt modelId="{0D52D493-B2FA-4992-9142-7165A9B24F28}" cxnId="{7B82CB95-2950-4491-8728-C744DEF2CE7D}" type="sibTrans">
      <dgm:prSet/>
      <dgm:spPr/>
      <dgm:t>
        <a:bodyPr/>
        <a:lstStyle/>
        <a:p>
          <a:endParaRPr lang="zh-CN" altLang="en-US"/>
        </a:p>
      </dgm:t>
    </dgm:pt>
    <dgm:pt modelId="{4CFDBB73-00CB-4712-92B0-45663DB630CD}" type="pres">
      <dgm:prSet presAssocID="{E38321FE-4F69-4D39-B30E-9B4880889B45}" presName="Name0" presStyleCnt="0">
        <dgm:presLayoutVars>
          <dgm:dir/>
          <dgm:resizeHandles val="exact"/>
        </dgm:presLayoutVars>
      </dgm:prSet>
      <dgm:spPr/>
    </dgm:pt>
    <dgm:pt modelId="{05DD0384-8CA3-4D60-B572-510295297DA2}" type="pres">
      <dgm:prSet presAssocID="{17B1B5E4-DE86-47F0-BD02-5BA5D0461AB3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84A3243-C631-4126-B1C0-8AB2BB1BBA62}" type="pres">
      <dgm:prSet presAssocID="{ADB78751-3345-4397-9CB4-9C5DC375F3F4}" presName="parSpace" presStyleCnt="0"/>
      <dgm:spPr/>
    </dgm:pt>
    <dgm:pt modelId="{A11F745B-D1AD-40D6-A045-465E52142C16}" type="pres">
      <dgm:prSet presAssocID="{486CC685-8C85-4A6F-9E6B-2C413E63C148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D090B4F-482D-4212-807C-827B1C9CA06F}" type="pres">
      <dgm:prSet presAssocID="{0D52D493-B2FA-4992-9142-7165A9B24F28}" presName="parSpace" presStyleCnt="0"/>
      <dgm:spPr/>
    </dgm:pt>
    <dgm:pt modelId="{7C9B4928-8C32-450A-97C3-CA6755F08AAF}" type="pres">
      <dgm:prSet presAssocID="{D8B187EF-1D1B-4157-BE1F-B7A39695A887}" presName="parTxOnly" presStyleLbl="node1" presStyleIdx="2" presStyleCnt="4" custLinFactNeighborX="7747" custLinFactNeighborY="253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34F03D0-EA25-49F6-8A9E-EA39C07ABA1D}" type="pres">
      <dgm:prSet presAssocID="{8B776559-15D6-4A72-AB03-FD160F4C86FE}" presName="parSpace" presStyleCnt="0"/>
      <dgm:spPr/>
    </dgm:pt>
    <dgm:pt modelId="{FDD181D6-CB01-4025-AA61-A45F09BE4023}" type="pres">
      <dgm:prSet presAssocID="{6C90D940-F37E-4109-B21C-F3891C593DEC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F3F0E56F-D86B-4FE1-A0AA-676F12461086}" srcId="{E38321FE-4F69-4D39-B30E-9B4880889B45}" destId="{6C90D940-F37E-4109-B21C-F3891C593DEC}" srcOrd="3" destOrd="0" parTransId="{1B5F5F4D-E082-4824-9201-8C804667213A}" sibTransId="{E10D3E13-5433-4DCD-846A-CDAE4AB9395F}"/>
    <dgm:cxn modelId="{4D0930D4-ADF5-4C4C-B7A8-46484D35B775}" type="presOf" srcId="{D8B187EF-1D1B-4157-BE1F-B7A39695A887}" destId="{7C9B4928-8C32-450A-97C3-CA6755F08AAF}" srcOrd="0" destOrd="0" presId="urn:microsoft.com/office/officeart/2005/8/layout/hChevron3"/>
    <dgm:cxn modelId="{7B82CB95-2950-4491-8728-C744DEF2CE7D}" srcId="{E38321FE-4F69-4D39-B30E-9B4880889B45}" destId="{486CC685-8C85-4A6F-9E6B-2C413E63C148}" srcOrd="1" destOrd="0" parTransId="{34636E4F-73C8-4755-AADE-51C4A3E4990E}" sibTransId="{0D52D493-B2FA-4992-9142-7165A9B24F28}"/>
    <dgm:cxn modelId="{9DC3C719-3B69-47D4-A27A-1E8FCF4BE2EB}" type="presOf" srcId="{486CC685-8C85-4A6F-9E6B-2C413E63C148}" destId="{A11F745B-D1AD-40D6-A045-465E52142C16}" srcOrd="0" destOrd="0" presId="urn:microsoft.com/office/officeart/2005/8/layout/hChevron3"/>
    <dgm:cxn modelId="{B337DF2B-210D-4554-840C-D860C1A5B8CB}" srcId="{E38321FE-4F69-4D39-B30E-9B4880889B45}" destId="{D8B187EF-1D1B-4157-BE1F-B7A39695A887}" srcOrd="2" destOrd="0" parTransId="{9DDD8280-AE37-4DD1-947C-AECC3FD8979F}" sibTransId="{8B776559-15D6-4A72-AB03-FD160F4C86FE}"/>
    <dgm:cxn modelId="{3DE200A7-FE56-42C6-8CDF-014E280DACBE}" srcId="{E38321FE-4F69-4D39-B30E-9B4880889B45}" destId="{17B1B5E4-DE86-47F0-BD02-5BA5D0461AB3}" srcOrd="0" destOrd="0" parTransId="{78A68A02-31B6-44CA-B6A4-127F9B24DCD2}" sibTransId="{ADB78751-3345-4397-9CB4-9C5DC375F3F4}"/>
    <dgm:cxn modelId="{A039CEC7-CE03-4FE7-9694-CEAC5531E4C8}" type="presOf" srcId="{6C90D940-F37E-4109-B21C-F3891C593DEC}" destId="{FDD181D6-CB01-4025-AA61-A45F09BE4023}" srcOrd="0" destOrd="0" presId="urn:microsoft.com/office/officeart/2005/8/layout/hChevron3"/>
    <dgm:cxn modelId="{E582692C-AB56-49CC-8DF4-C47402F193C2}" type="presOf" srcId="{E38321FE-4F69-4D39-B30E-9B4880889B45}" destId="{4CFDBB73-00CB-4712-92B0-45663DB630CD}" srcOrd="0" destOrd="0" presId="urn:microsoft.com/office/officeart/2005/8/layout/hChevron3"/>
    <dgm:cxn modelId="{F7D3E1F2-F114-42A7-99E6-82A19295E279}" type="presOf" srcId="{17B1B5E4-DE86-47F0-BD02-5BA5D0461AB3}" destId="{05DD0384-8CA3-4D60-B572-510295297DA2}" srcOrd="0" destOrd="0" presId="urn:microsoft.com/office/officeart/2005/8/layout/hChevron3"/>
    <dgm:cxn modelId="{45256A00-7E22-4E68-A1DD-396AC8827B1E}" type="presParOf" srcId="{4CFDBB73-00CB-4712-92B0-45663DB630CD}" destId="{05DD0384-8CA3-4D60-B572-510295297DA2}" srcOrd="0" destOrd="0" presId="urn:microsoft.com/office/officeart/2005/8/layout/hChevron3"/>
    <dgm:cxn modelId="{E09DB40D-8B1E-4180-9ECB-36E208CE78A9}" type="presParOf" srcId="{4CFDBB73-00CB-4712-92B0-45663DB630CD}" destId="{284A3243-C631-4126-B1C0-8AB2BB1BBA62}" srcOrd="1" destOrd="0" presId="urn:microsoft.com/office/officeart/2005/8/layout/hChevron3"/>
    <dgm:cxn modelId="{397AC419-82AD-4874-A297-E5A4A5D21433}" type="presParOf" srcId="{4CFDBB73-00CB-4712-92B0-45663DB630CD}" destId="{A11F745B-D1AD-40D6-A045-465E52142C16}" srcOrd="2" destOrd="0" presId="urn:microsoft.com/office/officeart/2005/8/layout/hChevron3"/>
    <dgm:cxn modelId="{CAB8043E-6079-4932-ADA7-FBB12E17F67F}" type="presParOf" srcId="{4CFDBB73-00CB-4712-92B0-45663DB630CD}" destId="{9D090B4F-482D-4212-807C-827B1C9CA06F}" srcOrd="3" destOrd="0" presId="urn:microsoft.com/office/officeart/2005/8/layout/hChevron3"/>
    <dgm:cxn modelId="{D41EF8BF-B01B-482B-8A4F-84AC5A6D7C0B}" type="presParOf" srcId="{4CFDBB73-00CB-4712-92B0-45663DB630CD}" destId="{7C9B4928-8C32-450A-97C3-CA6755F08AAF}" srcOrd="4" destOrd="0" presId="urn:microsoft.com/office/officeart/2005/8/layout/hChevron3"/>
    <dgm:cxn modelId="{0603C5AF-BC64-4223-9135-CF0493D36F94}" type="presParOf" srcId="{4CFDBB73-00CB-4712-92B0-45663DB630CD}" destId="{234F03D0-EA25-49F6-8A9E-EA39C07ABA1D}" srcOrd="5" destOrd="0" presId="urn:microsoft.com/office/officeart/2005/8/layout/hChevron3"/>
    <dgm:cxn modelId="{906DE4DD-4DD3-49CE-B5CC-639C1AB7594A}" type="presParOf" srcId="{4CFDBB73-00CB-4712-92B0-45663DB630CD}" destId="{FDD181D6-CB01-4025-AA61-A45F09BE4023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DD0384-8CA3-4D60-B572-510295297DA2}">
      <dsp:nvSpPr>
        <dsp:cNvPr id="0" name=""/>
        <dsp:cNvSpPr/>
      </dsp:nvSpPr>
      <dsp:spPr>
        <a:xfrm>
          <a:off x="3571" y="0"/>
          <a:ext cx="3583781" cy="530217"/>
        </a:xfrm>
        <a:prstGeom prst="homePlate">
          <a:avLst/>
        </a:prstGeom>
        <a:solidFill>
          <a:srgbClr val="57567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018" tIns="72009" rIns="36005" bIns="72009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700" kern="1200" dirty="0"/>
            <a:t>TITLE</a:t>
          </a:r>
          <a:endParaRPr lang="zh-CN" altLang="en-US" sz="2700" kern="1200" dirty="0"/>
        </a:p>
      </dsp:txBody>
      <dsp:txXfrm>
        <a:off x="3571" y="0"/>
        <a:ext cx="3451227" cy="530217"/>
      </dsp:txXfrm>
    </dsp:sp>
    <dsp:sp modelId="{A11F745B-D1AD-40D6-A045-465E52142C16}">
      <dsp:nvSpPr>
        <dsp:cNvPr id="0" name=""/>
        <dsp:cNvSpPr/>
      </dsp:nvSpPr>
      <dsp:spPr>
        <a:xfrm>
          <a:off x="2870596" y="0"/>
          <a:ext cx="3583781" cy="530217"/>
        </a:xfrm>
        <a:prstGeom prst="chevron">
          <a:avLst/>
        </a:prstGeom>
        <a:solidFill>
          <a:srgbClr val="61658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72009" rIns="36005" bIns="72009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700" kern="1200" dirty="0"/>
            <a:t>TITLE</a:t>
          </a:r>
          <a:endParaRPr lang="zh-CN" altLang="en-US" sz="2700" kern="1200" dirty="0"/>
        </a:p>
      </dsp:txBody>
      <dsp:txXfrm>
        <a:off x="3135705" y="0"/>
        <a:ext cx="3053564" cy="530217"/>
      </dsp:txXfrm>
    </dsp:sp>
    <dsp:sp modelId="{7C9B4928-8C32-450A-97C3-CA6755F08AAF}">
      <dsp:nvSpPr>
        <dsp:cNvPr id="0" name=""/>
        <dsp:cNvSpPr/>
      </dsp:nvSpPr>
      <dsp:spPr>
        <a:xfrm>
          <a:off x="5793148" y="0"/>
          <a:ext cx="3583781" cy="530217"/>
        </a:xfrm>
        <a:prstGeom prst="chevron">
          <a:avLst/>
        </a:prstGeom>
        <a:solidFill>
          <a:srgbClr val="8D90A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72009" rIns="36005" bIns="72009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700" kern="1200" dirty="0"/>
            <a:t>TITLE</a:t>
          </a:r>
          <a:endParaRPr lang="zh-CN" altLang="en-US" sz="2700" kern="1200" dirty="0"/>
        </a:p>
      </dsp:txBody>
      <dsp:txXfrm>
        <a:off x="6058257" y="0"/>
        <a:ext cx="3053564" cy="530217"/>
      </dsp:txXfrm>
    </dsp:sp>
    <dsp:sp modelId="{FDD181D6-CB01-4025-AA61-A45F09BE4023}">
      <dsp:nvSpPr>
        <dsp:cNvPr id="0" name=""/>
        <dsp:cNvSpPr/>
      </dsp:nvSpPr>
      <dsp:spPr>
        <a:xfrm>
          <a:off x="8604646" y="0"/>
          <a:ext cx="3583781" cy="530217"/>
        </a:xfrm>
        <a:prstGeom prst="chevron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72009" rIns="36005" bIns="72009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700" kern="1200" dirty="0">
              <a:solidFill>
                <a:srgbClr val="575672"/>
              </a:solidFill>
            </a:rPr>
            <a:t>TITLE</a:t>
          </a:r>
          <a:endParaRPr lang="zh-CN" altLang="en-US" sz="2700" kern="1200" dirty="0">
            <a:solidFill>
              <a:srgbClr val="575672"/>
            </a:solidFill>
          </a:endParaRPr>
        </a:p>
      </dsp:txBody>
      <dsp:txXfrm>
        <a:off x="8869755" y="0"/>
        <a:ext cx="3053564" cy="5302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type="homePlate" r:blip="" rot="180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type="chevron" r:blip="" rot="180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type="homePlate" r:blip="" rot="180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type="chevron" r:blip="" rot="180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09223-1ADD-476C-8293-9AED944FD2C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B5E865-7C4F-414C-8A79-95E224AA264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A1FE-47F6-40C3-AE11-7A3564365D3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5F97-B82B-4706-8971-8D5C298DAB5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A1FE-47F6-40C3-AE11-7A3564365D3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5F97-B82B-4706-8971-8D5C298DAB5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A1FE-47F6-40C3-AE11-7A3564365D3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5F97-B82B-4706-8971-8D5C298DAB5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A1FE-47F6-40C3-AE11-7A3564365D3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5F97-B82B-4706-8971-8D5C298DAB5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A1FE-47F6-40C3-AE11-7A3564365D3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5F97-B82B-4706-8971-8D5C298DAB5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A1FE-47F6-40C3-AE11-7A3564365D3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5F97-B82B-4706-8971-8D5C298DAB5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A1FE-47F6-40C3-AE11-7A3564365D39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5F97-B82B-4706-8971-8D5C298DAB5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A1FE-47F6-40C3-AE11-7A3564365D3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5F97-B82B-4706-8971-8D5C298DAB5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A1FE-47F6-40C3-AE11-7A3564365D39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5F97-B82B-4706-8971-8D5C298DAB5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A1FE-47F6-40C3-AE11-7A3564365D3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5F97-B82B-4706-8971-8D5C298DAB5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A1FE-47F6-40C3-AE11-7A3564365D3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5F97-B82B-4706-8971-8D5C298DAB5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6A1FE-47F6-40C3-AE11-7A3564365D3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75F97-B82B-4706-8971-8D5C298DAB5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hart" Target="../charts/chart2.xml"/><Relationship Id="rId1" Type="http://schemas.openxmlformats.org/officeDocument/2006/relationships/chart" Target="../charts/char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9" Type="http://schemas.microsoft.com/office/2007/relationships/diagramDrawing" Target="../diagrams/drawing1.xml"/><Relationship Id="rId8" Type="http://schemas.openxmlformats.org/officeDocument/2006/relationships/diagramColors" Target="../diagrams/colors1.xml"/><Relationship Id="rId7" Type="http://schemas.openxmlformats.org/officeDocument/2006/relationships/diagramQuickStyle" Target="../diagrams/quickStyle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0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 21"/>
          <p:cNvSpPr txBox="1"/>
          <p:nvPr/>
        </p:nvSpPr>
        <p:spPr>
          <a:xfrm>
            <a:off x="6902547" y="2904475"/>
            <a:ext cx="5289453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YOUR TITLE</a:t>
            </a:r>
            <a:endParaRPr lang="zh-CN" altLang="en-US" sz="4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767709" y="4556567"/>
            <a:ext cx="3559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</a:t>
            </a:r>
            <a:r>
              <a:rPr lang="en-US" altLang="zh-CN" sz="2400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ypppt</a:t>
            </a:r>
            <a:endParaRPr lang="zh-CN" altLang="en-US" sz="2400" dirty="0">
              <a:solidFill>
                <a:schemeClr val="bg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925990" y="2261298"/>
            <a:ext cx="5416062" cy="3600"/>
          </a:xfrm>
          <a:prstGeom prst="rect">
            <a:avLst/>
          </a:prstGeom>
          <a:solidFill>
            <a:schemeClr val="bg1">
              <a:alpha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6925990" y="4375052"/>
            <a:ext cx="5416062" cy="3600"/>
          </a:xfrm>
          <a:prstGeom prst="rect">
            <a:avLst/>
          </a:prstGeom>
          <a:solidFill>
            <a:schemeClr val="bg1">
              <a:alpha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555545" y="2335237"/>
            <a:ext cx="5636455" cy="360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6555544" y="4358640"/>
            <a:ext cx="5636455" cy="360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6696222" y="2562839"/>
            <a:ext cx="16084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600" dirty="0">
                <a:solidFill>
                  <a:schemeClr val="bg1">
                    <a:lumMod val="85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03</a:t>
            </a:r>
            <a:endParaRPr lang="zh-CN" altLang="en-US" sz="9600" dirty="0">
              <a:solidFill>
                <a:schemeClr val="bg1">
                  <a:lumMod val="85000"/>
                </a:schemeClr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8304626" y="2743200"/>
            <a:ext cx="2138290" cy="621738"/>
          </a:xfrm>
          <a:prstGeom prst="roundRect">
            <a:avLst/>
          </a:prstGeom>
          <a:solidFill>
            <a:srgbClr val="6165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 ONE</a:t>
            </a:r>
            <a:endParaRPr lang="zh-CN" altLang="en-US" sz="28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304626" y="3669429"/>
            <a:ext cx="32590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ADD YOUR TITLE</a:t>
            </a:r>
            <a:endParaRPr lang="zh-CN" altLang="en-US" sz="3200" dirty="0">
              <a:solidFill>
                <a:schemeClr val="bg1"/>
              </a:solidFill>
              <a:latin typeface="Cambria Math" panose="020405030504060302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610665"/>
            <a:ext cx="12192000" cy="6309360"/>
          </a:xfrm>
          <a:prstGeom prst="rect">
            <a:avLst/>
          </a:prstGeom>
          <a:solidFill>
            <a:schemeClr val="bg2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4262510" y="182880"/>
            <a:ext cx="3193367" cy="731520"/>
          </a:xfrm>
          <a:prstGeom prst="rect">
            <a:avLst/>
          </a:prstGeom>
          <a:solidFill>
            <a:srgbClr val="4552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03-1   ADD YOUR TITLE</a:t>
            </a:r>
            <a:endParaRPr lang="zh-CN" altLang="en-US" sz="20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3" name="任意多边形 12"/>
          <p:cNvSpPr/>
          <p:nvPr/>
        </p:nvSpPr>
        <p:spPr>
          <a:xfrm>
            <a:off x="1751525" y="1225753"/>
            <a:ext cx="8899303" cy="1262132"/>
          </a:xfrm>
          <a:custGeom>
            <a:avLst/>
            <a:gdLst>
              <a:gd name="connsiteX0" fmla="*/ 1365162 w 8899303"/>
              <a:gd name="connsiteY0" fmla="*/ 413950 h 1262132"/>
              <a:gd name="connsiteX1" fmla="*/ 1365162 w 8899303"/>
              <a:gd name="connsiteY1" fmla="*/ 848181 h 1262132"/>
              <a:gd name="connsiteX2" fmla="*/ 8474300 w 8899303"/>
              <a:gd name="connsiteY2" fmla="*/ 848181 h 1262132"/>
              <a:gd name="connsiteX3" fmla="*/ 8474300 w 8899303"/>
              <a:gd name="connsiteY3" fmla="*/ 413950 h 1262132"/>
              <a:gd name="connsiteX4" fmla="*/ 631066 w 8899303"/>
              <a:gd name="connsiteY4" fmla="*/ 315533 h 1262132"/>
              <a:gd name="connsiteX5" fmla="*/ 315533 w 8899303"/>
              <a:gd name="connsiteY5" fmla="*/ 631066 h 1262132"/>
              <a:gd name="connsiteX6" fmla="*/ 631066 w 8899303"/>
              <a:gd name="connsiteY6" fmla="*/ 946599 h 1262132"/>
              <a:gd name="connsiteX7" fmla="*/ 946599 w 8899303"/>
              <a:gd name="connsiteY7" fmla="*/ 631066 h 1262132"/>
              <a:gd name="connsiteX8" fmla="*/ 631066 w 8899303"/>
              <a:gd name="connsiteY8" fmla="*/ 315533 h 1262132"/>
              <a:gd name="connsiteX9" fmla="*/ 631066 w 8899303"/>
              <a:gd name="connsiteY9" fmla="*/ 0 h 1262132"/>
              <a:gd name="connsiteX10" fmla="*/ 1154356 w 8899303"/>
              <a:gd name="connsiteY10" fmla="*/ 278231 h 1262132"/>
              <a:gd name="connsiteX11" fmla="*/ 1178098 w 8899303"/>
              <a:gd name="connsiteY11" fmla="*/ 321972 h 1262132"/>
              <a:gd name="connsiteX12" fmla="*/ 8899303 w 8899303"/>
              <a:gd name="connsiteY12" fmla="*/ 321972 h 1262132"/>
              <a:gd name="connsiteX13" fmla="*/ 8899303 w 8899303"/>
              <a:gd name="connsiteY13" fmla="*/ 940158 h 1262132"/>
              <a:gd name="connsiteX14" fmla="*/ 1178099 w 8899303"/>
              <a:gd name="connsiteY14" fmla="*/ 940158 h 1262132"/>
              <a:gd name="connsiteX15" fmla="*/ 1154356 w 8899303"/>
              <a:gd name="connsiteY15" fmla="*/ 983901 h 1262132"/>
              <a:gd name="connsiteX16" fmla="*/ 631066 w 8899303"/>
              <a:gd name="connsiteY16" fmla="*/ 1262132 h 1262132"/>
              <a:gd name="connsiteX17" fmla="*/ 0 w 8899303"/>
              <a:gd name="connsiteY17" fmla="*/ 631066 h 1262132"/>
              <a:gd name="connsiteX18" fmla="*/ 631066 w 8899303"/>
              <a:gd name="connsiteY18" fmla="*/ 0 h 1262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899303" h="1262132">
                <a:moveTo>
                  <a:pt x="1365162" y="413950"/>
                </a:moveTo>
                <a:lnTo>
                  <a:pt x="1365162" y="848181"/>
                </a:lnTo>
                <a:lnTo>
                  <a:pt x="8474300" y="848181"/>
                </a:lnTo>
                <a:lnTo>
                  <a:pt x="8474300" y="413950"/>
                </a:lnTo>
                <a:close/>
                <a:moveTo>
                  <a:pt x="631066" y="315533"/>
                </a:moveTo>
                <a:cubicBezTo>
                  <a:pt x="456802" y="315533"/>
                  <a:pt x="315533" y="456802"/>
                  <a:pt x="315533" y="631066"/>
                </a:cubicBezTo>
                <a:cubicBezTo>
                  <a:pt x="315533" y="805330"/>
                  <a:pt x="456802" y="946599"/>
                  <a:pt x="631066" y="946599"/>
                </a:cubicBezTo>
                <a:cubicBezTo>
                  <a:pt x="805330" y="946599"/>
                  <a:pt x="946599" y="805330"/>
                  <a:pt x="946599" y="631066"/>
                </a:cubicBezTo>
                <a:cubicBezTo>
                  <a:pt x="946599" y="456802"/>
                  <a:pt x="805330" y="315533"/>
                  <a:pt x="631066" y="315533"/>
                </a:cubicBezTo>
                <a:close/>
                <a:moveTo>
                  <a:pt x="631066" y="0"/>
                </a:moveTo>
                <a:cubicBezTo>
                  <a:pt x="848896" y="0"/>
                  <a:pt x="1040949" y="110366"/>
                  <a:pt x="1154356" y="278231"/>
                </a:cubicBezTo>
                <a:lnTo>
                  <a:pt x="1178098" y="321972"/>
                </a:lnTo>
                <a:lnTo>
                  <a:pt x="8899303" y="321972"/>
                </a:lnTo>
                <a:lnTo>
                  <a:pt x="8899303" y="940158"/>
                </a:lnTo>
                <a:lnTo>
                  <a:pt x="1178099" y="940158"/>
                </a:lnTo>
                <a:lnTo>
                  <a:pt x="1154356" y="983901"/>
                </a:lnTo>
                <a:cubicBezTo>
                  <a:pt x="1040949" y="1151766"/>
                  <a:pt x="848896" y="1262132"/>
                  <a:pt x="631066" y="1262132"/>
                </a:cubicBezTo>
                <a:cubicBezTo>
                  <a:pt x="282538" y="1262132"/>
                  <a:pt x="0" y="979594"/>
                  <a:pt x="0" y="631066"/>
                </a:cubicBezTo>
                <a:cubicBezTo>
                  <a:pt x="0" y="282538"/>
                  <a:pt x="282538" y="0"/>
                  <a:pt x="631066" y="0"/>
                </a:cubicBezTo>
                <a:close/>
              </a:path>
            </a:pathLst>
          </a:custGeom>
          <a:solidFill>
            <a:srgbClr val="6165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/>
        </p:nvSpPr>
        <p:spPr>
          <a:xfrm>
            <a:off x="1751525" y="2950543"/>
            <a:ext cx="8899303" cy="1262132"/>
          </a:xfrm>
          <a:custGeom>
            <a:avLst/>
            <a:gdLst>
              <a:gd name="connsiteX0" fmla="*/ 1365162 w 8899303"/>
              <a:gd name="connsiteY0" fmla="*/ 413950 h 1262132"/>
              <a:gd name="connsiteX1" fmla="*/ 1365162 w 8899303"/>
              <a:gd name="connsiteY1" fmla="*/ 848181 h 1262132"/>
              <a:gd name="connsiteX2" fmla="*/ 8474300 w 8899303"/>
              <a:gd name="connsiteY2" fmla="*/ 848181 h 1262132"/>
              <a:gd name="connsiteX3" fmla="*/ 8474300 w 8899303"/>
              <a:gd name="connsiteY3" fmla="*/ 413950 h 1262132"/>
              <a:gd name="connsiteX4" fmla="*/ 631066 w 8899303"/>
              <a:gd name="connsiteY4" fmla="*/ 315533 h 1262132"/>
              <a:gd name="connsiteX5" fmla="*/ 315533 w 8899303"/>
              <a:gd name="connsiteY5" fmla="*/ 631066 h 1262132"/>
              <a:gd name="connsiteX6" fmla="*/ 631066 w 8899303"/>
              <a:gd name="connsiteY6" fmla="*/ 946599 h 1262132"/>
              <a:gd name="connsiteX7" fmla="*/ 946599 w 8899303"/>
              <a:gd name="connsiteY7" fmla="*/ 631066 h 1262132"/>
              <a:gd name="connsiteX8" fmla="*/ 631066 w 8899303"/>
              <a:gd name="connsiteY8" fmla="*/ 315533 h 1262132"/>
              <a:gd name="connsiteX9" fmla="*/ 631066 w 8899303"/>
              <a:gd name="connsiteY9" fmla="*/ 0 h 1262132"/>
              <a:gd name="connsiteX10" fmla="*/ 1154356 w 8899303"/>
              <a:gd name="connsiteY10" fmla="*/ 278231 h 1262132"/>
              <a:gd name="connsiteX11" fmla="*/ 1178098 w 8899303"/>
              <a:gd name="connsiteY11" fmla="*/ 321972 h 1262132"/>
              <a:gd name="connsiteX12" fmla="*/ 8899303 w 8899303"/>
              <a:gd name="connsiteY12" fmla="*/ 321972 h 1262132"/>
              <a:gd name="connsiteX13" fmla="*/ 8899303 w 8899303"/>
              <a:gd name="connsiteY13" fmla="*/ 940158 h 1262132"/>
              <a:gd name="connsiteX14" fmla="*/ 1178099 w 8899303"/>
              <a:gd name="connsiteY14" fmla="*/ 940158 h 1262132"/>
              <a:gd name="connsiteX15" fmla="*/ 1154356 w 8899303"/>
              <a:gd name="connsiteY15" fmla="*/ 983901 h 1262132"/>
              <a:gd name="connsiteX16" fmla="*/ 631066 w 8899303"/>
              <a:gd name="connsiteY16" fmla="*/ 1262132 h 1262132"/>
              <a:gd name="connsiteX17" fmla="*/ 0 w 8899303"/>
              <a:gd name="connsiteY17" fmla="*/ 631066 h 1262132"/>
              <a:gd name="connsiteX18" fmla="*/ 631066 w 8899303"/>
              <a:gd name="connsiteY18" fmla="*/ 0 h 1262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899303" h="1262132">
                <a:moveTo>
                  <a:pt x="1365162" y="413950"/>
                </a:moveTo>
                <a:lnTo>
                  <a:pt x="1365162" y="848181"/>
                </a:lnTo>
                <a:lnTo>
                  <a:pt x="8474300" y="848181"/>
                </a:lnTo>
                <a:lnTo>
                  <a:pt x="8474300" y="413950"/>
                </a:lnTo>
                <a:close/>
                <a:moveTo>
                  <a:pt x="631066" y="315533"/>
                </a:moveTo>
                <a:cubicBezTo>
                  <a:pt x="456802" y="315533"/>
                  <a:pt x="315533" y="456802"/>
                  <a:pt x="315533" y="631066"/>
                </a:cubicBezTo>
                <a:cubicBezTo>
                  <a:pt x="315533" y="805330"/>
                  <a:pt x="456802" y="946599"/>
                  <a:pt x="631066" y="946599"/>
                </a:cubicBezTo>
                <a:cubicBezTo>
                  <a:pt x="805330" y="946599"/>
                  <a:pt x="946599" y="805330"/>
                  <a:pt x="946599" y="631066"/>
                </a:cubicBezTo>
                <a:cubicBezTo>
                  <a:pt x="946599" y="456802"/>
                  <a:pt x="805330" y="315533"/>
                  <a:pt x="631066" y="315533"/>
                </a:cubicBezTo>
                <a:close/>
                <a:moveTo>
                  <a:pt x="631066" y="0"/>
                </a:moveTo>
                <a:cubicBezTo>
                  <a:pt x="848896" y="0"/>
                  <a:pt x="1040949" y="110366"/>
                  <a:pt x="1154356" y="278231"/>
                </a:cubicBezTo>
                <a:lnTo>
                  <a:pt x="1178098" y="321972"/>
                </a:lnTo>
                <a:lnTo>
                  <a:pt x="8899303" y="321972"/>
                </a:lnTo>
                <a:lnTo>
                  <a:pt x="8899303" y="940158"/>
                </a:lnTo>
                <a:lnTo>
                  <a:pt x="1178099" y="940158"/>
                </a:lnTo>
                <a:lnTo>
                  <a:pt x="1154356" y="983901"/>
                </a:lnTo>
                <a:cubicBezTo>
                  <a:pt x="1040949" y="1151766"/>
                  <a:pt x="848896" y="1262132"/>
                  <a:pt x="631066" y="1262132"/>
                </a:cubicBezTo>
                <a:cubicBezTo>
                  <a:pt x="282538" y="1262132"/>
                  <a:pt x="0" y="979594"/>
                  <a:pt x="0" y="631066"/>
                </a:cubicBezTo>
                <a:cubicBezTo>
                  <a:pt x="0" y="282538"/>
                  <a:pt x="282538" y="0"/>
                  <a:pt x="631066" y="0"/>
                </a:cubicBezTo>
                <a:close/>
              </a:path>
            </a:pathLst>
          </a:custGeom>
          <a:solidFill>
            <a:srgbClr val="6165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任意多边形 14"/>
          <p:cNvSpPr/>
          <p:nvPr/>
        </p:nvSpPr>
        <p:spPr>
          <a:xfrm>
            <a:off x="1751525" y="4640460"/>
            <a:ext cx="8899303" cy="1262132"/>
          </a:xfrm>
          <a:custGeom>
            <a:avLst/>
            <a:gdLst>
              <a:gd name="connsiteX0" fmla="*/ 1365162 w 8899303"/>
              <a:gd name="connsiteY0" fmla="*/ 413950 h 1262132"/>
              <a:gd name="connsiteX1" fmla="*/ 1365162 w 8899303"/>
              <a:gd name="connsiteY1" fmla="*/ 848181 h 1262132"/>
              <a:gd name="connsiteX2" fmla="*/ 8474300 w 8899303"/>
              <a:gd name="connsiteY2" fmla="*/ 848181 h 1262132"/>
              <a:gd name="connsiteX3" fmla="*/ 8474300 w 8899303"/>
              <a:gd name="connsiteY3" fmla="*/ 413950 h 1262132"/>
              <a:gd name="connsiteX4" fmla="*/ 631066 w 8899303"/>
              <a:gd name="connsiteY4" fmla="*/ 315533 h 1262132"/>
              <a:gd name="connsiteX5" fmla="*/ 315533 w 8899303"/>
              <a:gd name="connsiteY5" fmla="*/ 631066 h 1262132"/>
              <a:gd name="connsiteX6" fmla="*/ 631066 w 8899303"/>
              <a:gd name="connsiteY6" fmla="*/ 946599 h 1262132"/>
              <a:gd name="connsiteX7" fmla="*/ 946599 w 8899303"/>
              <a:gd name="connsiteY7" fmla="*/ 631066 h 1262132"/>
              <a:gd name="connsiteX8" fmla="*/ 631066 w 8899303"/>
              <a:gd name="connsiteY8" fmla="*/ 315533 h 1262132"/>
              <a:gd name="connsiteX9" fmla="*/ 631066 w 8899303"/>
              <a:gd name="connsiteY9" fmla="*/ 0 h 1262132"/>
              <a:gd name="connsiteX10" fmla="*/ 1154356 w 8899303"/>
              <a:gd name="connsiteY10" fmla="*/ 278231 h 1262132"/>
              <a:gd name="connsiteX11" fmla="*/ 1178098 w 8899303"/>
              <a:gd name="connsiteY11" fmla="*/ 321972 h 1262132"/>
              <a:gd name="connsiteX12" fmla="*/ 8899303 w 8899303"/>
              <a:gd name="connsiteY12" fmla="*/ 321972 h 1262132"/>
              <a:gd name="connsiteX13" fmla="*/ 8899303 w 8899303"/>
              <a:gd name="connsiteY13" fmla="*/ 940158 h 1262132"/>
              <a:gd name="connsiteX14" fmla="*/ 1178099 w 8899303"/>
              <a:gd name="connsiteY14" fmla="*/ 940158 h 1262132"/>
              <a:gd name="connsiteX15" fmla="*/ 1154356 w 8899303"/>
              <a:gd name="connsiteY15" fmla="*/ 983901 h 1262132"/>
              <a:gd name="connsiteX16" fmla="*/ 631066 w 8899303"/>
              <a:gd name="connsiteY16" fmla="*/ 1262132 h 1262132"/>
              <a:gd name="connsiteX17" fmla="*/ 0 w 8899303"/>
              <a:gd name="connsiteY17" fmla="*/ 631066 h 1262132"/>
              <a:gd name="connsiteX18" fmla="*/ 631066 w 8899303"/>
              <a:gd name="connsiteY18" fmla="*/ 0 h 1262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899303" h="1262132">
                <a:moveTo>
                  <a:pt x="1365162" y="413950"/>
                </a:moveTo>
                <a:lnTo>
                  <a:pt x="1365162" y="848181"/>
                </a:lnTo>
                <a:lnTo>
                  <a:pt x="8474300" y="848181"/>
                </a:lnTo>
                <a:lnTo>
                  <a:pt x="8474300" y="413950"/>
                </a:lnTo>
                <a:close/>
                <a:moveTo>
                  <a:pt x="631066" y="315533"/>
                </a:moveTo>
                <a:cubicBezTo>
                  <a:pt x="456802" y="315533"/>
                  <a:pt x="315533" y="456802"/>
                  <a:pt x="315533" y="631066"/>
                </a:cubicBezTo>
                <a:cubicBezTo>
                  <a:pt x="315533" y="805330"/>
                  <a:pt x="456802" y="946599"/>
                  <a:pt x="631066" y="946599"/>
                </a:cubicBezTo>
                <a:cubicBezTo>
                  <a:pt x="805330" y="946599"/>
                  <a:pt x="946599" y="805330"/>
                  <a:pt x="946599" y="631066"/>
                </a:cubicBezTo>
                <a:cubicBezTo>
                  <a:pt x="946599" y="456802"/>
                  <a:pt x="805330" y="315533"/>
                  <a:pt x="631066" y="315533"/>
                </a:cubicBezTo>
                <a:close/>
                <a:moveTo>
                  <a:pt x="631066" y="0"/>
                </a:moveTo>
                <a:cubicBezTo>
                  <a:pt x="848896" y="0"/>
                  <a:pt x="1040949" y="110366"/>
                  <a:pt x="1154356" y="278231"/>
                </a:cubicBezTo>
                <a:lnTo>
                  <a:pt x="1178098" y="321972"/>
                </a:lnTo>
                <a:lnTo>
                  <a:pt x="8899303" y="321972"/>
                </a:lnTo>
                <a:lnTo>
                  <a:pt x="8899303" y="940158"/>
                </a:lnTo>
                <a:lnTo>
                  <a:pt x="1178099" y="940158"/>
                </a:lnTo>
                <a:lnTo>
                  <a:pt x="1154356" y="983901"/>
                </a:lnTo>
                <a:cubicBezTo>
                  <a:pt x="1040949" y="1151766"/>
                  <a:pt x="848896" y="1262132"/>
                  <a:pt x="631066" y="1262132"/>
                </a:cubicBezTo>
                <a:cubicBezTo>
                  <a:pt x="282538" y="1262132"/>
                  <a:pt x="0" y="979594"/>
                  <a:pt x="0" y="631066"/>
                </a:cubicBezTo>
                <a:cubicBezTo>
                  <a:pt x="0" y="282538"/>
                  <a:pt x="282538" y="0"/>
                  <a:pt x="631066" y="0"/>
                </a:cubicBezTo>
                <a:close/>
              </a:path>
            </a:pathLst>
          </a:custGeom>
          <a:solidFill>
            <a:srgbClr val="6165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3393583" y="1656764"/>
            <a:ext cx="656822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002060"/>
                </a:solidFill>
              </a:rPr>
              <a:t>Click here to add your title</a:t>
            </a:r>
            <a:endParaRPr lang="zh-CN" altLang="en-US" sz="2000" dirty="0">
              <a:solidFill>
                <a:srgbClr val="00206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393583" y="5071471"/>
            <a:ext cx="656822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2000">
                <a:solidFill>
                  <a:srgbClr val="002060"/>
                </a:solidFill>
              </a:rPr>
              <a:t>Click here to add your title</a:t>
            </a:r>
            <a:endParaRPr lang="zh-CN" altLang="en-US" sz="2000" dirty="0">
              <a:solidFill>
                <a:srgbClr val="00206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393583" y="3381554"/>
            <a:ext cx="656822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2000">
                <a:solidFill>
                  <a:srgbClr val="002060"/>
                </a:solidFill>
              </a:rPr>
              <a:t>Click here to add your title</a:t>
            </a:r>
            <a:endParaRPr lang="zh-CN" altLang="en-US" sz="2000" dirty="0">
              <a:solidFill>
                <a:srgbClr val="002060"/>
              </a:solidFill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2060619" y="1534847"/>
            <a:ext cx="643944" cy="64394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sz="2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2060619" y="4964275"/>
            <a:ext cx="643944" cy="64394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zh-CN" altLang="en-US" sz="2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2060620" y="3259637"/>
            <a:ext cx="643944" cy="64394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sz="2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直接连接符 26"/>
          <p:cNvCxnSpPr/>
          <p:nvPr/>
        </p:nvCxnSpPr>
        <p:spPr>
          <a:xfrm>
            <a:off x="0" y="1201602"/>
            <a:ext cx="3155324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-12879" y="5915048"/>
            <a:ext cx="3155324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-12879" y="2487885"/>
            <a:ext cx="3155324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>
            <a:off x="0" y="4640460"/>
            <a:ext cx="3155324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>
            <a:off x="0" y="4212675"/>
            <a:ext cx="3155324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>
            <a:off x="0" y="2950543"/>
            <a:ext cx="3155324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本框 33"/>
          <p:cNvSpPr txBox="1"/>
          <p:nvPr/>
        </p:nvSpPr>
        <p:spPr>
          <a:xfrm>
            <a:off x="5554014" y="2257938"/>
            <a:ext cx="4752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 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can click here to enter your text.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5554014" y="3994253"/>
            <a:ext cx="4752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 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can click here to enter your text.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5554014" y="5704344"/>
            <a:ext cx="4752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 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can click here to enter your text.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584908"/>
            <a:ext cx="12192000" cy="6309360"/>
          </a:xfrm>
          <a:prstGeom prst="rect">
            <a:avLst/>
          </a:prstGeom>
          <a:solidFill>
            <a:schemeClr val="bg2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262510" y="182880"/>
            <a:ext cx="3193367" cy="731520"/>
          </a:xfrm>
          <a:prstGeom prst="rect">
            <a:avLst/>
          </a:prstGeom>
          <a:solidFill>
            <a:srgbClr val="4552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03-2   ADD YOUR TITLE</a:t>
            </a:r>
            <a:endParaRPr lang="zh-CN" altLang="en-US" sz="20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5859192" y="1083861"/>
            <a:ext cx="0" cy="519018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空心弧 10"/>
          <p:cNvSpPr/>
          <p:nvPr/>
        </p:nvSpPr>
        <p:spPr>
          <a:xfrm rot="16200000" flipH="1">
            <a:off x="4919035" y="2667769"/>
            <a:ext cx="1880315" cy="1880315"/>
          </a:xfrm>
          <a:prstGeom prst="blockArc">
            <a:avLst/>
          </a:prstGeom>
          <a:solidFill>
            <a:srgbClr val="4552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653048" y="1244793"/>
            <a:ext cx="3206144" cy="457339"/>
          </a:xfrm>
          <a:prstGeom prst="rect">
            <a:avLst/>
          </a:prstGeom>
          <a:solidFill>
            <a:srgbClr val="4552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2653048" y="5507506"/>
            <a:ext cx="3206144" cy="457339"/>
          </a:xfrm>
          <a:prstGeom prst="rect">
            <a:avLst/>
          </a:prstGeom>
          <a:solidFill>
            <a:srgbClr val="4552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任意多边形 24"/>
          <p:cNvSpPr/>
          <p:nvPr/>
        </p:nvSpPr>
        <p:spPr>
          <a:xfrm>
            <a:off x="5859192" y="1244792"/>
            <a:ext cx="4106561" cy="1880316"/>
          </a:xfrm>
          <a:custGeom>
            <a:avLst/>
            <a:gdLst>
              <a:gd name="connsiteX0" fmla="*/ 0 w 4106561"/>
              <a:gd name="connsiteY0" fmla="*/ 0 h 1880316"/>
              <a:gd name="connsiteX1" fmla="*/ 866276 w 4106561"/>
              <a:gd name="connsiteY1" fmla="*/ 574206 h 1880316"/>
              <a:gd name="connsiteX2" fmla="*/ 911222 w 4106561"/>
              <a:gd name="connsiteY2" fmla="*/ 718999 h 1880316"/>
              <a:gd name="connsiteX3" fmla="*/ 4106561 w 4106561"/>
              <a:gd name="connsiteY3" fmla="*/ 718999 h 1880316"/>
              <a:gd name="connsiteX4" fmla="*/ 4106561 w 4106561"/>
              <a:gd name="connsiteY4" fmla="*/ 1176338 h 1880316"/>
              <a:gd name="connsiteX5" fmla="*/ 906560 w 4106561"/>
              <a:gd name="connsiteY5" fmla="*/ 1176338 h 1880316"/>
              <a:gd name="connsiteX6" fmla="*/ 866276 w 4106561"/>
              <a:gd name="connsiteY6" fmla="*/ 1306110 h 1880316"/>
              <a:gd name="connsiteX7" fmla="*/ 0 w 4106561"/>
              <a:gd name="connsiteY7" fmla="*/ 1880316 h 1880316"/>
              <a:gd name="connsiteX8" fmla="*/ 0 w 4106561"/>
              <a:gd name="connsiteY8" fmla="*/ 1410236 h 1880316"/>
              <a:gd name="connsiteX9" fmla="*/ 470079 w 4106561"/>
              <a:gd name="connsiteY9" fmla="*/ 940157 h 1880316"/>
              <a:gd name="connsiteX10" fmla="*/ 0 w 4106561"/>
              <a:gd name="connsiteY10" fmla="*/ 470078 h 188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106561" h="1880316">
                <a:moveTo>
                  <a:pt x="0" y="0"/>
                </a:moveTo>
                <a:cubicBezTo>
                  <a:pt x="389426" y="0"/>
                  <a:pt x="723552" y="236769"/>
                  <a:pt x="866276" y="574206"/>
                </a:cubicBezTo>
                <a:lnTo>
                  <a:pt x="911222" y="718999"/>
                </a:lnTo>
                <a:lnTo>
                  <a:pt x="4106561" y="718999"/>
                </a:lnTo>
                <a:lnTo>
                  <a:pt x="4106561" y="1176338"/>
                </a:lnTo>
                <a:lnTo>
                  <a:pt x="906560" y="1176338"/>
                </a:lnTo>
                <a:lnTo>
                  <a:pt x="866276" y="1306110"/>
                </a:lnTo>
                <a:cubicBezTo>
                  <a:pt x="723552" y="1643547"/>
                  <a:pt x="389426" y="1880316"/>
                  <a:pt x="0" y="1880316"/>
                </a:cubicBezTo>
                <a:lnTo>
                  <a:pt x="0" y="1410236"/>
                </a:lnTo>
                <a:cubicBezTo>
                  <a:pt x="259617" y="1410236"/>
                  <a:pt x="470079" y="1199774"/>
                  <a:pt x="470079" y="940157"/>
                </a:cubicBezTo>
                <a:cubicBezTo>
                  <a:pt x="470079" y="680540"/>
                  <a:pt x="259617" y="470078"/>
                  <a:pt x="0" y="470078"/>
                </a:cubicBezTo>
                <a:close/>
              </a:path>
            </a:pathLst>
          </a:custGeom>
          <a:solidFill>
            <a:srgbClr val="5756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5857741" y="1944613"/>
            <a:ext cx="476518" cy="476518"/>
          </a:xfrm>
          <a:prstGeom prst="ellipse">
            <a:avLst/>
          </a:prstGeom>
          <a:solidFill>
            <a:srgbClr val="4552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18" name="椭圆 17"/>
          <p:cNvSpPr/>
          <p:nvPr/>
        </p:nvSpPr>
        <p:spPr>
          <a:xfrm>
            <a:off x="5848808" y="4803529"/>
            <a:ext cx="476518" cy="476518"/>
          </a:xfrm>
          <a:prstGeom prst="ellipse">
            <a:avLst/>
          </a:prstGeom>
          <a:solidFill>
            <a:srgbClr val="4552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19" name="椭圆 18"/>
          <p:cNvSpPr/>
          <p:nvPr/>
        </p:nvSpPr>
        <p:spPr>
          <a:xfrm>
            <a:off x="5372290" y="3376258"/>
            <a:ext cx="476518" cy="476518"/>
          </a:xfrm>
          <a:prstGeom prst="ellipse">
            <a:avLst/>
          </a:prstGeom>
          <a:solidFill>
            <a:srgbClr val="5756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2</a:t>
            </a:r>
            <a:endParaRPr lang="zh-CN" altLang="en-US" dirty="0"/>
          </a:p>
        </p:txBody>
      </p:sp>
      <p:cxnSp>
        <p:nvCxnSpPr>
          <p:cNvPr id="23" name="直接连接符 22"/>
          <p:cNvCxnSpPr/>
          <p:nvPr/>
        </p:nvCxnSpPr>
        <p:spPr>
          <a:xfrm>
            <a:off x="37942" y="3607926"/>
            <a:ext cx="4881093" cy="0"/>
          </a:xfrm>
          <a:prstGeom prst="line">
            <a:avLst/>
          </a:prstGeom>
          <a:ln>
            <a:solidFill>
              <a:srgbClr val="1917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任意多边形 25"/>
          <p:cNvSpPr/>
          <p:nvPr/>
        </p:nvSpPr>
        <p:spPr>
          <a:xfrm>
            <a:off x="5859192" y="4090743"/>
            <a:ext cx="4078657" cy="1880316"/>
          </a:xfrm>
          <a:custGeom>
            <a:avLst/>
            <a:gdLst>
              <a:gd name="connsiteX0" fmla="*/ 0 w 4078657"/>
              <a:gd name="connsiteY0" fmla="*/ 0 h 1880316"/>
              <a:gd name="connsiteX1" fmla="*/ 866276 w 4078657"/>
              <a:gd name="connsiteY1" fmla="*/ 574206 h 1880316"/>
              <a:gd name="connsiteX2" fmla="*/ 915247 w 4078657"/>
              <a:gd name="connsiteY2" fmla="*/ 731964 h 1880316"/>
              <a:gd name="connsiteX3" fmla="*/ 4078657 w 4078657"/>
              <a:gd name="connsiteY3" fmla="*/ 731964 h 1880316"/>
              <a:gd name="connsiteX4" fmla="*/ 4078657 w 4078657"/>
              <a:gd name="connsiteY4" fmla="*/ 1189303 h 1880316"/>
              <a:gd name="connsiteX5" fmla="*/ 902535 w 4078657"/>
              <a:gd name="connsiteY5" fmla="*/ 1189303 h 1880316"/>
              <a:gd name="connsiteX6" fmla="*/ 866276 w 4078657"/>
              <a:gd name="connsiteY6" fmla="*/ 1306110 h 1880316"/>
              <a:gd name="connsiteX7" fmla="*/ 0 w 4078657"/>
              <a:gd name="connsiteY7" fmla="*/ 1880316 h 1880316"/>
              <a:gd name="connsiteX8" fmla="*/ 0 w 4078657"/>
              <a:gd name="connsiteY8" fmla="*/ 1410236 h 1880316"/>
              <a:gd name="connsiteX9" fmla="*/ 470079 w 4078657"/>
              <a:gd name="connsiteY9" fmla="*/ 940157 h 1880316"/>
              <a:gd name="connsiteX10" fmla="*/ 0 w 4078657"/>
              <a:gd name="connsiteY10" fmla="*/ 470078 h 188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78657" h="1880316">
                <a:moveTo>
                  <a:pt x="0" y="0"/>
                </a:moveTo>
                <a:cubicBezTo>
                  <a:pt x="389426" y="0"/>
                  <a:pt x="723552" y="236769"/>
                  <a:pt x="866276" y="574206"/>
                </a:cubicBezTo>
                <a:lnTo>
                  <a:pt x="915247" y="731964"/>
                </a:lnTo>
                <a:lnTo>
                  <a:pt x="4078657" y="731964"/>
                </a:lnTo>
                <a:lnTo>
                  <a:pt x="4078657" y="1189303"/>
                </a:lnTo>
                <a:lnTo>
                  <a:pt x="902535" y="1189303"/>
                </a:lnTo>
                <a:lnTo>
                  <a:pt x="866276" y="1306110"/>
                </a:lnTo>
                <a:cubicBezTo>
                  <a:pt x="723552" y="1643547"/>
                  <a:pt x="389426" y="1880316"/>
                  <a:pt x="0" y="1880316"/>
                </a:cubicBezTo>
                <a:lnTo>
                  <a:pt x="0" y="1410236"/>
                </a:lnTo>
                <a:cubicBezTo>
                  <a:pt x="259617" y="1410236"/>
                  <a:pt x="470079" y="1199774"/>
                  <a:pt x="470079" y="940157"/>
                </a:cubicBezTo>
                <a:cubicBezTo>
                  <a:pt x="470079" y="680540"/>
                  <a:pt x="259617" y="470078"/>
                  <a:pt x="0" y="470078"/>
                </a:cubicBezTo>
                <a:close/>
              </a:path>
            </a:pathLst>
          </a:custGeom>
          <a:solidFill>
            <a:srgbClr val="5756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文本框 26"/>
          <p:cNvSpPr txBox="1"/>
          <p:nvPr/>
        </p:nvSpPr>
        <p:spPr>
          <a:xfrm>
            <a:off x="5857741" y="3155485"/>
            <a:ext cx="4752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 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can click here to enter your text.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00578" y="4405709"/>
            <a:ext cx="4752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 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can click here to enter your text.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500578" y="1844374"/>
            <a:ext cx="4752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 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can click here to enter your text.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584908"/>
            <a:ext cx="12192000" cy="6309360"/>
          </a:xfrm>
          <a:prstGeom prst="rect">
            <a:avLst/>
          </a:prstGeom>
          <a:solidFill>
            <a:schemeClr val="bg2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262510" y="182880"/>
            <a:ext cx="3193367" cy="731520"/>
          </a:xfrm>
          <a:prstGeom prst="rect">
            <a:avLst/>
          </a:prstGeom>
          <a:solidFill>
            <a:srgbClr val="4552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03-3   ADD YOUR TITLE</a:t>
            </a:r>
            <a:endParaRPr lang="zh-CN" altLang="en-US" sz="20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79" r="-4793"/>
          <a:stretch>
            <a:fillRect/>
          </a:stretch>
        </p:blipFill>
        <p:spPr>
          <a:xfrm>
            <a:off x="2209944" y="409136"/>
            <a:ext cx="7298497" cy="6660903"/>
          </a:xfrm>
          <a:custGeom>
            <a:avLst/>
            <a:gdLst>
              <a:gd name="connsiteX0" fmla="*/ 3682201 w 7298497"/>
              <a:gd name="connsiteY0" fmla="*/ 4213606 h 6660903"/>
              <a:gd name="connsiteX1" fmla="*/ 3064018 w 7298497"/>
              <a:gd name="connsiteY1" fmla="*/ 4831789 h 6660903"/>
              <a:gd name="connsiteX2" fmla="*/ 3064018 w 7298497"/>
              <a:gd name="connsiteY2" fmla="*/ 6068157 h 6660903"/>
              <a:gd name="connsiteX3" fmla="*/ 3064017 w 7298497"/>
              <a:gd name="connsiteY3" fmla="*/ 6068157 h 6660903"/>
              <a:gd name="connsiteX4" fmla="*/ 4300385 w 7298497"/>
              <a:gd name="connsiteY4" fmla="*/ 6068157 h 6660903"/>
              <a:gd name="connsiteX5" fmla="*/ 4300385 w 7298497"/>
              <a:gd name="connsiteY5" fmla="*/ 4831790 h 6660903"/>
              <a:gd name="connsiteX6" fmla="*/ 318328 w 7298497"/>
              <a:gd name="connsiteY6" fmla="*/ 2536727 h 6660903"/>
              <a:gd name="connsiteX7" fmla="*/ 318328 w 7298497"/>
              <a:gd name="connsiteY7" fmla="*/ 4124176 h 6660903"/>
              <a:gd name="connsiteX8" fmla="*/ 258480 w 7298497"/>
              <a:gd name="connsiteY8" fmla="*/ 4057962 h 6660903"/>
              <a:gd name="connsiteX9" fmla="*/ 258480 w 7298497"/>
              <a:gd name="connsiteY9" fmla="*/ 2602941 h 6660903"/>
              <a:gd name="connsiteX10" fmla="*/ 6979231 w 7298497"/>
              <a:gd name="connsiteY10" fmla="*/ 2535689 h 6660903"/>
              <a:gd name="connsiteX11" fmla="*/ 7040017 w 7298497"/>
              <a:gd name="connsiteY11" fmla="*/ 2602941 h 6660903"/>
              <a:gd name="connsiteX12" fmla="*/ 7040017 w 7298497"/>
              <a:gd name="connsiteY12" fmla="*/ 4057962 h 6660903"/>
              <a:gd name="connsiteX13" fmla="*/ 6979231 w 7298497"/>
              <a:gd name="connsiteY13" fmla="*/ 4125214 h 6660903"/>
              <a:gd name="connsiteX14" fmla="*/ 3642212 w 7298497"/>
              <a:gd name="connsiteY14" fmla="*/ 353579 h 6660903"/>
              <a:gd name="connsiteX15" fmla="*/ 3038616 w 7298497"/>
              <a:gd name="connsiteY15" fmla="*/ 603597 h 6660903"/>
              <a:gd name="connsiteX16" fmla="*/ 3038616 w 7298497"/>
              <a:gd name="connsiteY16" fmla="*/ 1810789 h 6660903"/>
              <a:gd name="connsiteX17" fmla="*/ 3642212 w 7298497"/>
              <a:gd name="connsiteY17" fmla="*/ 2414386 h 6660903"/>
              <a:gd name="connsiteX18" fmla="*/ 4245808 w 7298497"/>
              <a:gd name="connsiteY18" fmla="*/ 1810789 h 6660903"/>
              <a:gd name="connsiteX19" fmla="*/ 4245808 w 7298497"/>
              <a:gd name="connsiteY19" fmla="*/ 603597 h 6660903"/>
              <a:gd name="connsiteX20" fmla="*/ 3642212 w 7298497"/>
              <a:gd name="connsiteY20" fmla="*/ 353579 h 6660903"/>
              <a:gd name="connsiteX21" fmla="*/ 318328 w 7298497"/>
              <a:gd name="connsiteY21" fmla="*/ 0 h 6660903"/>
              <a:gd name="connsiteX22" fmla="*/ 6979231 w 7298497"/>
              <a:gd name="connsiteY22" fmla="*/ 0 h 6660903"/>
              <a:gd name="connsiteX23" fmla="*/ 6979231 w 7298497"/>
              <a:gd name="connsiteY23" fmla="*/ 2535689 h 6660903"/>
              <a:gd name="connsiteX24" fmla="*/ 6960891 w 7298497"/>
              <a:gd name="connsiteY24" fmla="*/ 2515398 h 6660903"/>
              <a:gd name="connsiteX25" fmla="*/ 5330785 w 7298497"/>
              <a:gd name="connsiteY25" fmla="*/ 2515398 h 6660903"/>
              <a:gd name="connsiteX26" fmla="*/ 4515732 w 7298497"/>
              <a:gd name="connsiteY26" fmla="*/ 3330451 h 6660903"/>
              <a:gd name="connsiteX27" fmla="*/ 5330785 w 7298497"/>
              <a:gd name="connsiteY27" fmla="*/ 4145504 h 6660903"/>
              <a:gd name="connsiteX28" fmla="*/ 6960891 w 7298497"/>
              <a:gd name="connsiteY28" fmla="*/ 4145504 h 6660903"/>
              <a:gd name="connsiteX29" fmla="*/ 6979231 w 7298497"/>
              <a:gd name="connsiteY29" fmla="*/ 4125214 h 6660903"/>
              <a:gd name="connsiteX30" fmla="*/ 6979231 w 7298497"/>
              <a:gd name="connsiteY30" fmla="*/ 6660903 h 6660903"/>
              <a:gd name="connsiteX31" fmla="*/ 318328 w 7298497"/>
              <a:gd name="connsiteY31" fmla="*/ 6660903 h 6660903"/>
              <a:gd name="connsiteX32" fmla="*/ 318328 w 7298497"/>
              <a:gd name="connsiteY32" fmla="*/ 4124176 h 6660903"/>
              <a:gd name="connsiteX33" fmla="*/ 337606 w 7298497"/>
              <a:gd name="connsiteY33" fmla="*/ 4145504 h 6660903"/>
              <a:gd name="connsiteX34" fmla="*/ 1967712 w 7298497"/>
              <a:gd name="connsiteY34" fmla="*/ 4145504 h 6660903"/>
              <a:gd name="connsiteX35" fmla="*/ 2782765 w 7298497"/>
              <a:gd name="connsiteY35" fmla="*/ 3330451 h 6660903"/>
              <a:gd name="connsiteX36" fmla="*/ 1967712 w 7298497"/>
              <a:gd name="connsiteY36" fmla="*/ 2515398 h 6660903"/>
              <a:gd name="connsiteX37" fmla="*/ 337606 w 7298497"/>
              <a:gd name="connsiteY37" fmla="*/ 2515398 h 6660903"/>
              <a:gd name="connsiteX38" fmla="*/ 318328 w 7298497"/>
              <a:gd name="connsiteY38" fmla="*/ 2536727 h 6660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7298497" h="6660903">
                <a:moveTo>
                  <a:pt x="3682201" y="4213606"/>
                </a:moveTo>
                <a:lnTo>
                  <a:pt x="3064018" y="4831789"/>
                </a:lnTo>
                <a:cubicBezTo>
                  <a:pt x="2722604" y="5173203"/>
                  <a:pt x="2722604" y="5726743"/>
                  <a:pt x="3064018" y="6068157"/>
                </a:cubicBezTo>
                <a:lnTo>
                  <a:pt x="3064017" y="6068157"/>
                </a:lnTo>
                <a:cubicBezTo>
                  <a:pt x="3405431" y="6409571"/>
                  <a:pt x="3958971" y="6409571"/>
                  <a:pt x="4300385" y="6068157"/>
                </a:cubicBezTo>
                <a:cubicBezTo>
                  <a:pt x="4641798" y="5726744"/>
                  <a:pt x="4641798" y="5173203"/>
                  <a:pt x="4300385" y="4831790"/>
                </a:cubicBezTo>
                <a:close/>
                <a:moveTo>
                  <a:pt x="318328" y="2536727"/>
                </a:moveTo>
                <a:lnTo>
                  <a:pt x="318328" y="4124176"/>
                </a:lnTo>
                <a:lnTo>
                  <a:pt x="258480" y="4057962"/>
                </a:lnTo>
                <a:cubicBezTo>
                  <a:pt x="-86160" y="3635410"/>
                  <a:pt x="-86160" y="3025493"/>
                  <a:pt x="258480" y="2602941"/>
                </a:cubicBezTo>
                <a:close/>
                <a:moveTo>
                  <a:pt x="6979231" y="2535689"/>
                </a:moveTo>
                <a:lnTo>
                  <a:pt x="7040017" y="2602941"/>
                </a:lnTo>
                <a:cubicBezTo>
                  <a:pt x="7384657" y="3025493"/>
                  <a:pt x="7384657" y="3635410"/>
                  <a:pt x="7040017" y="4057962"/>
                </a:cubicBezTo>
                <a:lnTo>
                  <a:pt x="6979231" y="4125214"/>
                </a:lnTo>
                <a:close/>
                <a:moveTo>
                  <a:pt x="3642212" y="353579"/>
                </a:moveTo>
                <a:cubicBezTo>
                  <a:pt x="3423754" y="353579"/>
                  <a:pt x="3205295" y="436918"/>
                  <a:pt x="3038616" y="603597"/>
                </a:cubicBezTo>
                <a:cubicBezTo>
                  <a:pt x="2705259" y="936954"/>
                  <a:pt x="2705259" y="1477432"/>
                  <a:pt x="3038616" y="1810789"/>
                </a:cubicBezTo>
                <a:lnTo>
                  <a:pt x="3642212" y="2414386"/>
                </a:lnTo>
                <a:lnTo>
                  <a:pt x="4245808" y="1810789"/>
                </a:lnTo>
                <a:cubicBezTo>
                  <a:pt x="4579166" y="1477432"/>
                  <a:pt x="4579166" y="936954"/>
                  <a:pt x="4245808" y="603597"/>
                </a:cubicBezTo>
                <a:cubicBezTo>
                  <a:pt x="4079130" y="436918"/>
                  <a:pt x="3860671" y="353579"/>
                  <a:pt x="3642212" y="353579"/>
                </a:cubicBezTo>
                <a:close/>
                <a:moveTo>
                  <a:pt x="318328" y="0"/>
                </a:moveTo>
                <a:lnTo>
                  <a:pt x="6979231" y="0"/>
                </a:lnTo>
                <a:lnTo>
                  <a:pt x="6979231" y="2535689"/>
                </a:lnTo>
                <a:lnTo>
                  <a:pt x="6960891" y="2515398"/>
                </a:lnTo>
                <a:cubicBezTo>
                  <a:pt x="6510750" y="2065257"/>
                  <a:pt x="5780927" y="2065257"/>
                  <a:pt x="5330785" y="2515398"/>
                </a:cubicBezTo>
                <a:lnTo>
                  <a:pt x="4515732" y="3330451"/>
                </a:lnTo>
                <a:lnTo>
                  <a:pt x="5330785" y="4145504"/>
                </a:lnTo>
                <a:cubicBezTo>
                  <a:pt x="5780927" y="4595646"/>
                  <a:pt x="6510750" y="4595646"/>
                  <a:pt x="6960891" y="4145504"/>
                </a:cubicBezTo>
                <a:lnTo>
                  <a:pt x="6979231" y="4125214"/>
                </a:lnTo>
                <a:lnTo>
                  <a:pt x="6979231" y="6660903"/>
                </a:lnTo>
                <a:lnTo>
                  <a:pt x="318328" y="6660903"/>
                </a:lnTo>
                <a:lnTo>
                  <a:pt x="318328" y="4124176"/>
                </a:lnTo>
                <a:lnTo>
                  <a:pt x="337606" y="4145504"/>
                </a:lnTo>
                <a:cubicBezTo>
                  <a:pt x="787747" y="4595646"/>
                  <a:pt x="1517571" y="4595646"/>
                  <a:pt x="1967712" y="4145504"/>
                </a:cubicBezTo>
                <a:lnTo>
                  <a:pt x="2782765" y="3330451"/>
                </a:lnTo>
                <a:lnTo>
                  <a:pt x="1967712" y="2515398"/>
                </a:lnTo>
                <a:cubicBezTo>
                  <a:pt x="1517571" y="2065257"/>
                  <a:pt x="787747" y="2065257"/>
                  <a:pt x="337606" y="2515398"/>
                </a:cubicBezTo>
                <a:lnTo>
                  <a:pt x="318328" y="2536727"/>
                </a:lnTo>
                <a:close/>
              </a:path>
            </a:pathLst>
          </a:custGeom>
        </p:spPr>
      </p:pic>
      <p:sp>
        <p:nvSpPr>
          <p:cNvPr id="31" name="等腰三角形 30"/>
          <p:cNvSpPr/>
          <p:nvPr/>
        </p:nvSpPr>
        <p:spPr>
          <a:xfrm rot="5400000">
            <a:off x="4065563" y="3315128"/>
            <a:ext cx="984739" cy="848913"/>
          </a:xfrm>
          <a:prstGeom prst="triangle">
            <a:avLst/>
          </a:prstGeom>
          <a:solidFill>
            <a:srgbClr val="5756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32" name="等腰三角形 31"/>
          <p:cNvSpPr/>
          <p:nvPr/>
        </p:nvSpPr>
        <p:spPr>
          <a:xfrm rot="16200000" flipH="1">
            <a:off x="6699963" y="3312707"/>
            <a:ext cx="984739" cy="848913"/>
          </a:xfrm>
          <a:prstGeom prst="triangle">
            <a:avLst/>
          </a:prstGeom>
          <a:solidFill>
            <a:srgbClr val="5756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4</a:t>
            </a:r>
            <a:endParaRPr lang="zh-CN" altLang="en-US" dirty="0"/>
          </a:p>
        </p:txBody>
      </p:sp>
      <p:sp>
        <p:nvSpPr>
          <p:cNvPr id="33" name="椭圆 32"/>
          <p:cNvSpPr/>
          <p:nvPr/>
        </p:nvSpPr>
        <p:spPr>
          <a:xfrm>
            <a:off x="5500466" y="1843886"/>
            <a:ext cx="717452" cy="717452"/>
          </a:xfrm>
          <a:prstGeom prst="ellipse">
            <a:avLst/>
          </a:prstGeom>
          <a:solidFill>
            <a:srgbClr val="5756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34" name="椭圆 33"/>
          <p:cNvSpPr/>
          <p:nvPr/>
        </p:nvSpPr>
        <p:spPr>
          <a:xfrm>
            <a:off x="5500466" y="4836942"/>
            <a:ext cx="717452" cy="717452"/>
          </a:xfrm>
          <a:prstGeom prst="ellipse">
            <a:avLst/>
          </a:prstGeom>
          <a:solidFill>
            <a:srgbClr val="5756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3</a:t>
            </a:r>
            <a:endParaRPr lang="zh-CN" altLang="en-US" dirty="0"/>
          </a:p>
        </p:txBody>
      </p:sp>
      <p:cxnSp>
        <p:nvCxnSpPr>
          <p:cNvPr id="36" name="直接连接符 35"/>
          <p:cNvCxnSpPr>
            <a:stCxn id="33" idx="1"/>
          </p:cNvCxnSpPr>
          <p:nvPr/>
        </p:nvCxnSpPr>
        <p:spPr>
          <a:xfrm flipH="1">
            <a:off x="3798277" y="1948954"/>
            <a:ext cx="1807257" cy="64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 flipH="1">
            <a:off x="2324586" y="3737163"/>
            <a:ext cx="1807257" cy="64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 flipH="1">
            <a:off x="5864247" y="5534311"/>
            <a:ext cx="1807257" cy="64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 flipH="1">
            <a:off x="7595019" y="3730708"/>
            <a:ext cx="1807257" cy="64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文本框 41"/>
          <p:cNvSpPr txBox="1"/>
          <p:nvPr/>
        </p:nvSpPr>
        <p:spPr>
          <a:xfrm>
            <a:off x="432934" y="2887344"/>
            <a:ext cx="1934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 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can click here to enter your text.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9543621" y="2887344"/>
            <a:ext cx="20334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 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can click here to enter your text.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528213" y="786249"/>
            <a:ext cx="40690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 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can click here to enter your text.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7001959" y="5768483"/>
            <a:ext cx="38482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 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can click here to enter your text.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555545" y="2335237"/>
            <a:ext cx="5636455" cy="360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6555544" y="4358640"/>
            <a:ext cx="5636455" cy="360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6696222" y="2562839"/>
            <a:ext cx="16084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600" dirty="0">
                <a:solidFill>
                  <a:schemeClr val="bg1">
                    <a:lumMod val="85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04</a:t>
            </a:r>
            <a:endParaRPr lang="zh-CN" altLang="en-US" sz="9600" dirty="0">
              <a:solidFill>
                <a:schemeClr val="bg1">
                  <a:lumMod val="85000"/>
                </a:schemeClr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8304626" y="2743200"/>
            <a:ext cx="2138290" cy="621738"/>
          </a:xfrm>
          <a:prstGeom prst="roundRect">
            <a:avLst/>
          </a:prstGeom>
          <a:solidFill>
            <a:srgbClr val="6165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 ONE</a:t>
            </a:r>
            <a:endParaRPr lang="zh-CN" altLang="en-US" sz="28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304626" y="3669429"/>
            <a:ext cx="32590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ADD YOUR TITLE</a:t>
            </a:r>
            <a:endParaRPr lang="zh-CN" altLang="en-US" sz="3200" dirty="0">
              <a:solidFill>
                <a:schemeClr val="bg1"/>
              </a:solidFill>
              <a:latin typeface="Cambria Math" panose="020405030504060302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584908"/>
            <a:ext cx="12192000" cy="6309360"/>
          </a:xfrm>
          <a:prstGeom prst="rect">
            <a:avLst/>
          </a:prstGeom>
          <a:solidFill>
            <a:schemeClr val="bg2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262510" y="182880"/>
            <a:ext cx="3193367" cy="731520"/>
          </a:xfrm>
          <a:prstGeom prst="rect">
            <a:avLst/>
          </a:prstGeom>
          <a:solidFill>
            <a:srgbClr val="4552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04-1   ADD YOUR TITLE</a:t>
            </a:r>
            <a:endParaRPr lang="zh-CN" altLang="en-US" sz="20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4" name="流程图: 离页连接符 3"/>
          <p:cNvSpPr/>
          <p:nvPr/>
        </p:nvSpPr>
        <p:spPr>
          <a:xfrm rot="16200000">
            <a:off x="1813079" y="1254226"/>
            <a:ext cx="1674055" cy="5300212"/>
          </a:xfrm>
          <a:prstGeom prst="flowChartOffpage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流程图: 离页连接符 5"/>
          <p:cNvSpPr/>
          <p:nvPr/>
        </p:nvSpPr>
        <p:spPr>
          <a:xfrm rot="5400000" flipH="1">
            <a:off x="8704867" y="1254228"/>
            <a:ext cx="1674055" cy="5300210"/>
          </a:xfrm>
          <a:prstGeom prst="flowChartOffpage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 rot="-2700000">
            <a:off x="5533293" y="3341626"/>
            <a:ext cx="1125415" cy="1125415"/>
          </a:xfrm>
          <a:prstGeom prst="rect">
            <a:avLst/>
          </a:prstGeom>
          <a:solidFill>
            <a:srgbClr val="6165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9" name="图表 18"/>
          <p:cNvGraphicFramePr/>
          <p:nvPr/>
        </p:nvGraphicFramePr>
        <p:xfrm>
          <a:off x="-1" y="3108544"/>
          <a:ext cx="2464972" cy="1632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24" name="图表 23"/>
          <p:cNvGraphicFramePr/>
          <p:nvPr/>
        </p:nvGraphicFramePr>
        <p:xfrm>
          <a:off x="9541894" y="3087922"/>
          <a:ext cx="2591580" cy="1632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" name="文本框 25"/>
          <p:cNvSpPr txBox="1"/>
          <p:nvPr/>
        </p:nvSpPr>
        <p:spPr>
          <a:xfrm>
            <a:off x="1614693" y="3047789"/>
            <a:ext cx="29442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can click here to enter your text.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669707" y="3031235"/>
            <a:ext cx="29442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can click here to enter your text.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037148" y="2344759"/>
            <a:ext cx="1874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endParaRPr lang="zh-CN" altLang="en-US" sz="44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9141816" y="2349452"/>
            <a:ext cx="1874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endParaRPr lang="zh-CN" altLang="en-US" sz="44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548640"/>
            <a:ext cx="12192000" cy="6309360"/>
          </a:xfrm>
          <a:prstGeom prst="rect">
            <a:avLst/>
          </a:prstGeom>
          <a:solidFill>
            <a:schemeClr val="bg2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262510" y="182880"/>
            <a:ext cx="3193367" cy="731520"/>
          </a:xfrm>
          <a:prstGeom prst="rect">
            <a:avLst/>
          </a:prstGeom>
          <a:solidFill>
            <a:srgbClr val="4552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04-2   ADD YOUR TITLE</a:t>
            </a:r>
            <a:endParaRPr lang="zh-CN" altLang="en-US" sz="20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4" name="右箭头 3"/>
          <p:cNvSpPr/>
          <p:nvPr/>
        </p:nvSpPr>
        <p:spPr>
          <a:xfrm>
            <a:off x="1" y="3854545"/>
            <a:ext cx="5683348" cy="2381178"/>
          </a:xfrm>
          <a:prstGeom prst="rightArrow">
            <a:avLst/>
          </a:prstGeom>
          <a:solidFill>
            <a:srgbClr val="5756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endParaRPr lang="zh-C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右箭头 4"/>
          <p:cNvSpPr/>
          <p:nvPr/>
        </p:nvSpPr>
        <p:spPr>
          <a:xfrm>
            <a:off x="-1" y="2980921"/>
            <a:ext cx="4656408" cy="2003878"/>
          </a:xfrm>
          <a:prstGeom prst="rightArrow">
            <a:avLst/>
          </a:prstGeom>
          <a:solidFill>
            <a:srgbClr val="6165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endParaRPr lang="zh-CN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右箭头 5"/>
          <p:cNvSpPr/>
          <p:nvPr/>
        </p:nvSpPr>
        <p:spPr>
          <a:xfrm>
            <a:off x="0" y="2080918"/>
            <a:ext cx="3826412" cy="2102024"/>
          </a:xfrm>
          <a:prstGeom prst="rightArrow">
            <a:avLst/>
          </a:prstGeom>
          <a:solidFill>
            <a:srgbClr val="5756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右箭头 6"/>
          <p:cNvSpPr/>
          <p:nvPr/>
        </p:nvSpPr>
        <p:spPr>
          <a:xfrm>
            <a:off x="-1" y="1279061"/>
            <a:ext cx="2869809" cy="1773627"/>
          </a:xfrm>
          <a:prstGeom prst="rightArrow">
            <a:avLst/>
          </a:prstGeom>
          <a:solidFill>
            <a:srgbClr val="4552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1913206" y="1862705"/>
            <a:ext cx="534572" cy="534572"/>
          </a:xfrm>
          <a:prstGeom prst="ellipse">
            <a:avLst/>
          </a:prstGeom>
          <a:solidFill>
            <a:srgbClr val="4552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9" name="椭圆 8"/>
          <p:cNvSpPr/>
          <p:nvPr/>
        </p:nvSpPr>
        <p:spPr>
          <a:xfrm>
            <a:off x="2757268" y="2777267"/>
            <a:ext cx="675250" cy="675250"/>
          </a:xfrm>
          <a:prstGeom prst="ellipse">
            <a:avLst/>
          </a:prstGeom>
          <a:solidFill>
            <a:srgbClr val="5756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10" name="椭圆 9"/>
          <p:cNvSpPr/>
          <p:nvPr/>
        </p:nvSpPr>
        <p:spPr>
          <a:xfrm>
            <a:off x="3636497" y="3631167"/>
            <a:ext cx="703385" cy="703385"/>
          </a:xfrm>
          <a:prstGeom prst="ellipse">
            <a:avLst/>
          </a:prstGeom>
          <a:solidFill>
            <a:srgbClr val="6165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11" name="椭圆 10"/>
          <p:cNvSpPr/>
          <p:nvPr/>
        </p:nvSpPr>
        <p:spPr>
          <a:xfrm>
            <a:off x="4575519" y="4648273"/>
            <a:ext cx="738554" cy="738554"/>
          </a:xfrm>
          <a:prstGeom prst="ellipse">
            <a:avLst/>
          </a:prstGeom>
          <a:solidFill>
            <a:srgbClr val="5756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4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2860857" y="1503592"/>
            <a:ext cx="40690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 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can click here to enter your text.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808510" y="2543008"/>
            <a:ext cx="40690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 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can click here to enter your text.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779083" y="3555224"/>
            <a:ext cx="40690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 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can click here to enter your text.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421342" y="4648163"/>
            <a:ext cx="40690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 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can click here to enter your text.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直接连接符 18"/>
          <p:cNvCxnSpPr/>
          <p:nvPr/>
        </p:nvCxnSpPr>
        <p:spPr>
          <a:xfrm>
            <a:off x="8762998" y="596037"/>
            <a:ext cx="3382735" cy="345545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8437705" y="569276"/>
            <a:ext cx="3685737" cy="376497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图片 22"/>
          <p:cNvPicPr>
            <a:picLocks noChangeAspect="1"/>
          </p:cNvPicPr>
          <p:nvPr/>
        </p:nvPicPr>
        <p:blipFill>
          <a:blip r:embed="rId1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6213" y="1057438"/>
            <a:ext cx="1108436" cy="1108436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584908"/>
            <a:ext cx="12192000" cy="6309360"/>
          </a:xfrm>
          <a:prstGeom prst="rect">
            <a:avLst/>
          </a:prstGeom>
          <a:solidFill>
            <a:schemeClr val="bg2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262510" y="182880"/>
            <a:ext cx="3193367" cy="731520"/>
          </a:xfrm>
          <a:prstGeom prst="rect">
            <a:avLst/>
          </a:prstGeom>
          <a:solidFill>
            <a:srgbClr val="4552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04-3   ADD YOUR TITLE</a:t>
            </a:r>
            <a:endParaRPr lang="zh-CN" altLang="en-US" sz="20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3" name="任意多边形 12"/>
          <p:cNvSpPr/>
          <p:nvPr/>
        </p:nvSpPr>
        <p:spPr>
          <a:xfrm rot="-2820000">
            <a:off x="2214138" y="764109"/>
            <a:ext cx="7763722" cy="5517477"/>
          </a:xfrm>
          <a:custGeom>
            <a:avLst/>
            <a:gdLst>
              <a:gd name="connsiteX0" fmla="*/ 7763722 w 7763722"/>
              <a:gd name="connsiteY0" fmla="*/ 4837335 h 5517477"/>
              <a:gd name="connsiteX1" fmla="*/ 7083580 w 7763722"/>
              <a:gd name="connsiteY1" fmla="*/ 5517477 h 5517477"/>
              <a:gd name="connsiteX2" fmla="*/ 7083580 w 7763722"/>
              <a:gd name="connsiteY2" fmla="*/ 5177406 h 5517477"/>
              <a:gd name="connsiteX3" fmla="*/ 6244411 w 7763722"/>
              <a:gd name="connsiteY3" fmla="*/ 5177406 h 5517477"/>
              <a:gd name="connsiteX4" fmla="*/ 6244411 w 7763722"/>
              <a:gd name="connsiteY4" fmla="*/ 5164944 h 5517477"/>
              <a:gd name="connsiteX5" fmla="*/ 3566554 w 7763722"/>
              <a:gd name="connsiteY5" fmla="*/ 5211687 h 5517477"/>
              <a:gd name="connsiteX6" fmla="*/ 3566592 w 7763722"/>
              <a:gd name="connsiteY6" fmla="*/ 5212816 h 5517477"/>
              <a:gd name="connsiteX7" fmla="*/ 2905814 w 7763722"/>
              <a:gd name="connsiteY7" fmla="*/ 5235892 h 5517477"/>
              <a:gd name="connsiteX8" fmla="*/ 2905371 w 7763722"/>
              <a:gd name="connsiteY8" fmla="*/ 5223228 h 5517477"/>
              <a:gd name="connsiteX9" fmla="*/ 2893781 w 7763722"/>
              <a:gd name="connsiteY9" fmla="*/ 5223430 h 5517477"/>
              <a:gd name="connsiteX10" fmla="*/ 2882242 w 7763722"/>
              <a:gd name="connsiteY10" fmla="*/ 4562349 h 5517477"/>
              <a:gd name="connsiteX11" fmla="*/ 2882293 w 7763722"/>
              <a:gd name="connsiteY11" fmla="*/ 4562348 h 5517477"/>
              <a:gd name="connsiteX12" fmla="*/ 2811052 w 7763722"/>
              <a:gd name="connsiteY12" fmla="*/ 2522272 h 5517477"/>
              <a:gd name="connsiteX13" fmla="*/ 87590 w 7763722"/>
              <a:gd name="connsiteY13" fmla="*/ 2569812 h 5517477"/>
              <a:gd name="connsiteX14" fmla="*/ 83044 w 7763722"/>
              <a:gd name="connsiteY14" fmla="*/ 2309399 h 5517477"/>
              <a:gd name="connsiteX15" fmla="*/ 79844 w 7763722"/>
              <a:gd name="connsiteY15" fmla="*/ 2309511 h 5517477"/>
              <a:gd name="connsiteX16" fmla="*/ 0 w 7763722"/>
              <a:gd name="connsiteY16" fmla="*/ 23076 h 5517477"/>
              <a:gd name="connsiteX17" fmla="*/ 660779 w 7763722"/>
              <a:gd name="connsiteY17" fmla="*/ 0 h 5517477"/>
              <a:gd name="connsiteX18" fmla="*/ 727035 w 7763722"/>
              <a:gd name="connsiteY18" fmla="*/ 1897366 h 5517477"/>
              <a:gd name="connsiteX19" fmla="*/ 3463805 w 7763722"/>
              <a:gd name="connsiteY19" fmla="*/ 1849596 h 5517477"/>
              <a:gd name="connsiteX20" fmla="*/ 3475344 w 7763722"/>
              <a:gd name="connsiteY20" fmla="*/ 2510677 h 5517477"/>
              <a:gd name="connsiteX21" fmla="*/ 3472234 w 7763722"/>
              <a:gd name="connsiteY21" fmla="*/ 2510732 h 5517477"/>
              <a:gd name="connsiteX22" fmla="*/ 3543475 w 7763722"/>
              <a:gd name="connsiteY22" fmla="*/ 4550808 h 5517477"/>
              <a:gd name="connsiteX23" fmla="*/ 6244411 w 7763722"/>
              <a:gd name="connsiteY23" fmla="*/ 4503662 h 5517477"/>
              <a:gd name="connsiteX24" fmla="*/ 6244411 w 7763722"/>
              <a:gd name="connsiteY24" fmla="*/ 4497264 h 5517477"/>
              <a:gd name="connsiteX25" fmla="*/ 7083580 w 7763722"/>
              <a:gd name="connsiteY25" fmla="*/ 4497264 h 5517477"/>
              <a:gd name="connsiteX26" fmla="*/ 7083580 w 7763722"/>
              <a:gd name="connsiteY26" fmla="*/ 4157193 h 5517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763722" h="5517477">
                <a:moveTo>
                  <a:pt x="7763722" y="4837335"/>
                </a:moveTo>
                <a:lnTo>
                  <a:pt x="7083580" y="5517477"/>
                </a:lnTo>
                <a:lnTo>
                  <a:pt x="7083580" y="5177406"/>
                </a:lnTo>
                <a:lnTo>
                  <a:pt x="6244411" y="5177406"/>
                </a:lnTo>
                <a:lnTo>
                  <a:pt x="6244411" y="5164944"/>
                </a:lnTo>
                <a:lnTo>
                  <a:pt x="3566554" y="5211687"/>
                </a:lnTo>
                <a:lnTo>
                  <a:pt x="3566592" y="5212816"/>
                </a:lnTo>
                <a:lnTo>
                  <a:pt x="2905814" y="5235892"/>
                </a:lnTo>
                <a:lnTo>
                  <a:pt x="2905371" y="5223228"/>
                </a:lnTo>
                <a:lnTo>
                  <a:pt x="2893781" y="5223430"/>
                </a:lnTo>
                <a:lnTo>
                  <a:pt x="2882242" y="4562349"/>
                </a:lnTo>
                <a:lnTo>
                  <a:pt x="2882293" y="4562348"/>
                </a:lnTo>
                <a:lnTo>
                  <a:pt x="2811052" y="2522272"/>
                </a:lnTo>
                <a:lnTo>
                  <a:pt x="87590" y="2569812"/>
                </a:lnTo>
                <a:lnTo>
                  <a:pt x="83044" y="2309399"/>
                </a:lnTo>
                <a:lnTo>
                  <a:pt x="79844" y="2309511"/>
                </a:lnTo>
                <a:lnTo>
                  <a:pt x="0" y="23076"/>
                </a:lnTo>
                <a:lnTo>
                  <a:pt x="660779" y="0"/>
                </a:lnTo>
                <a:lnTo>
                  <a:pt x="727035" y="1897366"/>
                </a:lnTo>
                <a:lnTo>
                  <a:pt x="3463805" y="1849596"/>
                </a:lnTo>
                <a:lnTo>
                  <a:pt x="3475344" y="2510677"/>
                </a:lnTo>
                <a:lnTo>
                  <a:pt x="3472234" y="2510732"/>
                </a:lnTo>
                <a:lnTo>
                  <a:pt x="3543475" y="4550808"/>
                </a:lnTo>
                <a:lnTo>
                  <a:pt x="6244411" y="4503662"/>
                </a:lnTo>
                <a:lnTo>
                  <a:pt x="6244411" y="4497264"/>
                </a:lnTo>
                <a:lnTo>
                  <a:pt x="7083580" y="4497264"/>
                </a:lnTo>
                <a:lnTo>
                  <a:pt x="7083580" y="4157193"/>
                </a:lnTo>
                <a:close/>
              </a:path>
            </a:pathLst>
          </a:custGeom>
          <a:solidFill>
            <a:srgbClr val="45527D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3053438" y="5345723"/>
            <a:ext cx="548640" cy="548640"/>
          </a:xfrm>
          <a:prstGeom prst="ellipse">
            <a:avLst/>
          </a:prstGeom>
          <a:solidFill>
            <a:srgbClr val="8D9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/>
              <a:t>1</a:t>
            </a:r>
            <a:endParaRPr lang="zh-CN" altLang="en-US" sz="3200" dirty="0"/>
          </a:p>
        </p:txBody>
      </p:sp>
      <p:sp>
        <p:nvSpPr>
          <p:cNvPr id="15" name="椭圆 14"/>
          <p:cNvSpPr/>
          <p:nvPr/>
        </p:nvSpPr>
        <p:spPr>
          <a:xfrm>
            <a:off x="6907237" y="5071403"/>
            <a:ext cx="548640" cy="548640"/>
          </a:xfrm>
          <a:prstGeom prst="ellipse">
            <a:avLst/>
          </a:prstGeom>
          <a:solidFill>
            <a:srgbClr val="8D9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/>
              <a:t>3</a:t>
            </a:r>
            <a:endParaRPr lang="zh-CN" altLang="en-US" sz="3200" dirty="0"/>
          </a:p>
        </p:txBody>
      </p:sp>
      <p:sp>
        <p:nvSpPr>
          <p:cNvPr id="16" name="椭圆 15"/>
          <p:cNvSpPr/>
          <p:nvPr/>
        </p:nvSpPr>
        <p:spPr>
          <a:xfrm>
            <a:off x="4876800" y="3465268"/>
            <a:ext cx="548640" cy="548640"/>
          </a:xfrm>
          <a:prstGeom prst="ellipse">
            <a:avLst/>
          </a:prstGeom>
          <a:solidFill>
            <a:srgbClr val="8D9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/>
              <a:t>2</a:t>
            </a:r>
            <a:endParaRPr lang="zh-CN" altLang="en-US" sz="3200" dirty="0"/>
          </a:p>
        </p:txBody>
      </p:sp>
      <p:sp>
        <p:nvSpPr>
          <p:cNvPr id="17" name="文本框 16"/>
          <p:cNvSpPr txBox="1"/>
          <p:nvPr/>
        </p:nvSpPr>
        <p:spPr>
          <a:xfrm>
            <a:off x="1790577" y="2513220"/>
            <a:ext cx="29442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can click here to enter your text.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709447" y="2516668"/>
            <a:ext cx="29442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can click here to enter your text.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8152948" y="4742880"/>
            <a:ext cx="29442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click here to enter your text.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can click here to enter your text.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直接连接符 20"/>
          <p:cNvCxnSpPr>
            <a:endCxn id="17" idx="2"/>
          </p:cNvCxnSpPr>
          <p:nvPr/>
        </p:nvCxnSpPr>
        <p:spPr>
          <a:xfrm flipV="1">
            <a:off x="3319975" y="4248443"/>
            <a:ext cx="0" cy="94253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>
            <a:stCxn id="13" idx="8"/>
          </p:cNvCxnSpPr>
          <p:nvPr/>
        </p:nvCxnSpPr>
        <p:spPr>
          <a:xfrm flipV="1">
            <a:off x="7232448" y="5908431"/>
            <a:ext cx="1067490" cy="935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>
            <a:stCxn id="13" idx="19"/>
          </p:cNvCxnSpPr>
          <p:nvPr/>
        </p:nvCxnSpPr>
        <p:spPr>
          <a:xfrm>
            <a:off x="5145981" y="3208561"/>
            <a:ext cx="748382" cy="129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850967" y="2799021"/>
            <a:ext cx="43047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感 谢 聆 听！</a:t>
            </a:r>
            <a:endParaRPr lang="zh-CN" altLang="en-US" sz="5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6808763" y="3938954"/>
            <a:ext cx="537385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6808763" y="3830652"/>
            <a:ext cx="537385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10457" y="-35665"/>
            <a:ext cx="12180611" cy="68931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1568" y="2587120"/>
            <a:ext cx="12189499" cy="123742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337" y="1400487"/>
            <a:ext cx="2504692" cy="761883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815" y="4134379"/>
            <a:ext cx="3799893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4473526" cy="6858000"/>
          </a:xfrm>
          <a:prstGeom prst="rect">
            <a:avLst/>
          </a:prstGeom>
          <a:solidFill>
            <a:schemeClr val="bg1">
              <a:lumMod val="8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圆角矩形 2"/>
          <p:cNvSpPr/>
          <p:nvPr/>
        </p:nvSpPr>
        <p:spPr>
          <a:xfrm>
            <a:off x="1244990" y="1505244"/>
            <a:ext cx="1983545" cy="1125415"/>
          </a:xfrm>
          <a:prstGeom prst="roundRect">
            <a:avLst/>
          </a:prstGeom>
          <a:solidFill>
            <a:srgbClr val="5756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zh-CN" altLang="en-US" sz="4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06716" y="4662455"/>
            <a:ext cx="25198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rgbClr val="45527D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Contents</a:t>
            </a:r>
            <a:endParaRPr lang="zh-CN" altLang="en-US" sz="4400" dirty="0">
              <a:solidFill>
                <a:srgbClr val="45527D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0" y="3224971"/>
            <a:ext cx="12192000" cy="407964"/>
          </a:xfrm>
          <a:prstGeom prst="rect">
            <a:avLst/>
          </a:prstGeom>
          <a:solidFill>
            <a:srgbClr val="8B91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6801729" y="1026942"/>
            <a:ext cx="4248443" cy="534573"/>
          </a:xfrm>
          <a:prstGeom prst="rect">
            <a:avLst/>
          </a:prstGeom>
          <a:solidFill>
            <a:schemeClr val="bg1">
              <a:lumMod val="9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/>
              <a:t>ENTER YOUR TITLE</a:t>
            </a:r>
            <a:endParaRPr lang="zh-CN" altLang="en-US" dirty="0"/>
          </a:p>
        </p:txBody>
      </p:sp>
      <p:sp>
        <p:nvSpPr>
          <p:cNvPr id="21" name="矩形 20"/>
          <p:cNvSpPr/>
          <p:nvPr/>
        </p:nvSpPr>
        <p:spPr>
          <a:xfrm>
            <a:off x="6801728" y="2096086"/>
            <a:ext cx="4248443" cy="534573"/>
          </a:xfrm>
          <a:prstGeom prst="rect">
            <a:avLst/>
          </a:prstGeom>
          <a:solidFill>
            <a:schemeClr val="bg1">
              <a:lumMod val="9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/>
              <a:t>ENTER YOUR TITLE</a:t>
            </a:r>
            <a:endParaRPr lang="zh-CN" altLang="en-US" dirty="0"/>
          </a:p>
        </p:txBody>
      </p:sp>
      <p:sp>
        <p:nvSpPr>
          <p:cNvPr id="22" name="矩形 21"/>
          <p:cNvSpPr/>
          <p:nvPr/>
        </p:nvSpPr>
        <p:spPr>
          <a:xfrm>
            <a:off x="6801727" y="4125349"/>
            <a:ext cx="4248443" cy="534573"/>
          </a:xfrm>
          <a:prstGeom prst="rect">
            <a:avLst/>
          </a:prstGeom>
          <a:solidFill>
            <a:schemeClr val="bg1">
              <a:lumMod val="9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/>
              <a:t>ENTER YOUR TITLE</a:t>
            </a:r>
            <a:endParaRPr lang="zh-CN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6801729" y="5335171"/>
            <a:ext cx="4248443" cy="534573"/>
          </a:xfrm>
          <a:prstGeom prst="rect">
            <a:avLst/>
          </a:prstGeom>
          <a:solidFill>
            <a:schemeClr val="bg1">
              <a:lumMod val="9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/>
              <a:t>ENTER YOUR TITLE</a:t>
            </a:r>
            <a:endParaRPr lang="zh-CN" altLang="en-US" dirty="0"/>
          </a:p>
        </p:txBody>
      </p:sp>
      <p:sp>
        <p:nvSpPr>
          <p:cNvPr id="25" name="流程图: 联系 24"/>
          <p:cNvSpPr/>
          <p:nvPr/>
        </p:nvSpPr>
        <p:spPr>
          <a:xfrm>
            <a:off x="6328112" y="5446541"/>
            <a:ext cx="323557" cy="323557"/>
          </a:xfrm>
          <a:prstGeom prst="flowChartConnector">
            <a:avLst/>
          </a:prstGeom>
          <a:solidFill>
            <a:srgbClr val="4552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流程图: 联系 25"/>
          <p:cNvSpPr/>
          <p:nvPr/>
        </p:nvSpPr>
        <p:spPr>
          <a:xfrm>
            <a:off x="6367965" y="1132449"/>
            <a:ext cx="323557" cy="323557"/>
          </a:xfrm>
          <a:prstGeom prst="flowChartConnector">
            <a:avLst/>
          </a:prstGeom>
          <a:solidFill>
            <a:srgbClr val="4552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流程图: 联系 26"/>
          <p:cNvSpPr/>
          <p:nvPr/>
        </p:nvSpPr>
        <p:spPr>
          <a:xfrm>
            <a:off x="6328113" y="4226754"/>
            <a:ext cx="323557" cy="323557"/>
          </a:xfrm>
          <a:prstGeom prst="flowChartConnector">
            <a:avLst/>
          </a:prstGeom>
          <a:solidFill>
            <a:srgbClr val="4552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流程图: 联系 27"/>
          <p:cNvSpPr/>
          <p:nvPr/>
        </p:nvSpPr>
        <p:spPr>
          <a:xfrm>
            <a:off x="6328114" y="2196904"/>
            <a:ext cx="323557" cy="323557"/>
          </a:xfrm>
          <a:prstGeom prst="flowChartConnector">
            <a:avLst/>
          </a:prstGeom>
          <a:solidFill>
            <a:srgbClr val="4552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0" y="3331020"/>
            <a:ext cx="12332677" cy="195869"/>
          </a:xfrm>
          <a:prstGeom prst="rect">
            <a:avLst/>
          </a:prstGeom>
          <a:solidFill>
            <a:schemeClr val="bg1">
              <a:lumMod val="6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555545" y="2335237"/>
            <a:ext cx="5636455" cy="360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6555544" y="4358640"/>
            <a:ext cx="5636455" cy="360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6696222" y="2562839"/>
            <a:ext cx="16084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600" dirty="0">
                <a:solidFill>
                  <a:schemeClr val="bg1">
                    <a:lumMod val="85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01</a:t>
            </a:r>
            <a:endParaRPr lang="zh-CN" altLang="en-US" sz="9600" dirty="0">
              <a:solidFill>
                <a:schemeClr val="bg1">
                  <a:lumMod val="85000"/>
                </a:schemeClr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8304626" y="2743200"/>
            <a:ext cx="2138290" cy="621738"/>
          </a:xfrm>
          <a:prstGeom prst="roundRect">
            <a:avLst/>
          </a:prstGeom>
          <a:solidFill>
            <a:srgbClr val="6165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 ONE</a:t>
            </a:r>
            <a:endParaRPr lang="zh-CN" altLang="en-US" sz="28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304626" y="3669429"/>
            <a:ext cx="32590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ADD YOUR TITLE</a:t>
            </a:r>
            <a:endParaRPr lang="zh-CN" altLang="en-US" sz="3200" dirty="0">
              <a:solidFill>
                <a:schemeClr val="bg1"/>
              </a:solidFill>
              <a:latin typeface="Cambria Math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584908"/>
            <a:ext cx="12192000" cy="6309360"/>
          </a:xfrm>
          <a:prstGeom prst="rect">
            <a:avLst/>
          </a:prstGeom>
          <a:solidFill>
            <a:schemeClr val="bg2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262510" y="182880"/>
            <a:ext cx="3193367" cy="731520"/>
          </a:xfrm>
          <a:prstGeom prst="rect">
            <a:avLst/>
          </a:prstGeom>
          <a:solidFill>
            <a:srgbClr val="4552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01-1   ADD YOUR TITLE</a:t>
            </a:r>
            <a:endParaRPr lang="zh-CN" altLang="en-US" sz="20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4" name="流程图: 联系 13"/>
          <p:cNvSpPr/>
          <p:nvPr/>
        </p:nvSpPr>
        <p:spPr>
          <a:xfrm>
            <a:off x="2950696" y="1057718"/>
            <a:ext cx="5816991" cy="5816991"/>
          </a:xfrm>
          <a:prstGeom prst="flowChartConnector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流程图: 联系 14"/>
          <p:cNvSpPr/>
          <p:nvPr/>
        </p:nvSpPr>
        <p:spPr>
          <a:xfrm>
            <a:off x="3861579" y="1951891"/>
            <a:ext cx="3995225" cy="3995225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8" name="直接连接符 17"/>
          <p:cNvCxnSpPr>
            <a:stCxn id="15" idx="0"/>
          </p:cNvCxnSpPr>
          <p:nvPr/>
        </p:nvCxnSpPr>
        <p:spPr>
          <a:xfrm>
            <a:off x="5859192" y="1951891"/>
            <a:ext cx="21103" cy="4040946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>
            <a:stCxn id="15" idx="2"/>
          </p:cNvCxnSpPr>
          <p:nvPr/>
        </p:nvCxnSpPr>
        <p:spPr>
          <a:xfrm>
            <a:off x="3861579" y="3949504"/>
            <a:ext cx="4030396" cy="3518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圆角矩形 22"/>
          <p:cNvSpPr/>
          <p:nvPr/>
        </p:nvSpPr>
        <p:spPr>
          <a:xfrm>
            <a:off x="4393804" y="2447778"/>
            <a:ext cx="1468903" cy="1495573"/>
          </a:xfrm>
          <a:prstGeom prst="roundRect">
            <a:avLst/>
          </a:prstGeom>
          <a:solidFill>
            <a:srgbClr val="5756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4393804" y="3966214"/>
            <a:ext cx="1482973" cy="1429625"/>
          </a:xfrm>
          <a:prstGeom prst="roundRect">
            <a:avLst/>
          </a:prstGeom>
          <a:solidFill>
            <a:srgbClr val="8B91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30%</a:t>
            </a:r>
            <a:endParaRPr lang="zh-CN" altLang="en-US" sz="3200" dirty="0">
              <a:latin typeface="Cambria Math" panose="02040503050406030204" pitchFamily="18" charset="0"/>
            </a:endParaRPr>
          </a:p>
        </p:txBody>
      </p:sp>
      <p:sp>
        <p:nvSpPr>
          <p:cNvPr id="25" name="圆角矩形 24"/>
          <p:cNvSpPr/>
          <p:nvPr/>
        </p:nvSpPr>
        <p:spPr>
          <a:xfrm>
            <a:off x="5880283" y="2447778"/>
            <a:ext cx="1461882" cy="1524587"/>
          </a:xfrm>
          <a:prstGeom prst="roundRect">
            <a:avLst/>
          </a:prstGeom>
          <a:solidFill>
            <a:srgbClr val="5756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圆角矩形 25"/>
          <p:cNvSpPr/>
          <p:nvPr/>
        </p:nvSpPr>
        <p:spPr>
          <a:xfrm>
            <a:off x="5868567" y="3972363"/>
            <a:ext cx="1498207" cy="1423475"/>
          </a:xfrm>
          <a:prstGeom prst="roundRect">
            <a:avLst/>
          </a:prstGeom>
          <a:solidFill>
            <a:srgbClr val="8B91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70%</a:t>
            </a:r>
            <a:endParaRPr lang="zh-CN" altLang="en-US" sz="3200" dirty="0">
              <a:latin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5844532" y="1951891"/>
            <a:ext cx="45719" cy="40409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3861579" y="3943351"/>
            <a:ext cx="3995225" cy="457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文本框 35"/>
          <p:cNvSpPr txBox="1"/>
          <p:nvPr/>
        </p:nvSpPr>
        <p:spPr>
          <a:xfrm>
            <a:off x="73260" y="2230381"/>
            <a:ext cx="20656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You can click here to enter your text. You can click here to enter your text.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37" name="文本框 36"/>
          <p:cNvSpPr txBox="1"/>
          <p:nvPr/>
        </p:nvSpPr>
        <p:spPr>
          <a:xfrm>
            <a:off x="10003002" y="2230381"/>
            <a:ext cx="20656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You can click here to enter your text. You can click here to enter your text.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0" name="任意多边形 39"/>
          <p:cNvSpPr/>
          <p:nvPr/>
        </p:nvSpPr>
        <p:spPr>
          <a:xfrm>
            <a:off x="508048" y="1569421"/>
            <a:ext cx="4180733" cy="731520"/>
          </a:xfrm>
          <a:custGeom>
            <a:avLst/>
            <a:gdLst>
              <a:gd name="connsiteX0" fmla="*/ 9956 w 4180733"/>
              <a:gd name="connsiteY0" fmla="*/ 0 h 731520"/>
              <a:gd name="connsiteX1" fmla="*/ 69090 w 4180733"/>
              <a:gd name="connsiteY1" fmla="*/ 0 h 731520"/>
              <a:gd name="connsiteX2" fmla="*/ 207271 w 4180733"/>
              <a:gd name="connsiteY2" fmla="*/ 0 h 731520"/>
              <a:gd name="connsiteX3" fmla="*/ 4180733 w 4180733"/>
              <a:gd name="connsiteY3" fmla="*/ 0 h 731520"/>
              <a:gd name="connsiteX4" fmla="*/ 4180733 w 4180733"/>
              <a:gd name="connsiteY4" fmla="*/ 731520 h 731520"/>
              <a:gd name="connsiteX5" fmla="*/ 3936895 w 4180733"/>
              <a:gd name="connsiteY5" fmla="*/ 688753 h 731520"/>
              <a:gd name="connsiteX6" fmla="*/ 3936895 w 4180733"/>
              <a:gd name="connsiteY6" fmla="*/ 243838 h 731520"/>
              <a:gd name="connsiteX7" fmla="*/ 1400201 w 4180733"/>
              <a:gd name="connsiteY7" fmla="*/ 243838 h 731520"/>
              <a:gd name="connsiteX8" fmla="*/ 207271 w 4180733"/>
              <a:gd name="connsiteY8" fmla="*/ 34608 h 731520"/>
              <a:gd name="connsiteX9" fmla="*/ 207271 w 4180733"/>
              <a:gd name="connsiteY9" fmla="*/ 450025 h 731520"/>
              <a:gd name="connsiteX10" fmla="*/ 276361 w 4180733"/>
              <a:gd name="connsiteY10" fmla="*/ 450025 h 731520"/>
              <a:gd name="connsiteX11" fmla="*/ 138181 w 4180733"/>
              <a:gd name="connsiteY11" fmla="*/ 588205 h 731520"/>
              <a:gd name="connsiteX12" fmla="*/ 0 w 4180733"/>
              <a:gd name="connsiteY12" fmla="*/ 450025 h 731520"/>
              <a:gd name="connsiteX13" fmla="*/ 69090 w 4180733"/>
              <a:gd name="connsiteY13" fmla="*/ 450025 h 731520"/>
              <a:gd name="connsiteX14" fmla="*/ 69090 w 4180733"/>
              <a:gd name="connsiteY14" fmla="*/ 10372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80733" h="731520">
                <a:moveTo>
                  <a:pt x="9956" y="0"/>
                </a:moveTo>
                <a:lnTo>
                  <a:pt x="69090" y="0"/>
                </a:lnTo>
                <a:lnTo>
                  <a:pt x="207271" y="0"/>
                </a:lnTo>
                <a:lnTo>
                  <a:pt x="4180733" y="0"/>
                </a:lnTo>
                <a:lnTo>
                  <a:pt x="4180733" y="731520"/>
                </a:lnTo>
                <a:lnTo>
                  <a:pt x="3936895" y="688753"/>
                </a:lnTo>
                <a:lnTo>
                  <a:pt x="3936895" y="243838"/>
                </a:lnTo>
                <a:lnTo>
                  <a:pt x="1400201" y="243838"/>
                </a:lnTo>
                <a:lnTo>
                  <a:pt x="207271" y="34608"/>
                </a:lnTo>
                <a:lnTo>
                  <a:pt x="207271" y="450025"/>
                </a:lnTo>
                <a:lnTo>
                  <a:pt x="276361" y="450025"/>
                </a:lnTo>
                <a:lnTo>
                  <a:pt x="138181" y="588205"/>
                </a:lnTo>
                <a:lnTo>
                  <a:pt x="0" y="450025"/>
                </a:lnTo>
                <a:lnTo>
                  <a:pt x="69090" y="450025"/>
                </a:lnTo>
                <a:lnTo>
                  <a:pt x="69090" y="10372"/>
                </a:lnTo>
                <a:close/>
              </a:path>
            </a:pathLst>
          </a:custGeom>
          <a:solidFill>
            <a:srgbClr val="6165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任意多边形 40"/>
          <p:cNvSpPr/>
          <p:nvPr/>
        </p:nvSpPr>
        <p:spPr>
          <a:xfrm>
            <a:off x="6886428" y="1530739"/>
            <a:ext cx="4170777" cy="731520"/>
          </a:xfrm>
          <a:custGeom>
            <a:avLst/>
            <a:gdLst>
              <a:gd name="connsiteX0" fmla="*/ 0 w 4170777"/>
              <a:gd name="connsiteY0" fmla="*/ 0 h 731520"/>
              <a:gd name="connsiteX1" fmla="*/ 3873968 w 4170777"/>
              <a:gd name="connsiteY1" fmla="*/ 0 h 731520"/>
              <a:gd name="connsiteX2" fmla="*/ 4012149 w 4170777"/>
              <a:gd name="connsiteY2" fmla="*/ 0 h 731520"/>
              <a:gd name="connsiteX3" fmla="*/ 4170777 w 4170777"/>
              <a:gd name="connsiteY3" fmla="*/ 0 h 731520"/>
              <a:gd name="connsiteX4" fmla="*/ 4012149 w 4170777"/>
              <a:gd name="connsiteY4" fmla="*/ 27822 h 731520"/>
              <a:gd name="connsiteX5" fmla="*/ 4012149 w 4170777"/>
              <a:gd name="connsiteY5" fmla="*/ 450025 h 731520"/>
              <a:gd name="connsiteX6" fmla="*/ 4081239 w 4170777"/>
              <a:gd name="connsiteY6" fmla="*/ 450025 h 731520"/>
              <a:gd name="connsiteX7" fmla="*/ 3943059 w 4170777"/>
              <a:gd name="connsiteY7" fmla="*/ 588205 h 731520"/>
              <a:gd name="connsiteX8" fmla="*/ 3804878 w 4170777"/>
              <a:gd name="connsiteY8" fmla="*/ 450025 h 731520"/>
              <a:gd name="connsiteX9" fmla="*/ 3873968 w 4170777"/>
              <a:gd name="connsiteY9" fmla="*/ 450025 h 731520"/>
              <a:gd name="connsiteX10" fmla="*/ 3873968 w 4170777"/>
              <a:gd name="connsiteY10" fmla="*/ 52058 h 731520"/>
              <a:gd name="connsiteX11" fmla="*/ 2780532 w 4170777"/>
              <a:gd name="connsiteY11" fmla="*/ 243838 h 731520"/>
              <a:gd name="connsiteX12" fmla="*/ 243838 w 4170777"/>
              <a:gd name="connsiteY12" fmla="*/ 243838 h 731520"/>
              <a:gd name="connsiteX13" fmla="*/ 243838 w 4170777"/>
              <a:gd name="connsiteY13" fmla="*/ 688753 h 731520"/>
              <a:gd name="connsiteX14" fmla="*/ 0 w 4170777"/>
              <a:gd name="connsiteY14" fmla="*/ 731520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70777" h="731520">
                <a:moveTo>
                  <a:pt x="0" y="0"/>
                </a:moveTo>
                <a:lnTo>
                  <a:pt x="3873968" y="0"/>
                </a:lnTo>
                <a:lnTo>
                  <a:pt x="4012149" y="0"/>
                </a:lnTo>
                <a:lnTo>
                  <a:pt x="4170777" y="0"/>
                </a:lnTo>
                <a:lnTo>
                  <a:pt x="4012149" y="27822"/>
                </a:lnTo>
                <a:lnTo>
                  <a:pt x="4012149" y="450025"/>
                </a:lnTo>
                <a:lnTo>
                  <a:pt x="4081239" y="450025"/>
                </a:lnTo>
                <a:lnTo>
                  <a:pt x="3943059" y="588205"/>
                </a:lnTo>
                <a:lnTo>
                  <a:pt x="3804878" y="450025"/>
                </a:lnTo>
                <a:lnTo>
                  <a:pt x="3873968" y="450025"/>
                </a:lnTo>
                <a:lnTo>
                  <a:pt x="3873968" y="52058"/>
                </a:lnTo>
                <a:lnTo>
                  <a:pt x="2780532" y="243838"/>
                </a:lnTo>
                <a:lnTo>
                  <a:pt x="243838" y="243838"/>
                </a:lnTo>
                <a:lnTo>
                  <a:pt x="243838" y="688753"/>
                </a:lnTo>
                <a:lnTo>
                  <a:pt x="0" y="731520"/>
                </a:lnTo>
                <a:close/>
              </a:path>
            </a:pathLst>
          </a:custGeom>
          <a:solidFill>
            <a:srgbClr val="6165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L 形 42"/>
          <p:cNvSpPr/>
          <p:nvPr/>
        </p:nvSpPr>
        <p:spPr>
          <a:xfrm>
            <a:off x="537786" y="5395838"/>
            <a:ext cx="4301500" cy="551278"/>
          </a:xfrm>
          <a:prstGeom prst="corner">
            <a:avLst/>
          </a:prstGeom>
          <a:solidFill>
            <a:srgbClr val="6165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L 形 43"/>
          <p:cNvSpPr/>
          <p:nvPr/>
        </p:nvSpPr>
        <p:spPr>
          <a:xfrm flipH="1">
            <a:off x="6908835" y="5394523"/>
            <a:ext cx="4301500" cy="551278"/>
          </a:xfrm>
          <a:prstGeom prst="corner">
            <a:avLst/>
          </a:prstGeom>
          <a:solidFill>
            <a:srgbClr val="6165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文本框 45"/>
          <p:cNvSpPr txBox="1"/>
          <p:nvPr/>
        </p:nvSpPr>
        <p:spPr>
          <a:xfrm>
            <a:off x="963638" y="4404489"/>
            <a:ext cx="20656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You can click here to enter your text. You can click here to enter your text.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7" name="文本框 46"/>
          <p:cNvSpPr txBox="1"/>
          <p:nvPr/>
        </p:nvSpPr>
        <p:spPr>
          <a:xfrm>
            <a:off x="8831560" y="4390641"/>
            <a:ext cx="20656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You can click here to enter your text. You can click here to enter your text.</a:t>
            </a:r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584908"/>
            <a:ext cx="12192000" cy="6309360"/>
          </a:xfrm>
          <a:prstGeom prst="rect">
            <a:avLst/>
          </a:prstGeom>
          <a:solidFill>
            <a:schemeClr val="bg2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262510" y="182880"/>
            <a:ext cx="3193367" cy="731520"/>
          </a:xfrm>
          <a:prstGeom prst="rect">
            <a:avLst/>
          </a:prstGeom>
          <a:solidFill>
            <a:srgbClr val="4552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01-2   ADD YOUR TITLE</a:t>
            </a:r>
            <a:endParaRPr lang="zh-CN" altLang="en-US" sz="20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4" name="流程图: 联系 3"/>
          <p:cNvSpPr/>
          <p:nvPr/>
        </p:nvSpPr>
        <p:spPr>
          <a:xfrm>
            <a:off x="1012874" y="2096086"/>
            <a:ext cx="1252025" cy="1252025"/>
          </a:xfrm>
          <a:prstGeom prst="flowChartConnector">
            <a:avLst/>
          </a:prstGeom>
          <a:solidFill>
            <a:srgbClr val="6165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流程图: 联系 6"/>
          <p:cNvSpPr/>
          <p:nvPr/>
        </p:nvSpPr>
        <p:spPr>
          <a:xfrm>
            <a:off x="6829864" y="2096086"/>
            <a:ext cx="1252025" cy="1252025"/>
          </a:xfrm>
          <a:prstGeom prst="flowChartConnector">
            <a:avLst/>
          </a:prstGeom>
          <a:solidFill>
            <a:srgbClr val="6165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流程图: 联系 7"/>
          <p:cNvSpPr/>
          <p:nvPr/>
        </p:nvSpPr>
        <p:spPr>
          <a:xfrm>
            <a:off x="4074942" y="4142935"/>
            <a:ext cx="1252025" cy="1252025"/>
          </a:xfrm>
          <a:prstGeom prst="flowChartConnector">
            <a:avLst/>
          </a:prstGeom>
          <a:solidFill>
            <a:srgbClr val="6165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流程图: 联系 8"/>
          <p:cNvSpPr/>
          <p:nvPr/>
        </p:nvSpPr>
        <p:spPr>
          <a:xfrm>
            <a:off x="9629336" y="4142935"/>
            <a:ext cx="1252025" cy="1252025"/>
          </a:xfrm>
          <a:prstGeom prst="flowChartConnector">
            <a:avLst/>
          </a:prstGeom>
          <a:solidFill>
            <a:srgbClr val="6165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4228" y="2377440"/>
            <a:ext cx="691661" cy="691661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076" y="2417298"/>
            <a:ext cx="609600" cy="6096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6154" y="4464147"/>
            <a:ext cx="609600" cy="6096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548" y="4464147"/>
            <a:ext cx="609600" cy="609600"/>
          </a:xfrm>
          <a:prstGeom prst="rect">
            <a:avLst/>
          </a:prstGeom>
        </p:spPr>
      </p:pic>
      <p:cxnSp>
        <p:nvCxnSpPr>
          <p:cNvPr id="15" name="直接连接符 14"/>
          <p:cNvCxnSpPr>
            <a:stCxn id="4" idx="5"/>
            <a:endCxn id="8" idx="2"/>
          </p:cNvCxnSpPr>
          <p:nvPr/>
        </p:nvCxnSpPr>
        <p:spPr>
          <a:xfrm>
            <a:off x="2081544" y="3164756"/>
            <a:ext cx="1993398" cy="1604192"/>
          </a:xfrm>
          <a:prstGeom prst="line">
            <a:avLst/>
          </a:prstGeom>
          <a:ln>
            <a:solidFill>
              <a:srgbClr val="6165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>
            <a:stCxn id="8" idx="7"/>
          </p:cNvCxnSpPr>
          <p:nvPr/>
        </p:nvCxnSpPr>
        <p:spPr>
          <a:xfrm flipV="1">
            <a:off x="5143612" y="2722098"/>
            <a:ext cx="1686252" cy="1604192"/>
          </a:xfrm>
          <a:prstGeom prst="line">
            <a:avLst/>
          </a:prstGeom>
          <a:ln>
            <a:solidFill>
              <a:srgbClr val="4552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>
            <a:stCxn id="7" idx="5"/>
          </p:cNvCxnSpPr>
          <p:nvPr/>
        </p:nvCxnSpPr>
        <p:spPr>
          <a:xfrm>
            <a:off x="7898534" y="3164756"/>
            <a:ext cx="1730802" cy="1604191"/>
          </a:xfrm>
          <a:prstGeom prst="line">
            <a:avLst/>
          </a:prstGeom>
          <a:ln>
            <a:solidFill>
              <a:srgbClr val="4552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323363" y="3629465"/>
            <a:ext cx="23371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You can click here to enter your text. You can click here to enter your text.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21" name="文本框 20"/>
          <p:cNvSpPr txBox="1"/>
          <p:nvPr/>
        </p:nvSpPr>
        <p:spPr>
          <a:xfrm>
            <a:off x="6241540" y="3624997"/>
            <a:ext cx="224531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You can click here to enter your text. You can click here to enter your text.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9328987" y="2131272"/>
            <a:ext cx="23410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You can click here to enter your text. You can click here to enter your text.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>
            <a:off x="3123251" y="2147669"/>
            <a:ext cx="23671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You can click here to enter your text. You can click here to enter your text.</a:t>
            </a:r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555545" y="2335237"/>
            <a:ext cx="5636455" cy="360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6555544" y="4358640"/>
            <a:ext cx="5636455" cy="360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6696222" y="2562839"/>
            <a:ext cx="16084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600" dirty="0">
                <a:solidFill>
                  <a:schemeClr val="bg1">
                    <a:lumMod val="85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02</a:t>
            </a:r>
            <a:endParaRPr lang="zh-CN" altLang="en-US" sz="9600" dirty="0">
              <a:solidFill>
                <a:schemeClr val="bg1">
                  <a:lumMod val="85000"/>
                </a:schemeClr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8304626" y="2743200"/>
            <a:ext cx="2138290" cy="621738"/>
          </a:xfrm>
          <a:prstGeom prst="roundRect">
            <a:avLst/>
          </a:prstGeom>
          <a:solidFill>
            <a:srgbClr val="6165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 ONE</a:t>
            </a:r>
            <a:endParaRPr lang="zh-CN" altLang="en-US" sz="28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304626" y="3669429"/>
            <a:ext cx="32590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ADD YOUR TITLE</a:t>
            </a:r>
            <a:endParaRPr lang="zh-CN" altLang="en-US" sz="3200" dirty="0">
              <a:solidFill>
                <a:schemeClr val="bg1"/>
              </a:solidFill>
              <a:latin typeface="Cambria Math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584908"/>
            <a:ext cx="12192000" cy="6309360"/>
          </a:xfrm>
          <a:prstGeom prst="rect">
            <a:avLst/>
          </a:prstGeom>
          <a:solidFill>
            <a:schemeClr val="bg2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262510" y="182880"/>
            <a:ext cx="3193367" cy="731520"/>
          </a:xfrm>
          <a:prstGeom prst="rect">
            <a:avLst/>
          </a:prstGeom>
          <a:solidFill>
            <a:srgbClr val="4552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02-1   ADD YOUR TITLE</a:t>
            </a:r>
            <a:endParaRPr lang="zh-CN" altLang="en-US" sz="20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4" name="六边形 3"/>
          <p:cNvSpPr/>
          <p:nvPr/>
        </p:nvSpPr>
        <p:spPr>
          <a:xfrm>
            <a:off x="1280160" y="1505244"/>
            <a:ext cx="1941342" cy="1673571"/>
          </a:xfrm>
          <a:prstGeom prst="hexagon">
            <a:avLst/>
          </a:prstGeom>
          <a:solidFill>
            <a:srgbClr val="8D9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六边形 4"/>
          <p:cNvSpPr/>
          <p:nvPr/>
        </p:nvSpPr>
        <p:spPr>
          <a:xfrm>
            <a:off x="9000979" y="4316438"/>
            <a:ext cx="1941342" cy="1673571"/>
          </a:xfrm>
          <a:prstGeom prst="hexagon">
            <a:avLst/>
          </a:prstGeom>
          <a:solidFill>
            <a:srgbClr val="4552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3664632" y="1505244"/>
            <a:ext cx="2897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002060"/>
                </a:solidFill>
              </a:rPr>
              <a:t>Click here to add your title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123070" y="4316438"/>
            <a:ext cx="2897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002060"/>
                </a:solidFill>
              </a:rPr>
              <a:t>Click here to add your title</a:t>
            </a:r>
            <a:endParaRPr lang="zh-CN" altLang="en-US" dirty="0">
              <a:solidFill>
                <a:srgbClr val="002060"/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459" y="1883657"/>
            <a:ext cx="916743" cy="916743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169" y="4741742"/>
            <a:ext cx="822961" cy="822961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4133557" y="2051749"/>
            <a:ext cx="71463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You can click here to enter your text. You can click here to enter your text.</a:t>
            </a:r>
            <a:endParaRPr lang="zh-CN" altLang="en-US" dirty="0"/>
          </a:p>
          <a:p>
            <a:r>
              <a:rPr lang="en-US" altLang="zh-CN" dirty="0"/>
              <a:t>You can click here to enter your text. You can click here to enter your text.</a:t>
            </a:r>
            <a:endParaRPr lang="zh-CN" altLang="en-US" dirty="0"/>
          </a:p>
          <a:p>
            <a:r>
              <a:rPr lang="en-US" altLang="zh-CN" dirty="0"/>
              <a:t>You can click here to enter your text. You can click here to enter your text.</a:t>
            </a:r>
            <a:endParaRPr lang="zh-CN" altLang="en-US" dirty="0"/>
          </a:p>
          <a:p>
            <a:r>
              <a:rPr lang="en-US" altLang="zh-CN" dirty="0"/>
              <a:t>You can click here to enter your text. You can click here to enter your text.</a:t>
            </a:r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1574996" y="4862943"/>
            <a:ext cx="71463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You can click here to enter your text. You can click here to enter your text.</a:t>
            </a:r>
            <a:endParaRPr lang="zh-CN" altLang="en-US" dirty="0"/>
          </a:p>
          <a:p>
            <a:r>
              <a:rPr lang="en-US" altLang="zh-CN" dirty="0"/>
              <a:t>You can click here to enter your text. You can click here to enter your text.</a:t>
            </a:r>
            <a:endParaRPr lang="zh-CN" altLang="en-US" dirty="0"/>
          </a:p>
          <a:p>
            <a:r>
              <a:rPr lang="en-US" altLang="zh-CN" dirty="0"/>
              <a:t>You can click here to enter your text. You can click here to enter your text.</a:t>
            </a:r>
            <a:endParaRPr lang="zh-CN" altLang="en-US" dirty="0"/>
          </a:p>
          <a:p>
            <a:r>
              <a:rPr lang="en-US" altLang="zh-CN" dirty="0"/>
              <a:t>You can click here to enter your text. You can click here to enter your text.</a:t>
            </a:r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548640"/>
            <a:ext cx="12192000" cy="6309360"/>
          </a:xfrm>
          <a:prstGeom prst="rect">
            <a:avLst/>
          </a:prstGeom>
          <a:solidFill>
            <a:schemeClr val="bg2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4262510" y="182880"/>
            <a:ext cx="3193367" cy="731520"/>
          </a:xfrm>
          <a:prstGeom prst="rect">
            <a:avLst/>
          </a:prstGeom>
          <a:solidFill>
            <a:srgbClr val="4552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02-2   ADD YOUR TITLE</a:t>
            </a:r>
            <a:endParaRPr lang="zh-CN" altLang="en-US" sz="20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535348" y="1744393"/>
            <a:ext cx="1152000" cy="1153551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6151874" y="5153462"/>
            <a:ext cx="1152000" cy="1153551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535348" y="5153463"/>
            <a:ext cx="1152000" cy="1153551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6151874" y="1744393"/>
            <a:ext cx="1152000" cy="1153551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2006405" y="1744392"/>
            <a:ext cx="3578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You can click here to enter your text. You can click here to enter your text. You can click here to enter your text. 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7591280" y="5153462"/>
            <a:ext cx="3578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You can click here to enter your text. You can click here to enter your text. You can click here to enter your text. 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2006405" y="5145328"/>
            <a:ext cx="3578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You can click here to enter your text. You can click here to enter your text. You can click here to enter your text. 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7591280" y="1744392"/>
            <a:ext cx="3578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You can click here to enter your text. You can click here to enter your text. You can click here to enter your text. </a:t>
            </a:r>
            <a:endParaRPr lang="zh-CN" altLang="en-US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1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902" y="1921037"/>
            <a:ext cx="717640" cy="71764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255" y="5204673"/>
            <a:ext cx="820908" cy="820908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77" y="5352566"/>
            <a:ext cx="755342" cy="75534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5009" y="1950082"/>
            <a:ext cx="705730" cy="705730"/>
          </a:xfrm>
          <a:prstGeom prst="rect">
            <a:avLst/>
          </a:prstGeom>
        </p:spPr>
      </p:pic>
      <p:graphicFrame>
        <p:nvGraphicFramePr>
          <p:cNvPr id="16" name="图示 15"/>
          <p:cNvGraphicFramePr/>
          <p:nvPr/>
        </p:nvGraphicFramePr>
        <p:xfrm>
          <a:off x="0" y="3837757"/>
          <a:ext cx="12192000" cy="530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584908"/>
            <a:ext cx="12192000" cy="6309360"/>
          </a:xfrm>
          <a:prstGeom prst="rect">
            <a:avLst/>
          </a:prstGeom>
          <a:solidFill>
            <a:schemeClr val="bg2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262510" y="182880"/>
            <a:ext cx="3193367" cy="731520"/>
          </a:xfrm>
          <a:prstGeom prst="rect">
            <a:avLst/>
          </a:prstGeom>
          <a:solidFill>
            <a:srgbClr val="4552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02-3   ADD YOUR TITLE</a:t>
            </a:r>
            <a:endParaRPr lang="zh-CN" altLang="en-US" sz="20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1196" y="1799024"/>
            <a:ext cx="6096000" cy="3429000"/>
          </a:xfrm>
          <a:prstGeom prst="rect">
            <a:avLst/>
          </a:prstGeom>
        </p:spPr>
      </p:pic>
      <p:sp>
        <p:nvSpPr>
          <p:cNvPr id="7" name="流程图: 联系 6"/>
          <p:cNvSpPr/>
          <p:nvPr/>
        </p:nvSpPr>
        <p:spPr>
          <a:xfrm>
            <a:off x="4360985" y="3179298"/>
            <a:ext cx="196947" cy="196947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流程图: 联系 7"/>
          <p:cNvSpPr/>
          <p:nvPr/>
        </p:nvSpPr>
        <p:spPr>
          <a:xfrm>
            <a:off x="4049150" y="4255473"/>
            <a:ext cx="196947" cy="196947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流程图: 联系 8"/>
          <p:cNvSpPr/>
          <p:nvPr/>
        </p:nvSpPr>
        <p:spPr>
          <a:xfrm>
            <a:off x="7455877" y="4173414"/>
            <a:ext cx="196947" cy="196947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流程图: 联系 9"/>
          <p:cNvSpPr/>
          <p:nvPr/>
        </p:nvSpPr>
        <p:spPr>
          <a:xfrm>
            <a:off x="7547315" y="2824382"/>
            <a:ext cx="196947" cy="196947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" name="直接连接符 14"/>
          <p:cNvCxnSpPr/>
          <p:nvPr/>
        </p:nvCxnSpPr>
        <p:spPr>
          <a:xfrm flipV="1">
            <a:off x="661182" y="3277771"/>
            <a:ext cx="3896750" cy="3340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1631852" y="4353946"/>
            <a:ext cx="263065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H="1">
            <a:off x="1253198" y="4353945"/>
            <a:ext cx="378655" cy="27662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>
            <a:stCxn id="10" idx="6"/>
          </p:cNvCxnSpPr>
          <p:nvPr/>
        </p:nvCxnSpPr>
        <p:spPr>
          <a:xfrm flipV="1">
            <a:off x="7744262" y="2922855"/>
            <a:ext cx="3017523" cy="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>
            <a:stCxn id="9" idx="0"/>
          </p:cNvCxnSpPr>
          <p:nvPr/>
        </p:nvCxnSpPr>
        <p:spPr>
          <a:xfrm>
            <a:off x="7554351" y="4173414"/>
            <a:ext cx="320743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10761785" y="4173414"/>
            <a:ext cx="928467" cy="77841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 flipV="1">
            <a:off x="10761785" y="2248339"/>
            <a:ext cx="928467" cy="67451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 flipH="1" flipV="1">
            <a:off x="196948" y="2824382"/>
            <a:ext cx="506437" cy="48679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34"/>
          <p:cNvSpPr txBox="1"/>
          <p:nvPr/>
        </p:nvSpPr>
        <p:spPr>
          <a:xfrm>
            <a:off x="662060" y="3313469"/>
            <a:ext cx="10017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endParaRPr lang="zh-CN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184010" y="3979676"/>
            <a:ext cx="10245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endParaRPr lang="zh-CN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9835663" y="3838184"/>
            <a:ext cx="10245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endParaRPr lang="zh-CN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9131106" y="2950234"/>
            <a:ext cx="10245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endParaRPr lang="zh-CN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178192" y="1054177"/>
            <a:ext cx="21617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You can click here to enter your text.</a:t>
            </a:r>
            <a:endParaRPr lang="en-US" altLang="zh-CN" dirty="0"/>
          </a:p>
          <a:p>
            <a:r>
              <a:rPr lang="en-US" altLang="zh-CN" dirty="0"/>
              <a:t> You can click here to enter your text. </a:t>
            </a:r>
            <a:endParaRPr lang="en-US" altLang="zh-CN" dirty="0"/>
          </a:p>
          <a:p>
            <a:r>
              <a:rPr lang="en-US" altLang="zh-CN" dirty="0"/>
              <a:t>You can click here to enter your text. </a:t>
            </a:r>
            <a:endParaRPr lang="zh-CN" altLang="en-US" dirty="0"/>
          </a:p>
        </p:txBody>
      </p:sp>
      <p:sp>
        <p:nvSpPr>
          <p:cNvPr id="40" name="文本框 39"/>
          <p:cNvSpPr txBox="1"/>
          <p:nvPr/>
        </p:nvSpPr>
        <p:spPr>
          <a:xfrm>
            <a:off x="9447336" y="4708437"/>
            <a:ext cx="21617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You can click here to enter your text.</a:t>
            </a:r>
            <a:endParaRPr lang="en-US" altLang="zh-CN" dirty="0"/>
          </a:p>
          <a:p>
            <a:r>
              <a:rPr lang="en-US" altLang="zh-CN" dirty="0"/>
              <a:t> You can click here to enter your text. </a:t>
            </a:r>
            <a:endParaRPr lang="en-US" altLang="zh-CN" dirty="0"/>
          </a:p>
          <a:p>
            <a:r>
              <a:rPr lang="en-US" altLang="zh-CN" dirty="0"/>
              <a:t>You can click here to enter your text. </a:t>
            </a:r>
            <a:endParaRPr lang="zh-CN" altLang="en-US" dirty="0"/>
          </a:p>
        </p:txBody>
      </p:sp>
      <p:sp>
        <p:nvSpPr>
          <p:cNvPr id="41" name="文本框 40"/>
          <p:cNvSpPr txBox="1"/>
          <p:nvPr/>
        </p:nvSpPr>
        <p:spPr>
          <a:xfrm>
            <a:off x="196948" y="4719701"/>
            <a:ext cx="21617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You can click here to enter your text.</a:t>
            </a:r>
            <a:endParaRPr lang="en-US" altLang="zh-CN" dirty="0"/>
          </a:p>
          <a:p>
            <a:r>
              <a:rPr lang="en-US" altLang="zh-CN" dirty="0"/>
              <a:t> You can click here to enter your text. </a:t>
            </a:r>
            <a:endParaRPr lang="en-US" altLang="zh-CN" dirty="0"/>
          </a:p>
          <a:p>
            <a:r>
              <a:rPr lang="en-US" altLang="zh-CN" dirty="0"/>
              <a:t>You can click here to enter your text. </a:t>
            </a:r>
            <a:endParaRPr lang="zh-CN" altLang="en-US" dirty="0"/>
          </a:p>
        </p:txBody>
      </p:sp>
      <p:sp>
        <p:nvSpPr>
          <p:cNvPr id="42" name="文本框 41"/>
          <p:cNvSpPr txBox="1"/>
          <p:nvPr/>
        </p:nvSpPr>
        <p:spPr>
          <a:xfrm>
            <a:off x="9350327" y="850738"/>
            <a:ext cx="21617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You can click here to enter your text.</a:t>
            </a:r>
            <a:endParaRPr lang="en-US" altLang="zh-CN" dirty="0"/>
          </a:p>
          <a:p>
            <a:r>
              <a:rPr lang="en-US" altLang="zh-CN" dirty="0"/>
              <a:t> You can click here to enter your text. </a:t>
            </a:r>
            <a:endParaRPr lang="en-US" altLang="zh-CN" dirty="0"/>
          </a:p>
          <a:p>
            <a:r>
              <a:rPr lang="en-US" altLang="zh-CN" dirty="0"/>
              <a:t>You can click here to enter your text. </a:t>
            </a:r>
            <a:endParaRPr lang="zh-CN" altLang="en-US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5067</Words>
  <Application>WPS 演示</Application>
  <PresentationFormat>宽屏</PresentationFormat>
  <Paragraphs>309</Paragraphs>
  <Slides>19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3" baseType="lpstr">
      <vt:lpstr>Arial</vt:lpstr>
      <vt:lpstr>宋体</vt:lpstr>
      <vt:lpstr>Wingdings</vt:lpstr>
      <vt:lpstr>Times New Roman</vt:lpstr>
      <vt:lpstr>微软雅黑</vt:lpstr>
      <vt:lpstr>Arial Unicode MS</vt:lpstr>
      <vt:lpstr>Cambria Math</vt:lpstr>
      <vt:lpstr>Meiryo</vt:lpstr>
      <vt:lpstr>Yu Gothic UI</vt:lpstr>
      <vt:lpstr>Arial Narrow</vt:lpstr>
      <vt:lpstr>Calibri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http://www.ypppt.com/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dc:description>http://www.ypppt.com/</dc:description>
  <cp:lastModifiedBy>Years later</cp:lastModifiedBy>
  <cp:revision>49</cp:revision>
  <dcterms:created xsi:type="dcterms:W3CDTF">2017-04-04T04:29:00Z</dcterms:created>
  <dcterms:modified xsi:type="dcterms:W3CDTF">2024-05-31T17:31:36Z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31F4CDDB73CD42B6A515E523F6C8D6D6_13</vt:lpwstr>
  </property>
  <property fmtid="{D5CDD505-2E9C-101B-9397-08002B2CF9AE}" pid="3" name="KSOProductBuildVer">
    <vt:lpwstr>2052-12.1.0.16417</vt:lpwstr>
  </property>
</Properties>
</file>